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184-1B7B-4E48-A802-56AAB88F4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75969-DBEC-974F-AE44-BE07717C0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D0400-BC4E-F140-8245-4461A1DC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B583A-0ECD-C046-A18B-5A7E228B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9920F-F427-B84B-A44B-894B50DB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5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D852-3B52-1041-9526-82595B03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87250-48F9-B843-AE42-F73271367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EE5AE-E5BB-724D-A710-87EDFF91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30AA6-E3E1-B642-BAEC-F5BE543C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17C9F-1E75-8F4C-8C91-CE8057C8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0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C54FF-03C5-C542-8F4F-D3414CBDD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1D014-6737-9945-8817-A16073F08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5851A-5751-3F4C-9591-E7543894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DFC0F-1F2E-FF4C-ACB2-E8BB581E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6CFD2-5FF5-6148-A0DB-454F18FD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5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AE77-14D5-FA45-A08C-0376CAD8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A8395-C081-C54B-820D-88335B0E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52F4D-51A1-E94E-A5D9-6C0DEB79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371EC-1285-7048-94F2-DADA888C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AAA3-66A4-BD41-BC48-6BE63DE2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7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6D7AF-D1A4-AA46-817D-F2BD1FFD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EBACE-C2EE-7D4A-9CCF-58F27393D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E310C-0710-F24D-A2D7-C87351923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F3646-7B53-B043-A568-ED3C3F55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AC6AE-F73F-4C4A-8E75-B99B49B2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5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0A25-5981-E341-BBA1-70A27292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B5615-B817-5C4D-9840-574166976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F22C0-02A6-DB4D-8C82-39553355D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979D0-954A-674F-8BDC-6F83AD2C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40DC0-C7ED-8D4B-A2BA-08CB665E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2C7DE-B3FF-464D-8F8F-0C9E64CE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0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B67E-4795-3945-8E17-BE7E1B89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6B784-FFA7-9A46-9659-8425E1625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340B8-CCE1-B543-A3CA-255ED9BC8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B489D-2461-264F-A0F9-A002A7358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5D085-01E4-E84A-983D-438091D65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4CF00-E71B-A346-9FD2-8BB90175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FC573-B48B-B54F-A311-D29CDD68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36AB6-752F-2D40-AAE3-31757061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F938-13EA-6444-ACCF-AE1F4189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39F67-1911-C84C-91EA-AD32C9CD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B1814-CDA3-E447-B857-6B82044B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E73C0-1B37-EC4D-88F2-B32F6F06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5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24A41-E7C0-DF40-B5C1-130CCF73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0D1D0-25B9-ED48-A491-01AFD840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1F916-E10A-8A41-8086-6C659150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8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2081-59B2-4940-A3AA-00600104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65C60-377A-AE47-A3ED-5A4DD5D35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A20A9-6C1D-064B-884D-183694D15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341A0-000A-CC45-A108-585AB33D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A22AC-F129-B442-92FE-1CE0CD40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DFA7C-D06A-1F40-BF62-193AAC92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4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15EC-4D66-2B42-815D-CF24A8B1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55917-C021-5F4C-BC38-05425988E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93886-D610-2F46-A66E-947FADCFF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C2BF1-B9E5-B74E-9434-1363D4E9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57F6B-AA8A-C941-9BC8-B354D1CC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24A8D-5BE3-804D-8F18-A7B1B094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6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BDD2B-CA11-0C41-A79D-9D8634C5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F3FF2-1562-D84A-A655-AD772253B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64DA1-ED48-E441-A099-D8E59C22D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BCFFC-9D78-1E46-8A03-FDDABF80F747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84FBE-D7D5-654D-BCEA-FFF9512F6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02701-854F-4849-8426-9456E6CC9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4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16AA91-716F-204E-858C-904CF2B43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23"/>
            <a:ext cx="8977313" cy="1260215"/>
          </a:xfrm>
        </p:spPr>
        <p:txBody>
          <a:bodyPr/>
          <a:lstStyle/>
          <a:p>
            <a:r>
              <a:rPr lang="en-US"/>
              <a:t>Prediction Performance by Lookback Window </a:t>
            </a:r>
            <a:r>
              <a:rPr lang="en-US" dirty="0"/>
              <a:t>L</a:t>
            </a:r>
            <a:r>
              <a:rPr lang="en-US"/>
              <a:t>ength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0FA39-A8E5-ED4C-99CF-64036E269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315243"/>
            <a:ext cx="6586777" cy="4227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A0129B-A8AE-614D-80A2-8F4A7C297C41}"/>
              </a:ext>
            </a:extLst>
          </p:cNvPr>
          <p:cNvSpPr txBox="1"/>
          <p:nvPr/>
        </p:nvSpPr>
        <p:spPr>
          <a:xfrm>
            <a:off x="8172449" y="1530157"/>
            <a:ext cx="3414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</a:t>
            </a:r>
          </a:p>
          <a:p>
            <a:r>
              <a:rPr lang="en-US" dirty="0"/>
              <a:t>*</a:t>
            </a:r>
          </a:p>
          <a:p>
            <a:r>
              <a:rPr lang="en-US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1F593-09AB-DF47-9AFC-50A19D92BEB3}"/>
              </a:ext>
            </a:extLst>
          </p:cNvPr>
          <p:cNvSpPr txBox="1"/>
          <p:nvPr/>
        </p:nvSpPr>
        <p:spPr>
          <a:xfrm>
            <a:off x="8262355" y="3332467"/>
            <a:ext cx="3234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9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Young</dc:creator>
  <cp:lastModifiedBy>You, Young</cp:lastModifiedBy>
  <cp:revision>2</cp:revision>
  <dcterms:created xsi:type="dcterms:W3CDTF">2020-01-06T20:52:06Z</dcterms:created>
  <dcterms:modified xsi:type="dcterms:W3CDTF">2020-01-07T02:16:04Z</dcterms:modified>
</cp:coreProperties>
</file>