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8"/>
  </p:notesMasterIdLst>
  <p:sldIdLst>
    <p:sldId id="256" r:id="rId2"/>
    <p:sldId id="270" r:id="rId3"/>
    <p:sldId id="284" r:id="rId4"/>
    <p:sldId id="257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of the Outbreak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101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 Alexis Perumal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Grant Thompson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26818-CD45-9446-AF0F-38755EAB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sz="3100" b="0"/>
              <a:t>Building the server and Routes </a:t>
            </a:r>
            <a:br>
              <a:rPr lang="en-US" sz="3100" b="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>
            <a:normAutofit/>
          </a:bodyPr>
          <a:lstStyle/>
          <a:p>
            <a:r>
              <a:rPr lang="en-US" dirty="0"/>
              <a:t>We are using Python Flask for building a server that interact with MongoDB and render the html page that contains our charts. Modifying </a:t>
            </a:r>
            <a:r>
              <a:rPr lang="en-US" dirty="0" err="1"/>
              <a:t>app.py</a:t>
            </a:r>
            <a:r>
              <a:rPr lang="en-US" dirty="0"/>
              <a:t> folder to include the MongoDB query to retrieve all the records from MongoDB along the attributes using separate routes for each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600" b="0"/>
              <a:t>Front-end side preparation</a:t>
            </a:r>
            <a:br>
              <a:rPr lang="en-US" sz="3600" b="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B5F41-4C30-A047-BDC2-9C9586B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1" y="1206900"/>
            <a:ext cx="3794767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Now that we have the server side code and the MongoDB query ready, we will start building the front end code.</a:t>
            </a:r>
          </a:p>
          <a:p>
            <a:r>
              <a:rPr lang="en-US" dirty="0"/>
              <a:t>For building the charts, we will be mainly using  these list of </a:t>
            </a:r>
            <a:r>
              <a:rPr lang="en-US" dirty="0" err="1"/>
              <a:t>Javascript</a:t>
            </a:r>
            <a:r>
              <a:rPr lang="en-US" dirty="0"/>
              <a:t> libraries d3.js, </a:t>
            </a:r>
            <a:r>
              <a:rPr lang="en-US" dirty="0" err="1"/>
              <a:t>Leaflet.js</a:t>
            </a:r>
            <a:r>
              <a:rPr lang="en-US" dirty="0"/>
              <a:t>, </a:t>
            </a:r>
            <a:r>
              <a:rPr lang="en-US" dirty="0" err="1"/>
              <a:t>Plotly.js</a:t>
            </a:r>
            <a:r>
              <a:rPr lang="en-US" dirty="0"/>
              <a:t>, Google charts, dc Charts ( for filtering the data set) and D3 to do header   animation</a:t>
            </a:r>
          </a:p>
          <a:p>
            <a:r>
              <a:rPr lang="en-US" dirty="0"/>
              <a:t>We will also be using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 for responsiveness, CSS for styling</a:t>
            </a:r>
          </a:p>
          <a:p>
            <a:r>
              <a:rPr lang="en-US" dirty="0"/>
              <a:t>Below is the folder structure of our project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D3.json () promise calls to get the data from the routes to create individual charts :</a:t>
            </a:r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FFD71-1E96-2245-985B-2EC495F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8" y="2634581"/>
            <a:ext cx="683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4D2-8E8E-7945-84F5-BAE1042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0ABB7-E015-EE44-8FA4-E717BB5B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6" y="2242845"/>
            <a:ext cx="5507794" cy="3051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4FF0D1-DEE3-3B42-895F-194C1100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26" y="2242845"/>
            <a:ext cx="5292168" cy="30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253-9737-314E-A405-B2D7508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with filtering </a:t>
            </a:r>
            <a:br>
              <a:rPr lang="en-US" b="0" dirty="0"/>
            </a:br>
            <a:r>
              <a:rPr lang="en-US" b="0" dirty="0"/>
              <a:t>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FBE16-B331-0346-8666-DE6A29A6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24" y="2211723"/>
            <a:ext cx="5407324" cy="322655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396DA-58CD-134A-BA1E-50266899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5" y="2211723"/>
            <a:ext cx="5535461" cy="32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943-76F7-C14E-96F6-89EAED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275-35A3-834C-8D23-E851E94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Goal,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Style guide,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7. conclusion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862-690B-204F-AE83-934AA3D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D5E1-3CE2-D54E-AB2C-563292F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visualization plays an important role in data analysis workflows. It enables data analysts to effectively discover patterns in large datasets through graphical means, and to represent these findings in a meaningful and effective way. Data visualization is an interdisciplinary field, which requires design, web development, database and coding skills.</a:t>
            </a:r>
          </a:p>
          <a:p>
            <a:pPr marL="0" indent="0">
              <a:buNone/>
            </a:pPr>
            <a:r>
              <a:rPr lang="en-US" dirty="0"/>
              <a:t>The goal of this Project Presentation is to introduce the building blocks for creating a meaningful interactive data visualization.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libraries, Python, and MongoDB to display the </a:t>
            </a:r>
          </a:p>
          <a:p>
            <a:pPr marL="0" indent="0">
              <a:buNone/>
            </a:pPr>
            <a:r>
              <a:rPr lang="en-US" sz="1900" dirty="0"/>
              <a:t> 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 with MongoDB (Notebook)</a:t>
            </a:r>
          </a:p>
          <a:p>
            <a:r>
              <a:rPr lang="en-US" dirty="0"/>
              <a:t> Flask to build the server and 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After downloading the csv files from the JH and NYT </a:t>
            </a:r>
            <a:r>
              <a:rPr lang="en-US" dirty="0" err="1"/>
              <a:t>github</a:t>
            </a:r>
            <a:r>
              <a:rPr lang="en-US" dirty="0"/>
              <a:t> page, used python script to grab the files and convert to json.</a:t>
            </a:r>
          </a:p>
          <a:p>
            <a:pPr>
              <a:buFontTx/>
              <a:buChar char="-"/>
            </a:pPr>
            <a:r>
              <a:rPr lang="en-US" dirty="0"/>
              <a:t>The attributes being used is :</a:t>
            </a:r>
          </a:p>
          <a:p>
            <a:pPr marL="0" indent="0">
              <a:buNone/>
            </a:pPr>
            <a:r>
              <a:rPr lang="en-US" dirty="0"/>
              <a:t>      time series dates till now, Country, </a:t>
            </a:r>
            <a:r>
              <a:rPr lang="en-US" dirty="0" err="1"/>
              <a:t>Provice_State</a:t>
            </a:r>
            <a:r>
              <a:rPr lang="en-US" dirty="0"/>
              <a:t>, Counties, confirmed cases, Death and Recovered.</a:t>
            </a:r>
          </a:p>
          <a:p>
            <a:pPr>
              <a:buFontTx/>
              <a:buChar char="-"/>
            </a:pPr>
            <a:r>
              <a:rPr lang="en-US" dirty="0"/>
              <a:t>Now that we have the data, next step is  storing and querying the data using MongoDB :</a:t>
            </a:r>
          </a:p>
          <a:p>
            <a:pPr marL="0" indent="0">
              <a:buNone/>
            </a:pPr>
            <a:r>
              <a:rPr lang="en-US" dirty="0"/>
              <a:t>     - separate databases for confirmed, deaths, recovered global data till date</a:t>
            </a:r>
          </a:p>
          <a:p>
            <a:pPr marL="0" indent="0">
              <a:buNone/>
            </a:pPr>
            <a:r>
              <a:rPr lang="en-US" dirty="0"/>
              <a:t>     - separate database for confirmed and deaths for United States till now</a:t>
            </a:r>
          </a:p>
          <a:p>
            <a:pPr marL="0" indent="0">
              <a:buNone/>
            </a:pPr>
            <a:r>
              <a:rPr lang="en-US" dirty="0"/>
              <a:t>     - separate database for counties and States of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Used </a:t>
            </a:r>
            <a:r>
              <a:rPr lang="en-US" dirty="0" err="1"/>
              <a:t>PyMongo</a:t>
            </a:r>
            <a:r>
              <a:rPr lang="en-US" dirty="0"/>
              <a:t> for connecting to MongoDB and querying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Python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8B164F-3C64-3847-B3D6-55D29E3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45" y="2103438"/>
            <a:ext cx="7013510" cy="3849687"/>
          </a:xfrm>
        </p:spPr>
      </p:pic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653</Words>
  <Application>Microsoft Macintosh PowerPoint</Application>
  <PresentationFormat>Widescreen</PresentationFormat>
  <Paragraphs>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Franklin Gothic Book</vt:lpstr>
      <vt:lpstr>Garamond</vt:lpstr>
      <vt:lpstr>SavonVTI</vt:lpstr>
      <vt:lpstr>COVID-19 Data Visualization of the Outbreak</vt:lpstr>
      <vt:lpstr>PowerPoint Presentation</vt:lpstr>
      <vt:lpstr>Project Goal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Python  </vt:lpstr>
      <vt:lpstr>Building the server and Routes  </vt:lpstr>
      <vt:lpstr>Front-end side preparation </vt:lpstr>
      <vt:lpstr>Building the charts </vt:lpstr>
      <vt:lpstr>Building the charts ( continued)</vt:lpstr>
      <vt:lpstr>Building the charts with filtering  ( continued)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Arundhati Chakraborty</cp:lastModifiedBy>
  <cp:revision>9</cp:revision>
  <dcterms:created xsi:type="dcterms:W3CDTF">2020-04-06T22:28:09Z</dcterms:created>
  <dcterms:modified xsi:type="dcterms:W3CDTF">2020-04-06T22:54:59Z</dcterms:modified>
</cp:coreProperties>
</file>