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8"/>
  </p:notesMasterIdLst>
  <p:sldIdLst>
    <p:sldId id="291" r:id="rId2"/>
    <p:sldId id="304" r:id="rId3"/>
    <p:sldId id="302" r:id="rId4"/>
    <p:sldId id="303" r:id="rId5"/>
    <p:sldId id="277" r:id="rId6"/>
    <p:sldId id="275" r:id="rId7"/>
    <p:sldId id="269" r:id="rId8"/>
    <p:sldId id="278" r:id="rId9"/>
    <p:sldId id="279" r:id="rId10"/>
    <p:sldId id="280" r:id="rId11"/>
    <p:sldId id="281" r:id="rId12"/>
    <p:sldId id="282" r:id="rId13"/>
    <p:sldId id="285" r:id="rId14"/>
    <p:sldId id="286" r:id="rId15"/>
    <p:sldId id="274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4FF2B-A1B5-114E-AA3F-FEA301CD5D67}" v="232" dt="2020-04-08T04:57:28.417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3"/>
    <p:restoredTop sz="94740"/>
  </p:normalViewPr>
  <p:slideViewPr>
    <p:cSldViewPr snapToGrid="0" snapToObjects="1">
      <p:cViewPr varScale="1">
        <p:scale>
          <a:sx n="132" d="100"/>
          <a:sy n="132" d="100"/>
        </p:scale>
        <p:origin x="168" y="640"/>
      </p:cViewPr>
      <p:guideLst/>
    </p:cSldViewPr>
  </p:slideViewPr>
  <p:outlineViewPr>
    <p:cViewPr>
      <p:scale>
        <a:sx n="33" d="100"/>
        <a:sy n="33" d="100"/>
      </p:scale>
      <p:origin x="0" y="-70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Perumal" userId="6bacb2ee70178176" providerId="LiveId" clId="{BFA4FF2B-A1B5-114E-AA3F-FEA301CD5D67}"/>
    <pc:docChg chg="undo custSel mod addSld delSld modSld sldOrd modMainMaster">
      <pc:chgData name="Alexis Perumal" userId="6bacb2ee70178176" providerId="LiveId" clId="{BFA4FF2B-A1B5-114E-AA3F-FEA301CD5D67}" dt="2020-04-08T04:58:11.528" v="1026" actId="478"/>
      <pc:docMkLst>
        <pc:docMk/>
      </pc:docMkLst>
      <pc:sldChg chg="addSp delSp modSp ord delDesignElem">
        <pc:chgData name="Alexis Perumal" userId="6bacb2ee70178176" providerId="LiveId" clId="{BFA4FF2B-A1B5-114E-AA3F-FEA301CD5D67}" dt="2020-04-08T04:58:11.528" v="1026" actId="478"/>
        <pc:sldMkLst>
          <pc:docMk/>
          <pc:sldMk cId="1871487841" sldId="256"/>
        </pc:sldMkLst>
        <pc:spChg chg="del mod">
          <ac:chgData name="Alexis Perumal" userId="6bacb2ee70178176" providerId="LiveId" clId="{BFA4FF2B-A1B5-114E-AA3F-FEA301CD5D67}" dt="2020-04-08T04:58:04.232" v="1024" actId="478"/>
          <ac:spMkLst>
            <pc:docMk/>
            <pc:sldMk cId="1871487841" sldId="256"/>
            <ac:spMk id="2" creationId="{2C86C59D-40FB-0E48-993C-822CE8547ABB}"/>
          </ac:spMkLst>
        </pc:spChg>
        <pc:spChg chg="del mod">
          <ac:chgData name="Alexis Perumal" userId="6bacb2ee70178176" providerId="LiveId" clId="{BFA4FF2B-A1B5-114E-AA3F-FEA301CD5D67}" dt="2020-04-08T04:58:11.528" v="1026" actId="478"/>
          <ac:spMkLst>
            <pc:docMk/>
            <pc:sldMk cId="1871487841" sldId="256"/>
            <ac:spMk id="3" creationId="{C69B6AD8-77FA-3441-894B-90F9D57B865C}"/>
          </ac:spMkLst>
        </pc:spChg>
        <pc:spChg chg="add del mod">
          <ac:chgData name="Alexis Perumal" userId="6bacb2ee70178176" providerId="LiveId" clId="{BFA4FF2B-A1B5-114E-AA3F-FEA301CD5D67}" dt="2020-04-08T04:58:07.264" v="1025" actId="478"/>
          <ac:spMkLst>
            <pc:docMk/>
            <pc:sldMk cId="1871487841" sldId="256"/>
            <ac:spMk id="4" creationId="{717A170A-5C26-2F47-9EA6-AC22E3174246}"/>
          </ac:spMkLst>
        </pc:spChg>
        <pc:spChg chg="del">
          <ac:chgData name="Alexis Perumal" userId="6bacb2ee70178176" providerId="LiveId" clId="{BFA4FF2B-A1B5-114E-AA3F-FEA301CD5D67}" dt="2020-04-08T03:41:48.721" v="278"/>
          <ac:spMkLst>
            <pc:docMk/>
            <pc:sldMk cId="1871487841" sldId="256"/>
            <ac:spMk id="38" creationId="{6F40FBDA-CEB1-40F0-9AB9-BD9C402D70FE}"/>
          </ac:spMkLst>
        </pc:spChg>
        <pc:spChg chg="del">
          <ac:chgData name="Alexis Perumal" userId="6bacb2ee70178176" providerId="LiveId" clId="{BFA4FF2B-A1B5-114E-AA3F-FEA301CD5D67}" dt="2020-04-08T03:41:48.721" v="278"/>
          <ac:spMkLst>
            <pc:docMk/>
            <pc:sldMk cId="1871487841" sldId="256"/>
            <ac:spMk id="40" creationId="{0344D4FE-ABEF-4230-9E4E-AD5782FC78AC}"/>
          </ac:spMkLst>
        </pc:spChg>
        <pc:spChg chg="del">
          <ac:chgData name="Alexis Perumal" userId="6bacb2ee70178176" providerId="LiveId" clId="{BFA4FF2B-A1B5-114E-AA3F-FEA301CD5D67}" dt="2020-04-08T03:41:48.721" v="278"/>
          <ac:spMkLst>
            <pc:docMk/>
            <pc:sldMk cId="1871487841" sldId="256"/>
            <ac:spMk id="42" creationId="{9325F979-D3F9-4926-81B7-7ACCB31A501B}"/>
          </ac:spMkLst>
        </pc:spChg>
        <pc:picChg chg="mod">
          <ac:chgData name="Alexis Perumal" userId="6bacb2ee70178176" providerId="LiveId" clId="{BFA4FF2B-A1B5-114E-AA3F-FEA301CD5D67}" dt="2020-04-08T03:47:12.039" v="375" actId="14100"/>
          <ac:picMkLst>
            <pc:docMk/>
            <pc:sldMk cId="1871487841" sldId="256"/>
            <ac:picMk id="5" creationId="{FC68B89D-57AC-3C4D-A7C8-4DDFE03E0910}"/>
          </ac:picMkLst>
        </pc:picChg>
      </pc:sldChg>
      <pc:sldChg chg="modSp del">
        <pc:chgData name="Alexis Perumal" userId="6bacb2ee70178176" providerId="LiveId" clId="{BFA4FF2B-A1B5-114E-AA3F-FEA301CD5D67}" dt="2020-04-08T04:26:37.423" v="661" actId="2696"/>
        <pc:sldMkLst>
          <pc:docMk/>
          <pc:sldMk cId="4159077925" sldId="257"/>
        </pc:sldMkLst>
        <pc:spChg chg="mod">
          <ac:chgData name="Alexis Perumal" userId="6bacb2ee70178176" providerId="LiveId" clId="{BFA4FF2B-A1B5-114E-AA3F-FEA301CD5D67}" dt="2020-04-07T02:03:58.698" v="106" actId="6549"/>
          <ac:spMkLst>
            <pc:docMk/>
            <pc:sldMk cId="4159077925" sldId="257"/>
            <ac:spMk id="3" creationId="{94EDB890-7A1F-F749-88F5-1830073E8538}"/>
          </ac:spMkLst>
        </pc:spChg>
      </pc:sldChg>
      <pc:sldChg chg="addSp modSp del">
        <pc:chgData name="Alexis Perumal" userId="6bacb2ee70178176" providerId="LiveId" clId="{BFA4FF2B-A1B5-114E-AA3F-FEA301CD5D67}" dt="2020-04-08T04:26:37.389" v="659" actId="2696"/>
        <pc:sldMkLst>
          <pc:docMk/>
          <pc:sldMk cId="3524609305" sldId="270"/>
        </pc:sldMkLst>
        <pc:spChg chg="add mod">
          <ac:chgData name="Alexis Perumal" userId="6bacb2ee70178176" providerId="LiveId" clId="{BFA4FF2B-A1B5-114E-AA3F-FEA301CD5D67}" dt="2020-04-07T02:47:49.062" v="170" actId="207"/>
          <ac:spMkLst>
            <pc:docMk/>
            <pc:sldMk cId="3524609305" sldId="270"/>
            <ac:spMk id="2" creationId="{D2821902-7152-C440-8EA6-90230D465B5E}"/>
          </ac:spMkLst>
        </pc:spChg>
        <pc:spChg chg="mod">
          <ac:chgData name="Alexis Perumal" userId="6bacb2ee70178176" providerId="LiveId" clId="{BFA4FF2B-A1B5-114E-AA3F-FEA301CD5D67}" dt="2020-04-07T02:03:06.477" v="101" actId="20577"/>
          <ac:spMkLst>
            <pc:docMk/>
            <pc:sldMk cId="3524609305" sldId="270"/>
            <ac:spMk id="3" creationId="{0AE583CC-2A2B-DC4F-92C9-ADE3575749D3}"/>
          </ac:spMkLst>
        </pc:spChg>
      </pc:sldChg>
      <pc:sldChg chg="addSp modSp">
        <pc:chgData name="Alexis Perumal" userId="6bacb2ee70178176" providerId="LiveId" clId="{BFA4FF2B-A1B5-114E-AA3F-FEA301CD5D67}" dt="2020-04-07T02:05:45.853" v="109" actId="1076"/>
        <pc:sldMkLst>
          <pc:docMk/>
          <pc:sldMk cId="3100089833" sldId="277"/>
        </pc:sldMkLst>
        <pc:spChg chg="add mod">
          <ac:chgData name="Alexis Perumal" userId="6bacb2ee70178176" providerId="LiveId" clId="{BFA4FF2B-A1B5-114E-AA3F-FEA301CD5D67}" dt="2020-04-07T02:05:45.853" v="109" actId="1076"/>
          <ac:spMkLst>
            <pc:docMk/>
            <pc:sldMk cId="3100089833" sldId="277"/>
            <ac:spMk id="3" creationId="{73B8402F-ABF0-0F42-9FB4-278E68AC3DCB}"/>
          </ac:spMkLst>
        </pc:spChg>
      </pc:sldChg>
      <pc:sldChg chg="del">
        <pc:chgData name="Alexis Perumal" userId="6bacb2ee70178176" providerId="LiveId" clId="{BFA4FF2B-A1B5-114E-AA3F-FEA301CD5D67}" dt="2020-04-08T04:57:45.081" v="1023" actId="2696"/>
        <pc:sldMkLst>
          <pc:docMk/>
          <pc:sldMk cId="746613825" sldId="283"/>
        </pc:sldMkLst>
      </pc:sldChg>
      <pc:sldChg chg="del">
        <pc:chgData name="Alexis Perumal" userId="6bacb2ee70178176" providerId="LiveId" clId="{BFA4FF2B-A1B5-114E-AA3F-FEA301CD5D67}" dt="2020-04-08T04:26:37.401" v="660" actId="2696"/>
        <pc:sldMkLst>
          <pc:docMk/>
          <pc:sldMk cId="3243646147" sldId="284"/>
        </pc:sldMkLst>
      </pc:sldChg>
      <pc:sldChg chg="modSp add del ord">
        <pc:chgData name="Alexis Perumal" userId="6bacb2ee70178176" providerId="LiveId" clId="{BFA4FF2B-A1B5-114E-AA3F-FEA301CD5D67}" dt="2020-04-08T04:25:17.911" v="658" actId="2696"/>
        <pc:sldMkLst>
          <pc:docMk/>
          <pc:sldMk cId="1000026265" sldId="287"/>
        </pc:sldMkLst>
        <pc:spChg chg="mod">
          <ac:chgData name="Alexis Perumal" userId="6bacb2ee70178176" providerId="LiveId" clId="{BFA4FF2B-A1B5-114E-AA3F-FEA301CD5D67}" dt="2020-04-08T03:48:16.369" v="379" actId="20577"/>
          <ac:spMkLst>
            <pc:docMk/>
            <pc:sldMk cId="1000026265" sldId="287"/>
            <ac:spMk id="2" creationId="{BC5DDA51-F6C6-B147-BF89-2EC41B3E4FEB}"/>
          </ac:spMkLst>
        </pc:spChg>
        <pc:spChg chg="mod">
          <ac:chgData name="Alexis Perumal" userId="6bacb2ee70178176" providerId="LiveId" clId="{BFA4FF2B-A1B5-114E-AA3F-FEA301CD5D67}" dt="2020-04-08T03:06:05.438" v="217" actId="20577"/>
          <ac:spMkLst>
            <pc:docMk/>
            <pc:sldMk cId="1000026265" sldId="287"/>
            <ac:spMk id="3" creationId="{ADB61A3E-A892-6449-8C3D-522EF8738787}"/>
          </ac:spMkLst>
        </pc:spChg>
      </pc:sldChg>
      <pc:sldChg chg="add del">
        <pc:chgData name="Alexis Perumal" userId="6bacb2ee70178176" providerId="LiveId" clId="{BFA4FF2B-A1B5-114E-AA3F-FEA301CD5D67}" dt="2020-04-08T04:26:42.160" v="663" actId="2696"/>
        <pc:sldMkLst>
          <pc:docMk/>
          <pc:sldMk cId="3344438039" sldId="288"/>
        </pc:sldMkLst>
      </pc:sldChg>
      <pc:sldChg chg="modSp add del ord modNotesTx">
        <pc:chgData name="Alexis Perumal" userId="6bacb2ee70178176" providerId="LiveId" clId="{BFA4FF2B-A1B5-114E-AA3F-FEA301CD5D67}" dt="2020-04-08T04:26:37.432" v="662" actId="2696"/>
        <pc:sldMkLst>
          <pc:docMk/>
          <pc:sldMk cId="3576231843" sldId="289"/>
        </pc:sldMkLst>
        <pc:spChg chg="mod">
          <ac:chgData name="Alexis Perumal" userId="6bacb2ee70178176" providerId="LiveId" clId="{BFA4FF2B-A1B5-114E-AA3F-FEA301CD5D67}" dt="2020-04-08T03:06:53.464" v="250" actId="20577"/>
          <ac:spMkLst>
            <pc:docMk/>
            <pc:sldMk cId="3576231843" sldId="289"/>
            <ac:spMk id="2" creationId="{BC5DDA51-F6C6-B147-BF89-2EC41B3E4FEB}"/>
          </ac:spMkLst>
        </pc:spChg>
        <pc:spChg chg="mod">
          <ac:chgData name="Alexis Perumal" userId="6bacb2ee70178176" providerId="LiveId" clId="{BFA4FF2B-A1B5-114E-AA3F-FEA301CD5D67}" dt="2020-04-08T03:07:06.397" v="256" actId="20577"/>
          <ac:spMkLst>
            <pc:docMk/>
            <pc:sldMk cId="3576231843" sldId="289"/>
            <ac:spMk id="3" creationId="{ADB61A3E-A892-6449-8C3D-522EF8738787}"/>
          </ac:spMkLst>
        </pc:spChg>
      </pc:sldChg>
      <pc:sldChg chg="add del">
        <pc:chgData name="Alexis Perumal" userId="6bacb2ee70178176" providerId="LiveId" clId="{BFA4FF2B-A1B5-114E-AA3F-FEA301CD5D67}" dt="2020-04-08T03:50:09.517" v="420" actId="2696"/>
        <pc:sldMkLst>
          <pc:docMk/>
          <pc:sldMk cId="2517473180" sldId="290"/>
        </pc:sldMkLst>
      </pc:sldChg>
      <pc:sldChg chg="addSp delSp modSp add mod setBg setClrOvrMap">
        <pc:chgData name="Alexis Perumal" userId="6bacb2ee70178176" providerId="LiveId" clId="{BFA4FF2B-A1B5-114E-AA3F-FEA301CD5D67}" dt="2020-04-08T04:56:12.110" v="1018" actId="207"/>
        <pc:sldMkLst>
          <pc:docMk/>
          <pc:sldMk cId="942085001" sldId="291"/>
        </pc:sldMkLst>
        <pc:spChg chg="mod ord">
          <ac:chgData name="Alexis Perumal" userId="6bacb2ee70178176" providerId="LiveId" clId="{BFA4FF2B-A1B5-114E-AA3F-FEA301CD5D67}" dt="2020-04-08T04:56:12.110" v="1018" actId="207"/>
          <ac:spMkLst>
            <pc:docMk/>
            <pc:sldMk cId="942085001" sldId="291"/>
            <ac:spMk id="2" creationId="{F291AFCA-B7CC-4B4F-9744-8814CB52B727}"/>
          </ac:spMkLst>
        </pc:spChg>
        <pc:spChg chg="add mod ord">
          <ac:chgData name="Alexis Perumal" userId="6bacb2ee70178176" providerId="LiveId" clId="{BFA4FF2B-A1B5-114E-AA3F-FEA301CD5D67}" dt="2020-04-08T04:51:27.421" v="980" actId="207"/>
          <ac:spMkLst>
            <pc:docMk/>
            <pc:sldMk cId="942085001" sldId="291"/>
            <ac:spMk id="5" creationId="{EA371769-8E8A-4B48-8A5E-E9683DA17CD5}"/>
          </ac:spMkLst>
        </pc:spChg>
        <pc:spChg chg="add mod">
          <ac:chgData name="Alexis Perumal" userId="6bacb2ee70178176" providerId="LiveId" clId="{BFA4FF2B-A1B5-114E-AA3F-FEA301CD5D67}" dt="2020-04-08T04:51:35.315" v="982" actId="207"/>
          <ac:spMkLst>
            <pc:docMk/>
            <pc:sldMk cId="942085001" sldId="291"/>
            <ac:spMk id="7" creationId="{A52CEDE5-3273-D440-AC95-0821D969FC9F}"/>
          </ac:spMkLst>
        </pc:spChg>
        <pc:spChg chg="add mod">
          <ac:chgData name="Alexis Perumal" userId="6bacb2ee70178176" providerId="LiveId" clId="{BFA4FF2B-A1B5-114E-AA3F-FEA301CD5D67}" dt="2020-04-08T04:51:31.770" v="981" actId="207"/>
          <ac:spMkLst>
            <pc:docMk/>
            <pc:sldMk cId="942085001" sldId="291"/>
            <ac:spMk id="9" creationId="{53D74E68-FCBC-B441-9F8C-7B0AD5B8228F}"/>
          </ac:spMkLst>
        </pc:spChg>
        <pc:spChg chg="add del mod">
          <ac:chgData name="Alexis Perumal" userId="6bacb2ee70178176" providerId="LiveId" clId="{BFA4FF2B-A1B5-114E-AA3F-FEA301CD5D67}" dt="2020-04-08T04:28:51.524" v="681"/>
          <ac:spMkLst>
            <pc:docMk/>
            <pc:sldMk cId="942085001" sldId="291"/>
            <ac:spMk id="10" creationId="{A63B5B87-3AB2-5C4F-AE8E-F9FFE85F2ABB}"/>
          </ac:spMkLst>
        </pc:spChg>
        <pc:spChg chg="add">
          <ac:chgData name="Alexis Perumal" userId="6bacb2ee70178176" providerId="LiveId" clId="{BFA4FF2B-A1B5-114E-AA3F-FEA301CD5D67}" dt="2020-04-08T04:31:58.816" v="685" actId="26606"/>
          <ac:spMkLst>
            <pc:docMk/>
            <pc:sldMk cId="942085001" sldId="291"/>
            <ac:spMk id="14" creationId="{904DB13E-F722-4ED6-BB00-556651E95281}"/>
          </ac:spMkLst>
        </pc:spChg>
        <pc:spChg chg="add">
          <ac:chgData name="Alexis Perumal" userId="6bacb2ee70178176" providerId="LiveId" clId="{BFA4FF2B-A1B5-114E-AA3F-FEA301CD5D67}" dt="2020-04-08T04:31:58.816" v="685" actId="26606"/>
          <ac:spMkLst>
            <pc:docMk/>
            <pc:sldMk cId="942085001" sldId="291"/>
            <ac:spMk id="16" creationId="{1D91E3E1-5159-4DA9-8C1A-3897E909473B}"/>
          </ac:spMkLst>
        </pc:spChg>
        <pc:spChg chg="add">
          <ac:chgData name="Alexis Perumal" userId="6bacb2ee70178176" providerId="LiveId" clId="{BFA4FF2B-A1B5-114E-AA3F-FEA301CD5D67}" dt="2020-04-08T04:31:58.816" v="685" actId="26606"/>
          <ac:spMkLst>
            <pc:docMk/>
            <pc:sldMk cId="942085001" sldId="291"/>
            <ac:spMk id="18" creationId="{A9EF7E53-E975-4A5C-BF5D-D874044856E9}"/>
          </ac:spMkLst>
        </pc:spChg>
        <pc:spChg chg="add">
          <ac:chgData name="Alexis Perumal" userId="6bacb2ee70178176" providerId="LiveId" clId="{BFA4FF2B-A1B5-114E-AA3F-FEA301CD5D67}" dt="2020-04-08T04:31:58.816" v="685" actId="26606"/>
          <ac:spMkLst>
            <pc:docMk/>
            <pc:sldMk cId="942085001" sldId="291"/>
            <ac:spMk id="20" creationId="{D5C53263-995C-49EE-9CA6-FE769A768880}"/>
          </ac:spMkLst>
        </pc:spChg>
        <pc:spChg chg="add del mod">
          <ac:chgData name="Alexis Perumal" userId="6bacb2ee70178176" providerId="LiveId" clId="{BFA4FF2B-A1B5-114E-AA3F-FEA301CD5D67}" dt="2020-04-08T04:34:09.387" v="705" actId="478"/>
          <ac:spMkLst>
            <pc:docMk/>
            <pc:sldMk cId="942085001" sldId="291"/>
            <ac:spMk id="26" creationId="{818E0DFE-F127-2E44-AA75-6D02E52FC1B0}"/>
          </ac:spMkLst>
        </pc:spChg>
        <pc:spChg chg="add">
          <ac:chgData name="Alexis Perumal" userId="6bacb2ee70178176" providerId="LiveId" clId="{BFA4FF2B-A1B5-114E-AA3F-FEA301CD5D67}" dt="2020-04-08T04:31:58.816" v="685" actId="26606"/>
          <ac:spMkLst>
            <pc:docMk/>
            <pc:sldMk cId="942085001" sldId="291"/>
            <ac:spMk id="27" creationId="{0E7CA313-2F4B-4574-8399-12EF6A1BF292}"/>
          </ac:spMkLst>
        </pc:spChg>
        <pc:spChg chg="add mod">
          <ac:chgData name="Alexis Perumal" userId="6bacb2ee70178176" providerId="LiveId" clId="{BFA4FF2B-A1B5-114E-AA3F-FEA301CD5D67}" dt="2020-04-08T04:45:13.983" v="882" actId="1036"/>
          <ac:spMkLst>
            <pc:docMk/>
            <pc:sldMk cId="942085001" sldId="291"/>
            <ac:spMk id="28" creationId="{6E0841A6-B6D2-7E46-821E-B1B2A681F67B}"/>
          </ac:spMkLst>
        </pc:spChg>
        <pc:spChg chg="add">
          <ac:chgData name="Alexis Perumal" userId="6bacb2ee70178176" providerId="LiveId" clId="{BFA4FF2B-A1B5-114E-AA3F-FEA301CD5D67}" dt="2020-04-08T04:31:58.816" v="685" actId="26606"/>
          <ac:spMkLst>
            <pc:docMk/>
            <pc:sldMk cId="942085001" sldId="291"/>
            <ac:spMk id="29" creationId="{2644B391-9BFE-445C-A9EC-F544BB85FBC7}"/>
          </ac:spMkLst>
        </pc:spChg>
        <pc:spChg chg="add mod">
          <ac:chgData name="Alexis Perumal" userId="6bacb2ee70178176" providerId="LiveId" clId="{BFA4FF2B-A1B5-114E-AA3F-FEA301CD5D67}" dt="2020-04-08T04:52:24.287" v="990" actId="207"/>
          <ac:spMkLst>
            <pc:docMk/>
            <pc:sldMk cId="942085001" sldId="291"/>
            <ac:spMk id="30" creationId="{7AE2918A-6B2E-D24C-B3CE-DF90BEA20A58}"/>
          </ac:spMkLst>
        </pc:spChg>
        <pc:spChg chg="add">
          <ac:chgData name="Alexis Perumal" userId="6bacb2ee70178176" providerId="LiveId" clId="{BFA4FF2B-A1B5-114E-AA3F-FEA301CD5D67}" dt="2020-04-08T04:31:58.816" v="685" actId="26606"/>
          <ac:spMkLst>
            <pc:docMk/>
            <pc:sldMk cId="942085001" sldId="291"/>
            <ac:spMk id="31" creationId="{80F26E69-87D9-4655-AE7B-280A87AA3CAD}"/>
          </ac:spMkLst>
        </pc:spChg>
        <pc:spChg chg="add mod">
          <ac:chgData name="Alexis Perumal" userId="6bacb2ee70178176" providerId="LiveId" clId="{BFA4FF2B-A1B5-114E-AA3F-FEA301CD5D67}" dt="2020-04-08T04:52:27.822" v="991" actId="207"/>
          <ac:spMkLst>
            <pc:docMk/>
            <pc:sldMk cId="942085001" sldId="291"/>
            <ac:spMk id="32" creationId="{55712276-B1A0-0546-9859-6D17F5BE97F3}"/>
          </ac:spMkLst>
        </pc:spChg>
        <pc:spChg chg="add mod">
          <ac:chgData name="Alexis Perumal" userId="6bacb2ee70178176" providerId="LiveId" clId="{BFA4FF2B-A1B5-114E-AA3F-FEA301CD5D67}" dt="2020-04-08T04:52:32.139" v="992" actId="207"/>
          <ac:spMkLst>
            <pc:docMk/>
            <pc:sldMk cId="942085001" sldId="291"/>
            <ac:spMk id="33" creationId="{E704EE12-1A6A-BA4F-B79D-4162D971BB5F}"/>
          </ac:spMkLst>
        </pc:spChg>
        <pc:grpChg chg="add">
          <ac:chgData name="Alexis Perumal" userId="6bacb2ee70178176" providerId="LiveId" clId="{BFA4FF2B-A1B5-114E-AA3F-FEA301CD5D67}" dt="2020-04-08T04:31:58.816" v="685" actId="26606"/>
          <ac:grpSpMkLst>
            <pc:docMk/>
            <pc:sldMk cId="942085001" sldId="291"/>
            <ac:grpSpMk id="22" creationId="{E26428D7-C6F3-473D-A360-A3F5C3E8728C}"/>
          </ac:grpSpMkLst>
        </pc:grpChg>
        <pc:picChg chg="add del">
          <ac:chgData name="Alexis Perumal" userId="6bacb2ee70178176" providerId="LiveId" clId="{BFA4FF2B-A1B5-114E-AA3F-FEA301CD5D67}" dt="2020-04-08T04:11:41.755" v="422" actId="478"/>
          <ac:picMkLst>
            <pc:docMk/>
            <pc:sldMk cId="942085001" sldId="291"/>
            <ac:picMk id="3" creationId="{6324520B-072B-AC4F-8779-9D3072CFF388}"/>
          </ac:picMkLst>
        </pc:picChg>
        <pc:picChg chg="add mod">
          <ac:chgData name="Alexis Perumal" userId="6bacb2ee70178176" providerId="LiveId" clId="{BFA4FF2B-A1B5-114E-AA3F-FEA301CD5D67}" dt="2020-04-08T04:51:13.406" v="978" actId="14100"/>
          <ac:picMkLst>
            <pc:docMk/>
            <pc:sldMk cId="942085001" sldId="291"/>
            <ac:picMk id="4" creationId="{31130F41-9048-D543-A70D-7C193B469607}"/>
          </ac:picMkLst>
        </pc:picChg>
        <pc:picChg chg="add mod">
          <ac:chgData name="Alexis Perumal" userId="6bacb2ee70178176" providerId="LiveId" clId="{BFA4FF2B-A1B5-114E-AA3F-FEA301CD5D67}" dt="2020-04-08T04:51:17.949" v="979" actId="14100"/>
          <ac:picMkLst>
            <pc:docMk/>
            <pc:sldMk cId="942085001" sldId="291"/>
            <ac:picMk id="6" creationId="{93D72CF6-4404-1047-BEA4-A0AF211757FB}"/>
          </ac:picMkLst>
        </pc:picChg>
        <pc:picChg chg="add mod ord">
          <ac:chgData name="Alexis Perumal" userId="6bacb2ee70178176" providerId="LiveId" clId="{BFA4FF2B-A1B5-114E-AA3F-FEA301CD5D67}" dt="2020-04-08T04:37:19.223" v="770"/>
          <ac:picMkLst>
            <pc:docMk/>
            <pc:sldMk cId="942085001" sldId="291"/>
            <ac:picMk id="8" creationId="{9CF95171-EC79-7345-8F4E-F680999572A9}"/>
          </ac:picMkLst>
        </pc:picChg>
      </pc:sldChg>
      <pc:sldChg chg="addSp delSp modSp add del">
        <pc:chgData name="Alexis Perumal" userId="6bacb2ee70178176" providerId="LiveId" clId="{BFA4FF2B-A1B5-114E-AA3F-FEA301CD5D67}" dt="2020-04-08T04:49:28.551" v="963" actId="2696"/>
        <pc:sldMkLst>
          <pc:docMk/>
          <pc:sldMk cId="3354882434" sldId="292"/>
        </pc:sldMkLst>
        <pc:spChg chg="add del mod">
          <ac:chgData name="Alexis Perumal" userId="6bacb2ee70178176" providerId="LiveId" clId="{BFA4FF2B-A1B5-114E-AA3F-FEA301CD5D67}" dt="2020-04-08T04:24:58.351" v="652" actId="478"/>
          <ac:spMkLst>
            <pc:docMk/>
            <pc:sldMk cId="3354882434" sldId="292"/>
            <ac:spMk id="3" creationId="{22873DF9-2595-F448-86B8-D6A662449D7D}"/>
          </ac:spMkLst>
        </pc:spChg>
        <pc:spChg chg="mod">
          <ac:chgData name="Alexis Perumal" userId="6bacb2ee70178176" providerId="LiveId" clId="{BFA4FF2B-A1B5-114E-AA3F-FEA301CD5D67}" dt="2020-04-08T04:20:49.393" v="614" actId="207"/>
          <ac:spMkLst>
            <pc:docMk/>
            <pc:sldMk cId="3354882434" sldId="292"/>
            <ac:spMk id="7" creationId="{A52CEDE5-3273-D440-AC95-0821D969FC9F}"/>
          </ac:spMkLst>
        </pc:spChg>
        <pc:spChg chg="mod">
          <ac:chgData name="Alexis Perumal" userId="6bacb2ee70178176" providerId="LiveId" clId="{BFA4FF2B-A1B5-114E-AA3F-FEA301CD5D67}" dt="2020-04-08T04:20:13.503" v="580" actId="14861"/>
          <ac:spMkLst>
            <pc:docMk/>
            <pc:sldMk cId="3354882434" sldId="292"/>
            <ac:spMk id="9" creationId="{53D74E68-FCBC-B441-9F8C-7B0AD5B8228F}"/>
          </ac:spMkLst>
        </pc:spChg>
        <pc:spChg chg="add mod">
          <ac:chgData name="Alexis Perumal" userId="6bacb2ee70178176" providerId="LiveId" clId="{BFA4FF2B-A1B5-114E-AA3F-FEA301CD5D67}" dt="2020-04-08T04:23:20.214" v="634" actId="207"/>
          <ac:spMkLst>
            <pc:docMk/>
            <pc:sldMk cId="3354882434" sldId="292"/>
            <ac:spMk id="10" creationId="{4DE9579E-CA47-6446-BF1C-B41D0B9F155F}"/>
          </ac:spMkLst>
        </pc:spChg>
        <pc:spChg chg="add mod">
          <ac:chgData name="Alexis Perumal" userId="6bacb2ee70178176" providerId="LiveId" clId="{BFA4FF2B-A1B5-114E-AA3F-FEA301CD5D67}" dt="2020-04-08T04:24:31.905" v="648" actId="14100"/>
          <ac:spMkLst>
            <pc:docMk/>
            <pc:sldMk cId="3354882434" sldId="292"/>
            <ac:spMk id="11" creationId="{0F816034-2875-C048-8A95-FB89B7F8CBBE}"/>
          </ac:spMkLst>
        </pc:spChg>
        <pc:picChg chg="mod">
          <ac:chgData name="Alexis Perumal" userId="6bacb2ee70178176" providerId="LiveId" clId="{BFA4FF2B-A1B5-114E-AA3F-FEA301CD5D67}" dt="2020-04-08T04:20:26.002" v="613" actId="14861"/>
          <ac:picMkLst>
            <pc:docMk/>
            <pc:sldMk cId="3354882434" sldId="292"/>
            <ac:picMk id="4" creationId="{31130F41-9048-D543-A70D-7C193B469607}"/>
          </ac:picMkLst>
        </pc:picChg>
        <pc:picChg chg="mod">
          <ac:chgData name="Alexis Perumal" userId="6bacb2ee70178176" providerId="LiveId" clId="{BFA4FF2B-A1B5-114E-AA3F-FEA301CD5D67}" dt="2020-04-08T04:24:08.367" v="642" actId="14100"/>
          <ac:picMkLst>
            <pc:docMk/>
            <pc:sldMk cId="3354882434" sldId="292"/>
            <ac:picMk id="6" creationId="{93D72CF6-4404-1047-BEA4-A0AF211757FB}"/>
          </ac:picMkLst>
        </pc:picChg>
        <pc:picChg chg="mod">
          <ac:chgData name="Alexis Perumal" userId="6bacb2ee70178176" providerId="LiveId" clId="{BFA4FF2B-A1B5-114E-AA3F-FEA301CD5D67}" dt="2020-04-08T04:20:13.503" v="580" actId="14861"/>
          <ac:picMkLst>
            <pc:docMk/>
            <pc:sldMk cId="3354882434" sldId="292"/>
            <ac:picMk id="8" creationId="{9CF95171-EC79-7345-8F4E-F680999572A9}"/>
          </ac:picMkLst>
        </pc:picChg>
      </pc:sldChg>
      <pc:sldChg chg="add del">
        <pc:chgData name="Alexis Perumal" userId="6bacb2ee70178176" providerId="LiveId" clId="{BFA4FF2B-A1B5-114E-AA3F-FEA301CD5D67}" dt="2020-04-08T04:25:17.896" v="656" actId="2696"/>
        <pc:sldMkLst>
          <pc:docMk/>
          <pc:sldMk cId="1028153752" sldId="293"/>
        </pc:sldMkLst>
      </pc:sldChg>
      <pc:sldChg chg="add del">
        <pc:chgData name="Alexis Perumal" userId="6bacb2ee70178176" providerId="LiveId" clId="{BFA4FF2B-A1B5-114E-AA3F-FEA301CD5D67}" dt="2020-04-08T04:25:17.904" v="657" actId="2696"/>
        <pc:sldMkLst>
          <pc:docMk/>
          <pc:sldMk cId="1311283420" sldId="294"/>
        </pc:sldMkLst>
      </pc:sldChg>
      <pc:sldChg chg="delSp add del">
        <pc:chgData name="Alexis Perumal" userId="6bacb2ee70178176" providerId="LiveId" clId="{BFA4FF2B-A1B5-114E-AA3F-FEA301CD5D67}" dt="2020-04-08T04:49:28.559" v="964" actId="2696"/>
        <pc:sldMkLst>
          <pc:docMk/>
          <pc:sldMk cId="856905067" sldId="295"/>
        </pc:sldMkLst>
        <pc:spChg chg="del">
          <ac:chgData name="Alexis Perumal" userId="6bacb2ee70178176" providerId="LiveId" clId="{BFA4FF2B-A1B5-114E-AA3F-FEA301CD5D67}" dt="2020-04-08T04:25:01.197" v="653" actId="478"/>
          <ac:spMkLst>
            <pc:docMk/>
            <pc:sldMk cId="856905067" sldId="295"/>
            <ac:spMk id="11" creationId="{0F816034-2875-C048-8A95-FB89B7F8CBBE}"/>
          </ac:spMkLst>
        </pc:spChg>
      </pc:sldChg>
      <pc:sldChg chg="delSp add del">
        <pc:chgData name="Alexis Perumal" userId="6bacb2ee70178176" providerId="LiveId" clId="{BFA4FF2B-A1B5-114E-AA3F-FEA301CD5D67}" dt="2020-04-08T04:49:28.567" v="965" actId="2696"/>
        <pc:sldMkLst>
          <pc:docMk/>
          <pc:sldMk cId="173937705" sldId="296"/>
        </pc:sldMkLst>
        <pc:spChg chg="del">
          <ac:chgData name="Alexis Perumal" userId="6bacb2ee70178176" providerId="LiveId" clId="{BFA4FF2B-A1B5-114E-AA3F-FEA301CD5D67}" dt="2020-04-08T04:25:05.894" v="654" actId="478"/>
          <ac:spMkLst>
            <pc:docMk/>
            <pc:sldMk cId="173937705" sldId="296"/>
            <ac:spMk id="10" creationId="{4DE9579E-CA47-6446-BF1C-B41D0B9F155F}"/>
          </ac:spMkLst>
        </pc:spChg>
      </pc:sldChg>
      <pc:sldChg chg="add del">
        <pc:chgData name="Alexis Perumal" userId="6bacb2ee70178176" providerId="LiveId" clId="{BFA4FF2B-A1B5-114E-AA3F-FEA301CD5D67}" dt="2020-04-08T04:25:17.885" v="655" actId="2696"/>
        <pc:sldMkLst>
          <pc:docMk/>
          <pc:sldMk cId="3469615612" sldId="297"/>
        </pc:sldMkLst>
      </pc:sldChg>
      <pc:sldChg chg="addSp delSp modSp add del">
        <pc:chgData name="Alexis Perumal" userId="6bacb2ee70178176" providerId="LiveId" clId="{BFA4FF2B-A1B5-114E-AA3F-FEA301CD5D67}" dt="2020-04-08T04:49:28.345" v="959" actId="2696"/>
        <pc:sldMkLst>
          <pc:docMk/>
          <pc:sldMk cId="3525277653" sldId="297"/>
        </pc:sldMkLst>
        <pc:spChg chg="add del mod">
          <ac:chgData name="Alexis Perumal" userId="6bacb2ee70178176" providerId="LiveId" clId="{BFA4FF2B-A1B5-114E-AA3F-FEA301CD5D67}" dt="2020-04-08T04:36:01.926" v="727" actId="478"/>
          <ac:spMkLst>
            <pc:docMk/>
            <pc:sldMk cId="3525277653" sldId="297"/>
            <ac:spMk id="21" creationId="{5C4F277C-E685-7A4D-9BE6-4E0B709C0540}"/>
          </ac:spMkLst>
        </pc:spChg>
        <pc:spChg chg="mod">
          <ac:chgData name="Alexis Perumal" userId="6bacb2ee70178176" providerId="LiveId" clId="{BFA4FF2B-A1B5-114E-AA3F-FEA301CD5D67}" dt="2020-04-08T04:35:25.258" v="718" actId="14100"/>
          <ac:spMkLst>
            <pc:docMk/>
            <pc:sldMk cId="3525277653" sldId="297"/>
            <ac:spMk id="26" creationId="{818E0DFE-F127-2E44-AA75-6D02E52FC1B0}"/>
          </ac:spMkLst>
        </pc:spChg>
        <pc:spChg chg="add mod">
          <ac:chgData name="Alexis Perumal" userId="6bacb2ee70178176" providerId="LiveId" clId="{BFA4FF2B-A1B5-114E-AA3F-FEA301CD5D67}" dt="2020-04-08T04:35:00.958" v="715" actId="14100"/>
          <ac:spMkLst>
            <pc:docMk/>
            <pc:sldMk cId="3525277653" sldId="297"/>
            <ac:spMk id="28" creationId="{5AE3B686-8A82-664A-AFFA-10753B353086}"/>
          </ac:spMkLst>
        </pc:spChg>
      </pc:sldChg>
      <pc:sldChg chg="delSp add del setBg delDesignElem">
        <pc:chgData name="Alexis Perumal" userId="6bacb2ee70178176" providerId="LiveId" clId="{BFA4FF2B-A1B5-114E-AA3F-FEA301CD5D67}" dt="2020-04-08T04:49:28.535" v="961" actId="2696"/>
        <pc:sldMkLst>
          <pc:docMk/>
          <pc:sldMk cId="1174463553" sldId="298"/>
        </pc:sldMkLst>
        <pc:spChg chg="del">
          <ac:chgData name="Alexis Perumal" userId="6bacb2ee70178176" providerId="LiveId" clId="{BFA4FF2B-A1B5-114E-AA3F-FEA301CD5D67}" dt="2020-04-08T04:35:35.261" v="720"/>
          <ac:spMkLst>
            <pc:docMk/>
            <pc:sldMk cId="1174463553" sldId="298"/>
            <ac:spMk id="14" creationId="{904DB13E-F722-4ED6-BB00-556651E95281}"/>
          </ac:spMkLst>
        </pc:spChg>
        <pc:spChg chg="del">
          <ac:chgData name="Alexis Perumal" userId="6bacb2ee70178176" providerId="LiveId" clId="{BFA4FF2B-A1B5-114E-AA3F-FEA301CD5D67}" dt="2020-04-08T04:35:35.261" v="720"/>
          <ac:spMkLst>
            <pc:docMk/>
            <pc:sldMk cId="1174463553" sldId="298"/>
            <ac:spMk id="16" creationId="{1D91E3E1-5159-4DA9-8C1A-3897E909473B}"/>
          </ac:spMkLst>
        </pc:spChg>
        <pc:spChg chg="del">
          <ac:chgData name="Alexis Perumal" userId="6bacb2ee70178176" providerId="LiveId" clId="{BFA4FF2B-A1B5-114E-AA3F-FEA301CD5D67}" dt="2020-04-08T04:35:35.261" v="720"/>
          <ac:spMkLst>
            <pc:docMk/>
            <pc:sldMk cId="1174463553" sldId="298"/>
            <ac:spMk id="18" creationId="{A9EF7E53-E975-4A5C-BF5D-D874044856E9}"/>
          </ac:spMkLst>
        </pc:spChg>
        <pc:spChg chg="del">
          <ac:chgData name="Alexis Perumal" userId="6bacb2ee70178176" providerId="LiveId" clId="{BFA4FF2B-A1B5-114E-AA3F-FEA301CD5D67}" dt="2020-04-08T04:35:35.261" v="720"/>
          <ac:spMkLst>
            <pc:docMk/>
            <pc:sldMk cId="1174463553" sldId="298"/>
            <ac:spMk id="20" creationId="{D5C53263-995C-49EE-9CA6-FE769A768880}"/>
          </ac:spMkLst>
        </pc:spChg>
        <pc:spChg chg="del">
          <ac:chgData name="Alexis Perumal" userId="6bacb2ee70178176" providerId="LiveId" clId="{BFA4FF2B-A1B5-114E-AA3F-FEA301CD5D67}" dt="2020-04-08T04:35:35.261" v="720"/>
          <ac:spMkLst>
            <pc:docMk/>
            <pc:sldMk cId="1174463553" sldId="298"/>
            <ac:spMk id="27" creationId="{0E7CA313-2F4B-4574-8399-12EF6A1BF292}"/>
          </ac:spMkLst>
        </pc:spChg>
        <pc:spChg chg="del">
          <ac:chgData name="Alexis Perumal" userId="6bacb2ee70178176" providerId="LiveId" clId="{BFA4FF2B-A1B5-114E-AA3F-FEA301CD5D67}" dt="2020-04-08T04:35:35.261" v="720"/>
          <ac:spMkLst>
            <pc:docMk/>
            <pc:sldMk cId="1174463553" sldId="298"/>
            <ac:spMk id="29" creationId="{2644B391-9BFE-445C-A9EC-F544BB85FBC7}"/>
          </ac:spMkLst>
        </pc:spChg>
        <pc:spChg chg="del">
          <ac:chgData name="Alexis Perumal" userId="6bacb2ee70178176" providerId="LiveId" clId="{BFA4FF2B-A1B5-114E-AA3F-FEA301CD5D67}" dt="2020-04-08T04:35:35.261" v="720"/>
          <ac:spMkLst>
            <pc:docMk/>
            <pc:sldMk cId="1174463553" sldId="298"/>
            <ac:spMk id="31" creationId="{80F26E69-87D9-4655-AE7B-280A87AA3CAD}"/>
          </ac:spMkLst>
        </pc:spChg>
        <pc:grpChg chg="del">
          <ac:chgData name="Alexis Perumal" userId="6bacb2ee70178176" providerId="LiveId" clId="{BFA4FF2B-A1B5-114E-AA3F-FEA301CD5D67}" dt="2020-04-08T04:35:35.261" v="720"/>
          <ac:grpSpMkLst>
            <pc:docMk/>
            <pc:sldMk cId="1174463553" sldId="298"/>
            <ac:grpSpMk id="22" creationId="{E26428D7-C6F3-473D-A360-A3F5C3E8728C}"/>
          </ac:grpSpMkLst>
        </pc:grpChg>
      </pc:sldChg>
      <pc:sldChg chg="delSp add del setBg delDesignElem">
        <pc:chgData name="Alexis Perumal" userId="6bacb2ee70178176" providerId="LiveId" clId="{BFA4FF2B-A1B5-114E-AA3F-FEA301CD5D67}" dt="2020-04-08T04:49:28.543" v="962" actId="2696"/>
        <pc:sldMkLst>
          <pc:docMk/>
          <pc:sldMk cId="3906926426" sldId="299"/>
        </pc:sldMkLst>
        <pc:spChg chg="del">
          <ac:chgData name="Alexis Perumal" userId="6bacb2ee70178176" providerId="LiveId" clId="{BFA4FF2B-A1B5-114E-AA3F-FEA301CD5D67}" dt="2020-04-08T04:35:36.128" v="722"/>
          <ac:spMkLst>
            <pc:docMk/>
            <pc:sldMk cId="3906926426" sldId="299"/>
            <ac:spMk id="14" creationId="{904DB13E-F722-4ED6-BB00-556651E95281}"/>
          </ac:spMkLst>
        </pc:spChg>
        <pc:spChg chg="del">
          <ac:chgData name="Alexis Perumal" userId="6bacb2ee70178176" providerId="LiveId" clId="{BFA4FF2B-A1B5-114E-AA3F-FEA301CD5D67}" dt="2020-04-08T04:35:36.128" v="722"/>
          <ac:spMkLst>
            <pc:docMk/>
            <pc:sldMk cId="3906926426" sldId="299"/>
            <ac:spMk id="16" creationId="{1D91E3E1-5159-4DA9-8C1A-3897E909473B}"/>
          </ac:spMkLst>
        </pc:spChg>
        <pc:spChg chg="del">
          <ac:chgData name="Alexis Perumal" userId="6bacb2ee70178176" providerId="LiveId" clId="{BFA4FF2B-A1B5-114E-AA3F-FEA301CD5D67}" dt="2020-04-08T04:35:36.128" v="722"/>
          <ac:spMkLst>
            <pc:docMk/>
            <pc:sldMk cId="3906926426" sldId="299"/>
            <ac:spMk id="18" creationId="{A9EF7E53-E975-4A5C-BF5D-D874044856E9}"/>
          </ac:spMkLst>
        </pc:spChg>
        <pc:spChg chg="del">
          <ac:chgData name="Alexis Perumal" userId="6bacb2ee70178176" providerId="LiveId" clId="{BFA4FF2B-A1B5-114E-AA3F-FEA301CD5D67}" dt="2020-04-08T04:35:36.128" v="722"/>
          <ac:spMkLst>
            <pc:docMk/>
            <pc:sldMk cId="3906926426" sldId="299"/>
            <ac:spMk id="20" creationId="{D5C53263-995C-49EE-9CA6-FE769A768880}"/>
          </ac:spMkLst>
        </pc:spChg>
        <pc:spChg chg="del">
          <ac:chgData name="Alexis Perumal" userId="6bacb2ee70178176" providerId="LiveId" clId="{BFA4FF2B-A1B5-114E-AA3F-FEA301CD5D67}" dt="2020-04-08T04:35:36.128" v="722"/>
          <ac:spMkLst>
            <pc:docMk/>
            <pc:sldMk cId="3906926426" sldId="299"/>
            <ac:spMk id="27" creationId="{0E7CA313-2F4B-4574-8399-12EF6A1BF292}"/>
          </ac:spMkLst>
        </pc:spChg>
        <pc:spChg chg="del">
          <ac:chgData name="Alexis Perumal" userId="6bacb2ee70178176" providerId="LiveId" clId="{BFA4FF2B-A1B5-114E-AA3F-FEA301CD5D67}" dt="2020-04-08T04:35:36.128" v="722"/>
          <ac:spMkLst>
            <pc:docMk/>
            <pc:sldMk cId="3906926426" sldId="299"/>
            <ac:spMk id="29" creationId="{2644B391-9BFE-445C-A9EC-F544BB85FBC7}"/>
          </ac:spMkLst>
        </pc:spChg>
        <pc:spChg chg="del">
          <ac:chgData name="Alexis Perumal" userId="6bacb2ee70178176" providerId="LiveId" clId="{BFA4FF2B-A1B5-114E-AA3F-FEA301CD5D67}" dt="2020-04-08T04:35:36.128" v="722"/>
          <ac:spMkLst>
            <pc:docMk/>
            <pc:sldMk cId="3906926426" sldId="299"/>
            <ac:spMk id="31" creationId="{80F26E69-87D9-4655-AE7B-280A87AA3CAD}"/>
          </ac:spMkLst>
        </pc:spChg>
        <pc:grpChg chg="del">
          <ac:chgData name="Alexis Perumal" userId="6bacb2ee70178176" providerId="LiveId" clId="{BFA4FF2B-A1B5-114E-AA3F-FEA301CD5D67}" dt="2020-04-08T04:35:36.128" v="722"/>
          <ac:grpSpMkLst>
            <pc:docMk/>
            <pc:sldMk cId="3906926426" sldId="299"/>
            <ac:grpSpMk id="22" creationId="{E26428D7-C6F3-473D-A360-A3F5C3E8728C}"/>
          </ac:grpSpMkLst>
        </pc:grpChg>
      </pc:sldChg>
      <pc:sldChg chg="addSp delSp modSp add del setBg">
        <pc:chgData name="Alexis Perumal" userId="6bacb2ee70178176" providerId="LiveId" clId="{BFA4FF2B-A1B5-114E-AA3F-FEA301CD5D67}" dt="2020-04-08T04:49:28.525" v="960" actId="2696"/>
        <pc:sldMkLst>
          <pc:docMk/>
          <pc:sldMk cId="1345540743" sldId="300"/>
        </pc:sldMkLst>
        <pc:spChg chg="add del">
          <ac:chgData name="Alexis Perumal" userId="6bacb2ee70178176" providerId="LiveId" clId="{BFA4FF2B-A1B5-114E-AA3F-FEA301CD5D67}" dt="2020-04-08T04:37:35.889" v="771" actId="478"/>
          <ac:spMkLst>
            <pc:docMk/>
            <pc:sldMk cId="1345540743" sldId="300"/>
            <ac:spMk id="28" creationId="{5AE3B686-8A82-664A-AFFA-10753B353086}"/>
          </ac:spMkLst>
        </pc:spChg>
        <pc:picChg chg="mod">
          <ac:chgData name="Alexis Perumal" userId="6bacb2ee70178176" providerId="LiveId" clId="{BFA4FF2B-A1B5-114E-AA3F-FEA301CD5D67}" dt="2020-04-08T04:37:57.511" v="783"/>
          <ac:picMkLst>
            <pc:docMk/>
            <pc:sldMk cId="1345540743" sldId="300"/>
            <ac:picMk id="8" creationId="{9CF95171-EC79-7345-8F4E-F680999572A9}"/>
          </ac:picMkLst>
        </pc:picChg>
      </pc:sldChg>
      <pc:sldChg chg="delSp modSp add del ord">
        <pc:chgData name="Alexis Perumal" userId="6bacb2ee70178176" providerId="LiveId" clId="{BFA4FF2B-A1B5-114E-AA3F-FEA301CD5D67}" dt="2020-04-08T04:49:28.329" v="958" actId="2696"/>
        <pc:sldMkLst>
          <pc:docMk/>
          <pc:sldMk cId="2904033535" sldId="301"/>
        </pc:sldMkLst>
        <pc:spChg chg="mod">
          <ac:chgData name="Alexis Perumal" userId="6bacb2ee70178176" providerId="LiveId" clId="{BFA4FF2B-A1B5-114E-AA3F-FEA301CD5D67}" dt="2020-04-08T04:39:27.528" v="792" actId="404"/>
          <ac:spMkLst>
            <pc:docMk/>
            <pc:sldMk cId="2904033535" sldId="301"/>
            <ac:spMk id="5" creationId="{EA371769-8E8A-4B48-8A5E-E9683DA17CD5}"/>
          </ac:spMkLst>
        </pc:spChg>
        <pc:spChg chg="del">
          <ac:chgData name="Alexis Perumal" userId="6bacb2ee70178176" providerId="LiveId" clId="{BFA4FF2B-A1B5-114E-AA3F-FEA301CD5D67}" dt="2020-04-08T04:35:54.881" v="725" actId="478"/>
          <ac:spMkLst>
            <pc:docMk/>
            <pc:sldMk cId="2904033535" sldId="301"/>
            <ac:spMk id="26" creationId="{818E0DFE-F127-2E44-AA75-6D02E52FC1B0}"/>
          </ac:spMkLst>
        </pc:spChg>
      </pc:sldChg>
      <pc:sldChg chg="addSp delSp modSp add">
        <pc:chgData name="Alexis Perumal" userId="6bacb2ee70178176" providerId="LiveId" clId="{BFA4FF2B-A1B5-114E-AA3F-FEA301CD5D67}" dt="2020-04-08T04:53:57.605" v="1003" actId="207"/>
        <pc:sldMkLst>
          <pc:docMk/>
          <pc:sldMk cId="2657588141" sldId="302"/>
        </pc:sldMkLst>
        <pc:spChg chg="mod">
          <ac:chgData name="Alexis Perumal" userId="6bacb2ee70178176" providerId="LiveId" clId="{BFA4FF2B-A1B5-114E-AA3F-FEA301CD5D67}" dt="2020-04-08T04:53:28.069" v="999" actId="207"/>
          <ac:spMkLst>
            <pc:docMk/>
            <pc:sldMk cId="2657588141" sldId="302"/>
            <ac:spMk id="5" creationId="{EA371769-8E8A-4B48-8A5E-E9683DA17CD5}"/>
          </ac:spMkLst>
        </pc:spChg>
        <pc:spChg chg="add del mod">
          <ac:chgData name="Alexis Perumal" userId="6bacb2ee70178176" providerId="LiveId" clId="{BFA4FF2B-A1B5-114E-AA3F-FEA301CD5D67}" dt="2020-04-08T04:53:21.566" v="998" actId="478"/>
          <ac:spMkLst>
            <pc:docMk/>
            <pc:sldMk cId="2657588141" sldId="302"/>
            <ac:spMk id="26" creationId="{B7E97BA1-A778-A54F-AE2A-D66DCA50D08C}"/>
          </ac:spMkLst>
        </pc:spChg>
        <pc:spChg chg="mod">
          <ac:chgData name="Alexis Perumal" userId="6bacb2ee70178176" providerId="LiveId" clId="{BFA4FF2B-A1B5-114E-AA3F-FEA301CD5D67}" dt="2020-04-08T04:53:32.457" v="1000" actId="207"/>
          <ac:spMkLst>
            <pc:docMk/>
            <pc:sldMk cId="2657588141" sldId="302"/>
            <ac:spMk id="28" creationId="{6E0841A6-B6D2-7E46-821E-B1B2A681F67B}"/>
          </ac:spMkLst>
        </pc:spChg>
        <pc:spChg chg="mod">
          <ac:chgData name="Alexis Perumal" userId="6bacb2ee70178176" providerId="LiveId" clId="{BFA4FF2B-A1B5-114E-AA3F-FEA301CD5D67}" dt="2020-04-08T04:53:46.994" v="1001" actId="207"/>
          <ac:spMkLst>
            <pc:docMk/>
            <pc:sldMk cId="2657588141" sldId="302"/>
            <ac:spMk id="30" creationId="{7AE2918A-6B2E-D24C-B3CE-DF90BEA20A58}"/>
          </ac:spMkLst>
        </pc:spChg>
        <pc:spChg chg="mod">
          <ac:chgData name="Alexis Perumal" userId="6bacb2ee70178176" providerId="LiveId" clId="{BFA4FF2B-A1B5-114E-AA3F-FEA301CD5D67}" dt="2020-04-08T04:53:52.877" v="1002" actId="207"/>
          <ac:spMkLst>
            <pc:docMk/>
            <pc:sldMk cId="2657588141" sldId="302"/>
            <ac:spMk id="32" creationId="{55712276-B1A0-0546-9859-6D17F5BE97F3}"/>
          </ac:spMkLst>
        </pc:spChg>
        <pc:spChg chg="mod">
          <ac:chgData name="Alexis Perumal" userId="6bacb2ee70178176" providerId="LiveId" clId="{BFA4FF2B-A1B5-114E-AA3F-FEA301CD5D67}" dt="2020-04-08T04:53:57.605" v="1003" actId="207"/>
          <ac:spMkLst>
            <pc:docMk/>
            <pc:sldMk cId="2657588141" sldId="302"/>
            <ac:spMk id="33" creationId="{E704EE12-1A6A-BA4F-B79D-4162D971BB5F}"/>
          </ac:spMkLst>
        </pc:spChg>
        <pc:spChg chg="add mod">
          <ac:chgData name="Alexis Perumal" userId="6bacb2ee70178176" providerId="LiveId" clId="{BFA4FF2B-A1B5-114E-AA3F-FEA301CD5D67}" dt="2020-04-08T04:50:47.328" v="974" actId="14100"/>
          <ac:spMkLst>
            <pc:docMk/>
            <pc:sldMk cId="2657588141" sldId="302"/>
            <ac:spMk id="34" creationId="{1B51A22D-32A4-8849-8671-E08D446A66BF}"/>
          </ac:spMkLst>
        </pc:spChg>
        <pc:spChg chg="add mod">
          <ac:chgData name="Alexis Perumal" userId="6bacb2ee70178176" providerId="LiveId" clId="{BFA4FF2B-A1B5-114E-AA3F-FEA301CD5D67}" dt="2020-04-08T04:50:38.902" v="973" actId="14100"/>
          <ac:spMkLst>
            <pc:docMk/>
            <pc:sldMk cId="2657588141" sldId="302"/>
            <ac:spMk id="35" creationId="{B8D086AF-1786-B149-A490-A868D528D63B}"/>
          </ac:spMkLst>
        </pc:spChg>
      </pc:sldChg>
      <pc:sldChg chg="delSp modSp add del">
        <pc:chgData name="Alexis Perumal" userId="6bacb2ee70178176" providerId="LiveId" clId="{BFA4FF2B-A1B5-114E-AA3F-FEA301CD5D67}" dt="2020-04-08T04:52:18.997" v="987" actId="2696"/>
        <pc:sldMkLst>
          <pc:docMk/>
          <pc:sldMk cId="1993322445" sldId="303"/>
        </pc:sldMkLst>
        <pc:spChg chg="mod">
          <ac:chgData name="Alexis Perumal" userId="6bacb2ee70178176" providerId="LiveId" clId="{BFA4FF2B-A1B5-114E-AA3F-FEA301CD5D67}" dt="2020-04-08T04:52:09.871" v="986" actId="207"/>
          <ac:spMkLst>
            <pc:docMk/>
            <pc:sldMk cId="1993322445" sldId="303"/>
            <ac:spMk id="2" creationId="{F291AFCA-B7CC-4B4F-9744-8814CB52B727}"/>
          </ac:spMkLst>
        </pc:spChg>
        <pc:spChg chg="del">
          <ac:chgData name="Alexis Perumal" userId="6bacb2ee70178176" providerId="LiveId" clId="{BFA4FF2B-A1B5-114E-AA3F-FEA301CD5D67}" dt="2020-04-08T04:51:50.786" v="983" actId="478"/>
          <ac:spMkLst>
            <pc:docMk/>
            <pc:sldMk cId="1993322445" sldId="303"/>
            <ac:spMk id="26" creationId="{B7E97BA1-A778-A54F-AE2A-D66DCA50D08C}"/>
          </ac:spMkLst>
        </pc:spChg>
        <pc:spChg chg="mod">
          <ac:chgData name="Alexis Perumal" userId="6bacb2ee70178176" providerId="LiveId" clId="{BFA4FF2B-A1B5-114E-AA3F-FEA301CD5D67}" dt="2020-04-08T04:51:58.482" v="984" actId="207"/>
          <ac:spMkLst>
            <pc:docMk/>
            <pc:sldMk cId="1993322445" sldId="303"/>
            <ac:spMk id="30" creationId="{7AE2918A-6B2E-D24C-B3CE-DF90BEA20A58}"/>
          </ac:spMkLst>
        </pc:spChg>
        <pc:spChg chg="mod">
          <ac:chgData name="Alexis Perumal" userId="6bacb2ee70178176" providerId="LiveId" clId="{BFA4FF2B-A1B5-114E-AA3F-FEA301CD5D67}" dt="2020-04-08T04:52:05.513" v="985" actId="207"/>
          <ac:spMkLst>
            <pc:docMk/>
            <pc:sldMk cId="1993322445" sldId="303"/>
            <ac:spMk id="32" creationId="{55712276-B1A0-0546-9859-6D17F5BE97F3}"/>
          </ac:spMkLst>
        </pc:spChg>
      </pc:sldChg>
      <pc:sldChg chg="delSp modSp add">
        <pc:chgData name="Alexis Perumal" userId="6bacb2ee70178176" providerId="LiveId" clId="{BFA4FF2B-A1B5-114E-AA3F-FEA301CD5D67}" dt="2020-04-08T04:54:40.105" v="1008" actId="207"/>
        <pc:sldMkLst>
          <pc:docMk/>
          <pc:sldMk cId="3872068371" sldId="303"/>
        </pc:sldMkLst>
        <pc:spChg chg="mod">
          <ac:chgData name="Alexis Perumal" userId="6bacb2ee70178176" providerId="LiveId" clId="{BFA4FF2B-A1B5-114E-AA3F-FEA301CD5D67}" dt="2020-04-08T04:54:22.548" v="1006" actId="207"/>
          <ac:spMkLst>
            <pc:docMk/>
            <pc:sldMk cId="3872068371" sldId="303"/>
            <ac:spMk id="9" creationId="{53D74E68-FCBC-B441-9F8C-7B0AD5B8228F}"/>
          </ac:spMkLst>
        </pc:spChg>
        <pc:spChg chg="mod">
          <ac:chgData name="Alexis Perumal" userId="6bacb2ee70178176" providerId="LiveId" clId="{BFA4FF2B-A1B5-114E-AA3F-FEA301CD5D67}" dt="2020-04-08T04:54:34.872" v="1007" actId="207"/>
          <ac:spMkLst>
            <pc:docMk/>
            <pc:sldMk cId="3872068371" sldId="303"/>
            <ac:spMk id="28" creationId="{6E0841A6-B6D2-7E46-821E-B1B2A681F67B}"/>
          </ac:spMkLst>
        </pc:spChg>
        <pc:spChg chg="mod">
          <ac:chgData name="Alexis Perumal" userId="6bacb2ee70178176" providerId="LiveId" clId="{BFA4FF2B-A1B5-114E-AA3F-FEA301CD5D67}" dt="2020-04-08T04:54:18.373" v="1005" actId="207"/>
          <ac:spMkLst>
            <pc:docMk/>
            <pc:sldMk cId="3872068371" sldId="303"/>
            <ac:spMk id="30" creationId="{7AE2918A-6B2E-D24C-B3CE-DF90BEA20A58}"/>
          </ac:spMkLst>
        </pc:spChg>
        <pc:spChg chg="mod">
          <ac:chgData name="Alexis Perumal" userId="6bacb2ee70178176" providerId="LiveId" clId="{BFA4FF2B-A1B5-114E-AA3F-FEA301CD5D67}" dt="2020-04-08T04:54:40.105" v="1008" actId="207"/>
          <ac:spMkLst>
            <pc:docMk/>
            <pc:sldMk cId="3872068371" sldId="303"/>
            <ac:spMk id="32" creationId="{55712276-B1A0-0546-9859-6D17F5BE97F3}"/>
          </ac:spMkLst>
        </pc:spChg>
        <pc:spChg chg="del">
          <ac:chgData name="Alexis Perumal" userId="6bacb2ee70178176" providerId="LiveId" clId="{BFA4FF2B-A1B5-114E-AA3F-FEA301CD5D67}" dt="2020-04-08T04:54:12.639" v="1004" actId="478"/>
          <ac:spMkLst>
            <pc:docMk/>
            <pc:sldMk cId="3872068371" sldId="303"/>
            <ac:spMk id="34" creationId="{1B51A22D-32A4-8849-8671-E08D446A66BF}"/>
          </ac:spMkLst>
        </pc:spChg>
      </pc:sldChg>
      <pc:sldChg chg="add">
        <pc:chgData name="Alexis Perumal" userId="6bacb2ee70178176" providerId="LiveId" clId="{BFA4FF2B-A1B5-114E-AA3F-FEA301CD5D67}" dt="2020-04-08T04:57:28.416" v="1022"/>
        <pc:sldMkLst>
          <pc:docMk/>
          <pc:sldMk cId="2258911787" sldId="304"/>
        </pc:sldMkLst>
      </pc:sldChg>
      <pc:sldChg chg="delSp modSp add del">
        <pc:chgData name="Alexis Perumal" userId="6bacb2ee70178176" providerId="LiveId" clId="{BFA4FF2B-A1B5-114E-AA3F-FEA301CD5D67}" dt="2020-04-08T04:56:50.151" v="1019" actId="2696"/>
        <pc:sldMkLst>
          <pc:docMk/>
          <pc:sldMk cId="2323424265" sldId="304"/>
        </pc:sldMkLst>
        <pc:spChg chg="mod">
          <ac:chgData name="Alexis Perumal" userId="6bacb2ee70178176" providerId="LiveId" clId="{BFA4FF2B-A1B5-114E-AA3F-FEA301CD5D67}" dt="2020-04-08T04:55:04.963" v="1013" actId="207"/>
          <ac:spMkLst>
            <pc:docMk/>
            <pc:sldMk cId="2323424265" sldId="304"/>
            <ac:spMk id="7" creationId="{A52CEDE5-3273-D440-AC95-0821D969FC9F}"/>
          </ac:spMkLst>
        </pc:spChg>
        <pc:spChg chg="mod">
          <ac:chgData name="Alexis Perumal" userId="6bacb2ee70178176" providerId="LiveId" clId="{BFA4FF2B-A1B5-114E-AA3F-FEA301CD5D67}" dt="2020-04-08T04:54:52.766" v="1010" actId="207"/>
          <ac:spMkLst>
            <pc:docMk/>
            <pc:sldMk cId="2323424265" sldId="304"/>
            <ac:spMk id="28" creationId="{6E0841A6-B6D2-7E46-821E-B1B2A681F67B}"/>
          </ac:spMkLst>
        </pc:spChg>
        <pc:spChg chg="mod">
          <ac:chgData name="Alexis Perumal" userId="6bacb2ee70178176" providerId="LiveId" clId="{BFA4FF2B-A1B5-114E-AA3F-FEA301CD5D67}" dt="2020-04-08T04:54:56.050" v="1011" actId="207"/>
          <ac:spMkLst>
            <pc:docMk/>
            <pc:sldMk cId="2323424265" sldId="304"/>
            <ac:spMk id="30" creationId="{7AE2918A-6B2E-D24C-B3CE-DF90BEA20A58}"/>
          </ac:spMkLst>
        </pc:spChg>
        <pc:spChg chg="mod">
          <ac:chgData name="Alexis Perumal" userId="6bacb2ee70178176" providerId="LiveId" clId="{BFA4FF2B-A1B5-114E-AA3F-FEA301CD5D67}" dt="2020-04-08T04:55:01.421" v="1012" actId="207"/>
          <ac:spMkLst>
            <pc:docMk/>
            <pc:sldMk cId="2323424265" sldId="304"/>
            <ac:spMk id="32" creationId="{55712276-B1A0-0546-9859-6D17F5BE97F3}"/>
          </ac:spMkLst>
        </pc:spChg>
        <pc:spChg chg="del">
          <ac:chgData name="Alexis Perumal" userId="6bacb2ee70178176" providerId="LiveId" clId="{BFA4FF2B-A1B5-114E-AA3F-FEA301CD5D67}" dt="2020-04-08T04:54:45.234" v="1009" actId="478"/>
          <ac:spMkLst>
            <pc:docMk/>
            <pc:sldMk cId="2323424265" sldId="304"/>
            <ac:spMk id="35" creationId="{B8D086AF-1786-B149-A490-A868D528D63B}"/>
          </ac:spMkLst>
        </pc:spChg>
        <pc:picChg chg="mod">
          <ac:chgData name="Alexis Perumal" userId="6bacb2ee70178176" providerId="LiveId" clId="{BFA4FF2B-A1B5-114E-AA3F-FEA301CD5D67}" dt="2020-04-08T04:55:39.749" v="1017"/>
          <ac:picMkLst>
            <pc:docMk/>
            <pc:sldMk cId="2323424265" sldId="304"/>
            <ac:picMk id="8" creationId="{9CF95171-EC79-7345-8F4E-F680999572A9}"/>
          </ac:picMkLst>
        </pc:picChg>
      </pc:sldChg>
      <pc:sldChg chg="add del">
        <pc:chgData name="Alexis Perumal" userId="6bacb2ee70178176" providerId="LiveId" clId="{BFA4FF2B-A1B5-114E-AA3F-FEA301CD5D67}" dt="2020-04-08T04:52:19.188" v="988" actId="2696"/>
        <pc:sldMkLst>
          <pc:docMk/>
          <pc:sldMk cId="2815395807" sldId="304"/>
        </pc:sldMkLst>
      </pc:sldChg>
      <pc:sldChg chg="add del">
        <pc:chgData name="Alexis Perumal" userId="6bacb2ee70178176" providerId="LiveId" clId="{BFA4FF2B-A1B5-114E-AA3F-FEA301CD5D67}" dt="2020-04-08T04:52:19.377" v="989" actId="2696"/>
        <pc:sldMkLst>
          <pc:docMk/>
          <pc:sldMk cId="2973258052" sldId="305"/>
        </pc:sldMkLst>
      </pc:sldChg>
      <pc:sldChg chg="add del">
        <pc:chgData name="Alexis Perumal" userId="6bacb2ee70178176" providerId="LiveId" clId="{BFA4FF2B-A1B5-114E-AA3F-FEA301CD5D67}" dt="2020-04-08T04:56:50.351" v="1020" actId="2696"/>
        <pc:sldMkLst>
          <pc:docMk/>
          <pc:sldMk cId="3772451177" sldId="305"/>
        </pc:sldMkLst>
      </pc:sldChg>
      <pc:sldChg chg="add del">
        <pc:chgData name="Alexis Perumal" userId="6bacb2ee70178176" providerId="LiveId" clId="{BFA4FF2B-A1B5-114E-AA3F-FEA301CD5D67}" dt="2020-04-08T04:56:50.547" v="1021" actId="2696"/>
        <pc:sldMkLst>
          <pc:docMk/>
          <pc:sldMk cId="3284553060" sldId="306"/>
        </pc:sldMkLst>
      </pc:sldChg>
      <pc:sldMasterChg chg="modSp modSldLayout">
        <pc:chgData name="Alexis Perumal" userId="6bacb2ee70178176" providerId="LiveId" clId="{BFA4FF2B-A1B5-114E-AA3F-FEA301CD5D67}" dt="2020-04-08T04:31:10.358" v="684" actId="207"/>
        <pc:sldMasterMkLst>
          <pc:docMk/>
          <pc:sldMasterMk cId="3882318753" sldId="2147483719"/>
        </pc:sldMasterMkLst>
        <pc:spChg chg="mod">
          <ac:chgData name="Alexis Perumal" userId="6bacb2ee70178176" providerId="LiveId" clId="{BFA4FF2B-A1B5-114E-AA3F-FEA301CD5D67}" dt="2020-04-08T04:31:10.358" v="684" actId="207"/>
          <ac:spMkLst>
            <pc:docMk/>
            <pc:sldMasterMk cId="3882318753" sldId="2147483719"/>
            <ac:spMk id="9" creationId="{1E94681D-2A4C-4A8D-B9B5-31D440D0328D}"/>
          </ac:spMkLst>
        </pc:spChg>
        <pc:sldLayoutChg chg="setBg">
          <pc:chgData name="Alexis Perumal" userId="6bacb2ee70178176" providerId="LiveId" clId="{BFA4FF2B-A1B5-114E-AA3F-FEA301CD5D67}" dt="2020-04-08T04:30:53.703" v="682"/>
          <pc:sldLayoutMkLst>
            <pc:docMk/>
            <pc:sldMasterMk cId="3882318753" sldId="2147483719"/>
            <pc:sldLayoutMk cId="3163122186" sldId="214748372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F593-1DB7-4648-9FC4-CE251E2DBA00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5946F-1EBA-3E43-AD0A-6E228CF9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5946F-1EBA-3E43-AD0A-6E228CF903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5946F-1EBA-3E43-AD0A-6E228CF903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2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8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2.3.2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isperumal.github.io/covid-19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91E3E1-5159-4DA9-8C1A-3897E9094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EF7E53-E975-4A5C-BF5D-D87404485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C53263-995C-49EE-9CA6-FE769A768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FFE657-1F53-4BA2-99ED-71027468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717B2EF-FCC5-4A6E-8AD7-254350958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8BEC20-1CFB-4C38-819D-8EA157D70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31130F41-9048-D543-A70D-7C193B469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5" r="2" b="22509"/>
          <a:stretch/>
        </p:blipFill>
        <p:spPr>
          <a:xfrm>
            <a:off x="19221" y="10"/>
            <a:ext cx="4040714" cy="4530063"/>
          </a:xfrm>
          <a:prstGeom prst="rect">
            <a:avLst/>
          </a:prstGeom>
        </p:spPr>
      </p:pic>
      <p:pic>
        <p:nvPicPr>
          <p:cNvPr id="8" name="Picture 7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9CF95171-EC79-7345-8F4E-F680999572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5000"/>
                    </a14:imgEffect>
                  </a14:imgLayer>
                </a14:imgProps>
              </a:ext>
            </a:extLst>
          </a:blip>
          <a:srcRect t="16512" b="15685"/>
          <a:stretch/>
        </p:blipFill>
        <p:spPr>
          <a:xfrm>
            <a:off x="8100650" y="10"/>
            <a:ext cx="4072129" cy="452627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3D72CF6-4404-1047-BEA4-A0AF211757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53" r="-2" b="21197"/>
          <a:stretch/>
        </p:blipFill>
        <p:spPr>
          <a:xfrm>
            <a:off x="4059711" y="0"/>
            <a:ext cx="4059936" cy="452628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1AFCA-B7CC-4B4F-9744-8814CB52B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293" y="4956811"/>
            <a:ext cx="11439414" cy="8974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br>
              <a:rPr lang="en-US" sz="4400" b="0" cap="all" spc="-1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400" b="0" cap="all" spc="-100" dirty="0">
                <a:solidFill>
                  <a:schemeClr val="tx1">
                    <a:lumMod val="95000"/>
                  </a:schemeClr>
                </a:solidFill>
              </a:rPr>
              <a:t>Visualizing the COVID-19 Pandemic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71769-8E8A-4B48-8A5E-E9683DA17CD5}"/>
              </a:ext>
            </a:extLst>
          </p:cNvPr>
          <p:cNvSpPr txBox="1"/>
          <p:nvPr/>
        </p:nvSpPr>
        <p:spPr>
          <a:xfrm>
            <a:off x="-1" y="4077067"/>
            <a:ext cx="4059936" cy="45300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The Story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CEDE5-3273-D440-AC95-0821D969FC9F}"/>
              </a:ext>
            </a:extLst>
          </p:cNvPr>
          <p:cNvSpPr txBox="1"/>
          <p:nvPr/>
        </p:nvSpPr>
        <p:spPr>
          <a:xfrm>
            <a:off x="8132064" y="4077067"/>
            <a:ext cx="4059936" cy="45300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74E68-FCBC-B441-9F8C-7B0AD5B8228F}"/>
              </a:ext>
            </a:extLst>
          </p:cNvPr>
          <p:cNvSpPr txBox="1"/>
          <p:nvPr/>
        </p:nvSpPr>
        <p:spPr>
          <a:xfrm>
            <a:off x="4059935" y="4073653"/>
            <a:ext cx="4072129" cy="45262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The 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0841A6-B6D2-7E46-821E-B1B2A681F67B}"/>
              </a:ext>
            </a:extLst>
          </p:cNvPr>
          <p:cNvSpPr txBox="1"/>
          <p:nvPr/>
        </p:nvSpPr>
        <p:spPr>
          <a:xfrm>
            <a:off x="-225" y="6121666"/>
            <a:ext cx="4059936" cy="2831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dirty="0">
                <a:solidFill>
                  <a:schemeClr val="tx1">
                    <a:lumMod val="85000"/>
                  </a:schemeClr>
                </a:solidFill>
              </a:rPr>
              <a:t>Alexis Perumal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E2918A-6B2E-D24C-B3CE-DF90BEA20A58}"/>
              </a:ext>
            </a:extLst>
          </p:cNvPr>
          <p:cNvSpPr txBox="1"/>
          <p:nvPr/>
        </p:nvSpPr>
        <p:spPr>
          <a:xfrm>
            <a:off x="4059711" y="6117872"/>
            <a:ext cx="4059936" cy="2831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tx1">
                    <a:lumMod val="85000"/>
                  </a:schemeClr>
                </a:solidFill>
              </a:rPr>
              <a:t>Grant Thompson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12276-B1A0-0546-9859-6D17F5BE97F3}"/>
              </a:ext>
            </a:extLst>
          </p:cNvPr>
          <p:cNvSpPr txBox="1"/>
          <p:nvPr/>
        </p:nvSpPr>
        <p:spPr>
          <a:xfrm>
            <a:off x="8132291" y="6104126"/>
            <a:ext cx="4059936" cy="2831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tx1">
                    <a:lumMod val="85000"/>
                  </a:schemeClr>
                </a:solidFill>
              </a:rPr>
              <a:t>Arundhati Chakraborty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04EE12-1A6A-BA4F-B79D-4162D971BB5F}"/>
              </a:ext>
            </a:extLst>
          </p:cNvPr>
          <p:cNvSpPr txBox="1"/>
          <p:nvPr/>
        </p:nvSpPr>
        <p:spPr>
          <a:xfrm>
            <a:off x="4072128" y="6656179"/>
            <a:ext cx="4059936" cy="2831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tx1">
                    <a:lumMod val="85000"/>
                  </a:schemeClr>
                </a:solidFill>
              </a:rPr>
              <a:t>UCSD Data Science and Visualization Boot Camp, April 7, 2020</a:t>
            </a:r>
          </a:p>
        </p:txBody>
      </p:sp>
    </p:spTree>
    <p:extLst>
      <p:ext uri="{BB962C8B-B14F-4D97-AF65-F5344CB8AC3E}">
        <p14:creationId xmlns:p14="http://schemas.microsoft.com/office/powerpoint/2010/main" val="942085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F26818-CD45-9446-AF0F-38755EAB0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17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6" name="Rectangle 2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1489" y="642594"/>
            <a:ext cx="5342133" cy="55728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7099" y="804672"/>
            <a:ext cx="5010912" cy="524865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E2A7-5866-D546-A548-7FF7C474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304" y="1050247"/>
            <a:ext cx="4472921" cy="1371600"/>
          </a:xfrm>
        </p:spPr>
        <p:txBody>
          <a:bodyPr>
            <a:normAutofit/>
          </a:bodyPr>
          <a:lstStyle/>
          <a:p>
            <a:r>
              <a:rPr lang="en-US" sz="3100" b="0"/>
              <a:t>Building the server and Routes </a:t>
            </a:r>
            <a:br>
              <a:rPr lang="en-US" sz="3100" b="0"/>
            </a:b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88B3-17FA-BC44-9433-51EE7181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304" y="2605741"/>
            <a:ext cx="4472922" cy="3131672"/>
          </a:xfrm>
        </p:spPr>
        <p:txBody>
          <a:bodyPr>
            <a:normAutofit/>
          </a:bodyPr>
          <a:lstStyle/>
          <a:p>
            <a:r>
              <a:rPr lang="en-US" dirty="0"/>
              <a:t>We are using Python Flask for building a server that interact with MongoDB and render the html page that contains our charts. Modifying </a:t>
            </a:r>
            <a:r>
              <a:rPr lang="en-US" dirty="0" err="1"/>
              <a:t>app.py</a:t>
            </a:r>
            <a:r>
              <a:rPr lang="en-US" dirty="0"/>
              <a:t> folder to include the MongoDB query to retrieve all the records from MongoDB along the attributes using separate routes for each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7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3F9-151F-5843-BB60-9FC1E683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3600" b="0"/>
              <a:t>Front-end side preparation</a:t>
            </a:r>
            <a:br>
              <a:rPr lang="en-US" sz="3600" b="0"/>
            </a:b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CB5F41-4C30-A047-BDC2-9C9586B2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91" y="1206900"/>
            <a:ext cx="3794767" cy="44623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66D1-E509-B849-B6D2-6440A7F0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Now that we have the server side code and the MongoDB query ready, we will start building the front end code.</a:t>
            </a:r>
          </a:p>
          <a:p>
            <a:r>
              <a:rPr lang="en-US" dirty="0"/>
              <a:t>For building the charts, we will be mainly using  these list of </a:t>
            </a:r>
            <a:r>
              <a:rPr lang="en-US" dirty="0" err="1"/>
              <a:t>Javascript</a:t>
            </a:r>
            <a:r>
              <a:rPr lang="en-US" dirty="0"/>
              <a:t> libraries d3.js, </a:t>
            </a:r>
            <a:r>
              <a:rPr lang="en-US" dirty="0" err="1"/>
              <a:t>Leaflet.js</a:t>
            </a:r>
            <a:r>
              <a:rPr lang="en-US" dirty="0"/>
              <a:t>, </a:t>
            </a:r>
            <a:r>
              <a:rPr lang="en-US" dirty="0" err="1"/>
              <a:t>Plotly.js</a:t>
            </a:r>
            <a:r>
              <a:rPr lang="en-US" dirty="0"/>
              <a:t>, Google charts, dc Charts ( for filtering the data set) and D3 to do header   animation</a:t>
            </a:r>
          </a:p>
          <a:p>
            <a:r>
              <a:rPr lang="en-US" dirty="0"/>
              <a:t>We will also be using </a:t>
            </a:r>
            <a:r>
              <a:rPr lang="en-US" dirty="0">
                <a:hlinkClick r:id="rId3"/>
              </a:rPr>
              <a:t>Bootstrap</a:t>
            </a:r>
            <a:r>
              <a:rPr lang="en-US" dirty="0"/>
              <a:t> for responsiveness, CSS for styling</a:t>
            </a:r>
          </a:p>
          <a:p>
            <a:r>
              <a:rPr lang="en-US" dirty="0"/>
              <a:t>Below is the folder structure of our project 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3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CB8C-0212-D543-A334-84DB8E64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B274-F7AD-B541-97A3-AA7349B2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D3.json () promise calls to get the data from the routes to create individual charts :</a:t>
            </a:r>
          </a:p>
          <a:p>
            <a:endParaRPr lang="en-US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EB5FFD71-1E96-2245-985B-2EC495F6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58" y="2634581"/>
            <a:ext cx="6832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1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14D2-8E8E-7945-84F5-BAE10426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 ( continued)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20ABB7-E015-EE44-8FA4-E717BB5BE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206" y="2242845"/>
            <a:ext cx="5507794" cy="305105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24FF0D1-DEE3-3B42-895F-194C11009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26" y="2242845"/>
            <a:ext cx="5292168" cy="305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5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5253-9737-314E-A405-B2D75088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 with filtering </a:t>
            </a:r>
            <a:br>
              <a:rPr lang="en-US" b="0" dirty="0"/>
            </a:br>
            <a:r>
              <a:rPr lang="en-US" b="0" dirty="0"/>
              <a:t>( continued)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9FBE16-B331-0346-8666-DE6A29A62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24" y="2211723"/>
            <a:ext cx="5407324" cy="322655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5396DA-58CD-134A-BA1E-50266899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15" y="2211723"/>
            <a:ext cx="5535461" cy="32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6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7" name="Picture 6" descr="A close up of a pen&#10;&#10;Description automatically generated">
            <a:extLst>
              <a:ext uri="{FF2B5EF4-FFF2-40B4-BE49-F238E27FC236}">
                <a16:creationId xmlns:a16="http://schemas.microsoft.com/office/drawing/2014/main" id="{8FEB52D0-23ED-894E-98C3-613370C5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1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looking, sitting, close&#10;&#10;Description automatically generated">
            <a:extLst>
              <a:ext uri="{FF2B5EF4-FFF2-40B4-BE49-F238E27FC236}">
                <a16:creationId xmlns:a16="http://schemas.microsoft.com/office/drawing/2014/main" id="{FC68B89D-57AC-3C4D-A7C8-4DDFE03E0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l="19592" r="440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7148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AD6D-9CA6-BB4A-AF57-6AE8D171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37FC-D1CF-C341-81A5-D182FA25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91E3E1-5159-4DA9-8C1A-3897E9094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EF7E53-E975-4A5C-BF5D-D87404485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C53263-995C-49EE-9CA6-FE769A768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FFE657-1F53-4BA2-99ED-71027468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717B2EF-FCC5-4A6E-8AD7-254350958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8BEC20-1CFB-4C38-819D-8EA157D70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31130F41-9048-D543-A70D-7C193B469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5" r="2" b="22509"/>
          <a:stretch/>
        </p:blipFill>
        <p:spPr>
          <a:xfrm>
            <a:off x="-1" y="10"/>
            <a:ext cx="4059936" cy="4530063"/>
          </a:xfrm>
          <a:prstGeom prst="rect">
            <a:avLst/>
          </a:prstGeom>
        </p:spPr>
      </p:pic>
      <p:pic>
        <p:nvPicPr>
          <p:cNvPr id="8" name="Picture 7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9CF95171-EC79-7345-8F4E-F680999572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5000"/>
                    </a14:imgEffect>
                  </a14:imgLayer>
                </a14:imgProps>
              </a:ext>
            </a:extLst>
          </a:blip>
          <a:srcRect t="16512" b="15685"/>
          <a:stretch/>
        </p:blipFill>
        <p:spPr>
          <a:xfrm>
            <a:off x="8100650" y="10"/>
            <a:ext cx="4072129" cy="452627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3D72CF6-4404-1047-BEA4-A0AF211757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53" r="-2" b="21197"/>
          <a:stretch/>
        </p:blipFill>
        <p:spPr>
          <a:xfrm>
            <a:off x="4059711" y="3425"/>
            <a:ext cx="4059936" cy="45228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1AFCA-B7CC-4B4F-9744-8814CB52B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293" y="4956811"/>
            <a:ext cx="11439414" cy="8974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br>
              <a:rPr lang="en-US" sz="4400" b="0" cap="all" spc="-1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4400" b="0" cap="all" spc="-100" dirty="0">
                <a:solidFill>
                  <a:schemeClr val="tx1">
                    <a:lumMod val="85000"/>
                  </a:schemeClr>
                </a:solidFill>
              </a:rPr>
              <a:t>Visualizing the COVID-19 Pandemic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71769-8E8A-4B48-8A5E-E9683DA17CD5}"/>
              </a:ext>
            </a:extLst>
          </p:cNvPr>
          <p:cNvSpPr txBox="1"/>
          <p:nvPr/>
        </p:nvSpPr>
        <p:spPr>
          <a:xfrm>
            <a:off x="-1" y="4077067"/>
            <a:ext cx="4059936" cy="45300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/>
              <a:t>The Story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CEDE5-3273-D440-AC95-0821D969FC9F}"/>
              </a:ext>
            </a:extLst>
          </p:cNvPr>
          <p:cNvSpPr txBox="1"/>
          <p:nvPr/>
        </p:nvSpPr>
        <p:spPr>
          <a:xfrm>
            <a:off x="8132064" y="4077067"/>
            <a:ext cx="4059936" cy="45300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74E68-FCBC-B441-9F8C-7B0AD5B8228F}"/>
              </a:ext>
            </a:extLst>
          </p:cNvPr>
          <p:cNvSpPr txBox="1"/>
          <p:nvPr/>
        </p:nvSpPr>
        <p:spPr>
          <a:xfrm>
            <a:off x="4059935" y="4073653"/>
            <a:ext cx="4072129" cy="45262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The 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0841A6-B6D2-7E46-821E-B1B2A681F67B}"/>
              </a:ext>
            </a:extLst>
          </p:cNvPr>
          <p:cNvSpPr txBox="1"/>
          <p:nvPr/>
        </p:nvSpPr>
        <p:spPr>
          <a:xfrm>
            <a:off x="-225" y="6121666"/>
            <a:ext cx="4059936" cy="2831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dirty="0"/>
              <a:t>Alexis Perumal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E2918A-6B2E-D24C-B3CE-DF90BEA20A58}"/>
              </a:ext>
            </a:extLst>
          </p:cNvPr>
          <p:cNvSpPr txBox="1"/>
          <p:nvPr/>
        </p:nvSpPr>
        <p:spPr>
          <a:xfrm>
            <a:off x="4059711" y="6117872"/>
            <a:ext cx="4059936" cy="2831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tx1">
                    <a:lumMod val="75000"/>
                  </a:schemeClr>
                </a:solidFill>
              </a:rPr>
              <a:t>Grant Thompson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12276-B1A0-0546-9859-6D17F5BE97F3}"/>
              </a:ext>
            </a:extLst>
          </p:cNvPr>
          <p:cNvSpPr txBox="1"/>
          <p:nvPr/>
        </p:nvSpPr>
        <p:spPr>
          <a:xfrm>
            <a:off x="8132291" y="6104126"/>
            <a:ext cx="4059936" cy="2831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tx1">
                    <a:lumMod val="75000"/>
                  </a:schemeClr>
                </a:solidFill>
              </a:rPr>
              <a:t>Arundhati Chakraborty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04EE12-1A6A-BA4F-B79D-4162D971BB5F}"/>
              </a:ext>
            </a:extLst>
          </p:cNvPr>
          <p:cNvSpPr txBox="1"/>
          <p:nvPr/>
        </p:nvSpPr>
        <p:spPr>
          <a:xfrm>
            <a:off x="4072128" y="6656179"/>
            <a:ext cx="4059936" cy="2831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tx1">
                    <a:lumMod val="85000"/>
                  </a:schemeClr>
                </a:solidFill>
              </a:rPr>
              <a:t>UCSD Data Science and Visualization Boot Camp, April 7, 2020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51A22D-32A4-8849-8671-E08D446A66BF}"/>
              </a:ext>
            </a:extLst>
          </p:cNvPr>
          <p:cNvSpPr/>
          <p:nvPr/>
        </p:nvSpPr>
        <p:spPr>
          <a:xfrm>
            <a:off x="4037506" y="-1"/>
            <a:ext cx="4094558" cy="4533487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D086AF-1786-B149-A490-A868D528D63B}"/>
              </a:ext>
            </a:extLst>
          </p:cNvPr>
          <p:cNvSpPr/>
          <p:nvPr/>
        </p:nvSpPr>
        <p:spPr>
          <a:xfrm>
            <a:off x="8132064" y="10630"/>
            <a:ext cx="4053132" cy="45228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8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91E3E1-5159-4DA9-8C1A-3897E9094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EF7E53-E975-4A5C-BF5D-D87404485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C53263-995C-49EE-9CA6-FE769A768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FFE657-1F53-4BA2-99ED-71027468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717B2EF-FCC5-4A6E-8AD7-254350958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8BEC20-1CFB-4C38-819D-8EA157D70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31130F41-9048-D543-A70D-7C193B469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5" r="2" b="22509"/>
          <a:stretch/>
        </p:blipFill>
        <p:spPr>
          <a:xfrm>
            <a:off x="-1" y="10"/>
            <a:ext cx="4059936" cy="4530063"/>
          </a:xfrm>
          <a:prstGeom prst="rect">
            <a:avLst/>
          </a:prstGeom>
        </p:spPr>
      </p:pic>
      <p:pic>
        <p:nvPicPr>
          <p:cNvPr id="8" name="Picture 7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9CF95171-EC79-7345-8F4E-F680999572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5000"/>
                    </a14:imgEffect>
                  </a14:imgLayer>
                </a14:imgProps>
              </a:ext>
            </a:extLst>
          </a:blip>
          <a:srcRect t="16512" b="15685"/>
          <a:stretch/>
        </p:blipFill>
        <p:spPr>
          <a:xfrm>
            <a:off x="8100650" y="10"/>
            <a:ext cx="4072129" cy="452627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3D72CF6-4404-1047-BEA4-A0AF211757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53" r="-2" b="21197"/>
          <a:stretch/>
        </p:blipFill>
        <p:spPr>
          <a:xfrm>
            <a:off x="4059711" y="3425"/>
            <a:ext cx="4059936" cy="45228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1AFCA-B7CC-4B4F-9744-8814CB52B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6293" y="4956811"/>
            <a:ext cx="11439414" cy="8974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br>
              <a:rPr lang="en-US" sz="4400" b="0" cap="all" spc="-1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4400" b="0" cap="all" spc="-100" dirty="0">
                <a:solidFill>
                  <a:schemeClr val="tx1">
                    <a:lumMod val="85000"/>
                  </a:schemeClr>
                </a:solidFill>
              </a:rPr>
              <a:t>Visualizing the COVID-19 Pandemic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71769-8E8A-4B48-8A5E-E9683DA17CD5}"/>
              </a:ext>
            </a:extLst>
          </p:cNvPr>
          <p:cNvSpPr txBox="1"/>
          <p:nvPr/>
        </p:nvSpPr>
        <p:spPr>
          <a:xfrm>
            <a:off x="-1" y="4077067"/>
            <a:ext cx="4059936" cy="45300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The Story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CEDE5-3273-D440-AC95-0821D969FC9F}"/>
              </a:ext>
            </a:extLst>
          </p:cNvPr>
          <p:cNvSpPr txBox="1"/>
          <p:nvPr/>
        </p:nvSpPr>
        <p:spPr>
          <a:xfrm>
            <a:off x="8132064" y="4077067"/>
            <a:ext cx="4059936" cy="45300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74E68-FCBC-B441-9F8C-7B0AD5B8228F}"/>
              </a:ext>
            </a:extLst>
          </p:cNvPr>
          <p:cNvSpPr txBox="1"/>
          <p:nvPr/>
        </p:nvSpPr>
        <p:spPr>
          <a:xfrm>
            <a:off x="4059935" y="4073653"/>
            <a:ext cx="4072129" cy="45262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/>
              <a:t>The 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0841A6-B6D2-7E46-821E-B1B2A681F67B}"/>
              </a:ext>
            </a:extLst>
          </p:cNvPr>
          <p:cNvSpPr txBox="1"/>
          <p:nvPr/>
        </p:nvSpPr>
        <p:spPr>
          <a:xfrm>
            <a:off x="-225" y="6121666"/>
            <a:ext cx="4059936" cy="2831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050" b="1" dirty="0">
                <a:solidFill>
                  <a:schemeClr val="tx1">
                    <a:lumMod val="75000"/>
                  </a:schemeClr>
                </a:solidFill>
              </a:rPr>
              <a:t>Alexis Perumal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E2918A-6B2E-D24C-B3CE-DF90BEA20A58}"/>
              </a:ext>
            </a:extLst>
          </p:cNvPr>
          <p:cNvSpPr txBox="1"/>
          <p:nvPr/>
        </p:nvSpPr>
        <p:spPr>
          <a:xfrm>
            <a:off x="4059711" y="6117872"/>
            <a:ext cx="4059936" cy="2831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050" dirty="0"/>
              <a:t>Grant Thompson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12276-B1A0-0546-9859-6D17F5BE97F3}"/>
              </a:ext>
            </a:extLst>
          </p:cNvPr>
          <p:cNvSpPr txBox="1"/>
          <p:nvPr/>
        </p:nvSpPr>
        <p:spPr>
          <a:xfrm>
            <a:off x="8132291" y="6104126"/>
            <a:ext cx="4059936" cy="2831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tx1">
                    <a:lumMod val="75000"/>
                  </a:schemeClr>
                </a:solidFill>
              </a:rPr>
              <a:t>Arundhati Chakraborty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04EE12-1A6A-BA4F-B79D-4162D971BB5F}"/>
              </a:ext>
            </a:extLst>
          </p:cNvPr>
          <p:cNvSpPr txBox="1"/>
          <p:nvPr/>
        </p:nvSpPr>
        <p:spPr>
          <a:xfrm>
            <a:off x="4072128" y="6656179"/>
            <a:ext cx="4059936" cy="2831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tx1">
                    <a:lumMod val="85000"/>
                  </a:schemeClr>
                </a:solidFill>
              </a:rPr>
              <a:t>UCSD Data Science and Visualization Boot Camp, April 7, 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E97BA1-A778-A54F-AE2A-D66DCA50D08C}"/>
              </a:ext>
            </a:extLst>
          </p:cNvPr>
          <p:cNvSpPr/>
          <p:nvPr/>
        </p:nvSpPr>
        <p:spPr>
          <a:xfrm>
            <a:off x="0" y="-3784"/>
            <a:ext cx="4037617" cy="4530063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D086AF-1786-B149-A490-A868D528D63B}"/>
              </a:ext>
            </a:extLst>
          </p:cNvPr>
          <p:cNvSpPr/>
          <p:nvPr/>
        </p:nvSpPr>
        <p:spPr>
          <a:xfrm>
            <a:off x="8132064" y="10630"/>
            <a:ext cx="4053132" cy="45228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68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C910-9618-1347-A681-C8050388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34" y="642594"/>
            <a:ext cx="11101589" cy="1134691"/>
          </a:xfrm>
        </p:spPr>
        <p:txBody>
          <a:bodyPr>
            <a:normAutofit/>
          </a:bodyPr>
          <a:lstStyle/>
          <a:p>
            <a:r>
              <a:rPr lang="en-US" dirty="0"/>
              <a:t>Libraries:</a:t>
            </a:r>
            <a:endParaRPr lang="en-US" b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D03F61-F07C-314D-956C-42C0919C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057459"/>
          </a:xfrm>
        </p:spPr>
        <p:txBody>
          <a:bodyPr>
            <a:normAutofit/>
          </a:bodyPr>
          <a:lstStyle/>
          <a:p>
            <a:r>
              <a:rPr lang="en-US" dirty="0"/>
              <a:t>D3, Leaflet, </a:t>
            </a:r>
            <a:r>
              <a:rPr lang="en-US" dirty="0" err="1"/>
              <a:t>Plotly</a:t>
            </a:r>
            <a:r>
              <a:rPr lang="en-US" dirty="0"/>
              <a:t>, DC charts, Google Charts (visualization)</a:t>
            </a:r>
          </a:p>
          <a:p>
            <a:r>
              <a:rPr lang="en-US" dirty="0"/>
              <a:t> </a:t>
            </a:r>
            <a:r>
              <a:rPr lang="en-US" dirty="0" err="1"/>
              <a:t>Axios</a:t>
            </a:r>
            <a:r>
              <a:rPr lang="en-US" dirty="0"/>
              <a:t> (library to call Promises in </a:t>
            </a:r>
            <a:r>
              <a:rPr lang="en-US" dirty="0" err="1"/>
              <a:t>js</a:t>
            </a:r>
            <a:r>
              <a:rPr lang="en-US" dirty="0"/>
              <a:t>), </a:t>
            </a:r>
            <a:r>
              <a:rPr lang="en-US" dirty="0" err="1"/>
              <a:t>Lodash</a:t>
            </a:r>
            <a:r>
              <a:rPr lang="en-US" dirty="0"/>
              <a:t> (helper functions)</a:t>
            </a:r>
          </a:p>
          <a:p>
            <a:r>
              <a:rPr lang="en-US" dirty="0" err="1"/>
              <a:t>pymongo</a:t>
            </a:r>
            <a:r>
              <a:rPr lang="en-US" dirty="0"/>
              <a:t> to interact with MongoDB (Notebook)</a:t>
            </a:r>
          </a:p>
          <a:p>
            <a:r>
              <a:rPr lang="en-US" dirty="0"/>
              <a:t> Flask to build the server and routing</a:t>
            </a:r>
          </a:p>
          <a:p>
            <a:r>
              <a:rPr lang="en-US" dirty="0"/>
              <a:t> utility files in python to grab csv and convert to json before pushing it to database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B8402F-ABF0-0F42-9FB4-278E68AC3DCB}"/>
              </a:ext>
            </a:extLst>
          </p:cNvPr>
          <p:cNvSpPr/>
          <p:nvPr/>
        </p:nvSpPr>
        <p:spPr>
          <a:xfrm>
            <a:off x="3922791" y="5376710"/>
            <a:ext cx="408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366D6"/>
                </a:solidFill>
                <a:latin typeface="-apple-system"/>
                <a:hlinkClick r:id="rId2"/>
              </a:rPr>
              <a:t>https://alexisperumal.github.io/covid-19/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8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2628-531A-4946-9B08-3B13163E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454BCF-4811-194A-B42B-A91DEFAD4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9946" y="2103438"/>
            <a:ext cx="4812108" cy="3849687"/>
          </a:xfrm>
        </p:spPr>
      </p:pic>
    </p:spTree>
    <p:extLst>
      <p:ext uri="{BB962C8B-B14F-4D97-AF65-F5344CB8AC3E}">
        <p14:creationId xmlns:p14="http://schemas.microsoft.com/office/powerpoint/2010/main" val="234835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5ED-68B5-814F-BD1C-61A0A26E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br>
              <a:rPr lang="en-US" dirty="0"/>
            </a:br>
            <a:r>
              <a:rPr lang="en-US" dirty="0"/>
              <a:t>Wireframe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EE8F2-B2AD-0447-9E5D-B9B0C5A7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876" y="2103438"/>
            <a:ext cx="2334248" cy="3849687"/>
          </a:xfrm>
        </p:spPr>
      </p:pic>
    </p:spTree>
    <p:extLst>
      <p:ext uri="{BB962C8B-B14F-4D97-AF65-F5344CB8AC3E}">
        <p14:creationId xmlns:p14="http://schemas.microsoft.com/office/powerpoint/2010/main" val="163567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BCD5-66D8-644C-9495-6D159C98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and understanding the data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FF07-9FA1-4642-BAD3-A28D54D5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After downloading the csv files from the JH and NYT </a:t>
            </a:r>
            <a:r>
              <a:rPr lang="en-US" dirty="0" err="1"/>
              <a:t>github</a:t>
            </a:r>
            <a:r>
              <a:rPr lang="en-US" dirty="0"/>
              <a:t> page, used python script to grab the files and convert to json.</a:t>
            </a:r>
          </a:p>
          <a:p>
            <a:pPr>
              <a:buFontTx/>
              <a:buChar char="-"/>
            </a:pPr>
            <a:r>
              <a:rPr lang="en-US" dirty="0"/>
              <a:t>The attributes being used is :</a:t>
            </a:r>
          </a:p>
          <a:p>
            <a:pPr marL="0" indent="0">
              <a:buNone/>
            </a:pPr>
            <a:r>
              <a:rPr lang="en-US" dirty="0"/>
              <a:t>      time series dates till now, Country, </a:t>
            </a:r>
            <a:r>
              <a:rPr lang="en-US" dirty="0" err="1"/>
              <a:t>Provice_State</a:t>
            </a:r>
            <a:r>
              <a:rPr lang="en-US" dirty="0"/>
              <a:t>, Counties, confirmed cases, Death and Recovered.</a:t>
            </a:r>
          </a:p>
          <a:p>
            <a:pPr>
              <a:buFontTx/>
              <a:buChar char="-"/>
            </a:pPr>
            <a:r>
              <a:rPr lang="en-US" dirty="0"/>
              <a:t>Now that we have the data, next step is  storing and querying the data using MongoDB :</a:t>
            </a:r>
          </a:p>
          <a:p>
            <a:pPr marL="0" indent="0">
              <a:buNone/>
            </a:pPr>
            <a:r>
              <a:rPr lang="en-US" dirty="0"/>
              <a:t>     - separate databases for confirmed, deaths, recovered global data till date</a:t>
            </a:r>
          </a:p>
          <a:p>
            <a:pPr marL="0" indent="0">
              <a:buNone/>
            </a:pPr>
            <a:r>
              <a:rPr lang="en-US" dirty="0"/>
              <a:t>     - separate database for confirmed and deaths for United States till now</a:t>
            </a:r>
          </a:p>
          <a:p>
            <a:pPr marL="0" indent="0">
              <a:buNone/>
            </a:pPr>
            <a:r>
              <a:rPr lang="en-US" dirty="0"/>
              <a:t>     - separate database for counties and States of 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Used </a:t>
            </a:r>
            <a:r>
              <a:rPr lang="en-US" dirty="0" err="1"/>
              <a:t>PyMongo</a:t>
            </a:r>
            <a:r>
              <a:rPr lang="en-US" dirty="0"/>
              <a:t> for connecting to MongoDB and querying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2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CFAF-A811-824E-B381-EE60838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b="0" dirty="0"/>
            </a:br>
            <a:br>
              <a:rPr lang="en-US" sz="3100" b="0" dirty="0"/>
            </a:br>
            <a:r>
              <a:rPr lang="en-US" sz="3100" b="0" dirty="0"/>
              <a:t>Storing the data in MongoDB and Interacting with database using </a:t>
            </a:r>
            <a:r>
              <a:rPr lang="en-US" sz="3100" b="0" dirty="0" err="1"/>
              <a:t>PyMongo</a:t>
            </a:r>
            <a:br>
              <a:rPr lang="en-US" b="0" dirty="0"/>
            </a:br>
            <a:br>
              <a:rPr lang="en-US" b="0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78B164F-3C64-3847-B3D6-55D29E36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45" y="2103438"/>
            <a:ext cx="7013510" cy="3849687"/>
          </a:xfrm>
        </p:spPr>
      </p:pic>
    </p:spTree>
    <p:extLst>
      <p:ext uri="{BB962C8B-B14F-4D97-AF65-F5344CB8AC3E}">
        <p14:creationId xmlns:p14="http://schemas.microsoft.com/office/powerpoint/2010/main" val="153845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7E2E8"/>
      </a:lt2>
      <a:accent1>
        <a:srgbClr val="83AD79"/>
      </a:accent1>
      <a:accent2>
        <a:srgbClr val="91AA69"/>
      </a:accent2>
      <a:accent3>
        <a:srgbClr val="A5A374"/>
      </a:accent3>
      <a:accent4>
        <a:srgbClr val="BF9C71"/>
      </a:accent4>
      <a:accent5>
        <a:srgbClr val="CA928A"/>
      </a:accent5>
      <a:accent6>
        <a:srgbClr val="C1778C"/>
      </a:accent6>
      <a:hlink>
        <a:srgbClr val="A169AE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494</Words>
  <Application>Microsoft Macintosh PowerPoint</Application>
  <PresentationFormat>Widescreen</PresentationFormat>
  <Paragraphs>57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Calibri</vt:lpstr>
      <vt:lpstr>Century Schoolbook</vt:lpstr>
      <vt:lpstr>Franklin Gothic Book</vt:lpstr>
      <vt:lpstr>Garamond</vt:lpstr>
      <vt:lpstr>SavonVTI</vt:lpstr>
      <vt:lpstr> Visualizing the COVID-19 Pandemic</vt:lpstr>
      <vt:lpstr>PowerPoint Presentation</vt:lpstr>
      <vt:lpstr> Visualizing the COVID-19 Pandemic</vt:lpstr>
      <vt:lpstr> Visualizing the COVID-19 Pandemic</vt:lpstr>
      <vt:lpstr>Libraries:</vt:lpstr>
      <vt:lpstr>Style Guide</vt:lpstr>
      <vt:lpstr>Initial  Wireframe</vt:lpstr>
      <vt:lpstr>Getting and understanding the data </vt:lpstr>
      <vt:lpstr>  Storing the data in MongoDB and Interacting with database using PyMongo  </vt:lpstr>
      <vt:lpstr>Building the server and Routes  </vt:lpstr>
      <vt:lpstr>Front-end side preparation </vt:lpstr>
      <vt:lpstr>Building the charts </vt:lpstr>
      <vt:lpstr>Building the charts ( continued)</vt:lpstr>
      <vt:lpstr>Building the charts with filtering  ( continued)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Visualizing the COVID-19 Pandemic</dc:title>
  <dc:creator>Perumal, Alexis</dc:creator>
  <cp:lastModifiedBy>Perumal, Alexis</cp:lastModifiedBy>
  <cp:revision>1</cp:revision>
  <dcterms:created xsi:type="dcterms:W3CDTF">2020-04-08T04:31:58Z</dcterms:created>
  <dcterms:modified xsi:type="dcterms:W3CDTF">2020-04-08T04:58:14Z</dcterms:modified>
</cp:coreProperties>
</file>