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8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4FF2B-A1B5-114E-AA3F-FEA301CD5D67}" v="9" dt="2020-04-07T02:47:49.06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/>
    <p:restoredTop sz="94731"/>
  </p:normalViewPr>
  <p:slideViewPr>
    <p:cSldViewPr snapToGrid="0" snapToObjects="1">
      <p:cViewPr varScale="1">
        <p:scale>
          <a:sx n="152" d="100"/>
          <a:sy n="152" d="100"/>
        </p:scale>
        <p:origin x="224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erumal" userId="6bacb2ee70178176" providerId="LiveId" clId="{BFA4FF2B-A1B5-114E-AA3F-FEA301CD5D67}"/>
    <pc:docChg chg="undo custSel modSld">
      <pc:chgData name="Alexis Perumal" userId="6bacb2ee70178176" providerId="LiveId" clId="{BFA4FF2B-A1B5-114E-AA3F-FEA301CD5D67}" dt="2020-04-07T02:47:49.062" v="170" actId="207"/>
      <pc:docMkLst>
        <pc:docMk/>
      </pc:docMkLst>
      <pc:sldChg chg="addSp modSp">
        <pc:chgData name="Alexis Perumal" userId="6bacb2ee70178176" providerId="LiveId" clId="{BFA4FF2B-A1B5-114E-AA3F-FEA301CD5D67}" dt="2020-04-07T02:00:42.809" v="40" actId="1076"/>
        <pc:sldMkLst>
          <pc:docMk/>
          <pc:sldMk cId="1871487841" sldId="256"/>
        </pc:sldMkLst>
        <pc:spChg chg="mod">
          <ac:chgData name="Alexis Perumal" userId="6bacb2ee70178176" providerId="LiveId" clId="{BFA4FF2B-A1B5-114E-AA3F-FEA301CD5D67}" dt="2020-04-07T02:00:07.169" v="4" actId="20577"/>
          <ac:spMkLst>
            <pc:docMk/>
            <pc:sldMk cId="1871487841" sldId="256"/>
            <ac:spMk id="2" creationId="{2C86C59D-40FB-0E48-993C-822CE8547ABB}"/>
          </ac:spMkLst>
        </pc:spChg>
        <pc:spChg chg="add mod">
          <ac:chgData name="Alexis Perumal" userId="6bacb2ee70178176" providerId="LiveId" clId="{BFA4FF2B-A1B5-114E-AA3F-FEA301CD5D67}" dt="2020-04-07T02:00:42.809" v="40" actId="1076"/>
          <ac:spMkLst>
            <pc:docMk/>
            <pc:sldMk cId="1871487841" sldId="256"/>
            <ac:spMk id="4" creationId="{717A170A-5C26-2F47-9EA6-AC22E3174246}"/>
          </ac:spMkLst>
        </pc:spChg>
      </pc:sldChg>
      <pc:sldChg chg="modSp">
        <pc:chgData name="Alexis Perumal" userId="6bacb2ee70178176" providerId="LiveId" clId="{BFA4FF2B-A1B5-114E-AA3F-FEA301CD5D67}" dt="2020-04-07T02:03:58.698" v="106" actId="6549"/>
        <pc:sldMkLst>
          <pc:docMk/>
          <pc:sldMk cId="4159077925" sldId="257"/>
        </pc:sldMkLst>
        <pc:spChg chg="mod">
          <ac:chgData name="Alexis Perumal" userId="6bacb2ee70178176" providerId="LiveId" clId="{BFA4FF2B-A1B5-114E-AA3F-FEA301CD5D67}" dt="2020-04-07T02:03:58.698" v="106" actId="6549"/>
          <ac:spMkLst>
            <pc:docMk/>
            <pc:sldMk cId="4159077925" sldId="257"/>
            <ac:spMk id="3" creationId="{94EDB890-7A1F-F749-88F5-1830073E8538}"/>
          </ac:spMkLst>
        </pc:spChg>
      </pc:sldChg>
      <pc:sldChg chg="addSp modSp">
        <pc:chgData name="Alexis Perumal" userId="6bacb2ee70178176" providerId="LiveId" clId="{BFA4FF2B-A1B5-114E-AA3F-FEA301CD5D67}" dt="2020-04-07T02:47:49.062" v="170" actId="207"/>
        <pc:sldMkLst>
          <pc:docMk/>
          <pc:sldMk cId="3524609305" sldId="270"/>
        </pc:sldMkLst>
        <pc:spChg chg="add mod">
          <ac:chgData name="Alexis Perumal" userId="6bacb2ee70178176" providerId="LiveId" clId="{BFA4FF2B-A1B5-114E-AA3F-FEA301CD5D67}" dt="2020-04-07T02:47:49.062" v="170" actId="207"/>
          <ac:spMkLst>
            <pc:docMk/>
            <pc:sldMk cId="3524609305" sldId="270"/>
            <ac:spMk id="2" creationId="{D2821902-7152-C440-8EA6-90230D465B5E}"/>
          </ac:spMkLst>
        </pc:spChg>
        <pc:spChg chg="mod">
          <ac:chgData name="Alexis Perumal" userId="6bacb2ee70178176" providerId="LiveId" clId="{BFA4FF2B-A1B5-114E-AA3F-FEA301CD5D67}" dt="2020-04-07T02:03:06.477" v="101" actId="20577"/>
          <ac:spMkLst>
            <pc:docMk/>
            <pc:sldMk cId="3524609305" sldId="270"/>
            <ac:spMk id="3" creationId="{0AE583CC-2A2B-DC4F-92C9-ADE3575749D3}"/>
          </ac:spMkLst>
        </pc:spChg>
      </pc:sldChg>
      <pc:sldChg chg="addSp modSp">
        <pc:chgData name="Alexis Perumal" userId="6bacb2ee70178176" providerId="LiveId" clId="{BFA4FF2B-A1B5-114E-AA3F-FEA301CD5D67}" dt="2020-04-07T02:05:45.853" v="109" actId="1076"/>
        <pc:sldMkLst>
          <pc:docMk/>
          <pc:sldMk cId="3100089833" sldId="277"/>
        </pc:sldMkLst>
        <pc:spChg chg="add mod">
          <ac:chgData name="Alexis Perumal" userId="6bacb2ee70178176" providerId="LiveId" clId="{BFA4FF2B-A1B5-114E-AA3F-FEA301CD5D67}" dt="2020-04-07T02:05:45.853" v="109" actId="1076"/>
          <ac:spMkLst>
            <pc:docMk/>
            <pc:sldMk cId="3100089833" sldId="277"/>
            <ac:spMk id="3" creationId="{73B8402F-ABF0-0F42-9FB4-278E68AC3D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isperumal.github.io/covid-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2020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170A-5C26-2F47-9EA6-AC22E3174246}"/>
              </a:ext>
            </a:extLst>
          </p:cNvPr>
          <p:cNvSpPr txBox="1"/>
          <p:nvPr/>
        </p:nvSpPr>
        <p:spPr>
          <a:xfrm>
            <a:off x="9920867" y="6459851"/>
            <a:ext cx="20842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UCSD Data Bootcamp, 4/8/2020</a:t>
            </a:r>
          </a:p>
        </p:txBody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 dc Charts ( for filtering the data set) and D3 to do header   animation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4D2-8E8E-7945-84F5-BAE1042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0ABB7-E015-EE44-8FA4-E717BB5B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6" y="2242845"/>
            <a:ext cx="5507794" cy="3051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4FF0D1-DEE3-3B42-895F-194C1100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26" y="2242845"/>
            <a:ext cx="5292168" cy="30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253-9737-314E-A405-B2D7508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with filtering </a:t>
            </a:r>
            <a:br>
              <a:rPr lang="en-US" b="0" dirty="0"/>
            </a:br>
            <a:r>
              <a:rPr lang="en-US" b="0" dirty="0"/>
              <a:t>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FBE16-B331-0346-8666-DE6A29A6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24" y="2211723"/>
            <a:ext cx="5407324" cy="32265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396DA-58CD-134A-BA1E-50266899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5" y="2211723"/>
            <a:ext cx="5535461" cy="3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The </a:t>
            </a:r>
            <a:r>
              <a:rPr lang="en-US" sz="2000" dirty="0" err="1"/>
              <a:t>Covid</a:t>
            </a:r>
            <a:r>
              <a:rPr lang="en-US" sz="2000" dirty="0"/>
              <a:t> Pandemic</a:t>
            </a:r>
          </a:p>
          <a:p>
            <a:pPr marL="0" indent="0">
              <a:buNone/>
            </a:pPr>
            <a:r>
              <a:rPr lang="en-US" sz="2000" dirty="0"/>
              <a:t>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821902-7152-C440-8EA6-90230D465B5E}"/>
              </a:ext>
            </a:extLst>
          </p:cNvPr>
          <p:cNvSpPr txBox="1"/>
          <p:nvPr/>
        </p:nvSpPr>
        <p:spPr>
          <a:xfrm>
            <a:off x="6096000" y="905256"/>
            <a:ext cx="52797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Add reference to static and flask/</a:t>
            </a:r>
            <a:r>
              <a:rPr lang="en-US" dirty="0" err="1"/>
              <a:t>mongoDB</a:t>
            </a:r>
            <a:r>
              <a:rPr lang="en-US" dirty="0"/>
              <a:t> variants.</a:t>
            </a:r>
          </a:p>
        </p:txBody>
      </p: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libraries, Python, and MongoDB to display the </a:t>
            </a:r>
          </a:p>
          <a:p>
            <a:pPr marL="0" indent="0">
              <a:buNone/>
            </a:pPr>
            <a:r>
              <a:rPr lang="en-US" sz="1900" dirty="0"/>
              <a:t> 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US 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 with MongoDB (Notebook)</a:t>
            </a:r>
          </a:p>
          <a:p>
            <a:r>
              <a:rPr lang="en-US" dirty="0"/>
              <a:t> Flask to build the server and 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B8402F-ABF0-0F42-9FB4-278E68AC3DCB}"/>
              </a:ext>
            </a:extLst>
          </p:cNvPr>
          <p:cNvSpPr/>
          <p:nvPr/>
        </p:nvSpPr>
        <p:spPr>
          <a:xfrm>
            <a:off x="3922791" y="5376710"/>
            <a:ext cx="408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366D6"/>
                </a:solidFill>
                <a:latin typeface="-apple-system"/>
                <a:hlinkClick r:id="rId2"/>
              </a:rPr>
              <a:t>https://alexisperumal.github.io/covid-19/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</a:t>
            </a:r>
            <a:r>
              <a:rPr lang="en-US" sz="3100" b="0" dirty="0" err="1"/>
              <a:t>PyMongo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684</Words>
  <Application>Microsoft Macintosh PowerPoint</Application>
  <PresentationFormat>Widescreen</PresentationFormat>
  <Paragraphs>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Calibri</vt:lpstr>
      <vt:lpstr>Century Schoolbook</vt:lpstr>
      <vt:lpstr>Franklin Gothic Book</vt:lpstr>
      <vt:lpstr>Garamond</vt:lpstr>
      <vt:lpstr>SavonVTI</vt:lpstr>
      <vt:lpstr>COVID-19 Data Visualization of the 2020 Outbreak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PyMongo  </vt:lpstr>
      <vt:lpstr>Building the server and Routes  </vt:lpstr>
      <vt:lpstr>Front-end side preparation </vt:lpstr>
      <vt:lpstr>Building the charts </vt:lpstr>
      <vt:lpstr>Building the charts ( continued)</vt:lpstr>
      <vt:lpstr>Building the charts with filtering  ( continued)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Perumal, Alexis</cp:lastModifiedBy>
  <cp:revision>10</cp:revision>
  <dcterms:created xsi:type="dcterms:W3CDTF">2020-04-06T22:28:09Z</dcterms:created>
  <dcterms:modified xsi:type="dcterms:W3CDTF">2020-04-07T02:47:55Z</dcterms:modified>
</cp:coreProperties>
</file>