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6"/>
  </p:notesMasterIdLst>
  <p:sldIdLst>
    <p:sldId id="323" r:id="rId2"/>
    <p:sldId id="338" r:id="rId3"/>
    <p:sldId id="277" r:id="rId4"/>
    <p:sldId id="324" r:id="rId5"/>
    <p:sldId id="275" r:id="rId6"/>
    <p:sldId id="278" r:id="rId7"/>
    <p:sldId id="332" r:id="rId8"/>
    <p:sldId id="279" r:id="rId9"/>
    <p:sldId id="325" r:id="rId10"/>
    <p:sldId id="326" r:id="rId11"/>
    <p:sldId id="327" r:id="rId12"/>
    <p:sldId id="328" r:id="rId13"/>
    <p:sldId id="329" r:id="rId14"/>
    <p:sldId id="340" r:id="rId15"/>
    <p:sldId id="333" r:id="rId16"/>
    <p:sldId id="280" r:id="rId17"/>
    <p:sldId id="334" r:id="rId18"/>
    <p:sldId id="335" r:id="rId19"/>
    <p:sldId id="281" r:id="rId20"/>
    <p:sldId id="282" r:id="rId21"/>
    <p:sldId id="339" r:id="rId22"/>
    <p:sldId id="337" r:id="rId23"/>
    <p:sldId id="336" r:id="rId24"/>
    <p:sldId id="25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784A4-CE14-264D-9964-8848FD31AC77}" v="18" dt="2020-04-09T00:17:47.590"/>
    <p1510:client id="{BFA4FF2B-A1B5-114E-AA3F-FEA301CD5D67}" v="352" dt="2020-04-08T07:46:22.506"/>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Perumal" userId="6bacb2ee70178176" providerId="LiveId" clId="{BFA4FF2B-A1B5-114E-AA3F-FEA301CD5D67}"/>
    <pc:docChg chg="undo custSel mod addSld delSld modSld sldOrd modMainMaster">
      <pc:chgData name="Alexis Perumal" userId="6bacb2ee70178176" providerId="LiveId" clId="{BFA4FF2B-A1B5-114E-AA3F-FEA301CD5D67}" dt="2020-04-08T07:46:38.651" v="2667" actId="255"/>
      <pc:docMkLst>
        <pc:docMk/>
      </pc:docMkLst>
      <pc:sldChg chg="addSp delSp modSp ord delDesignElem">
        <pc:chgData name="Alexis Perumal" userId="6bacb2ee70178176" providerId="LiveId" clId="{BFA4FF2B-A1B5-114E-AA3F-FEA301CD5D67}" dt="2020-04-08T07:23:13.048" v="2493" actId="1076"/>
        <pc:sldMkLst>
          <pc:docMk/>
          <pc:sldMk cId="1871487841" sldId="256"/>
        </pc:sldMkLst>
        <pc:spChg chg="del mod">
          <ac:chgData name="Alexis Perumal" userId="6bacb2ee70178176" providerId="LiveId" clId="{BFA4FF2B-A1B5-114E-AA3F-FEA301CD5D67}" dt="2020-04-08T04:58:04.232" v="1024" actId="478"/>
          <ac:spMkLst>
            <pc:docMk/>
            <pc:sldMk cId="1871487841" sldId="256"/>
            <ac:spMk id="2" creationId="{2C86C59D-40FB-0E48-993C-822CE8547ABB}"/>
          </ac:spMkLst>
        </pc:spChg>
        <pc:spChg chg="del mod">
          <ac:chgData name="Alexis Perumal" userId="6bacb2ee70178176" providerId="LiveId" clId="{BFA4FF2B-A1B5-114E-AA3F-FEA301CD5D67}" dt="2020-04-08T04:58:11.528" v="1026" actId="478"/>
          <ac:spMkLst>
            <pc:docMk/>
            <pc:sldMk cId="1871487841" sldId="256"/>
            <ac:spMk id="3" creationId="{C69B6AD8-77FA-3441-894B-90F9D57B865C}"/>
          </ac:spMkLst>
        </pc:spChg>
        <pc:spChg chg="add del mod">
          <ac:chgData name="Alexis Perumal" userId="6bacb2ee70178176" providerId="LiveId" clId="{BFA4FF2B-A1B5-114E-AA3F-FEA301CD5D67}" dt="2020-04-08T04:58:07.264" v="1025" actId="478"/>
          <ac:spMkLst>
            <pc:docMk/>
            <pc:sldMk cId="1871487841" sldId="256"/>
            <ac:spMk id="4" creationId="{717A170A-5C26-2F47-9EA6-AC22E3174246}"/>
          </ac:spMkLst>
        </pc:spChg>
        <pc:spChg chg="add mod">
          <ac:chgData name="Alexis Perumal" userId="6bacb2ee70178176" providerId="LiveId" clId="{BFA4FF2B-A1B5-114E-AA3F-FEA301CD5D67}" dt="2020-04-08T07:23:13.048" v="2493" actId="1076"/>
          <ac:spMkLst>
            <pc:docMk/>
            <pc:sldMk cId="1871487841" sldId="256"/>
            <ac:spMk id="6" creationId="{F474B455-EA95-8444-BF11-661470058947}"/>
          </ac:spMkLst>
        </pc:spChg>
        <pc:spChg chg="del">
          <ac:chgData name="Alexis Perumal" userId="6bacb2ee70178176" providerId="LiveId" clId="{BFA4FF2B-A1B5-114E-AA3F-FEA301CD5D67}" dt="2020-04-08T03:41:48.721" v="278"/>
          <ac:spMkLst>
            <pc:docMk/>
            <pc:sldMk cId="1871487841" sldId="256"/>
            <ac:spMk id="38" creationId="{6F40FBDA-CEB1-40F0-9AB9-BD9C402D70FE}"/>
          </ac:spMkLst>
        </pc:spChg>
        <pc:spChg chg="del">
          <ac:chgData name="Alexis Perumal" userId="6bacb2ee70178176" providerId="LiveId" clId="{BFA4FF2B-A1B5-114E-AA3F-FEA301CD5D67}" dt="2020-04-08T03:41:48.721" v="278"/>
          <ac:spMkLst>
            <pc:docMk/>
            <pc:sldMk cId="1871487841" sldId="256"/>
            <ac:spMk id="40" creationId="{0344D4FE-ABEF-4230-9E4E-AD5782FC78AC}"/>
          </ac:spMkLst>
        </pc:spChg>
        <pc:spChg chg="del">
          <ac:chgData name="Alexis Perumal" userId="6bacb2ee70178176" providerId="LiveId" clId="{BFA4FF2B-A1B5-114E-AA3F-FEA301CD5D67}" dt="2020-04-08T03:41:48.721" v="278"/>
          <ac:spMkLst>
            <pc:docMk/>
            <pc:sldMk cId="1871487841" sldId="256"/>
            <ac:spMk id="42" creationId="{9325F979-D3F9-4926-81B7-7ACCB31A501B}"/>
          </ac:spMkLst>
        </pc:spChg>
        <pc:picChg chg="mod">
          <ac:chgData name="Alexis Perumal" userId="6bacb2ee70178176" providerId="LiveId" clId="{BFA4FF2B-A1B5-114E-AA3F-FEA301CD5D67}" dt="2020-04-08T03:47:12.039" v="375" actId="14100"/>
          <ac:picMkLst>
            <pc:docMk/>
            <pc:sldMk cId="1871487841" sldId="256"/>
            <ac:picMk id="5" creationId="{FC68B89D-57AC-3C4D-A7C8-4DDFE03E0910}"/>
          </ac:picMkLst>
        </pc:picChg>
        <pc:picChg chg="add mod">
          <ac:chgData name="Alexis Perumal" userId="6bacb2ee70178176" providerId="LiveId" clId="{BFA4FF2B-A1B5-114E-AA3F-FEA301CD5D67}" dt="2020-04-08T06:15:20.449" v="2360" actId="1076"/>
          <ac:picMkLst>
            <pc:docMk/>
            <pc:sldMk cId="1871487841" sldId="256"/>
            <ac:picMk id="9" creationId="{4D495F07-DA9B-BA4E-975C-8482226B7E1D}"/>
          </ac:picMkLst>
        </pc:picChg>
      </pc:sldChg>
      <pc:sldChg chg="modSp del">
        <pc:chgData name="Alexis Perumal" userId="6bacb2ee70178176" providerId="LiveId" clId="{BFA4FF2B-A1B5-114E-AA3F-FEA301CD5D67}" dt="2020-04-08T04:26:37.423" v="661" actId="2696"/>
        <pc:sldMkLst>
          <pc:docMk/>
          <pc:sldMk cId="4159077925" sldId="257"/>
        </pc:sldMkLst>
        <pc:spChg chg="mod">
          <ac:chgData name="Alexis Perumal" userId="6bacb2ee70178176" providerId="LiveId" clId="{BFA4FF2B-A1B5-114E-AA3F-FEA301CD5D67}" dt="2020-04-07T02:03:58.698" v="106" actId="6549"/>
          <ac:spMkLst>
            <pc:docMk/>
            <pc:sldMk cId="4159077925" sldId="257"/>
            <ac:spMk id="3" creationId="{94EDB890-7A1F-F749-88F5-1830073E8538}"/>
          </ac:spMkLst>
        </pc:spChg>
      </pc:sldChg>
      <pc:sldChg chg="addSp modSp del">
        <pc:chgData name="Alexis Perumal" userId="6bacb2ee70178176" providerId="LiveId" clId="{BFA4FF2B-A1B5-114E-AA3F-FEA301CD5D67}" dt="2020-04-08T04:26:37.389" v="659" actId="2696"/>
        <pc:sldMkLst>
          <pc:docMk/>
          <pc:sldMk cId="3524609305" sldId="270"/>
        </pc:sldMkLst>
        <pc:spChg chg="add mod">
          <ac:chgData name="Alexis Perumal" userId="6bacb2ee70178176" providerId="LiveId" clId="{BFA4FF2B-A1B5-114E-AA3F-FEA301CD5D67}" dt="2020-04-07T02:47:49.062" v="170" actId="207"/>
          <ac:spMkLst>
            <pc:docMk/>
            <pc:sldMk cId="3524609305" sldId="270"/>
            <ac:spMk id="2" creationId="{D2821902-7152-C440-8EA6-90230D465B5E}"/>
          </ac:spMkLst>
        </pc:spChg>
        <pc:spChg chg="mod">
          <ac:chgData name="Alexis Perumal" userId="6bacb2ee70178176" providerId="LiveId" clId="{BFA4FF2B-A1B5-114E-AA3F-FEA301CD5D67}" dt="2020-04-07T02:03:06.477" v="101" actId="20577"/>
          <ac:spMkLst>
            <pc:docMk/>
            <pc:sldMk cId="3524609305" sldId="270"/>
            <ac:spMk id="3" creationId="{0AE583CC-2A2B-DC4F-92C9-ADE3575749D3}"/>
          </ac:spMkLst>
        </pc:spChg>
      </pc:sldChg>
      <pc:sldChg chg="del">
        <pc:chgData name="Alexis Perumal" userId="6bacb2ee70178176" providerId="LiveId" clId="{BFA4FF2B-A1B5-114E-AA3F-FEA301CD5D67}" dt="2020-04-08T06:16:25.836" v="2380" actId="2696"/>
        <pc:sldMkLst>
          <pc:docMk/>
          <pc:sldMk cId="1014911088" sldId="274"/>
        </pc:sldMkLst>
      </pc:sldChg>
      <pc:sldChg chg="addSp modSp">
        <pc:chgData name="Alexis Perumal" userId="6bacb2ee70178176" providerId="LiveId" clId="{BFA4FF2B-A1B5-114E-AA3F-FEA301CD5D67}" dt="2020-04-07T02:05:45.853" v="109" actId="1076"/>
        <pc:sldMkLst>
          <pc:docMk/>
          <pc:sldMk cId="3100089833" sldId="277"/>
        </pc:sldMkLst>
        <pc:spChg chg="add mod">
          <ac:chgData name="Alexis Perumal" userId="6bacb2ee70178176" providerId="LiveId" clId="{BFA4FF2B-A1B5-114E-AA3F-FEA301CD5D67}" dt="2020-04-07T02:05:45.853" v="109" actId="1076"/>
          <ac:spMkLst>
            <pc:docMk/>
            <pc:sldMk cId="3100089833" sldId="277"/>
            <ac:spMk id="3" creationId="{73B8402F-ABF0-0F42-9FB4-278E68AC3DCB}"/>
          </ac:spMkLst>
        </pc:spChg>
      </pc:sldChg>
      <pc:sldChg chg="del">
        <pc:chgData name="Alexis Perumal" userId="6bacb2ee70178176" providerId="LiveId" clId="{BFA4FF2B-A1B5-114E-AA3F-FEA301CD5D67}" dt="2020-04-08T04:57:45.081" v="1023" actId="2696"/>
        <pc:sldMkLst>
          <pc:docMk/>
          <pc:sldMk cId="746613825" sldId="283"/>
        </pc:sldMkLst>
      </pc:sldChg>
      <pc:sldChg chg="del">
        <pc:chgData name="Alexis Perumal" userId="6bacb2ee70178176" providerId="LiveId" clId="{BFA4FF2B-A1B5-114E-AA3F-FEA301CD5D67}" dt="2020-04-08T04:26:37.401" v="660" actId="2696"/>
        <pc:sldMkLst>
          <pc:docMk/>
          <pc:sldMk cId="3243646147" sldId="284"/>
        </pc:sldMkLst>
      </pc:sldChg>
      <pc:sldChg chg="modSp add del ord">
        <pc:chgData name="Alexis Perumal" userId="6bacb2ee70178176" providerId="LiveId" clId="{BFA4FF2B-A1B5-114E-AA3F-FEA301CD5D67}" dt="2020-04-08T04:25:17.911" v="658" actId="2696"/>
        <pc:sldMkLst>
          <pc:docMk/>
          <pc:sldMk cId="1000026265" sldId="287"/>
        </pc:sldMkLst>
        <pc:spChg chg="mod">
          <ac:chgData name="Alexis Perumal" userId="6bacb2ee70178176" providerId="LiveId" clId="{BFA4FF2B-A1B5-114E-AA3F-FEA301CD5D67}" dt="2020-04-08T03:48:16.369" v="379" actId="20577"/>
          <ac:spMkLst>
            <pc:docMk/>
            <pc:sldMk cId="1000026265" sldId="287"/>
            <ac:spMk id="2" creationId="{BC5DDA51-F6C6-B147-BF89-2EC41B3E4FEB}"/>
          </ac:spMkLst>
        </pc:spChg>
        <pc:spChg chg="mod">
          <ac:chgData name="Alexis Perumal" userId="6bacb2ee70178176" providerId="LiveId" clId="{BFA4FF2B-A1B5-114E-AA3F-FEA301CD5D67}" dt="2020-04-08T03:06:05.438" v="217" actId="20577"/>
          <ac:spMkLst>
            <pc:docMk/>
            <pc:sldMk cId="1000026265" sldId="287"/>
            <ac:spMk id="3" creationId="{ADB61A3E-A892-6449-8C3D-522EF8738787}"/>
          </ac:spMkLst>
        </pc:spChg>
      </pc:sldChg>
      <pc:sldChg chg="add del">
        <pc:chgData name="Alexis Perumal" userId="6bacb2ee70178176" providerId="LiveId" clId="{BFA4FF2B-A1B5-114E-AA3F-FEA301CD5D67}" dt="2020-04-08T04:26:42.160" v="663" actId="2696"/>
        <pc:sldMkLst>
          <pc:docMk/>
          <pc:sldMk cId="3344438039" sldId="288"/>
        </pc:sldMkLst>
      </pc:sldChg>
      <pc:sldChg chg="modSp add del ord modNotesTx">
        <pc:chgData name="Alexis Perumal" userId="6bacb2ee70178176" providerId="LiveId" clId="{BFA4FF2B-A1B5-114E-AA3F-FEA301CD5D67}" dt="2020-04-08T04:26:37.432" v="662" actId="2696"/>
        <pc:sldMkLst>
          <pc:docMk/>
          <pc:sldMk cId="3576231843" sldId="289"/>
        </pc:sldMkLst>
        <pc:spChg chg="mod">
          <ac:chgData name="Alexis Perumal" userId="6bacb2ee70178176" providerId="LiveId" clId="{BFA4FF2B-A1B5-114E-AA3F-FEA301CD5D67}" dt="2020-04-08T03:06:53.464" v="250" actId="20577"/>
          <ac:spMkLst>
            <pc:docMk/>
            <pc:sldMk cId="3576231843" sldId="289"/>
            <ac:spMk id="2" creationId="{BC5DDA51-F6C6-B147-BF89-2EC41B3E4FEB}"/>
          </ac:spMkLst>
        </pc:spChg>
        <pc:spChg chg="mod">
          <ac:chgData name="Alexis Perumal" userId="6bacb2ee70178176" providerId="LiveId" clId="{BFA4FF2B-A1B5-114E-AA3F-FEA301CD5D67}" dt="2020-04-08T03:07:06.397" v="256" actId="20577"/>
          <ac:spMkLst>
            <pc:docMk/>
            <pc:sldMk cId="3576231843" sldId="289"/>
            <ac:spMk id="3" creationId="{ADB61A3E-A892-6449-8C3D-522EF8738787}"/>
          </ac:spMkLst>
        </pc:spChg>
      </pc:sldChg>
      <pc:sldChg chg="add del">
        <pc:chgData name="Alexis Perumal" userId="6bacb2ee70178176" providerId="LiveId" clId="{BFA4FF2B-A1B5-114E-AA3F-FEA301CD5D67}" dt="2020-04-08T03:50:09.517" v="420" actId="2696"/>
        <pc:sldMkLst>
          <pc:docMk/>
          <pc:sldMk cId="2517473180" sldId="290"/>
        </pc:sldMkLst>
      </pc:sldChg>
      <pc:sldChg chg="addSp delSp modSp add mod setBg setClrOvrMap">
        <pc:chgData name="Alexis Perumal" userId="6bacb2ee70178176" providerId="LiveId" clId="{BFA4FF2B-A1B5-114E-AA3F-FEA301CD5D67}" dt="2020-04-08T04:56:12.110" v="1018" actId="207"/>
        <pc:sldMkLst>
          <pc:docMk/>
          <pc:sldMk cId="942085001" sldId="291"/>
        </pc:sldMkLst>
        <pc:spChg chg="mod ord">
          <ac:chgData name="Alexis Perumal" userId="6bacb2ee70178176" providerId="LiveId" clId="{BFA4FF2B-A1B5-114E-AA3F-FEA301CD5D67}" dt="2020-04-08T04:56:12.110" v="1018" actId="207"/>
          <ac:spMkLst>
            <pc:docMk/>
            <pc:sldMk cId="942085001" sldId="291"/>
            <ac:spMk id="2" creationId="{F291AFCA-B7CC-4B4F-9744-8814CB52B727}"/>
          </ac:spMkLst>
        </pc:spChg>
        <pc:spChg chg="add mod ord">
          <ac:chgData name="Alexis Perumal" userId="6bacb2ee70178176" providerId="LiveId" clId="{BFA4FF2B-A1B5-114E-AA3F-FEA301CD5D67}" dt="2020-04-08T04:51:27.421" v="980" actId="207"/>
          <ac:spMkLst>
            <pc:docMk/>
            <pc:sldMk cId="942085001" sldId="291"/>
            <ac:spMk id="5" creationId="{EA371769-8E8A-4B48-8A5E-E9683DA17CD5}"/>
          </ac:spMkLst>
        </pc:spChg>
        <pc:spChg chg="add mod">
          <ac:chgData name="Alexis Perumal" userId="6bacb2ee70178176" providerId="LiveId" clId="{BFA4FF2B-A1B5-114E-AA3F-FEA301CD5D67}" dt="2020-04-08T04:51:35.315" v="982" actId="207"/>
          <ac:spMkLst>
            <pc:docMk/>
            <pc:sldMk cId="942085001" sldId="291"/>
            <ac:spMk id="7" creationId="{A52CEDE5-3273-D440-AC95-0821D969FC9F}"/>
          </ac:spMkLst>
        </pc:spChg>
        <pc:spChg chg="add mod">
          <ac:chgData name="Alexis Perumal" userId="6bacb2ee70178176" providerId="LiveId" clId="{BFA4FF2B-A1B5-114E-AA3F-FEA301CD5D67}" dt="2020-04-08T04:51:31.770" v="981" actId="207"/>
          <ac:spMkLst>
            <pc:docMk/>
            <pc:sldMk cId="942085001" sldId="291"/>
            <ac:spMk id="9" creationId="{53D74E68-FCBC-B441-9F8C-7B0AD5B8228F}"/>
          </ac:spMkLst>
        </pc:spChg>
        <pc:spChg chg="add del mod">
          <ac:chgData name="Alexis Perumal" userId="6bacb2ee70178176" providerId="LiveId" clId="{BFA4FF2B-A1B5-114E-AA3F-FEA301CD5D67}" dt="2020-04-08T04:28:51.524" v="681"/>
          <ac:spMkLst>
            <pc:docMk/>
            <pc:sldMk cId="942085001" sldId="291"/>
            <ac:spMk id="10" creationId="{A63B5B87-3AB2-5C4F-AE8E-F9FFE85F2ABB}"/>
          </ac:spMkLst>
        </pc:spChg>
        <pc:spChg chg="add">
          <ac:chgData name="Alexis Perumal" userId="6bacb2ee70178176" providerId="LiveId" clId="{BFA4FF2B-A1B5-114E-AA3F-FEA301CD5D67}" dt="2020-04-08T04:31:58.816" v="685" actId="26606"/>
          <ac:spMkLst>
            <pc:docMk/>
            <pc:sldMk cId="942085001" sldId="291"/>
            <ac:spMk id="14" creationId="{904DB13E-F722-4ED6-BB00-556651E95281}"/>
          </ac:spMkLst>
        </pc:spChg>
        <pc:spChg chg="add">
          <ac:chgData name="Alexis Perumal" userId="6bacb2ee70178176" providerId="LiveId" clId="{BFA4FF2B-A1B5-114E-AA3F-FEA301CD5D67}" dt="2020-04-08T04:31:58.816" v="685" actId="26606"/>
          <ac:spMkLst>
            <pc:docMk/>
            <pc:sldMk cId="942085001" sldId="291"/>
            <ac:spMk id="16" creationId="{1D91E3E1-5159-4DA9-8C1A-3897E909473B}"/>
          </ac:spMkLst>
        </pc:spChg>
        <pc:spChg chg="add">
          <ac:chgData name="Alexis Perumal" userId="6bacb2ee70178176" providerId="LiveId" clId="{BFA4FF2B-A1B5-114E-AA3F-FEA301CD5D67}" dt="2020-04-08T04:31:58.816" v="685" actId="26606"/>
          <ac:spMkLst>
            <pc:docMk/>
            <pc:sldMk cId="942085001" sldId="291"/>
            <ac:spMk id="18" creationId="{A9EF7E53-E975-4A5C-BF5D-D874044856E9}"/>
          </ac:spMkLst>
        </pc:spChg>
        <pc:spChg chg="add">
          <ac:chgData name="Alexis Perumal" userId="6bacb2ee70178176" providerId="LiveId" clId="{BFA4FF2B-A1B5-114E-AA3F-FEA301CD5D67}" dt="2020-04-08T04:31:58.816" v="685" actId="26606"/>
          <ac:spMkLst>
            <pc:docMk/>
            <pc:sldMk cId="942085001" sldId="291"/>
            <ac:spMk id="20" creationId="{D5C53263-995C-49EE-9CA6-FE769A768880}"/>
          </ac:spMkLst>
        </pc:spChg>
        <pc:spChg chg="add del mod">
          <ac:chgData name="Alexis Perumal" userId="6bacb2ee70178176" providerId="LiveId" clId="{BFA4FF2B-A1B5-114E-AA3F-FEA301CD5D67}" dt="2020-04-08T04:34:09.387" v="705" actId="478"/>
          <ac:spMkLst>
            <pc:docMk/>
            <pc:sldMk cId="942085001" sldId="291"/>
            <ac:spMk id="26" creationId="{818E0DFE-F127-2E44-AA75-6D02E52FC1B0}"/>
          </ac:spMkLst>
        </pc:spChg>
        <pc:spChg chg="add">
          <ac:chgData name="Alexis Perumal" userId="6bacb2ee70178176" providerId="LiveId" clId="{BFA4FF2B-A1B5-114E-AA3F-FEA301CD5D67}" dt="2020-04-08T04:31:58.816" v="685" actId="26606"/>
          <ac:spMkLst>
            <pc:docMk/>
            <pc:sldMk cId="942085001" sldId="291"/>
            <ac:spMk id="27" creationId="{0E7CA313-2F4B-4574-8399-12EF6A1BF292}"/>
          </ac:spMkLst>
        </pc:spChg>
        <pc:spChg chg="add mod">
          <ac:chgData name="Alexis Perumal" userId="6bacb2ee70178176" providerId="LiveId" clId="{BFA4FF2B-A1B5-114E-AA3F-FEA301CD5D67}" dt="2020-04-08T04:45:13.983" v="882" actId="1036"/>
          <ac:spMkLst>
            <pc:docMk/>
            <pc:sldMk cId="942085001" sldId="291"/>
            <ac:spMk id="28" creationId="{6E0841A6-B6D2-7E46-821E-B1B2A681F67B}"/>
          </ac:spMkLst>
        </pc:spChg>
        <pc:spChg chg="add">
          <ac:chgData name="Alexis Perumal" userId="6bacb2ee70178176" providerId="LiveId" clId="{BFA4FF2B-A1B5-114E-AA3F-FEA301CD5D67}" dt="2020-04-08T04:31:58.816" v="685" actId="26606"/>
          <ac:spMkLst>
            <pc:docMk/>
            <pc:sldMk cId="942085001" sldId="291"/>
            <ac:spMk id="29" creationId="{2644B391-9BFE-445C-A9EC-F544BB85FBC7}"/>
          </ac:spMkLst>
        </pc:spChg>
        <pc:spChg chg="add mod">
          <ac:chgData name="Alexis Perumal" userId="6bacb2ee70178176" providerId="LiveId" clId="{BFA4FF2B-A1B5-114E-AA3F-FEA301CD5D67}" dt="2020-04-08T04:52:24.287" v="990" actId="207"/>
          <ac:spMkLst>
            <pc:docMk/>
            <pc:sldMk cId="942085001" sldId="291"/>
            <ac:spMk id="30" creationId="{7AE2918A-6B2E-D24C-B3CE-DF90BEA20A58}"/>
          </ac:spMkLst>
        </pc:spChg>
        <pc:spChg chg="add">
          <ac:chgData name="Alexis Perumal" userId="6bacb2ee70178176" providerId="LiveId" clId="{BFA4FF2B-A1B5-114E-AA3F-FEA301CD5D67}" dt="2020-04-08T04:31:58.816" v="685" actId="26606"/>
          <ac:spMkLst>
            <pc:docMk/>
            <pc:sldMk cId="942085001" sldId="291"/>
            <ac:spMk id="31" creationId="{80F26E69-87D9-4655-AE7B-280A87AA3CAD}"/>
          </ac:spMkLst>
        </pc:spChg>
        <pc:spChg chg="add mod">
          <ac:chgData name="Alexis Perumal" userId="6bacb2ee70178176" providerId="LiveId" clId="{BFA4FF2B-A1B5-114E-AA3F-FEA301CD5D67}" dt="2020-04-08T04:52:27.822" v="991" actId="207"/>
          <ac:spMkLst>
            <pc:docMk/>
            <pc:sldMk cId="942085001" sldId="291"/>
            <ac:spMk id="32" creationId="{55712276-B1A0-0546-9859-6D17F5BE97F3}"/>
          </ac:spMkLst>
        </pc:spChg>
        <pc:spChg chg="add mod">
          <ac:chgData name="Alexis Perumal" userId="6bacb2ee70178176" providerId="LiveId" clId="{BFA4FF2B-A1B5-114E-AA3F-FEA301CD5D67}" dt="2020-04-08T04:52:32.139" v="992" actId="207"/>
          <ac:spMkLst>
            <pc:docMk/>
            <pc:sldMk cId="942085001" sldId="291"/>
            <ac:spMk id="33" creationId="{E704EE12-1A6A-BA4F-B79D-4162D971BB5F}"/>
          </ac:spMkLst>
        </pc:spChg>
        <pc:grpChg chg="add">
          <ac:chgData name="Alexis Perumal" userId="6bacb2ee70178176" providerId="LiveId" clId="{BFA4FF2B-A1B5-114E-AA3F-FEA301CD5D67}" dt="2020-04-08T04:31:58.816" v="685" actId="26606"/>
          <ac:grpSpMkLst>
            <pc:docMk/>
            <pc:sldMk cId="942085001" sldId="291"/>
            <ac:grpSpMk id="22" creationId="{E26428D7-C6F3-473D-A360-A3F5C3E8728C}"/>
          </ac:grpSpMkLst>
        </pc:grpChg>
        <pc:picChg chg="add del">
          <ac:chgData name="Alexis Perumal" userId="6bacb2ee70178176" providerId="LiveId" clId="{BFA4FF2B-A1B5-114E-AA3F-FEA301CD5D67}" dt="2020-04-08T04:11:41.755" v="422" actId="478"/>
          <ac:picMkLst>
            <pc:docMk/>
            <pc:sldMk cId="942085001" sldId="291"/>
            <ac:picMk id="3" creationId="{6324520B-072B-AC4F-8779-9D3072CFF388}"/>
          </ac:picMkLst>
        </pc:picChg>
        <pc:picChg chg="add mod">
          <ac:chgData name="Alexis Perumal" userId="6bacb2ee70178176" providerId="LiveId" clId="{BFA4FF2B-A1B5-114E-AA3F-FEA301CD5D67}" dt="2020-04-08T04:51:13.406" v="978" actId="14100"/>
          <ac:picMkLst>
            <pc:docMk/>
            <pc:sldMk cId="942085001" sldId="291"/>
            <ac:picMk id="4" creationId="{31130F41-9048-D543-A70D-7C193B469607}"/>
          </ac:picMkLst>
        </pc:picChg>
        <pc:picChg chg="add mod">
          <ac:chgData name="Alexis Perumal" userId="6bacb2ee70178176" providerId="LiveId" clId="{BFA4FF2B-A1B5-114E-AA3F-FEA301CD5D67}" dt="2020-04-08T04:51:17.949" v="979" actId="14100"/>
          <ac:picMkLst>
            <pc:docMk/>
            <pc:sldMk cId="942085001" sldId="291"/>
            <ac:picMk id="6" creationId="{93D72CF6-4404-1047-BEA4-A0AF211757FB}"/>
          </ac:picMkLst>
        </pc:picChg>
        <pc:picChg chg="add mod ord">
          <ac:chgData name="Alexis Perumal" userId="6bacb2ee70178176" providerId="LiveId" clId="{BFA4FF2B-A1B5-114E-AA3F-FEA301CD5D67}" dt="2020-04-08T04:37:19.223" v="770"/>
          <ac:picMkLst>
            <pc:docMk/>
            <pc:sldMk cId="942085001" sldId="291"/>
            <ac:picMk id="8" creationId="{9CF95171-EC79-7345-8F4E-F680999572A9}"/>
          </ac:picMkLst>
        </pc:picChg>
      </pc:sldChg>
      <pc:sldChg chg="addSp delSp modSp add del">
        <pc:chgData name="Alexis Perumal" userId="6bacb2ee70178176" providerId="LiveId" clId="{BFA4FF2B-A1B5-114E-AA3F-FEA301CD5D67}" dt="2020-04-08T04:49:28.551" v="963" actId="2696"/>
        <pc:sldMkLst>
          <pc:docMk/>
          <pc:sldMk cId="3354882434" sldId="292"/>
        </pc:sldMkLst>
        <pc:spChg chg="add del mod">
          <ac:chgData name="Alexis Perumal" userId="6bacb2ee70178176" providerId="LiveId" clId="{BFA4FF2B-A1B5-114E-AA3F-FEA301CD5D67}" dt="2020-04-08T04:24:58.351" v="652" actId="478"/>
          <ac:spMkLst>
            <pc:docMk/>
            <pc:sldMk cId="3354882434" sldId="292"/>
            <ac:spMk id="3" creationId="{22873DF9-2595-F448-86B8-D6A662449D7D}"/>
          </ac:spMkLst>
        </pc:spChg>
        <pc:spChg chg="mod">
          <ac:chgData name="Alexis Perumal" userId="6bacb2ee70178176" providerId="LiveId" clId="{BFA4FF2B-A1B5-114E-AA3F-FEA301CD5D67}" dt="2020-04-08T04:20:49.393" v="614" actId="207"/>
          <ac:spMkLst>
            <pc:docMk/>
            <pc:sldMk cId="3354882434" sldId="292"/>
            <ac:spMk id="7" creationId="{A52CEDE5-3273-D440-AC95-0821D969FC9F}"/>
          </ac:spMkLst>
        </pc:spChg>
        <pc:spChg chg="mod">
          <ac:chgData name="Alexis Perumal" userId="6bacb2ee70178176" providerId="LiveId" clId="{BFA4FF2B-A1B5-114E-AA3F-FEA301CD5D67}" dt="2020-04-08T04:20:13.503" v="580" actId="14861"/>
          <ac:spMkLst>
            <pc:docMk/>
            <pc:sldMk cId="3354882434" sldId="292"/>
            <ac:spMk id="9" creationId="{53D74E68-FCBC-B441-9F8C-7B0AD5B8228F}"/>
          </ac:spMkLst>
        </pc:spChg>
        <pc:spChg chg="add mod">
          <ac:chgData name="Alexis Perumal" userId="6bacb2ee70178176" providerId="LiveId" clId="{BFA4FF2B-A1B5-114E-AA3F-FEA301CD5D67}" dt="2020-04-08T04:23:20.214" v="634" actId="207"/>
          <ac:spMkLst>
            <pc:docMk/>
            <pc:sldMk cId="3354882434" sldId="292"/>
            <ac:spMk id="10" creationId="{4DE9579E-CA47-6446-BF1C-B41D0B9F155F}"/>
          </ac:spMkLst>
        </pc:spChg>
        <pc:spChg chg="add mod">
          <ac:chgData name="Alexis Perumal" userId="6bacb2ee70178176" providerId="LiveId" clId="{BFA4FF2B-A1B5-114E-AA3F-FEA301CD5D67}" dt="2020-04-08T04:24:31.905" v="648" actId="14100"/>
          <ac:spMkLst>
            <pc:docMk/>
            <pc:sldMk cId="3354882434" sldId="292"/>
            <ac:spMk id="11" creationId="{0F816034-2875-C048-8A95-FB89B7F8CBBE}"/>
          </ac:spMkLst>
        </pc:spChg>
        <pc:picChg chg="mod">
          <ac:chgData name="Alexis Perumal" userId="6bacb2ee70178176" providerId="LiveId" clId="{BFA4FF2B-A1B5-114E-AA3F-FEA301CD5D67}" dt="2020-04-08T04:20:26.002" v="613" actId="14861"/>
          <ac:picMkLst>
            <pc:docMk/>
            <pc:sldMk cId="3354882434" sldId="292"/>
            <ac:picMk id="4" creationId="{31130F41-9048-D543-A70D-7C193B469607}"/>
          </ac:picMkLst>
        </pc:picChg>
        <pc:picChg chg="mod">
          <ac:chgData name="Alexis Perumal" userId="6bacb2ee70178176" providerId="LiveId" clId="{BFA4FF2B-A1B5-114E-AA3F-FEA301CD5D67}" dt="2020-04-08T04:24:08.367" v="642" actId="14100"/>
          <ac:picMkLst>
            <pc:docMk/>
            <pc:sldMk cId="3354882434" sldId="292"/>
            <ac:picMk id="6" creationId="{93D72CF6-4404-1047-BEA4-A0AF211757FB}"/>
          </ac:picMkLst>
        </pc:picChg>
        <pc:picChg chg="mod">
          <ac:chgData name="Alexis Perumal" userId="6bacb2ee70178176" providerId="LiveId" clId="{BFA4FF2B-A1B5-114E-AA3F-FEA301CD5D67}" dt="2020-04-08T04:20:13.503" v="580" actId="14861"/>
          <ac:picMkLst>
            <pc:docMk/>
            <pc:sldMk cId="3354882434" sldId="292"/>
            <ac:picMk id="8" creationId="{9CF95171-EC79-7345-8F4E-F680999572A9}"/>
          </ac:picMkLst>
        </pc:picChg>
      </pc:sldChg>
      <pc:sldChg chg="add del">
        <pc:chgData name="Alexis Perumal" userId="6bacb2ee70178176" providerId="LiveId" clId="{BFA4FF2B-A1B5-114E-AA3F-FEA301CD5D67}" dt="2020-04-08T04:25:17.896" v="656" actId="2696"/>
        <pc:sldMkLst>
          <pc:docMk/>
          <pc:sldMk cId="1028153752" sldId="293"/>
        </pc:sldMkLst>
      </pc:sldChg>
      <pc:sldChg chg="add del">
        <pc:chgData name="Alexis Perumal" userId="6bacb2ee70178176" providerId="LiveId" clId="{BFA4FF2B-A1B5-114E-AA3F-FEA301CD5D67}" dt="2020-04-08T04:25:17.904" v="657" actId="2696"/>
        <pc:sldMkLst>
          <pc:docMk/>
          <pc:sldMk cId="1311283420" sldId="294"/>
        </pc:sldMkLst>
      </pc:sldChg>
      <pc:sldChg chg="delSp add del">
        <pc:chgData name="Alexis Perumal" userId="6bacb2ee70178176" providerId="LiveId" clId="{BFA4FF2B-A1B5-114E-AA3F-FEA301CD5D67}" dt="2020-04-08T04:49:28.559" v="964" actId="2696"/>
        <pc:sldMkLst>
          <pc:docMk/>
          <pc:sldMk cId="856905067" sldId="295"/>
        </pc:sldMkLst>
        <pc:spChg chg="del">
          <ac:chgData name="Alexis Perumal" userId="6bacb2ee70178176" providerId="LiveId" clId="{BFA4FF2B-A1B5-114E-AA3F-FEA301CD5D67}" dt="2020-04-08T04:25:01.197" v="653" actId="478"/>
          <ac:spMkLst>
            <pc:docMk/>
            <pc:sldMk cId="856905067" sldId="295"/>
            <ac:spMk id="11" creationId="{0F816034-2875-C048-8A95-FB89B7F8CBBE}"/>
          </ac:spMkLst>
        </pc:spChg>
      </pc:sldChg>
      <pc:sldChg chg="delSp add del">
        <pc:chgData name="Alexis Perumal" userId="6bacb2ee70178176" providerId="LiveId" clId="{BFA4FF2B-A1B5-114E-AA3F-FEA301CD5D67}" dt="2020-04-08T04:49:28.567" v="965" actId="2696"/>
        <pc:sldMkLst>
          <pc:docMk/>
          <pc:sldMk cId="173937705" sldId="296"/>
        </pc:sldMkLst>
        <pc:spChg chg="del">
          <ac:chgData name="Alexis Perumal" userId="6bacb2ee70178176" providerId="LiveId" clId="{BFA4FF2B-A1B5-114E-AA3F-FEA301CD5D67}" dt="2020-04-08T04:25:05.894" v="654" actId="478"/>
          <ac:spMkLst>
            <pc:docMk/>
            <pc:sldMk cId="173937705" sldId="296"/>
            <ac:spMk id="10" creationId="{4DE9579E-CA47-6446-BF1C-B41D0B9F155F}"/>
          </ac:spMkLst>
        </pc:spChg>
      </pc:sldChg>
      <pc:sldChg chg="add del">
        <pc:chgData name="Alexis Perumal" userId="6bacb2ee70178176" providerId="LiveId" clId="{BFA4FF2B-A1B5-114E-AA3F-FEA301CD5D67}" dt="2020-04-08T04:25:17.885" v="655" actId="2696"/>
        <pc:sldMkLst>
          <pc:docMk/>
          <pc:sldMk cId="3469615612" sldId="297"/>
        </pc:sldMkLst>
      </pc:sldChg>
      <pc:sldChg chg="addSp delSp modSp add del">
        <pc:chgData name="Alexis Perumal" userId="6bacb2ee70178176" providerId="LiveId" clId="{BFA4FF2B-A1B5-114E-AA3F-FEA301CD5D67}" dt="2020-04-08T04:49:28.345" v="959" actId="2696"/>
        <pc:sldMkLst>
          <pc:docMk/>
          <pc:sldMk cId="3525277653" sldId="297"/>
        </pc:sldMkLst>
        <pc:spChg chg="add del mod">
          <ac:chgData name="Alexis Perumal" userId="6bacb2ee70178176" providerId="LiveId" clId="{BFA4FF2B-A1B5-114E-AA3F-FEA301CD5D67}" dt="2020-04-08T04:36:01.926" v="727" actId="478"/>
          <ac:spMkLst>
            <pc:docMk/>
            <pc:sldMk cId="3525277653" sldId="297"/>
            <ac:spMk id="21" creationId="{5C4F277C-E685-7A4D-9BE6-4E0B709C0540}"/>
          </ac:spMkLst>
        </pc:spChg>
        <pc:spChg chg="mod">
          <ac:chgData name="Alexis Perumal" userId="6bacb2ee70178176" providerId="LiveId" clId="{BFA4FF2B-A1B5-114E-AA3F-FEA301CD5D67}" dt="2020-04-08T04:35:25.258" v="718" actId="14100"/>
          <ac:spMkLst>
            <pc:docMk/>
            <pc:sldMk cId="3525277653" sldId="297"/>
            <ac:spMk id="26" creationId="{818E0DFE-F127-2E44-AA75-6D02E52FC1B0}"/>
          </ac:spMkLst>
        </pc:spChg>
        <pc:spChg chg="add mod">
          <ac:chgData name="Alexis Perumal" userId="6bacb2ee70178176" providerId="LiveId" clId="{BFA4FF2B-A1B5-114E-AA3F-FEA301CD5D67}" dt="2020-04-08T04:35:00.958" v="715" actId="14100"/>
          <ac:spMkLst>
            <pc:docMk/>
            <pc:sldMk cId="3525277653" sldId="297"/>
            <ac:spMk id="28" creationId="{5AE3B686-8A82-664A-AFFA-10753B353086}"/>
          </ac:spMkLst>
        </pc:spChg>
      </pc:sldChg>
      <pc:sldChg chg="delSp add del setBg delDesignElem">
        <pc:chgData name="Alexis Perumal" userId="6bacb2ee70178176" providerId="LiveId" clId="{BFA4FF2B-A1B5-114E-AA3F-FEA301CD5D67}" dt="2020-04-08T04:49:28.535" v="961" actId="2696"/>
        <pc:sldMkLst>
          <pc:docMk/>
          <pc:sldMk cId="1174463553" sldId="298"/>
        </pc:sldMkLst>
        <pc:spChg chg="del">
          <ac:chgData name="Alexis Perumal" userId="6bacb2ee70178176" providerId="LiveId" clId="{BFA4FF2B-A1B5-114E-AA3F-FEA301CD5D67}" dt="2020-04-08T04:35:35.261" v="720"/>
          <ac:spMkLst>
            <pc:docMk/>
            <pc:sldMk cId="1174463553" sldId="298"/>
            <ac:spMk id="14" creationId="{904DB13E-F722-4ED6-BB00-556651E95281}"/>
          </ac:spMkLst>
        </pc:spChg>
        <pc:spChg chg="del">
          <ac:chgData name="Alexis Perumal" userId="6bacb2ee70178176" providerId="LiveId" clId="{BFA4FF2B-A1B5-114E-AA3F-FEA301CD5D67}" dt="2020-04-08T04:35:35.261" v="720"/>
          <ac:spMkLst>
            <pc:docMk/>
            <pc:sldMk cId="1174463553" sldId="298"/>
            <ac:spMk id="16" creationId="{1D91E3E1-5159-4DA9-8C1A-3897E909473B}"/>
          </ac:spMkLst>
        </pc:spChg>
        <pc:spChg chg="del">
          <ac:chgData name="Alexis Perumal" userId="6bacb2ee70178176" providerId="LiveId" clId="{BFA4FF2B-A1B5-114E-AA3F-FEA301CD5D67}" dt="2020-04-08T04:35:35.261" v="720"/>
          <ac:spMkLst>
            <pc:docMk/>
            <pc:sldMk cId="1174463553" sldId="298"/>
            <ac:spMk id="18" creationId="{A9EF7E53-E975-4A5C-BF5D-D874044856E9}"/>
          </ac:spMkLst>
        </pc:spChg>
        <pc:spChg chg="del">
          <ac:chgData name="Alexis Perumal" userId="6bacb2ee70178176" providerId="LiveId" clId="{BFA4FF2B-A1B5-114E-AA3F-FEA301CD5D67}" dt="2020-04-08T04:35:35.261" v="720"/>
          <ac:spMkLst>
            <pc:docMk/>
            <pc:sldMk cId="1174463553" sldId="298"/>
            <ac:spMk id="20" creationId="{D5C53263-995C-49EE-9CA6-FE769A768880}"/>
          </ac:spMkLst>
        </pc:spChg>
        <pc:spChg chg="del">
          <ac:chgData name="Alexis Perumal" userId="6bacb2ee70178176" providerId="LiveId" clId="{BFA4FF2B-A1B5-114E-AA3F-FEA301CD5D67}" dt="2020-04-08T04:35:35.261" v="720"/>
          <ac:spMkLst>
            <pc:docMk/>
            <pc:sldMk cId="1174463553" sldId="298"/>
            <ac:spMk id="27" creationId="{0E7CA313-2F4B-4574-8399-12EF6A1BF292}"/>
          </ac:spMkLst>
        </pc:spChg>
        <pc:spChg chg="del">
          <ac:chgData name="Alexis Perumal" userId="6bacb2ee70178176" providerId="LiveId" clId="{BFA4FF2B-A1B5-114E-AA3F-FEA301CD5D67}" dt="2020-04-08T04:35:35.261" v="720"/>
          <ac:spMkLst>
            <pc:docMk/>
            <pc:sldMk cId="1174463553" sldId="298"/>
            <ac:spMk id="29" creationId="{2644B391-9BFE-445C-A9EC-F544BB85FBC7}"/>
          </ac:spMkLst>
        </pc:spChg>
        <pc:spChg chg="del">
          <ac:chgData name="Alexis Perumal" userId="6bacb2ee70178176" providerId="LiveId" clId="{BFA4FF2B-A1B5-114E-AA3F-FEA301CD5D67}" dt="2020-04-08T04:35:35.261" v="720"/>
          <ac:spMkLst>
            <pc:docMk/>
            <pc:sldMk cId="1174463553" sldId="298"/>
            <ac:spMk id="31" creationId="{80F26E69-87D9-4655-AE7B-280A87AA3CAD}"/>
          </ac:spMkLst>
        </pc:spChg>
        <pc:grpChg chg="del">
          <ac:chgData name="Alexis Perumal" userId="6bacb2ee70178176" providerId="LiveId" clId="{BFA4FF2B-A1B5-114E-AA3F-FEA301CD5D67}" dt="2020-04-08T04:35:35.261" v="720"/>
          <ac:grpSpMkLst>
            <pc:docMk/>
            <pc:sldMk cId="1174463553" sldId="298"/>
            <ac:grpSpMk id="22" creationId="{E26428D7-C6F3-473D-A360-A3F5C3E8728C}"/>
          </ac:grpSpMkLst>
        </pc:grpChg>
      </pc:sldChg>
      <pc:sldChg chg="delSp add del setBg delDesignElem">
        <pc:chgData name="Alexis Perumal" userId="6bacb2ee70178176" providerId="LiveId" clId="{BFA4FF2B-A1B5-114E-AA3F-FEA301CD5D67}" dt="2020-04-08T04:49:28.543" v="962" actId="2696"/>
        <pc:sldMkLst>
          <pc:docMk/>
          <pc:sldMk cId="3906926426" sldId="299"/>
        </pc:sldMkLst>
        <pc:spChg chg="del">
          <ac:chgData name="Alexis Perumal" userId="6bacb2ee70178176" providerId="LiveId" clId="{BFA4FF2B-A1B5-114E-AA3F-FEA301CD5D67}" dt="2020-04-08T04:35:36.128" v="722"/>
          <ac:spMkLst>
            <pc:docMk/>
            <pc:sldMk cId="3906926426" sldId="299"/>
            <ac:spMk id="14" creationId="{904DB13E-F722-4ED6-BB00-556651E95281}"/>
          </ac:spMkLst>
        </pc:spChg>
        <pc:spChg chg="del">
          <ac:chgData name="Alexis Perumal" userId="6bacb2ee70178176" providerId="LiveId" clId="{BFA4FF2B-A1B5-114E-AA3F-FEA301CD5D67}" dt="2020-04-08T04:35:36.128" v="722"/>
          <ac:spMkLst>
            <pc:docMk/>
            <pc:sldMk cId="3906926426" sldId="299"/>
            <ac:spMk id="16" creationId="{1D91E3E1-5159-4DA9-8C1A-3897E909473B}"/>
          </ac:spMkLst>
        </pc:spChg>
        <pc:spChg chg="del">
          <ac:chgData name="Alexis Perumal" userId="6bacb2ee70178176" providerId="LiveId" clId="{BFA4FF2B-A1B5-114E-AA3F-FEA301CD5D67}" dt="2020-04-08T04:35:36.128" v="722"/>
          <ac:spMkLst>
            <pc:docMk/>
            <pc:sldMk cId="3906926426" sldId="299"/>
            <ac:spMk id="18" creationId="{A9EF7E53-E975-4A5C-BF5D-D874044856E9}"/>
          </ac:spMkLst>
        </pc:spChg>
        <pc:spChg chg="del">
          <ac:chgData name="Alexis Perumal" userId="6bacb2ee70178176" providerId="LiveId" clId="{BFA4FF2B-A1B5-114E-AA3F-FEA301CD5D67}" dt="2020-04-08T04:35:36.128" v="722"/>
          <ac:spMkLst>
            <pc:docMk/>
            <pc:sldMk cId="3906926426" sldId="299"/>
            <ac:spMk id="20" creationId="{D5C53263-995C-49EE-9CA6-FE769A768880}"/>
          </ac:spMkLst>
        </pc:spChg>
        <pc:spChg chg="del">
          <ac:chgData name="Alexis Perumal" userId="6bacb2ee70178176" providerId="LiveId" clId="{BFA4FF2B-A1B5-114E-AA3F-FEA301CD5D67}" dt="2020-04-08T04:35:36.128" v="722"/>
          <ac:spMkLst>
            <pc:docMk/>
            <pc:sldMk cId="3906926426" sldId="299"/>
            <ac:spMk id="27" creationId="{0E7CA313-2F4B-4574-8399-12EF6A1BF292}"/>
          </ac:spMkLst>
        </pc:spChg>
        <pc:spChg chg="del">
          <ac:chgData name="Alexis Perumal" userId="6bacb2ee70178176" providerId="LiveId" clId="{BFA4FF2B-A1B5-114E-AA3F-FEA301CD5D67}" dt="2020-04-08T04:35:36.128" v="722"/>
          <ac:spMkLst>
            <pc:docMk/>
            <pc:sldMk cId="3906926426" sldId="299"/>
            <ac:spMk id="29" creationId="{2644B391-9BFE-445C-A9EC-F544BB85FBC7}"/>
          </ac:spMkLst>
        </pc:spChg>
        <pc:spChg chg="del">
          <ac:chgData name="Alexis Perumal" userId="6bacb2ee70178176" providerId="LiveId" clId="{BFA4FF2B-A1B5-114E-AA3F-FEA301CD5D67}" dt="2020-04-08T04:35:36.128" v="722"/>
          <ac:spMkLst>
            <pc:docMk/>
            <pc:sldMk cId="3906926426" sldId="299"/>
            <ac:spMk id="31" creationId="{80F26E69-87D9-4655-AE7B-280A87AA3CAD}"/>
          </ac:spMkLst>
        </pc:spChg>
        <pc:grpChg chg="del">
          <ac:chgData name="Alexis Perumal" userId="6bacb2ee70178176" providerId="LiveId" clId="{BFA4FF2B-A1B5-114E-AA3F-FEA301CD5D67}" dt="2020-04-08T04:35:36.128" v="722"/>
          <ac:grpSpMkLst>
            <pc:docMk/>
            <pc:sldMk cId="3906926426" sldId="299"/>
            <ac:grpSpMk id="22" creationId="{E26428D7-C6F3-473D-A360-A3F5C3E8728C}"/>
          </ac:grpSpMkLst>
        </pc:grpChg>
      </pc:sldChg>
      <pc:sldChg chg="addSp delSp modSp add del setBg">
        <pc:chgData name="Alexis Perumal" userId="6bacb2ee70178176" providerId="LiveId" clId="{BFA4FF2B-A1B5-114E-AA3F-FEA301CD5D67}" dt="2020-04-08T04:49:28.525" v="960" actId="2696"/>
        <pc:sldMkLst>
          <pc:docMk/>
          <pc:sldMk cId="1345540743" sldId="300"/>
        </pc:sldMkLst>
        <pc:spChg chg="add del">
          <ac:chgData name="Alexis Perumal" userId="6bacb2ee70178176" providerId="LiveId" clId="{BFA4FF2B-A1B5-114E-AA3F-FEA301CD5D67}" dt="2020-04-08T04:37:35.889" v="771" actId="478"/>
          <ac:spMkLst>
            <pc:docMk/>
            <pc:sldMk cId="1345540743" sldId="300"/>
            <ac:spMk id="28" creationId="{5AE3B686-8A82-664A-AFFA-10753B353086}"/>
          </ac:spMkLst>
        </pc:spChg>
        <pc:picChg chg="mod">
          <ac:chgData name="Alexis Perumal" userId="6bacb2ee70178176" providerId="LiveId" clId="{BFA4FF2B-A1B5-114E-AA3F-FEA301CD5D67}" dt="2020-04-08T04:37:57.511" v="783"/>
          <ac:picMkLst>
            <pc:docMk/>
            <pc:sldMk cId="1345540743" sldId="300"/>
            <ac:picMk id="8" creationId="{9CF95171-EC79-7345-8F4E-F680999572A9}"/>
          </ac:picMkLst>
        </pc:picChg>
      </pc:sldChg>
      <pc:sldChg chg="delSp modSp add del ord">
        <pc:chgData name="Alexis Perumal" userId="6bacb2ee70178176" providerId="LiveId" clId="{BFA4FF2B-A1B5-114E-AA3F-FEA301CD5D67}" dt="2020-04-08T04:49:28.329" v="958" actId="2696"/>
        <pc:sldMkLst>
          <pc:docMk/>
          <pc:sldMk cId="2904033535" sldId="301"/>
        </pc:sldMkLst>
        <pc:spChg chg="mod">
          <ac:chgData name="Alexis Perumal" userId="6bacb2ee70178176" providerId="LiveId" clId="{BFA4FF2B-A1B5-114E-AA3F-FEA301CD5D67}" dt="2020-04-08T04:39:27.528" v="792" actId="404"/>
          <ac:spMkLst>
            <pc:docMk/>
            <pc:sldMk cId="2904033535" sldId="301"/>
            <ac:spMk id="5" creationId="{EA371769-8E8A-4B48-8A5E-E9683DA17CD5}"/>
          </ac:spMkLst>
        </pc:spChg>
        <pc:spChg chg="del">
          <ac:chgData name="Alexis Perumal" userId="6bacb2ee70178176" providerId="LiveId" clId="{BFA4FF2B-A1B5-114E-AA3F-FEA301CD5D67}" dt="2020-04-08T04:35:54.881" v="725" actId="478"/>
          <ac:spMkLst>
            <pc:docMk/>
            <pc:sldMk cId="2904033535" sldId="301"/>
            <ac:spMk id="26" creationId="{818E0DFE-F127-2E44-AA75-6D02E52FC1B0}"/>
          </ac:spMkLst>
        </pc:spChg>
      </pc:sldChg>
      <pc:sldChg chg="addSp delSp modSp add ord">
        <pc:chgData name="Alexis Perumal" userId="6bacb2ee70178176" providerId="LiveId" clId="{BFA4FF2B-A1B5-114E-AA3F-FEA301CD5D67}" dt="2020-04-08T07:44:25.988" v="2643" actId="14100"/>
        <pc:sldMkLst>
          <pc:docMk/>
          <pc:sldMk cId="2657588141" sldId="302"/>
        </pc:sldMkLst>
        <pc:spChg chg="mod">
          <ac:chgData name="Alexis Perumal" userId="6bacb2ee70178176" providerId="LiveId" clId="{BFA4FF2B-A1B5-114E-AA3F-FEA301CD5D67}" dt="2020-04-08T04:53:28.069" v="999" actId="207"/>
          <ac:spMkLst>
            <pc:docMk/>
            <pc:sldMk cId="2657588141" sldId="302"/>
            <ac:spMk id="5" creationId="{EA371769-8E8A-4B48-8A5E-E9683DA17CD5}"/>
          </ac:spMkLst>
        </pc:spChg>
        <pc:spChg chg="add del mod">
          <ac:chgData name="Alexis Perumal" userId="6bacb2ee70178176" providerId="LiveId" clId="{BFA4FF2B-A1B5-114E-AA3F-FEA301CD5D67}" dt="2020-04-08T04:53:21.566" v="998" actId="478"/>
          <ac:spMkLst>
            <pc:docMk/>
            <pc:sldMk cId="2657588141" sldId="302"/>
            <ac:spMk id="26" creationId="{B7E97BA1-A778-A54F-AE2A-D66DCA50D08C}"/>
          </ac:spMkLst>
        </pc:spChg>
        <pc:spChg chg="mod">
          <ac:chgData name="Alexis Perumal" userId="6bacb2ee70178176" providerId="LiveId" clId="{BFA4FF2B-A1B5-114E-AA3F-FEA301CD5D67}" dt="2020-04-08T07:35:18.406" v="2590" actId="113"/>
          <ac:spMkLst>
            <pc:docMk/>
            <pc:sldMk cId="2657588141" sldId="302"/>
            <ac:spMk id="28" creationId="{6E0841A6-B6D2-7E46-821E-B1B2A681F67B}"/>
          </ac:spMkLst>
        </pc:spChg>
        <pc:spChg chg="mod">
          <ac:chgData name="Alexis Perumal" userId="6bacb2ee70178176" providerId="LiveId" clId="{BFA4FF2B-A1B5-114E-AA3F-FEA301CD5D67}" dt="2020-04-08T04:53:46.994" v="1001" actId="207"/>
          <ac:spMkLst>
            <pc:docMk/>
            <pc:sldMk cId="2657588141" sldId="302"/>
            <ac:spMk id="30" creationId="{7AE2918A-6B2E-D24C-B3CE-DF90BEA20A58}"/>
          </ac:spMkLst>
        </pc:spChg>
        <pc:spChg chg="mod">
          <ac:chgData name="Alexis Perumal" userId="6bacb2ee70178176" providerId="LiveId" clId="{BFA4FF2B-A1B5-114E-AA3F-FEA301CD5D67}" dt="2020-04-08T04:53:52.877" v="1002" actId="207"/>
          <ac:spMkLst>
            <pc:docMk/>
            <pc:sldMk cId="2657588141" sldId="302"/>
            <ac:spMk id="32" creationId="{55712276-B1A0-0546-9859-6D17F5BE97F3}"/>
          </ac:spMkLst>
        </pc:spChg>
        <pc:spChg chg="mod">
          <ac:chgData name="Alexis Perumal" userId="6bacb2ee70178176" providerId="LiveId" clId="{BFA4FF2B-A1B5-114E-AA3F-FEA301CD5D67}" dt="2020-04-08T04:53:57.605" v="1003" actId="207"/>
          <ac:spMkLst>
            <pc:docMk/>
            <pc:sldMk cId="2657588141" sldId="302"/>
            <ac:spMk id="33" creationId="{E704EE12-1A6A-BA4F-B79D-4162D971BB5F}"/>
          </ac:spMkLst>
        </pc:spChg>
        <pc:spChg chg="add mod">
          <ac:chgData name="Alexis Perumal" userId="6bacb2ee70178176" providerId="LiveId" clId="{BFA4FF2B-A1B5-114E-AA3F-FEA301CD5D67}" dt="2020-04-08T07:44:25.988" v="2643" actId="14100"/>
          <ac:spMkLst>
            <pc:docMk/>
            <pc:sldMk cId="2657588141" sldId="302"/>
            <ac:spMk id="34" creationId="{1B51A22D-32A4-8849-8671-E08D446A66BF}"/>
          </ac:spMkLst>
        </pc:spChg>
        <pc:spChg chg="add mod">
          <ac:chgData name="Alexis Perumal" userId="6bacb2ee70178176" providerId="LiveId" clId="{BFA4FF2B-A1B5-114E-AA3F-FEA301CD5D67}" dt="2020-04-08T04:50:38.902" v="973" actId="14100"/>
          <ac:spMkLst>
            <pc:docMk/>
            <pc:sldMk cId="2657588141" sldId="302"/>
            <ac:spMk id="35" creationId="{B8D086AF-1786-B149-A490-A868D528D63B}"/>
          </ac:spMkLst>
        </pc:spChg>
      </pc:sldChg>
      <pc:sldChg chg="delSp modSp add del">
        <pc:chgData name="Alexis Perumal" userId="6bacb2ee70178176" providerId="LiveId" clId="{BFA4FF2B-A1B5-114E-AA3F-FEA301CD5D67}" dt="2020-04-08T04:52:18.997" v="987" actId="2696"/>
        <pc:sldMkLst>
          <pc:docMk/>
          <pc:sldMk cId="1993322445" sldId="303"/>
        </pc:sldMkLst>
        <pc:spChg chg="mod">
          <ac:chgData name="Alexis Perumal" userId="6bacb2ee70178176" providerId="LiveId" clId="{BFA4FF2B-A1B5-114E-AA3F-FEA301CD5D67}" dt="2020-04-08T04:52:09.871" v="986" actId="207"/>
          <ac:spMkLst>
            <pc:docMk/>
            <pc:sldMk cId="1993322445" sldId="303"/>
            <ac:spMk id="2" creationId="{F291AFCA-B7CC-4B4F-9744-8814CB52B727}"/>
          </ac:spMkLst>
        </pc:spChg>
        <pc:spChg chg="del">
          <ac:chgData name="Alexis Perumal" userId="6bacb2ee70178176" providerId="LiveId" clId="{BFA4FF2B-A1B5-114E-AA3F-FEA301CD5D67}" dt="2020-04-08T04:51:50.786" v="983" actId="478"/>
          <ac:spMkLst>
            <pc:docMk/>
            <pc:sldMk cId="1993322445" sldId="303"/>
            <ac:spMk id="26" creationId="{B7E97BA1-A778-A54F-AE2A-D66DCA50D08C}"/>
          </ac:spMkLst>
        </pc:spChg>
        <pc:spChg chg="mod">
          <ac:chgData name="Alexis Perumal" userId="6bacb2ee70178176" providerId="LiveId" clId="{BFA4FF2B-A1B5-114E-AA3F-FEA301CD5D67}" dt="2020-04-08T04:51:58.482" v="984" actId="207"/>
          <ac:spMkLst>
            <pc:docMk/>
            <pc:sldMk cId="1993322445" sldId="303"/>
            <ac:spMk id="30" creationId="{7AE2918A-6B2E-D24C-B3CE-DF90BEA20A58}"/>
          </ac:spMkLst>
        </pc:spChg>
        <pc:spChg chg="mod">
          <ac:chgData name="Alexis Perumal" userId="6bacb2ee70178176" providerId="LiveId" clId="{BFA4FF2B-A1B5-114E-AA3F-FEA301CD5D67}" dt="2020-04-08T04:52:05.513" v="985" actId="207"/>
          <ac:spMkLst>
            <pc:docMk/>
            <pc:sldMk cId="1993322445" sldId="303"/>
            <ac:spMk id="32" creationId="{55712276-B1A0-0546-9859-6D17F5BE97F3}"/>
          </ac:spMkLst>
        </pc:spChg>
      </pc:sldChg>
      <pc:sldChg chg="delSp modSp add">
        <pc:chgData name="Alexis Perumal" userId="6bacb2ee70178176" providerId="LiveId" clId="{BFA4FF2B-A1B5-114E-AA3F-FEA301CD5D67}" dt="2020-04-08T07:35:04.524" v="2589" actId="113"/>
        <pc:sldMkLst>
          <pc:docMk/>
          <pc:sldMk cId="3872068371" sldId="303"/>
        </pc:sldMkLst>
        <pc:spChg chg="mod">
          <ac:chgData name="Alexis Perumal" userId="6bacb2ee70178176" providerId="LiveId" clId="{BFA4FF2B-A1B5-114E-AA3F-FEA301CD5D67}" dt="2020-04-08T04:54:22.548" v="1006" actId="207"/>
          <ac:spMkLst>
            <pc:docMk/>
            <pc:sldMk cId="3872068371" sldId="303"/>
            <ac:spMk id="9" creationId="{53D74E68-FCBC-B441-9F8C-7B0AD5B8228F}"/>
          </ac:spMkLst>
        </pc:spChg>
        <pc:spChg chg="mod">
          <ac:chgData name="Alexis Perumal" userId="6bacb2ee70178176" providerId="LiveId" clId="{BFA4FF2B-A1B5-114E-AA3F-FEA301CD5D67}" dt="2020-04-08T04:54:34.872" v="1007" actId="207"/>
          <ac:spMkLst>
            <pc:docMk/>
            <pc:sldMk cId="3872068371" sldId="303"/>
            <ac:spMk id="28" creationId="{6E0841A6-B6D2-7E46-821E-B1B2A681F67B}"/>
          </ac:spMkLst>
        </pc:spChg>
        <pc:spChg chg="mod">
          <ac:chgData name="Alexis Perumal" userId="6bacb2ee70178176" providerId="LiveId" clId="{BFA4FF2B-A1B5-114E-AA3F-FEA301CD5D67}" dt="2020-04-08T07:35:04.524" v="2589" actId="113"/>
          <ac:spMkLst>
            <pc:docMk/>
            <pc:sldMk cId="3872068371" sldId="303"/>
            <ac:spMk id="30" creationId="{7AE2918A-6B2E-D24C-B3CE-DF90BEA20A58}"/>
          </ac:spMkLst>
        </pc:spChg>
        <pc:spChg chg="mod">
          <ac:chgData name="Alexis Perumal" userId="6bacb2ee70178176" providerId="LiveId" clId="{BFA4FF2B-A1B5-114E-AA3F-FEA301CD5D67}" dt="2020-04-08T04:54:40.105" v="1008" actId="207"/>
          <ac:spMkLst>
            <pc:docMk/>
            <pc:sldMk cId="3872068371" sldId="303"/>
            <ac:spMk id="32" creationId="{55712276-B1A0-0546-9859-6D17F5BE97F3}"/>
          </ac:spMkLst>
        </pc:spChg>
        <pc:spChg chg="del">
          <ac:chgData name="Alexis Perumal" userId="6bacb2ee70178176" providerId="LiveId" clId="{BFA4FF2B-A1B5-114E-AA3F-FEA301CD5D67}" dt="2020-04-08T04:54:12.639" v="1004" actId="478"/>
          <ac:spMkLst>
            <pc:docMk/>
            <pc:sldMk cId="3872068371" sldId="303"/>
            <ac:spMk id="34" creationId="{1B51A22D-32A4-8849-8671-E08D446A66BF}"/>
          </ac:spMkLst>
        </pc:spChg>
      </pc:sldChg>
      <pc:sldChg chg="addSp delSp modSp add">
        <pc:chgData name="Alexis Perumal" userId="6bacb2ee70178176" providerId="LiveId" clId="{BFA4FF2B-A1B5-114E-AA3F-FEA301CD5D67}" dt="2020-04-08T07:37:28.597" v="2610" actId="1076"/>
        <pc:sldMkLst>
          <pc:docMk/>
          <pc:sldMk cId="2258911787" sldId="304"/>
        </pc:sldMkLst>
        <pc:spChg chg="mod">
          <ac:chgData name="Alexis Perumal" userId="6bacb2ee70178176" providerId="LiveId" clId="{BFA4FF2B-A1B5-114E-AA3F-FEA301CD5D67}" dt="2020-04-08T05:04:13.788" v="1089" actId="255"/>
          <ac:spMkLst>
            <pc:docMk/>
            <pc:sldMk cId="2258911787" sldId="304"/>
            <ac:spMk id="2" creationId="{B6AEAD6D-9CA6-BB4A-AF57-6AE8D1710757}"/>
          </ac:spMkLst>
        </pc:spChg>
        <pc:spChg chg="del mod">
          <ac:chgData name="Alexis Perumal" userId="6bacb2ee70178176" providerId="LiveId" clId="{BFA4FF2B-A1B5-114E-AA3F-FEA301CD5D67}" dt="2020-04-08T05:02:45.808" v="1058" actId="478"/>
          <ac:spMkLst>
            <pc:docMk/>
            <pc:sldMk cId="2258911787" sldId="304"/>
            <ac:spMk id="3" creationId="{62DB37FC-D1CF-C341-81A5-D182FA254D52}"/>
          </ac:spMkLst>
        </pc:spChg>
        <pc:spChg chg="add mod">
          <ac:chgData name="Alexis Perumal" userId="6bacb2ee70178176" providerId="LiveId" clId="{BFA4FF2B-A1B5-114E-AA3F-FEA301CD5D67}" dt="2020-04-08T07:37:28.597" v="2610" actId="1076"/>
          <ac:spMkLst>
            <pc:docMk/>
            <pc:sldMk cId="2258911787" sldId="304"/>
            <ac:spMk id="6" creationId="{D4BCE694-0E96-4B48-ACDF-7DF1E524CCB6}"/>
          </ac:spMkLst>
        </pc:spChg>
        <pc:picChg chg="add del mod">
          <ac:chgData name="Alexis Perumal" userId="6bacb2ee70178176" providerId="LiveId" clId="{BFA4FF2B-A1B5-114E-AA3F-FEA301CD5D67}" dt="2020-04-08T05:03:25.009" v="1063" actId="478"/>
          <ac:picMkLst>
            <pc:docMk/>
            <pc:sldMk cId="2258911787" sldId="304"/>
            <ac:picMk id="4" creationId="{FC56C5DE-6F50-DB4C-A1CF-1A5EFF0063CD}"/>
          </ac:picMkLst>
        </pc:picChg>
        <pc:picChg chg="add mod">
          <ac:chgData name="Alexis Perumal" userId="6bacb2ee70178176" providerId="LiveId" clId="{BFA4FF2B-A1B5-114E-AA3F-FEA301CD5D67}" dt="2020-04-08T05:03:38.061" v="1069" actId="1076"/>
          <ac:picMkLst>
            <pc:docMk/>
            <pc:sldMk cId="2258911787" sldId="304"/>
            <ac:picMk id="5" creationId="{68C1EF9D-FB48-0048-BA5F-0C3327BBDA61}"/>
          </ac:picMkLst>
        </pc:picChg>
      </pc:sldChg>
      <pc:sldChg chg="delSp modSp add del">
        <pc:chgData name="Alexis Perumal" userId="6bacb2ee70178176" providerId="LiveId" clId="{BFA4FF2B-A1B5-114E-AA3F-FEA301CD5D67}" dt="2020-04-08T04:56:50.151" v="1019" actId="2696"/>
        <pc:sldMkLst>
          <pc:docMk/>
          <pc:sldMk cId="2323424265" sldId="304"/>
        </pc:sldMkLst>
        <pc:spChg chg="mod">
          <ac:chgData name="Alexis Perumal" userId="6bacb2ee70178176" providerId="LiveId" clId="{BFA4FF2B-A1B5-114E-AA3F-FEA301CD5D67}" dt="2020-04-08T04:55:04.963" v="1013" actId="207"/>
          <ac:spMkLst>
            <pc:docMk/>
            <pc:sldMk cId="2323424265" sldId="304"/>
            <ac:spMk id="7" creationId="{A52CEDE5-3273-D440-AC95-0821D969FC9F}"/>
          </ac:spMkLst>
        </pc:spChg>
        <pc:spChg chg="mod">
          <ac:chgData name="Alexis Perumal" userId="6bacb2ee70178176" providerId="LiveId" clId="{BFA4FF2B-A1B5-114E-AA3F-FEA301CD5D67}" dt="2020-04-08T04:54:52.766" v="1010" actId="207"/>
          <ac:spMkLst>
            <pc:docMk/>
            <pc:sldMk cId="2323424265" sldId="304"/>
            <ac:spMk id="28" creationId="{6E0841A6-B6D2-7E46-821E-B1B2A681F67B}"/>
          </ac:spMkLst>
        </pc:spChg>
        <pc:spChg chg="mod">
          <ac:chgData name="Alexis Perumal" userId="6bacb2ee70178176" providerId="LiveId" clId="{BFA4FF2B-A1B5-114E-AA3F-FEA301CD5D67}" dt="2020-04-08T04:54:56.050" v="1011" actId="207"/>
          <ac:spMkLst>
            <pc:docMk/>
            <pc:sldMk cId="2323424265" sldId="304"/>
            <ac:spMk id="30" creationId="{7AE2918A-6B2E-D24C-B3CE-DF90BEA20A58}"/>
          </ac:spMkLst>
        </pc:spChg>
        <pc:spChg chg="mod">
          <ac:chgData name="Alexis Perumal" userId="6bacb2ee70178176" providerId="LiveId" clId="{BFA4FF2B-A1B5-114E-AA3F-FEA301CD5D67}" dt="2020-04-08T04:55:01.421" v="1012" actId="207"/>
          <ac:spMkLst>
            <pc:docMk/>
            <pc:sldMk cId="2323424265" sldId="304"/>
            <ac:spMk id="32" creationId="{55712276-B1A0-0546-9859-6D17F5BE97F3}"/>
          </ac:spMkLst>
        </pc:spChg>
        <pc:spChg chg="del">
          <ac:chgData name="Alexis Perumal" userId="6bacb2ee70178176" providerId="LiveId" clId="{BFA4FF2B-A1B5-114E-AA3F-FEA301CD5D67}" dt="2020-04-08T04:54:45.234" v="1009" actId="478"/>
          <ac:spMkLst>
            <pc:docMk/>
            <pc:sldMk cId="2323424265" sldId="304"/>
            <ac:spMk id="35" creationId="{B8D086AF-1786-B149-A490-A868D528D63B}"/>
          </ac:spMkLst>
        </pc:spChg>
        <pc:picChg chg="mod">
          <ac:chgData name="Alexis Perumal" userId="6bacb2ee70178176" providerId="LiveId" clId="{BFA4FF2B-A1B5-114E-AA3F-FEA301CD5D67}" dt="2020-04-08T04:55:39.749" v="1017"/>
          <ac:picMkLst>
            <pc:docMk/>
            <pc:sldMk cId="2323424265" sldId="304"/>
            <ac:picMk id="8" creationId="{9CF95171-EC79-7345-8F4E-F680999572A9}"/>
          </ac:picMkLst>
        </pc:picChg>
      </pc:sldChg>
      <pc:sldChg chg="add del">
        <pc:chgData name="Alexis Perumal" userId="6bacb2ee70178176" providerId="LiveId" clId="{BFA4FF2B-A1B5-114E-AA3F-FEA301CD5D67}" dt="2020-04-08T04:52:19.188" v="988" actId="2696"/>
        <pc:sldMkLst>
          <pc:docMk/>
          <pc:sldMk cId="2815395807" sldId="304"/>
        </pc:sldMkLst>
      </pc:sldChg>
      <pc:sldChg chg="add del">
        <pc:chgData name="Alexis Perumal" userId="6bacb2ee70178176" providerId="LiveId" clId="{BFA4FF2B-A1B5-114E-AA3F-FEA301CD5D67}" dt="2020-04-08T04:52:19.377" v="989" actId="2696"/>
        <pc:sldMkLst>
          <pc:docMk/>
          <pc:sldMk cId="2973258052" sldId="305"/>
        </pc:sldMkLst>
      </pc:sldChg>
      <pc:sldChg chg="add del">
        <pc:chgData name="Alexis Perumal" userId="6bacb2ee70178176" providerId="LiveId" clId="{BFA4FF2B-A1B5-114E-AA3F-FEA301CD5D67}" dt="2020-04-08T04:56:50.351" v="1020" actId="2696"/>
        <pc:sldMkLst>
          <pc:docMk/>
          <pc:sldMk cId="3772451177" sldId="305"/>
        </pc:sldMkLst>
      </pc:sldChg>
      <pc:sldChg chg="addSp delSp modSp add">
        <pc:chgData name="Alexis Perumal" userId="6bacb2ee70178176" providerId="LiveId" clId="{BFA4FF2B-A1B5-114E-AA3F-FEA301CD5D67}" dt="2020-04-08T07:37:31.558" v="2611"/>
        <pc:sldMkLst>
          <pc:docMk/>
          <pc:sldMk cId="3885615086" sldId="305"/>
        </pc:sldMkLst>
        <pc:spChg chg="mod">
          <ac:chgData name="Alexis Perumal" userId="6bacb2ee70178176" providerId="LiveId" clId="{BFA4FF2B-A1B5-114E-AA3F-FEA301CD5D67}" dt="2020-04-08T06:10:31.287" v="2295" actId="20577"/>
          <ac:spMkLst>
            <pc:docMk/>
            <pc:sldMk cId="3885615086" sldId="305"/>
            <ac:spMk id="2" creationId="{B6AEAD6D-9CA6-BB4A-AF57-6AE8D1710757}"/>
          </ac:spMkLst>
        </pc:spChg>
        <pc:spChg chg="add">
          <ac:chgData name="Alexis Perumal" userId="6bacb2ee70178176" providerId="LiveId" clId="{BFA4FF2B-A1B5-114E-AA3F-FEA301CD5D67}" dt="2020-04-08T07:37:31.558" v="2611"/>
          <ac:spMkLst>
            <pc:docMk/>
            <pc:sldMk cId="3885615086" sldId="305"/>
            <ac:spMk id="9" creationId="{7B7E6402-6F4B-FC4E-8FA1-859E89DD28B6}"/>
          </ac:spMkLst>
        </pc:spChg>
        <pc:picChg chg="add del mod">
          <ac:chgData name="Alexis Perumal" userId="6bacb2ee70178176" providerId="LiveId" clId="{BFA4FF2B-A1B5-114E-AA3F-FEA301CD5D67}" dt="2020-04-08T05:10:18.753" v="1122" actId="478"/>
          <ac:picMkLst>
            <pc:docMk/>
            <pc:sldMk cId="3885615086" sldId="305"/>
            <ac:picMk id="3" creationId="{F75B82CF-F37B-6A47-A280-DE0E6F0F7ADF}"/>
          </ac:picMkLst>
        </pc:picChg>
        <pc:picChg chg="add del mod">
          <ac:chgData name="Alexis Perumal" userId="6bacb2ee70178176" providerId="LiveId" clId="{BFA4FF2B-A1B5-114E-AA3F-FEA301CD5D67}" dt="2020-04-08T05:10:20.195" v="1123" actId="478"/>
          <ac:picMkLst>
            <pc:docMk/>
            <pc:sldMk cId="3885615086" sldId="305"/>
            <ac:picMk id="4" creationId="{242A8D46-9DDE-D449-A3BE-466932F277DE}"/>
          </ac:picMkLst>
        </pc:picChg>
        <pc:picChg chg="del mod">
          <ac:chgData name="Alexis Perumal" userId="6bacb2ee70178176" providerId="LiveId" clId="{BFA4FF2B-A1B5-114E-AA3F-FEA301CD5D67}" dt="2020-04-08T06:15:05.785" v="2357" actId="478"/>
          <ac:picMkLst>
            <pc:docMk/>
            <pc:sldMk cId="3885615086" sldId="305"/>
            <ac:picMk id="5" creationId="{68C1EF9D-FB48-0048-BA5F-0C3327BBDA61}"/>
          </ac:picMkLst>
        </pc:picChg>
        <pc:picChg chg="add mod">
          <ac:chgData name="Alexis Perumal" userId="6bacb2ee70178176" providerId="LiveId" clId="{BFA4FF2B-A1B5-114E-AA3F-FEA301CD5D67}" dt="2020-04-08T06:17:00.171" v="2384" actId="1076"/>
          <ac:picMkLst>
            <pc:docMk/>
            <pc:sldMk cId="3885615086" sldId="305"/>
            <ac:picMk id="6" creationId="{6B7EDE75-E7BB-5549-BC38-82E51C7D0B1C}"/>
          </ac:picMkLst>
        </pc:picChg>
        <pc:picChg chg="add del mod">
          <ac:chgData name="Alexis Perumal" userId="6bacb2ee70178176" providerId="LiveId" clId="{BFA4FF2B-A1B5-114E-AA3F-FEA301CD5D67}" dt="2020-04-08T05:11:41.366" v="1134" actId="478"/>
          <ac:picMkLst>
            <pc:docMk/>
            <pc:sldMk cId="3885615086" sldId="305"/>
            <ac:picMk id="7" creationId="{C0CBB5FD-B21A-D646-8E88-3675A5B30A59}"/>
          </ac:picMkLst>
        </pc:picChg>
        <pc:picChg chg="add mod">
          <ac:chgData name="Alexis Perumal" userId="6bacb2ee70178176" providerId="LiveId" clId="{BFA4FF2B-A1B5-114E-AA3F-FEA301CD5D67}" dt="2020-04-08T06:17:00.171" v="2384" actId="1076"/>
          <ac:picMkLst>
            <pc:docMk/>
            <pc:sldMk cId="3885615086" sldId="305"/>
            <ac:picMk id="8" creationId="{B528F0CF-931A-B347-A7DC-3ED14D549B3F}"/>
          </ac:picMkLst>
        </pc:picChg>
      </pc:sldChg>
      <pc:sldChg chg="addSp delSp modSp add">
        <pc:chgData name="Alexis Perumal" userId="6bacb2ee70178176" providerId="LiveId" clId="{BFA4FF2B-A1B5-114E-AA3F-FEA301CD5D67}" dt="2020-04-08T07:37:35.098" v="2612"/>
        <pc:sldMkLst>
          <pc:docMk/>
          <pc:sldMk cId="546768209" sldId="306"/>
        </pc:sldMkLst>
        <pc:spChg chg="mod">
          <ac:chgData name="Alexis Perumal" userId="6bacb2ee70178176" providerId="LiveId" clId="{BFA4FF2B-A1B5-114E-AA3F-FEA301CD5D67}" dt="2020-04-08T06:10:36.170" v="2296" actId="20577"/>
          <ac:spMkLst>
            <pc:docMk/>
            <pc:sldMk cId="546768209" sldId="306"/>
            <ac:spMk id="2" creationId="{B6AEAD6D-9CA6-BB4A-AF57-6AE8D1710757}"/>
          </ac:spMkLst>
        </pc:spChg>
        <pc:spChg chg="add">
          <ac:chgData name="Alexis Perumal" userId="6bacb2ee70178176" providerId="LiveId" clId="{BFA4FF2B-A1B5-114E-AA3F-FEA301CD5D67}" dt="2020-04-08T07:37:35.098" v="2612"/>
          <ac:spMkLst>
            <pc:docMk/>
            <pc:sldMk cId="546768209" sldId="306"/>
            <ac:spMk id="11" creationId="{225ACB61-857C-3445-B92E-D5FFE4D0B482}"/>
          </ac:spMkLst>
        </pc:spChg>
        <pc:picChg chg="add mod">
          <ac:chgData name="Alexis Perumal" userId="6bacb2ee70178176" providerId="LiveId" clId="{BFA4FF2B-A1B5-114E-AA3F-FEA301CD5D67}" dt="2020-04-08T06:17:32.139" v="2414" actId="1036"/>
          <ac:picMkLst>
            <pc:docMk/>
            <pc:sldMk cId="546768209" sldId="306"/>
            <ac:picMk id="3" creationId="{40551D5E-4D93-0A4E-A50F-A02157A51074}"/>
          </ac:picMkLst>
        </pc:picChg>
        <pc:picChg chg="add mod">
          <ac:chgData name="Alexis Perumal" userId="6bacb2ee70178176" providerId="LiveId" clId="{BFA4FF2B-A1B5-114E-AA3F-FEA301CD5D67}" dt="2020-04-08T06:17:32.139" v="2414" actId="1036"/>
          <ac:picMkLst>
            <pc:docMk/>
            <pc:sldMk cId="546768209" sldId="306"/>
            <ac:picMk id="4" creationId="{C09EBD7D-9E10-904B-A182-9E13B149C97E}"/>
          </ac:picMkLst>
        </pc:picChg>
        <pc:picChg chg="del mod">
          <ac:chgData name="Alexis Perumal" userId="6bacb2ee70178176" providerId="LiveId" clId="{BFA4FF2B-A1B5-114E-AA3F-FEA301CD5D67}" dt="2020-04-08T06:15:00.447" v="2356" actId="478"/>
          <ac:picMkLst>
            <pc:docMk/>
            <pc:sldMk cId="546768209" sldId="306"/>
            <ac:picMk id="5" creationId="{68C1EF9D-FB48-0048-BA5F-0C3327BBDA61}"/>
          </ac:picMkLst>
        </pc:picChg>
        <pc:picChg chg="del">
          <ac:chgData name="Alexis Perumal" userId="6bacb2ee70178176" providerId="LiveId" clId="{BFA4FF2B-A1B5-114E-AA3F-FEA301CD5D67}" dt="2020-04-08T05:12:30.591" v="1172" actId="478"/>
          <ac:picMkLst>
            <pc:docMk/>
            <pc:sldMk cId="546768209" sldId="306"/>
            <ac:picMk id="6" creationId="{6B7EDE75-E7BB-5549-BC38-82E51C7D0B1C}"/>
          </ac:picMkLst>
        </pc:picChg>
        <pc:picChg chg="add mod">
          <ac:chgData name="Alexis Perumal" userId="6bacb2ee70178176" providerId="LiveId" clId="{BFA4FF2B-A1B5-114E-AA3F-FEA301CD5D67}" dt="2020-04-08T06:17:32.139" v="2414" actId="1036"/>
          <ac:picMkLst>
            <pc:docMk/>
            <pc:sldMk cId="546768209" sldId="306"/>
            <ac:picMk id="7" creationId="{F1926F8A-A721-8A49-8C18-5C6AB10EE11B}"/>
          </ac:picMkLst>
        </pc:picChg>
        <pc:picChg chg="add mod">
          <ac:chgData name="Alexis Perumal" userId="6bacb2ee70178176" providerId="LiveId" clId="{BFA4FF2B-A1B5-114E-AA3F-FEA301CD5D67}" dt="2020-04-08T06:17:32.139" v="2414" actId="1036"/>
          <ac:picMkLst>
            <pc:docMk/>
            <pc:sldMk cId="546768209" sldId="306"/>
            <ac:picMk id="8" creationId="{BCDDA953-61F3-DD4D-B832-186F53060E1C}"/>
          </ac:picMkLst>
        </pc:picChg>
        <pc:picChg chg="add mod">
          <ac:chgData name="Alexis Perumal" userId="6bacb2ee70178176" providerId="LiveId" clId="{BFA4FF2B-A1B5-114E-AA3F-FEA301CD5D67}" dt="2020-04-08T06:17:13.127" v="2386" actId="1076"/>
          <ac:picMkLst>
            <pc:docMk/>
            <pc:sldMk cId="546768209" sldId="306"/>
            <ac:picMk id="9" creationId="{B53515D0-06D8-0846-884A-C573109038C9}"/>
          </ac:picMkLst>
        </pc:picChg>
        <pc:picChg chg="add mod">
          <ac:chgData name="Alexis Perumal" userId="6bacb2ee70178176" providerId="LiveId" clId="{BFA4FF2B-A1B5-114E-AA3F-FEA301CD5D67}" dt="2020-04-08T06:17:24.137" v="2395" actId="1036"/>
          <ac:picMkLst>
            <pc:docMk/>
            <pc:sldMk cId="546768209" sldId="306"/>
            <ac:picMk id="10" creationId="{3A1BD897-3E33-2A4C-BE9B-0B99DD0CEF08}"/>
          </ac:picMkLst>
        </pc:picChg>
      </pc:sldChg>
      <pc:sldChg chg="add del">
        <pc:chgData name="Alexis Perumal" userId="6bacb2ee70178176" providerId="LiveId" clId="{BFA4FF2B-A1B5-114E-AA3F-FEA301CD5D67}" dt="2020-04-08T04:56:50.547" v="1021" actId="2696"/>
        <pc:sldMkLst>
          <pc:docMk/>
          <pc:sldMk cId="3284553060" sldId="306"/>
        </pc:sldMkLst>
      </pc:sldChg>
      <pc:sldChg chg="addSp delSp modSp add ord">
        <pc:chgData name="Alexis Perumal" userId="6bacb2ee70178176" providerId="LiveId" clId="{BFA4FF2B-A1B5-114E-AA3F-FEA301CD5D67}" dt="2020-04-08T07:37:37.867" v="2613"/>
        <pc:sldMkLst>
          <pc:docMk/>
          <pc:sldMk cId="3315441484" sldId="307"/>
        </pc:sldMkLst>
        <pc:spChg chg="mod">
          <ac:chgData name="Alexis Perumal" userId="6bacb2ee70178176" providerId="LiveId" clId="{BFA4FF2B-A1B5-114E-AA3F-FEA301CD5D67}" dt="2020-04-08T07:30:30.416" v="2553" actId="20577"/>
          <ac:spMkLst>
            <pc:docMk/>
            <pc:sldMk cId="3315441484" sldId="307"/>
            <ac:spMk id="2" creationId="{B6AEAD6D-9CA6-BB4A-AF57-6AE8D1710757}"/>
          </ac:spMkLst>
        </pc:spChg>
        <pc:spChg chg="add del mod">
          <ac:chgData name="Alexis Perumal" userId="6bacb2ee70178176" providerId="LiveId" clId="{BFA4FF2B-A1B5-114E-AA3F-FEA301CD5D67}" dt="2020-04-08T07:36:05.793" v="2591" actId="478"/>
          <ac:spMkLst>
            <pc:docMk/>
            <pc:sldMk cId="3315441484" sldId="307"/>
            <ac:spMk id="10" creationId="{2144514F-D8D8-0D4C-943A-7F68CED727A2}"/>
          </ac:spMkLst>
        </pc:spChg>
        <pc:spChg chg="add">
          <ac:chgData name="Alexis Perumal" userId="6bacb2ee70178176" providerId="LiveId" clId="{BFA4FF2B-A1B5-114E-AA3F-FEA301CD5D67}" dt="2020-04-08T07:37:37.867" v="2613"/>
          <ac:spMkLst>
            <pc:docMk/>
            <pc:sldMk cId="3315441484" sldId="307"/>
            <ac:spMk id="11" creationId="{6302779A-8E89-A546-AAB7-282A0CD58FE7}"/>
          </ac:spMkLst>
        </pc:spChg>
        <pc:picChg chg="del">
          <ac:chgData name="Alexis Perumal" userId="6bacb2ee70178176" providerId="LiveId" clId="{BFA4FF2B-A1B5-114E-AA3F-FEA301CD5D67}" dt="2020-04-08T05:16:11.025" v="1225" actId="478"/>
          <ac:picMkLst>
            <pc:docMk/>
            <pc:sldMk cId="3315441484" sldId="307"/>
            <ac:picMk id="3" creationId="{40551D5E-4D93-0A4E-A50F-A02157A51074}"/>
          </ac:picMkLst>
        </pc:picChg>
        <pc:picChg chg="del">
          <ac:chgData name="Alexis Perumal" userId="6bacb2ee70178176" providerId="LiveId" clId="{BFA4FF2B-A1B5-114E-AA3F-FEA301CD5D67}" dt="2020-04-08T05:16:13.010" v="1226" actId="478"/>
          <ac:picMkLst>
            <pc:docMk/>
            <pc:sldMk cId="3315441484" sldId="307"/>
            <ac:picMk id="4" creationId="{C09EBD7D-9E10-904B-A182-9E13B149C97E}"/>
          </ac:picMkLst>
        </pc:picChg>
        <pc:picChg chg="add del">
          <ac:chgData name="Alexis Perumal" userId="6bacb2ee70178176" providerId="LiveId" clId="{BFA4FF2B-A1B5-114E-AA3F-FEA301CD5D67}" dt="2020-04-08T06:23:14.550" v="2422" actId="478"/>
          <ac:picMkLst>
            <pc:docMk/>
            <pc:sldMk cId="3315441484" sldId="307"/>
            <ac:picMk id="5" creationId="{68C1EF9D-FB48-0048-BA5F-0C3327BBDA61}"/>
          </ac:picMkLst>
        </pc:picChg>
        <pc:picChg chg="add mod">
          <ac:chgData name="Alexis Perumal" userId="6bacb2ee70178176" providerId="LiveId" clId="{BFA4FF2B-A1B5-114E-AA3F-FEA301CD5D67}" dt="2020-04-08T06:23:04.924" v="2419" actId="1076"/>
          <ac:picMkLst>
            <pc:docMk/>
            <pc:sldMk cId="3315441484" sldId="307"/>
            <ac:picMk id="6" creationId="{0838F028-A021-BB45-8E6F-870A336CFFE9}"/>
          </ac:picMkLst>
        </pc:picChg>
        <pc:picChg chg="del">
          <ac:chgData name="Alexis Perumal" userId="6bacb2ee70178176" providerId="LiveId" clId="{BFA4FF2B-A1B5-114E-AA3F-FEA301CD5D67}" dt="2020-04-08T05:16:14.448" v="1227" actId="478"/>
          <ac:picMkLst>
            <pc:docMk/>
            <pc:sldMk cId="3315441484" sldId="307"/>
            <ac:picMk id="7" creationId="{F1926F8A-A721-8A49-8C18-5C6AB10EE11B}"/>
          </ac:picMkLst>
        </pc:picChg>
        <pc:picChg chg="del">
          <ac:chgData name="Alexis Perumal" userId="6bacb2ee70178176" providerId="LiveId" clId="{BFA4FF2B-A1B5-114E-AA3F-FEA301CD5D67}" dt="2020-04-08T05:16:15.945" v="1228" actId="478"/>
          <ac:picMkLst>
            <pc:docMk/>
            <pc:sldMk cId="3315441484" sldId="307"/>
            <ac:picMk id="8" creationId="{BCDDA953-61F3-DD4D-B832-186F53060E1C}"/>
          </ac:picMkLst>
        </pc:picChg>
        <pc:picChg chg="add mod">
          <ac:chgData name="Alexis Perumal" userId="6bacb2ee70178176" providerId="LiveId" clId="{BFA4FF2B-A1B5-114E-AA3F-FEA301CD5D67}" dt="2020-04-08T06:23:06.487" v="2420" actId="1076"/>
          <ac:picMkLst>
            <pc:docMk/>
            <pc:sldMk cId="3315441484" sldId="307"/>
            <ac:picMk id="9" creationId="{DA88D7C0-883E-F54C-9882-B52334C804C8}"/>
          </ac:picMkLst>
        </pc:picChg>
      </pc:sldChg>
      <pc:sldChg chg="addSp delSp modSp add modAnim">
        <pc:chgData name="Alexis Perumal" userId="6bacb2ee70178176" providerId="LiveId" clId="{BFA4FF2B-A1B5-114E-AA3F-FEA301CD5D67}" dt="2020-04-08T07:31:30.299" v="2559"/>
        <pc:sldMkLst>
          <pc:docMk/>
          <pc:sldMk cId="35961986" sldId="308"/>
        </pc:sldMkLst>
        <pc:spChg chg="del">
          <ac:chgData name="Alexis Perumal" userId="6bacb2ee70178176" providerId="LiveId" clId="{BFA4FF2B-A1B5-114E-AA3F-FEA301CD5D67}" dt="2020-04-08T05:17:40.452" v="1254" actId="478"/>
          <ac:spMkLst>
            <pc:docMk/>
            <pc:sldMk cId="35961986" sldId="308"/>
            <ac:spMk id="2" creationId="{F2750533-27F4-9446-B06A-4720BE9C9FF4}"/>
          </ac:spMkLst>
        </pc:spChg>
        <pc:spChg chg="mod">
          <ac:chgData name="Alexis Perumal" userId="6bacb2ee70178176" providerId="LiveId" clId="{BFA4FF2B-A1B5-114E-AA3F-FEA301CD5D67}" dt="2020-04-08T07:30:59.258" v="2558" actId="122"/>
          <ac:spMkLst>
            <pc:docMk/>
            <pc:sldMk cId="35961986" sldId="308"/>
            <ac:spMk id="3" creationId="{360194CF-0497-8643-A910-5942FDBE3816}"/>
          </ac:spMkLst>
        </pc:spChg>
        <pc:spChg chg="add mod">
          <ac:chgData name="Alexis Perumal" userId="6bacb2ee70178176" providerId="LiveId" clId="{BFA4FF2B-A1B5-114E-AA3F-FEA301CD5D67}" dt="2020-04-08T05:18:32.359" v="1351" actId="5793"/>
          <ac:spMkLst>
            <pc:docMk/>
            <pc:sldMk cId="35961986" sldId="308"/>
            <ac:spMk id="4" creationId="{FEEFBB42-2508-D844-9847-03B711B55870}"/>
          </ac:spMkLst>
        </pc:spChg>
      </pc:sldChg>
      <pc:sldChg chg="addSp delSp modSp add">
        <pc:chgData name="Alexis Perumal" userId="6bacb2ee70178176" providerId="LiveId" clId="{BFA4FF2B-A1B5-114E-AA3F-FEA301CD5D67}" dt="2020-04-08T07:37:47.136" v="2614"/>
        <pc:sldMkLst>
          <pc:docMk/>
          <pc:sldMk cId="3957732240" sldId="309"/>
        </pc:sldMkLst>
        <pc:spChg chg="mod">
          <ac:chgData name="Alexis Perumal" userId="6bacb2ee70178176" providerId="LiveId" clId="{BFA4FF2B-A1B5-114E-AA3F-FEA301CD5D67}" dt="2020-04-08T05:38:17.946" v="1767" actId="1035"/>
          <ac:spMkLst>
            <pc:docMk/>
            <pc:sldMk cId="3957732240" sldId="309"/>
            <ac:spMk id="2" creationId="{D03B4095-4995-BB42-9366-9AC2FBC9AE26}"/>
          </ac:spMkLst>
        </pc:spChg>
        <pc:spChg chg="del mod">
          <ac:chgData name="Alexis Perumal" userId="6bacb2ee70178176" providerId="LiveId" clId="{BFA4FF2B-A1B5-114E-AA3F-FEA301CD5D67}" dt="2020-04-08T05:20:31.383" v="1433" actId="478"/>
          <ac:spMkLst>
            <pc:docMk/>
            <pc:sldMk cId="3957732240" sldId="309"/>
            <ac:spMk id="3" creationId="{266A3EF9-84C1-744D-B79A-BAE0F257F0DE}"/>
          </ac:spMkLst>
        </pc:spChg>
        <pc:spChg chg="add mod">
          <ac:chgData name="Alexis Perumal" userId="6bacb2ee70178176" providerId="LiveId" clId="{BFA4FF2B-A1B5-114E-AA3F-FEA301CD5D67}" dt="2020-04-08T06:12:51.856" v="2342" actId="113"/>
          <ac:spMkLst>
            <pc:docMk/>
            <pc:sldMk cId="3957732240" sldId="309"/>
            <ac:spMk id="5" creationId="{FDDFD3A0-BAA9-5C4C-8F11-AE9A7056ABB9}"/>
          </ac:spMkLst>
        </pc:spChg>
        <pc:spChg chg="add mod">
          <ac:chgData name="Alexis Perumal" userId="6bacb2ee70178176" providerId="LiveId" clId="{BFA4FF2B-A1B5-114E-AA3F-FEA301CD5D67}" dt="2020-04-08T06:12:45.273" v="2340" actId="113"/>
          <ac:spMkLst>
            <pc:docMk/>
            <pc:sldMk cId="3957732240" sldId="309"/>
            <ac:spMk id="7" creationId="{0EFCE446-14DD-9F4A-9A8D-D585EF154C09}"/>
          </ac:spMkLst>
        </pc:spChg>
        <pc:spChg chg="add mod">
          <ac:chgData name="Alexis Perumal" userId="6bacb2ee70178176" providerId="LiveId" clId="{BFA4FF2B-A1B5-114E-AA3F-FEA301CD5D67}" dt="2020-04-08T06:12:48.682" v="2341" actId="113"/>
          <ac:spMkLst>
            <pc:docMk/>
            <pc:sldMk cId="3957732240" sldId="309"/>
            <ac:spMk id="9" creationId="{0D621E95-8882-3041-A166-2BD1B8881A8E}"/>
          </ac:spMkLst>
        </pc:spChg>
        <pc:spChg chg="add mod">
          <ac:chgData name="Alexis Perumal" userId="6bacb2ee70178176" providerId="LiveId" clId="{BFA4FF2B-A1B5-114E-AA3F-FEA301CD5D67}" dt="2020-04-08T06:12:42.527" v="2339" actId="113"/>
          <ac:spMkLst>
            <pc:docMk/>
            <pc:sldMk cId="3957732240" sldId="309"/>
            <ac:spMk id="11" creationId="{2AD50DEE-9E38-1840-9151-DE7F527F2219}"/>
          </ac:spMkLst>
        </pc:spChg>
        <pc:spChg chg="add mod">
          <ac:chgData name="Alexis Perumal" userId="6bacb2ee70178176" providerId="LiveId" clId="{BFA4FF2B-A1B5-114E-AA3F-FEA301CD5D67}" dt="2020-04-08T06:12:55.047" v="2343" actId="113"/>
          <ac:spMkLst>
            <pc:docMk/>
            <pc:sldMk cId="3957732240" sldId="309"/>
            <ac:spMk id="13" creationId="{93D99545-3AFE-604D-913B-383E9205463F}"/>
          </ac:spMkLst>
        </pc:spChg>
        <pc:spChg chg="add mod">
          <ac:chgData name="Alexis Perumal" userId="6bacb2ee70178176" providerId="LiveId" clId="{BFA4FF2B-A1B5-114E-AA3F-FEA301CD5D67}" dt="2020-04-08T07:27:38.892" v="2528" actId="1076"/>
          <ac:spMkLst>
            <pc:docMk/>
            <pc:sldMk cId="3957732240" sldId="309"/>
            <ac:spMk id="16" creationId="{A35787D6-2667-FF4B-B52F-2EBC8405EEC4}"/>
          </ac:spMkLst>
        </pc:spChg>
        <pc:spChg chg="add mod">
          <ac:chgData name="Alexis Perumal" userId="6bacb2ee70178176" providerId="LiveId" clId="{BFA4FF2B-A1B5-114E-AA3F-FEA301CD5D67}" dt="2020-04-08T06:12:36.614" v="2338" actId="20577"/>
          <ac:spMkLst>
            <pc:docMk/>
            <pc:sldMk cId="3957732240" sldId="309"/>
            <ac:spMk id="17" creationId="{8436A683-489E-9148-90A2-91E2F2ADC715}"/>
          </ac:spMkLst>
        </pc:spChg>
        <pc:spChg chg="add">
          <ac:chgData name="Alexis Perumal" userId="6bacb2ee70178176" providerId="LiveId" clId="{BFA4FF2B-A1B5-114E-AA3F-FEA301CD5D67}" dt="2020-04-08T07:37:47.136" v="2614"/>
          <ac:spMkLst>
            <pc:docMk/>
            <pc:sldMk cId="3957732240" sldId="309"/>
            <ac:spMk id="36" creationId="{667603DC-232B-A446-AFA5-0E2F10866CAD}"/>
          </ac:spMkLst>
        </pc:spChg>
        <pc:picChg chg="add mod">
          <ac:chgData name="Alexis Perumal" userId="6bacb2ee70178176" providerId="LiveId" clId="{BFA4FF2B-A1B5-114E-AA3F-FEA301CD5D67}" dt="2020-04-08T06:12:31.932" v="2336" actId="1038"/>
          <ac:picMkLst>
            <pc:docMk/>
            <pc:sldMk cId="3957732240" sldId="309"/>
            <ac:picMk id="4" creationId="{89D6B990-2898-C24A-9E35-300127E5BDBC}"/>
          </ac:picMkLst>
        </pc:picChg>
        <pc:picChg chg="add mod">
          <ac:chgData name="Alexis Perumal" userId="6bacb2ee70178176" providerId="LiveId" clId="{BFA4FF2B-A1B5-114E-AA3F-FEA301CD5D67}" dt="2020-04-08T06:12:31.932" v="2336" actId="1038"/>
          <ac:picMkLst>
            <pc:docMk/>
            <pc:sldMk cId="3957732240" sldId="309"/>
            <ac:picMk id="6" creationId="{F21CDFEE-8AC3-3C4A-BB13-6F57E6F3E663}"/>
          </ac:picMkLst>
        </pc:picChg>
        <pc:picChg chg="add mod">
          <ac:chgData name="Alexis Perumal" userId="6bacb2ee70178176" providerId="LiveId" clId="{BFA4FF2B-A1B5-114E-AA3F-FEA301CD5D67}" dt="2020-04-08T06:12:31.932" v="2336" actId="1038"/>
          <ac:picMkLst>
            <pc:docMk/>
            <pc:sldMk cId="3957732240" sldId="309"/>
            <ac:picMk id="8" creationId="{3410C741-D92A-4343-BE35-8A7AC233A585}"/>
          </ac:picMkLst>
        </pc:picChg>
        <pc:picChg chg="add mod">
          <ac:chgData name="Alexis Perumal" userId="6bacb2ee70178176" providerId="LiveId" clId="{BFA4FF2B-A1B5-114E-AA3F-FEA301CD5D67}" dt="2020-04-08T06:12:31.932" v="2336" actId="1038"/>
          <ac:picMkLst>
            <pc:docMk/>
            <pc:sldMk cId="3957732240" sldId="309"/>
            <ac:picMk id="10" creationId="{4728A10B-EEF5-0B4F-B7E2-BABA80A1E5DB}"/>
          </ac:picMkLst>
        </pc:picChg>
        <pc:picChg chg="add mod">
          <ac:chgData name="Alexis Perumal" userId="6bacb2ee70178176" providerId="LiveId" clId="{BFA4FF2B-A1B5-114E-AA3F-FEA301CD5D67}" dt="2020-04-08T06:12:31.932" v="2336" actId="1038"/>
          <ac:picMkLst>
            <pc:docMk/>
            <pc:sldMk cId="3957732240" sldId="309"/>
            <ac:picMk id="12" creationId="{3EF0E01B-F0B8-CE4C-BE37-B327D19E3212}"/>
          </ac:picMkLst>
        </pc:picChg>
        <pc:picChg chg="add del mod">
          <ac:chgData name="Alexis Perumal" userId="6bacb2ee70178176" providerId="LiveId" clId="{BFA4FF2B-A1B5-114E-AA3F-FEA301CD5D67}" dt="2020-04-08T05:32:34.300" v="1631" actId="478"/>
          <ac:picMkLst>
            <pc:docMk/>
            <pc:sldMk cId="3957732240" sldId="309"/>
            <ac:picMk id="14" creationId="{8AC962F9-88F5-0D4B-9142-B3F23C78F6A8}"/>
          </ac:picMkLst>
        </pc:picChg>
        <pc:picChg chg="add mod">
          <ac:chgData name="Alexis Perumal" userId="6bacb2ee70178176" providerId="LiveId" clId="{BFA4FF2B-A1B5-114E-AA3F-FEA301CD5D67}" dt="2020-04-08T06:12:31.932" v="2336" actId="1038"/>
          <ac:picMkLst>
            <pc:docMk/>
            <pc:sldMk cId="3957732240" sldId="309"/>
            <ac:picMk id="15" creationId="{6202C421-A547-364C-B75F-D740A5ADEF41}"/>
          </ac:picMkLst>
        </pc:picChg>
        <pc:picChg chg="add mod">
          <ac:chgData name="Alexis Perumal" userId="6bacb2ee70178176" providerId="LiveId" clId="{BFA4FF2B-A1B5-114E-AA3F-FEA301CD5D67}" dt="2020-04-08T07:24:58.703" v="2504" actId="1076"/>
          <ac:picMkLst>
            <pc:docMk/>
            <pc:sldMk cId="3957732240" sldId="309"/>
            <ac:picMk id="30" creationId="{8FE13205-D760-AF40-8A5A-CCC9B57BF217}"/>
          </ac:picMkLst>
        </pc:picChg>
        <pc:picChg chg="add mod">
          <ac:chgData name="Alexis Perumal" userId="6bacb2ee70178176" providerId="LiveId" clId="{BFA4FF2B-A1B5-114E-AA3F-FEA301CD5D67}" dt="2020-04-08T07:27:28.377" v="2526" actId="14100"/>
          <ac:picMkLst>
            <pc:docMk/>
            <pc:sldMk cId="3957732240" sldId="309"/>
            <ac:picMk id="31" creationId="{99AD969B-717C-2442-9051-2C15CFA4E152}"/>
          </ac:picMkLst>
        </pc:picChg>
        <pc:picChg chg="add mod">
          <ac:chgData name="Alexis Perumal" userId="6bacb2ee70178176" providerId="LiveId" clId="{BFA4FF2B-A1B5-114E-AA3F-FEA301CD5D67}" dt="2020-04-08T07:26:04.679" v="2512" actId="14100"/>
          <ac:picMkLst>
            <pc:docMk/>
            <pc:sldMk cId="3957732240" sldId="309"/>
            <ac:picMk id="32" creationId="{3884E12C-5B23-7F4E-91F9-1F5B63644BE4}"/>
          </ac:picMkLst>
        </pc:picChg>
        <pc:picChg chg="add mod">
          <ac:chgData name="Alexis Perumal" userId="6bacb2ee70178176" providerId="LiveId" clId="{BFA4FF2B-A1B5-114E-AA3F-FEA301CD5D67}" dt="2020-04-08T07:26:27.469" v="2515" actId="14100"/>
          <ac:picMkLst>
            <pc:docMk/>
            <pc:sldMk cId="3957732240" sldId="309"/>
            <ac:picMk id="33" creationId="{8DE978CF-67DC-6F45-A474-C2AD80DEAE32}"/>
          </ac:picMkLst>
        </pc:picChg>
        <pc:picChg chg="add mod">
          <ac:chgData name="Alexis Perumal" userId="6bacb2ee70178176" providerId="LiveId" clId="{BFA4FF2B-A1B5-114E-AA3F-FEA301CD5D67}" dt="2020-04-08T07:27:43.719" v="2529" actId="1076"/>
          <ac:picMkLst>
            <pc:docMk/>
            <pc:sldMk cId="3957732240" sldId="309"/>
            <ac:picMk id="34" creationId="{AD4C4D8B-4327-7049-ABFB-F36A128DA52A}"/>
          </ac:picMkLst>
        </pc:picChg>
        <pc:picChg chg="add mod">
          <ac:chgData name="Alexis Perumal" userId="6bacb2ee70178176" providerId="LiveId" clId="{BFA4FF2B-A1B5-114E-AA3F-FEA301CD5D67}" dt="2020-04-08T07:27:33.394" v="2527" actId="1076"/>
          <ac:picMkLst>
            <pc:docMk/>
            <pc:sldMk cId="3957732240" sldId="309"/>
            <ac:picMk id="35" creationId="{CEE82F6F-4A31-9C4F-8D6D-A833F4DA4751}"/>
          </ac:picMkLst>
        </pc:picChg>
        <pc:cxnChg chg="add mod">
          <ac:chgData name="Alexis Perumal" userId="6bacb2ee70178176" providerId="LiveId" clId="{BFA4FF2B-A1B5-114E-AA3F-FEA301CD5D67}" dt="2020-04-08T06:12:31.932" v="2336" actId="1038"/>
          <ac:cxnSpMkLst>
            <pc:docMk/>
            <pc:sldMk cId="3957732240" sldId="309"/>
            <ac:cxnSpMk id="19" creationId="{D7A91CD0-E5FE-0244-A8C2-DF13A10C21FF}"/>
          </ac:cxnSpMkLst>
        </pc:cxnChg>
        <pc:cxnChg chg="add mod">
          <ac:chgData name="Alexis Perumal" userId="6bacb2ee70178176" providerId="LiveId" clId="{BFA4FF2B-A1B5-114E-AA3F-FEA301CD5D67}" dt="2020-04-08T06:12:31.932" v="2336" actId="1038"/>
          <ac:cxnSpMkLst>
            <pc:docMk/>
            <pc:sldMk cId="3957732240" sldId="309"/>
            <ac:cxnSpMk id="20" creationId="{48970B83-71D4-9949-A417-D11AF1EA89AE}"/>
          </ac:cxnSpMkLst>
        </pc:cxnChg>
        <pc:cxnChg chg="add mod">
          <ac:chgData name="Alexis Perumal" userId="6bacb2ee70178176" providerId="LiveId" clId="{BFA4FF2B-A1B5-114E-AA3F-FEA301CD5D67}" dt="2020-04-08T06:12:31.932" v="2336" actId="1038"/>
          <ac:cxnSpMkLst>
            <pc:docMk/>
            <pc:sldMk cId="3957732240" sldId="309"/>
            <ac:cxnSpMk id="22" creationId="{5022FFBC-74E6-834B-BEDA-E988ECABE57D}"/>
          </ac:cxnSpMkLst>
        </pc:cxnChg>
        <pc:cxnChg chg="add mod">
          <ac:chgData name="Alexis Perumal" userId="6bacb2ee70178176" providerId="LiveId" clId="{BFA4FF2B-A1B5-114E-AA3F-FEA301CD5D67}" dt="2020-04-08T06:12:31.932" v="2336" actId="1038"/>
          <ac:cxnSpMkLst>
            <pc:docMk/>
            <pc:sldMk cId="3957732240" sldId="309"/>
            <ac:cxnSpMk id="24" creationId="{FF71171D-55F2-4640-AFF4-A9E579C16C02}"/>
          </ac:cxnSpMkLst>
        </pc:cxnChg>
        <pc:cxnChg chg="add mod">
          <ac:chgData name="Alexis Perumal" userId="6bacb2ee70178176" providerId="LiveId" clId="{BFA4FF2B-A1B5-114E-AA3F-FEA301CD5D67}" dt="2020-04-08T06:12:31.932" v="2336" actId="1038"/>
          <ac:cxnSpMkLst>
            <pc:docMk/>
            <pc:sldMk cId="3957732240" sldId="309"/>
            <ac:cxnSpMk id="26" creationId="{9B2BDDF8-1776-2947-8220-CACD46D6D4A8}"/>
          </ac:cxnSpMkLst>
        </pc:cxnChg>
        <pc:cxnChg chg="add mod">
          <ac:chgData name="Alexis Perumal" userId="6bacb2ee70178176" providerId="LiveId" clId="{BFA4FF2B-A1B5-114E-AA3F-FEA301CD5D67}" dt="2020-04-08T06:12:31.932" v="2336" actId="1038"/>
          <ac:cxnSpMkLst>
            <pc:docMk/>
            <pc:sldMk cId="3957732240" sldId="309"/>
            <ac:cxnSpMk id="28" creationId="{44511338-865F-9E46-8E7A-1E6BFB306B08}"/>
          </ac:cxnSpMkLst>
        </pc:cxnChg>
      </pc:sldChg>
      <pc:sldChg chg="addSp delSp modSp add">
        <pc:chgData name="Alexis Perumal" userId="6bacb2ee70178176" providerId="LiveId" clId="{BFA4FF2B-A1B5-114E-AA3F-FEA301CD5D67}" dt="2020-04-08T07:43:15.818" v="2641" actId="1076"/>
        <pc:sldMkLst>
          <pc:docMk/>
          <pc:sldMk cId="2034593498" sldId="310"/>
        </pc:sldMkLst>
        <pc:spChg chg="mod">
          <ac:chgData name="Alexis Perumal" userId="6bacb2ee70178176" providerId="LiveId" clId="{BFA4FF2B-A1B5-114E-AA3F-FEA301CD5D67}" dt="2020-04-08T07:32:36.866" v="2579" actId="6549"/>
          <ac:spMkLst>
            <pc:docMk/>
            <pc:sldMk cId="2034593498" sldId="310"/>
            <ac:spMk id="2" creationId="{D03B4095-4995-BB42-9366-9AC2FBC9AE26}"/>
          </ac:spMkLst>
        </pc:spChg>
        <pc:spChg chg="del">
          <ac:chgData name="Alexis Perumal" userId="6bacb2ee70178176" providerId="LiveId" clId="{BFA4FF2B-A1B5-114E-AA3F-FEA301CD5D67}" dt="2020-04-08T05:45:07.761" v="1902" actId="478"/>
          <ac:spMkLst>
            <pc:docMk/>
            <pc:sldMk cId="2034593498" sldId="310"/>
            <ac:spMk id="5" creationId="{FDDFD3A0-BAA9-5C4C-8F11-AE9A7056ABB9}"/>
          </ac:spMkLst>
        </pc:spChg>
        <pc:spChg chg="del">
          <ac:chgData name="Alexis Perumal" userId="6bacb2ee70178176" providerId="LiveId" clId="{BFA4FF2B-A1B5-114E-AA3F-FEA301CD5D67}" dt="2020-04-08T05:43:28.597" v="1890" actId="478"/>
          <ac:spMkLst>
            <pc:docMk/>
            <pc:sldMk cId="2034593498" sldId="310"/>
            <ac:spMk id="7" creationId="{0EFCE446-14DD-9F4A-9A8D-D585EF154C09}"/>
          </ac:spMkLst>
        </pc:spChg>
        <pc:spChg chg="del">
          <ac:chgData name="Alexis Perumal" userId="6bacb2ee70178176" providerId="LiveId" clId="{BFA4FF2B-A1B5-114E-AA3F-FEA301CD5D67}" dt="2020-04-08T05:43:28.597" v="1890" actId="478"/>
          <ac:spMkLst>
            <pc:docMk/>
            <pc:sldMk cId="2034593498" sldId="310"/>
            <ac:spMk id="9" creationId="{0D621E95-8882-3041-A166-2BD1B8881A8E}"/>
          </ac:spMkLst>
        </pc:spChg>
        <pc:spChg chg="del">
          <ac:chgData name="Alexis Perumal" userId="6bacb2ee70178176" providerId="LiveId" clId="{BFA4FF2B-A1B5-114E-AA3F-FEA301CD5D67}" dt="2020-04-08T05:43:28.597" v="1890" actId="478"/>
          <ac:spMkLst>
            <pc:docMk/>
            <pc:sldMk cId="2034593498" sldId="310"/>
            <ac:spMk id="11" creationId="{2AD50DEE-9E38-1840-9151-DE7F527F2219}"/>
          </ac:spMkLst>
        </pc:spChg>
        <pc:spChg chg="del">
          <ac:chgData name="Alexis Perumal" userId="6bacb2ee70178176" providerId="LiveId" clId="{BFA4FF2B-A1B5-114E-AA3F-FEA301CD5D67}" dt="2020-04-08T05:45:07.761" v="1902" actId="478"/>
          <ac:spMkLst>
            <pc:docMk/>
            <pc:sldMk cId="2034593498" sldId="310"/>
            <ac:spMk id="13" creationId="{93D99545-3AFE-604D-913B-383E9205463F}"/>
          </ac:spMkLst>
        </pc:spChg>
        <pc:spChg chg="add del mod">
          <ac:chgData name="Alexis Perumal" userId="6bacb2ee70178176" providerId="LiveId" clId="{BFA4FF2B-A1B5-114E-AA3F-FEA301CD5D67}" dt="2020-04-08T05:45:08.202" v="1904"/>
          <ac:spMkLst>
            <pc:docMk/>
            <pc:sldMk cId="2034593498" sldId="310"/>
            <ac:spMk id="14" creationId="{491720FE-E412-824D-92F8-65E49EB661FD}"/>
          </ac:spMkLst>
        </pc:spChg>
        <pc:spChg chg="del">
          <ac:chgData name="Alexis Perumal" userId="6bacb2ee70178176" providerId="LiveId" clId="{BFA4FF2B-A1B5-114E-AA3F-FEA301CD5D67}" dt="2020-04-08T05:45:07.761" v="1902" actId="478"/>
          <ac:spMkLst>
            <pc:docMk/>
            <pc:sldMk cId="2034593498" sldId="310"/>
            <ac:spMk id="16" creationId="{A35787D6-2667-FF4B-B52F-2EBC8405EEC4}"/>
          </ac:spMkLst>
        </pc:spChg>
        <pc:spChg chg="del">
          <ac:chgData name="Alexis Perumal" userId="6bacb2ee70178176" providerId="LiveId" clId="{BFA4FF2B-A1B5-114E-AA3F-FEA301CD5D67}" dt="2020-04-08T05:43:44.712" v="1893" actId="478"/>
          <ac:spMkLst>
            <pc:docMk/>
            <pc:sldMk cId="2034593498" sldId="310"/>
            <ac:spMk id="17" creationId="{8436A683-489E-9148-90A2-91E2F2ADC715}"/>
          </ac:spMkLst>
        </pc:spChg>
        <pc:spChg chg="add mod">
          <ac:chgData name="Alexis Perumal" userId="6bacb2ee70178176" providerId="LiveId" clId="{BFA4FF2B-A1B5-114E-AA3F-FEA301CD5D67}" dt="2020-04-08T07:42:07.490" v="2635" actId="1076"/>
          <ac:spMkLst>
            <pc:docMk/>
            <pc:sldMk cId="2034593498" sldId="310"/>
            <ac:spMk id="21" creationId="{0FECCB25-7FDB-1E40-826B-F5BF438A7B44}"/>
          </ac:spMkLst>
        </pc:spChg>
        <pc:spChg chg="add mod">
          <ac:chgData name="Alexis Perumal" userId="6bacb2ee70178176" providerId="LiveId" clId="{BFA4FF2B-A1B5-114E-AA3F-FEA301CD5D67}" dt="2020-04-08T07:43:15.818" v="2641" actId="1076"/>
          <ac:spMkLst>
            <pc:docMk/>
            <pc:sldMk cId="2034593498" sldId="310"/>
            <ac:spMk id="23" creationId="{1D8B4464-72BC-D847-87F1-D220AAC875C8}"/>
          </ac:spMkLst>
        </pc:spChg>
        <pc:spChg chg="add">
          <ac:chgData name="Alexis Perumal" userId="6bacb2ee70178176" providerId="LiveId" clId="{BFA4FF2B-A1B5-114E-AA3F-FEA301CD5D67}" dt="2020-04-08T07:37:52.267" v="2615"/>
          <ac:spMkLst>
            <pc:docMk/>
            <pc:sldMk cId="2034593498" sldId="310"/>
            <ac:spMk id="27" creationId="{46C90689-248C-FA4D-8097-212224E648F1}"/>
          </ac:spMkLst>
        </pc:spChg>
        <pc:picChg chg="add mod">
          <ac:chgData name="Alexis Perumal" userId="6bacb2ee70178176" providerId="LiveId" clId="{BFA4FF2B-A1B5-114E-AA3F-FEA301CD5D67}" dt="2020-04-08T05:45:15.980" v="1905" actId="1076"/>
          <ac:picMkLst>
            <pc:docMk/>
            <pc:sldMk cId="2034593498" sldId="310"/>
            <ac:picMk id="3" creationId="{5A442BD8-A37A-DF4E-8495-DCBE71EB33E8}"/>
          </ac:picMkLst>
        </pc:picChg>
        <pc:picChg chg="del">
          <ac:chgData name="Alexis Perumal" userId="6bacb2ee70178176" providerId="LiveId" clId="{BFA4FF2B-A1B5-114E-AA3F-FEA301CD5D67}" dt="2020-04-08T05:43:23.211" v="1889" actId="478"/>
          <ac:picMkLst>
            <pc:docMk/>
            <pc:sldMk cId="2034593498" sldId="310"/>
            <ac:picMk id="4" creationId="{89D6B990-2898-C24A-9E35-300127E5BDBC}"/>
          </ac:picMkLst>
        </pc:picChg>
        <pc:picChg chg="del">
          <ac:chgData name="Alexis Perumal" userId="6bacb2ee70178176" providerId="LiveId" clId="{BFA4FF2B-A1B5-114E-AA3F-FEA301CD5D67}" dt="2020-04-08T05:43:23.211" v="1889" actId="478"/>
          <ac:picMkLst>
            <pc:docMk/>
            <pc:sldMk cId="2034593498" sldId="310"/>
            <ac:picMk id="6" creationId="{F21CDFEE-8AC3-3C4A-BB13-6F57E6F3E663}"/>
          </ac:picMkLst>
        </pc:picChg>
        <pc:picChg chg="del">
          <ac:chgData name="Alexis Perumal" userId="6bacb2ee70178176" providerId="LiveId" clId="{BFA4FF2B-A1B5-114E-AA3F-FEA301CD5D67}" dt="2020-04-08T05:43:23.211" v="1889" actId="478"/>
          <ac:picMkLst>
            <pc:docMk/>
            <pc:sldMk cId="2034593498" sldId="310"/>
            <ac:picMk id="8" creationId="{3410C741-D92A-4343-BE35-8A7AC233A585}"/>
          </ac:picMkLst>
        </pc:picChg>
        <pc:picChg chg="del">
          <ac:chgData name="Alexis Perumal" userId="6bacb2ee70178176" providerId="LiveId" clId="{BFA4FF2B-A1B5-114E-AA3F-FEA301CD5D67}" dt="2020-04-08T05:43:23.211" v="1889" actId="478"/>
          <ac:picMkLst>
            <pc:docMk/>
            <pc:sldMk cId="2034593498" sldId="310"/>
            <ac:picMk id="10" creationId="{4728A10B-EEF5-0B4F-B7E2-BABA80A1E5DB}"/>
          </ac:picMkLst>
        </pc:picChg>
        <pc:picChg chg="del">
          <ac:chgData name="Alexis Perumal" userId="6bacb2ee70178176" providerId="LiveId" clId="{BFA4FF2B-A1B5-114E-AA3F-FEA301CD5D67}" dt="2020-04-08T05:43:23.211" v="1889" actId="478"/>
          <ac:picMkLst>
            <pc:docMk/>
            <pc:sldMk cId="2034593498" sldId="310"/>
            <ac:picMk id="12" creationId="{3EF0E01B-F0B8-CE4C-BE37-B327D19E3212}"/>
          </ac:picMkLst>
        </pc:picChg>
        <pc:picChg chg="del">
          <ac:chgData name="Alexis Perumal" userId="6bacb2ee70178176" providerId="LiveId" clId="{BFA4FF2B-A1B5-114E-AA3F-FEA301CD5D67}" dt="2020-04-08T05:43:23.211" v="1889" actId="478"/>
          <ac:picMkLst>
            <pc:docMk/>
            <pc:sldMk cId="2034593498" sldId="310"/>
            <ac:picMk id="15" creationId="{6202C421-A547-364C-B75F-D740A5ADEF41}"/>
          </ac:picMkLst>
        </pc:picChg>
        <pc:picChg chg="add mod">
          <ac:chgData name="Alexis Perumal" userId="6bacb2ee70178176" providerId="LiveId" clId="{BFA4FF2B-A1B5-114E-AA3F-FEA301CD5D67}" dt="2020-04-08T05:45:15.980" v="1905" actId="1076"/>
          <ac:picMkLst>
            <pc:docMk/>
            <pc:sldMk cId="2034593498" sldId="310"/>
            <ac:picMk id="18" creationId="{1CD81E64-2B8A-2542-8BB9-0E4199F9E3BC}"/>
          </ac:picMkLst>
        </pc:picChg>
        <pc:picChg chg="add mod">
          <ac:chgData name="Alexis Perumal" userId="6bacb2ee70178176" providerId="LiveId" clId="{BFA4FF2B-A1B5-114E-AA3F-FEA301CD5D67}" dt="2020-04-08T07:28:01.083" v="2531" actId="1076"/>
          <ac:picMkLst>
            <pc:docMk/>
            <pc:sldMk cId="2034593498" sldId="310"/>
            <ac:picMk id="25" creationId="{5BE086EA-5E0B-4F40-9562-228390A3B9AF}"/>
          </ac:picMkLst>
        </pc:picChg>
        <pc:cxnChg chg="del">
          <ac:chgData name="Alexis Perumal" userId="6bacb2ee70178176" providerId="LiveId" clId="{BFA4FF2B-A1B5-114E-AA3F-FEA301CD5D67}" dt="2020-04-08T05:43:28.597" v="1890" actId="478"/>
          <ac:cxnSpMkLst>
            <pc:docMk/>
            <pc:sldMk cId="2034593498" sldId="310"/>
            <ac:cxnSpMk id="19" creationId="{D7A91CD0-E5FE-0244-A8C2-DF13A10C21FF}"/>
          </ac:cxnSpMkLst>
        </pc:cxnChg>
        <pc:cxnChg chg="del">
          <ac:chgData name="Alexis Perumal" userId="6bacb2ee70178176" providerId="LiveId" clId="{BFA4FF2B-A1B5-114E-AA3F-FEA301CD5D67}" dt="2020-04-08T05:43:28.597" v="1890" actId="478"/>
          <ac:cxnSpMkLst>
            <pc:docMk/>
            <pc:sldMk cId="2034593498" sldId="310"/>
            <ac:cxnSpMk id="20" creationId="{48970B83-71D4-9949-A417-D11AF1EA89AE}"/>
          </ac:cxnSpMkLst>
        </pc:cxnChg>
        <pc:cxnChg chg="del">
          <ac:chgData name="Alexis Perumal" userId="6bacb2ee70178176" providerId="LiveId" clId="{BFA4FF2B-A1B5-114E-AA3F-FEA301CD5D67}" dt="2020-04-08T05:43:28.597" v="1890" actId="478"/>
          <ac:cxnSpMkLst>
            <pc:docMk/>
            <pc:sldMk cId="2034593498" sldId="310"/>
            <ac:cxnSpMk id="22" creationId="{5022FFBC-74E6-834B-BEDA-E988ECABE57D}"/>
          </ac:cxnSpMkLst>
        </pc:cxnChg>
        <pc:cxnChg chg="del">
          <ac:chgData name="Alexis Perumal" userId="6bacb2ee70178176" providerId="LiveId" clId="{BFA4FF2B-A1B5-114E-AA3F-FEA301CD5D67}" dt="2020-04-08T05:43:28.597" v="1890" actId="478"/>
          <ac:cxnSpMkLst>
            <pc:docMk/>
            <pc:sldMk cId="2034593498" sldId="310"/>
            <ac:cxnSpMk id="24" creationId="{FF71171D-55F2-4640-AFF4-A9E579C16C02}"/>
          </ac:cxnSpMkLst>
        </pc:cxnChg>
        <pc:cxnChg chg="del">
          <ac:chgData name="Alexis Perumal" userId="6bacb2ee70178176" providerId="LiveId" clId="{BFA4FF2B-A1B5-114E-AA3F-FEA301CD5D67}" dt="2020-04-08T05:43:28.597" v="1890" actId="478"/>
          <ac:cxnSpMkLst>
            <pc:docMk/>
            <pc:sldMk cId="2034593498" sldId="310"/>
            <ac:cxnSpMk id="26" creationId="{9B2BDDF8-1776-2947-8220-CACD46D6D4A8}"/>
          </ac:cxnSpMkLst>
        </pc:cxnChg>
        <pc:cxnChg chg="del">
          <ac:chgData name="Alexis Perumal" userId="6bacb2ee70178176" providerId="LiveId" clId="{BFA4FF2B-A1B5-114E-AA3F-FEA301CD5D67}" dt="2020-04-08T05:43:28.597" v="1890" actId="478"/>
          <ac:cxnSpMkLst>
            <pc:docMk/>
            <pc:sldMk cId="2034593498" sldId="310"/>
            <ac:cxnSpMk id="28" creationId="{44511338-865F-9E46-8E7A-1E6BFB306B08}"/>
          </ac:cxnSpMkLst>
        </pc:cxnChg>
      </pc:sldChg>
      <pc:sldChg chg="addSp delSp modSp add">
        <pc:chgData name="Alexis Perumal" userId="6bacb2ee70178176" providerId="LiveId" clId="{BFA4FF2B-A1B5-114E-AA3F-FEA301CD5D67}" dt="2020-04-08T07:37:18.079" v="2609" actId="1076"/>
        <pc:sldMkLst>
          <pc:docMk/>
          <pc:sldMk cId="681233646" sldId="311"/>
        </pc:sldMkLst>
        <pc:spChg chg="mod">
          <ac:chgData name="Alexis Perumal" userId="6bacb2ee70178176" providerId="LiveId" clId="{BFA4FF2B-A1B5-114E-AA3F-FEA301CD5D67}" dt="2020-04-08T07:30:43.905" v="2556" actId="20577"/>
          <ac:spMkLst>
            <pc:docMk/>
            <pc:sldMk cId="681233646" sldId="311"/>
            <ac:spMk id="2" creationId="{B6AEAD6D-9CA6-BB4A-AF57-6AE8D1710757}"/>
          </ac:spMkLst>
        </pc:spChg>
        <pc:spChg chg="add del mod">
          <ac:chgData name="Alexis Perumal" userId="6bacb2ee70178176" providerId="LiveId" clId="{BFA4FF2B-A1B5-114E-AA3F-FEA301CD5D67}" dt="2020-04-08T05:41:38.345" v="1838"/>
          <ac:spMkLst>
            <pc:docMk/>
            <pc:sldMk cId="681233646" sldId="311"/>
            <ac:spMk id="3" creationId="{1B7D8E98-4B30-F344-BD20-07C6704F98B5}"/>
          </ac:spMkLst>
        </pc:spChg>
        <pc:spChg chg="add mod">
          <ac:chgData name="Alexis Perumal" userId="6bacb2ee70178176" providerId="LiveId" clId="{BFA4FF2B-A1B5-114E-AA3F-FEA301CD5D67}" dt="2020-04-08T07:37:18.079" v="2609" actId="1076"/>
          <ac:spMkLst>
            <pc:docMk/>
            <pc:sldMk cId="681233646" sldId="311"/>
            <ac:spMk id="12" creationId="{2B14FA18-A992-A941-80D4-E22C939D01D5}"/>
          </ac:spMkLst>
        </pc:spChg>
        <pc:picChg chg="add del mod">
          <ac:chgData name="Alexis Perumal" userId="6bacb2ee70178176" providerId="LiveId" clId="{BFA4FF2B-A1B5-114E-AA3F-FEA301CD5D67}" dt="2020-04-08T06:07:11.031" v="2258" actId="478"/>
          <ac:picMkLst>
            <pc:docMk/>
            <pc:sldMk cId="681233646" sldId="311"/>
            <ac:picMk id="4" creationId="{8BE2D5CB-1474-4043-8A3B-B3E44E8AB810}"/>
          </ac:picMkLst>
        </pc:picChg>
        <pc:picChg chg="del">
          <ac:chgData name="Alexis Perumal" userId="6bacb2ee70178176" providerId="LiveId" clId="{BFA4FF2B-A1B5-114E-AA3F-FEA301CD5D67}" dt="2020-04-08T06:08:16.035" v="2267" actId="478"/>
          <ac:picMkLst>
            <pc:docMk/>
            <pc:sldMk cId="681233646" sldId="311"/>
            <ac:picMk id="5" creationId="{68C1EF9D-FB48-0048-BA5F-0C3327BBDA61}"/>
          </ac:picMkLst>
        </pc:picChg>
        <pc:picChg chg="del">
          <ac:chgData name="Alexis Perumal" userId="6bacb2ee70178176" providerId="LiveId" clId="{BFA4FF2B-A1B5-114E-AA3F-FEA301CD5D67}" dt="2020-04-08T05:39:40.775" v="1783" actId="478"/>
          <ac:picMkLst>
            <pc:docMk/>
            <pc:sldMk cId="681233646" sldId="311"/>
            <ac:picMk id="6" creationId="{0838F028-A021-BB45-8E6F-870A336CFFE9}"/>
          </ac:picMkLst>
        </pc:picChg>
        <pc:picChg chg="add mod">
          <ac:chgData name="Alexis Perumal" userId="6bacb2ee70178176" providerId="LiveId" clId="{BFA4FF2B-A1B5-114E-AA3F-FEA301CD5D67}" dt="2020-04-08T06:08:45.517" v="2278" actId="1076"/>
          <ac:picMkLst>
            <pc:docMk/>
            <pc:sldMk cId="681233646" sldId="311"/>
            <ac:picMk id="7" creationId="{E54B18C2-54E9-3646-83FC-06D038B6909A}"/>
          </ac:picMkLst>
        </pc:picChg>
        <pc:picChg chg="add del mod">
          <ac:chgData name="Alexis Perumal" userId="6bacb2ee70178176" providerId="LiveId" clId="{BFA4FF2B-A1B5-114E-AA3F-FEA301CD5D67}" dt="2020-04-08T06:07:50.424" v="2261" actId="478"/>
          <ac:picMkLst>
            <pc:docMk/>
            <pc:sldMk cId="681233646" sldId="311"/>
            <ac:picMk id="8" creationId="{47A7BB98-B7D4-B846-877E-2B80D134A3D2}"/>
          </ac:picMkLst>
        </pc:picChg>
        <pc:picChg chg="add mod">
          <ac:chgData name="Alexis Perumal" userId="6bacb2ee70178176" providerId="LiveId" clId="{BFA4FF2B-A1B5-114E-AA3F-FEA301CD5D67}" dt="2020-04-08T06:08:43.541" v="2277" actId="1076"/>
          <ac:picMkLst>
            <pc:docMk/>
            <pc:sldMk cId="681233646" sldId="311"/>
            <ac:picMk id="9" creationId="{9F9FADC8-D2FA-CD4D-9676-5F23D8C3B9F5}"/>
          </ac:picMkLst>
        </pc:picChg>
        <pc:picChg chg="add mod">
          <ac:chgData name="Alexis Perumal" userId="6bacb2ee70178176" providerId="LiveId" clId="{BFA4FF2B-A1B5-114E-AA3F-FEA301CD5D67}" dt="2020-04-08T07:23:50.421" v="2497" actId="1076"/>
          <ac:picMkLst>
            <pc:docMk/>
            <pc:sldMk cId="681233646" sldId="311"/>
            <ac:picMk id="10" creationId="{7281E541-2241-5D4E-8735-055C89AA4262}"/>
          </ac:picMkLst>
        </pc:picChg>
        <pc:picChg chg="add mod">
          <ac:chgData name="Alexis Perumal" userId="6bacb2ee70178176" providerId="LiveId" clId="{BFA4FF2B-A1B5-114E-AA3F-FEA301CD5D67}" dt="2020-04-08T07:24:37.641" v="2501" actId="14100"/>
          <ac:picMkLst>
            <pc:docMk/>
            <pc:sldMk cId="681233646" sldId="311"/>
            <ac:picMk id="11" creationId="{ECE1FDB3-C675-CD49-A423-477DA7EE8FB6}"/>
          </ac:picMkLst>
        </pc:picChg>
      </pc:sldChg>
      <pc:sldChg chg="modSp add del">
        <pc:chgData name="Alexis Perumal" userId="6bacb2ee70178176" providerId="LiveId" clId="{BFA4FF2B-A1B5-114E-AA3F-FEA301CD5D67}" dt="2020-04-08T05:46:26.449" v="1974" actId="2696"/>
        <pc:sldMkLst>
          <pc:docMk/>
          <pc:sldMk cId="3665093019" sldId="312"/>
        </pc:sldMkLst>
        <pc:spChg chg="mod">
          <ac:chgData name="Alexis Perumal" userId="6bacb2ee70178176" providerId="LiveId" clId="{BFA4FF2B-A1B5-114E-AA3F-FEA301CD5D67}" dt="2020-04-08T05:45:58.110" v="1971" actId="20577"/>
          <ac:spMkLst>
            <pc:docMk/>
            <pc:sldMk cId="3665093019" sldId="312"/>
            <ac:spMk id="2" creationId="{D03B4095-4995-BB42-9366-9AC2FBC9AE26}"/>
          </ac:spMkLst>
        </pc:spChg>
      </pc:sldChg>
      <pc:sldChg chg="addSp delSp modSp add ord">
        <pc:chgData name="Alexis Perumal" userId="6bacb2ee70178176" providerId="LiveId" clId="{BFA4FF2B-A1B5-114E-AA3F-FEA301CD5D67}" dt="2020-04-08T07:37:56.467" v="2616"/>
        <pc:sldMkLst>
          <pc:docMk/>
          <pc:sldMk cId="1832551538" sldId="313"/>
        </pc:sldMkLst>
        <pc:spChg chg="mod">
          <ac:chgData name="Alexis Perumal" userId="6bacb2ee70178176" providerId="LiveId" clId="{BFA4FF2B-A1B5-114E-AA3F-FEA301CD5D67}" dt="2020-04-08T07:32:30.248" v="2577" actId="20577"/>
          <ac:spMkLst>
            <pc:docMk/>
            <pc:sldMk cId="1832551538" sldId="313"/>
            <ac:spMk id="2" creationId="{D03B4095-4995-BB42-9366-9AC2FBC9AE26}"/>
          </ac:spMkLst>
        </pc:spChg>
        <pc:spChg chg="del">
          <ac:chgData name="Alexis Perumal" userId="6bacb2ee70178176" providerId="LiveId" clId="{BFA4FF2B-A1B5-114E-AA3F-FEA301CD5D67}" dt="2020-04-08T05:46:32.759" v="1975" actId="478"/>
          <ac:spMkLst>
            <pc:docMk/>
            <pc:sldMk cId="1832551538" sldId="313"/>
            <ac:spMk id="5" creationId="{FDDFD3A0-BAA9-5C4C-8F11-AE9A7056ABB9}"/>
          </ac:spMkLst>
        </pc:spChg>
        <pc:spChg chg="del">
          <ac:chgData name="Alexis Perumal" userId="6bacb2ee70178176" providerId="LiveId" clId="{BFA4FF2B-A1B5-114E-AA3F-FEA301CD5D67}" dt="2020-04-08T05:47:19.368" v="1984" actId="478"/>
          <ac:spMkLst>
            <pc:docMk/>
            <pc:sldMk cId="1832551538" sldId="313"/>
            <ac:spMk id="7" creationId="{0EFCE446-14DD-9F4A-9A8D-D585EF154C09}"/>
          </ac:spMkLst>
        </pc:spChg>
        <pc:spChg chg="del">
          <ac:chgData name="Alexis Perumal" userId="6bacb2ee70178176" providerId="LiveId" clId="{BFA4FF2B-A1B5-114E-AA3F-FEA301CD5D67}" dt="2020-04-08T05:47:19.368" v="1984" actId="478"/>
          <ac:spMkLst>
            <pc:docMk/>
            <pc:sldMk cId="1832551538" sldId="313"/>
            <ac:spMk id="9" creationId="{0D621E95-8882-3041-A166-2BD1B8881A8E}"/>
          </ac:spMkLst>
        </pc:spChg>
        <pc:spChg chg="del mod">
          <ac:chgData name="Alexis Perumal" userId="6bacb2ee70178176" providerId="LiveId" clId="{BFA4FF2B-A1B5-114E-AA3F-FEA301CD5D67}" dt="2020-04-08T05:47:34.338" v="1988" actId="478"/>
          <ac:spMkLst>
            <pc:docMk/>
            <pc:sldMk cId="1832551538" sldId="313"/>
            <ac:spMk id="11" creationId="{2AD50DEE-9E38-1840-9151-DE7F527F2219}"/>
          </ac:spMkLst>
        </pc:spChg>
        <pc:spChg chg="del">
          <ac:chgData name="Alexis Perumal" userId="6bacb2ee70178176" providerId="LiveId" clId="{BFA4FF2B-A1B5-114E-AA3F-FEA301CD5D67}" dt="2020-04-08T05:46:32.759" v="1975" actId="478"/>
          <ac:spMkLst>
            <pc:docMk/>
            <pc:sldMk cId="1832551538" sldId="313"/>
            <ac:spMk id="13" creationId="{93D99545-3AFE-604D-913B-383E9205463F}"/>
          </ac:spMkLst>
        </pc:spChg>
        <pc:spChg chg="add del mod">
          <ac:chgData name="Alexis Perumal" userId="6bacb2ee70178176" providerId="LiveId" clId="{BFA4FF2B-A1B5-114E-AA3F-FEA301CD5D67}" dt="2020-04-08T05:47:59.246" v="1995"/>
          <ac:spMkLst>
            <pc:docMk/>
            <pc:sldMk cId="1832551538" sldId="313"/>
            <ac:spMk id="14" creationId="{5DA955EC-610F-A242-9F4C-5706D851BA3E}"/>
          </ac:spMkLst>
        </pc:spChg>
        <pc:spChg chg="del">
          <ac:chgData name="Alexis Perumal" userId="6bacb2ee70178176" providerId="LiveId" clId="{BFA4FF2B-A1B5-114E-AA3F-FEA301CD5D67}" dt="2020-04-08T05:46:32.759" v="1975" actId="478"/>
          <ac:spMkLst>
            <pc:docMk/>
            <pc:sldMk cId="1832551538" sldId="313"/>
            <ac:spMk id="16" creationId="{A35787D6-2667-FF4B-B52F-2EBC8405EEC4}"/>
          </ac:spMkLst>
        </pc:spChg>
        <pc:spChg chg="mod">
          <ac:chgData name="Alexis Perumal" userId="6bacb2ee70178176" providerId="LiveId" clId="{BFA4FF2B-A1B5-114E-AA3F-FEA301CD5D67}" dt="2020-04-08T06:01:34.441" v="2229" actId="1076"/>
          <ac:spMkLst>
            <pc:docMk/>
            <pc:sldMk cId="1832551538" sldId="313"/>
            <ac:spMk id="17" creationId="{8436A683-489E-9148-90A2-91E2F2ADC715}"/>
          </ac:spMkLst>
        </pc:spChg>
        <pc:spChg chg="add mod">
          <ac:chgData name="Alexis Perumal" userId="6bacb2ee70178176" providerId="LiveId" clId="{BFA4FF2B-A1B5-114E-AA3F-FEA301CD5D67}" dt="2020-04-08T05:58:17.751" v="2204" actId="1076"/>
          <ac:spMkLst>
            <pc:docMk/>
            <pc:sldMk cId="1832551538" sldId="313"/>
            <ac:spMk id="31" creationId="{E1CA67BE-C5BE-F345-9361-20BD1FA346CA}"/>
          </ac:spMkLst>
        </pc:spChg>
        <pc:spChg chg="add mod">
          <ac:chgData name="Alexis Perumal" userId="6bacb2ee70178176" providerId="LiveId" clId="{BFA4FF2B-A1B5-114E-AA3F-FEA301CD5D67}" dt="2020-04-08T05:58:07.822" v="2201" actId="1076"/>
          <ac:spMkLst>
            <pc:docMk/>
            <pc:sldMk cId="1832551538" sldId="313"/>
            <ac:spMk id="32" creationId="{52F1CBF2-0BFF-804A-8068-CBB41B9292F2}"/>
          </ac:spMkLst>
        </pc:spChg>
        <pc:spChg chg="add mod">
          <ac:chgData name="Alexis Perumal" userId="6bacb2ee70178176" providerId="LiveId" clId="{BFA4FF2B-A1B5-114E-AA3F-FEA301CD5D67}" dt="2020-04-08T05:58:21.239" v="2205" actId="1076"/>
          <ac:spMkLst>
            <pc:docMk/>
            <pc:sldMk cId="1832551538" sldId="313"/>
            <ac:spMk id="33" creationId="{57708855-84F9-7A49-94D7-EF536F8CA569}"/>
          </ac:spMkLst>
        </pc:spChg>
        <pc:spChg chg="add mod">
          <ac:chgData name="Alexis Perumal" userId="6bacb2ee70178176" providerId="LiveId" clId="{BFA4FF2B-A1B5-114E-AA3F-FEA301CD5D67}" dt="2020-04-08T07:29:56.293" v="2547" actId="1076"/>
          <ac:spMkLst>
            <pc:docMk/>
            <pc:sldMk cId="1832551538" sldId="313"/>
            <ac:spMk id="34" creationId="{ED1BB0F9-BB46-C74A-8BD3-CFC27AEE9A22}"/>
          </ac:spMkLst>
        </pc:spChg>
        <pc:spChg chg="add del mod">
          <ac:chgData name="Alexis Perumal" userId="6bacb2ee70178176" providerId="LiveId" clId="{BFA4FF2B-A1B5-114E-AA3F-FEA301CD5D67}" dt="2020-04-08T06:00:59.356" v="2228" actId="478"/>
          <ac:spMkLst>
            <pc:docMk/>
            <pc:sldMk cId="1832551538" sldId="313"/>
            <ac:spMk id="35" creationId="{DE3A828B-5768-8049-93E9-EA3010B8E29F}"/>
          </ac:spMkLst>
        </pc:spChg>
        <pc:spChg chg="add">
          <ac:chgData name="Alexis Perumal" userId="6bacb2ee70178176" providerId="LiveId" clId="{BFA4FF2B-A1B5-114E-AA3F-FEA301CD5D67}" dt="2020-04-08T07:37:56.467" v="2616"/>
          <ac:spMkLst>
            <pc:docMk/>
            <pc:sldMk cId="1832551538" sldId="313"/>
            <ac:spMk id="49" creationId="{32238017-8CD1-C24E-893D-F2C880806CD3}"/>
          </ac:spMkLst>
        </pc:spChg>
        <pc:picChg chg="add mod">
          <ac:chgData name="Alexis Perumal" userId="6bacb2ee70178176" providerId="LiveId" clId="{BFA4FF2B-A1B5-114E-AA3F-FEA301CD5D67}" dt="2020-04-08T06:00:45.546" v="2226" actId="1076"/>
          <ac:picMkLst>
            <pc:docMk/>
            <pc:sldMk cId="1832551538" sldId="313"/>
            <ac:picMk id="3" creationId="{F1678ADD-4AE8-FC47-9D53-26DF2891781D}"/>
          </ac:picMkLst>
        </pc:picChg>
        <pc:picChg chg="del">
          <ac:chgData name="Alexis Perumal" userId="6bacb2ee70178176" providerId="LiveId" clId="{BFA4FF2B-A1B5-114E-AA3F-FEA301CD5D67}" dt="2020-04-08T05:46:32.759" v="1975" actId="478"/>
          <ac:picMkLst>
            <pc:docMk/>
            <pc:sldMk cId="1832551538" sldId="313"/>
            <ac:picMk id="4" creationId="{89D6B990-2898-C24A-9E35-300127E5BDBC}"/>
          </ac:picMkLst>
        </pc:picChg>
        <pc:picChg chg="del">
          <ac:chgData name="Alexis Perumal" userId="6bacb2ee70178176" providerId="LiveId" clId="{BFA4FF2B-A1B5-114E-AA3F-FEA301CD5D67}" dt="2020-04-08T05:47:19.368" v="1984" actId="478"/>
          <ac:picMkLst>
            <pc:docMk/>
            <pc:sldMk cId="1832551538" sldId="313"/>
            <ac:picMk id="6" creationId="{F21CDFEE-8AC3-3C4A-BB13-6F57E6F3E663}"/>
          </ac:picMkLst>
        </pc:picChg>
        <pc:picChg chg="del">
          <ac:chgData name="Alexis Perumal" userId="6bacb2ee70178176" providerId="LiveId" clId="{BFA4FF2B-A1B5-114E-AA3F-FEA301CD5D67}" dt="2020-04-08T05:47:19.368" v="1984" actId="478"/>
          <ac:picMkLst>
            <pc:docMk/>
            <pc:sldMk cId="1832551538" sldId="313"/>
            <ac:picMk id="8" creationId="{3410C741-D92A-4343-BE35-8A7AC233A585}"/>
          </ac:picMkLst>
        </pc:picChg>
        <pc:picChg chg="del">
          <ac:chgData name="Alexis Perumal" userId="6bacb2ee70178176" providerId="LiveId" clId="{BFA4FF2B-A1B5-114E-AA3F-FEA301CD5D67}" dt="2020-04-08T05:47:19.368" v="1984" actId="478"/>
          <ac:picMkLst>
            <pc:docMk/>
            <pc:sldMk cId="1832551538" sldId="313"/>
            <ac:picMk id="10" creationId="{4728A10B-EEF5-0B4F-B7E2-BABA80A1E5DB}"/>
          </ac:picMkLst>
        </pc:picChg>
        <pc:picChg chg="del">
          <ac:chgData name="Alexis Perumal" userId="6bacb2ee70178176" providerId="LiveId" clId="{BFA4FF2B-A1B5-114E-AA3F-FEA301CD5D67}" dt="2020-04-08T05:46:32.759" v="1975" actId="478"/>
          <ac:picMkLst>
            <pc:docMk/>
            <pc:sldMk cId="1832551538" sldId="313"/>
            <ac:picMk id="12" creationId="{3EF0E01B-F0B8-CE4C-BE37-B327D19E3212}"/>
          </ac:picMkLst>
        </pc:picChg>
        <pc:picChg chg="del">
          <ac:chgData name="Alexis Perumal" userId="6bacb2ee70178176" providerId="LiveId" clId="{BFA4FF2B-A1B5-114E-AA3F-FEA301CD5D67}" dt="2020-04-08T05:46:32.759" v="1975" actId="478"/>
          <ac:picMkLst>
            <pc:docMk/>
            <pc:sldMk cId="1832551538" sldId="313"/>
            <ac:picMk id="15" creationId="{6202C421-A547-364C-B75F-D740A5ADEF41}"/>
          </ac:picMkLst>
        </pc:picChg>
        <pc:picChg chg="add mod">
          <ac:chgData name="Alexis Perumal" userId="6bacb2ee70178176" providerId="LiveId" clId="{BFA4FF2B-A1B5-114E-AA3F-FEA301CD5D67}" dt="2020-04-08T05:57:02.137" v="2165" actId="1035"/>
          <ac:picMkLst>
            <pc:docMk/>
            <pc:sldMk cId="1832551538" sldId="313"/>
            <ac:picMk id="18" creationId="{6DFF9B97-CABC-D040-8D5C-8A6EB75A360F}"/>
          </ac:picMkLst>
        </pc:picChg>
        <pc:picChg chg="add mod">
          <ac:chgData name="Alexis Perumal" userId="6bacb2ee70178176" providerId="LiveId" clId="{BFA4FF2B-A1B5-114E-AA3F-FEA301CD5D67}" dt="2020-04-08T05:57:02.137" v="2165" actId="1035"/>
          <ac:picMkLst>
            <pc:docMk/>
            <pc:sldMk cId="1832551538" sldId="313"/>
            <ac:picMk id="21" creationId="{A4B59AFB-F1EC-D643-9D62-F6350E59505B}"/>
          </ac:picMkLst>
        </pc:picChg>
        <pc:picChg chg="add mod">
          <ac:chgData name="Alexis Perumal" userId="6bacb2ee70178176" providerId="LiveId" clId="{BFA4FF2B-A1B5-114E-AA3F-FEA301CD5D67}" dt="2020-04-08T05:57:02.137" v="2165" actId="1035"/>
          <ac:picMkLst>
            <pc:docMk/>
            <pc:sldMk cId="1832551538" sldId="313"/>
            <ac:picMk id="23" creationId="{1EAF7507-7939-5546-964C-73E085CD4572}"/>
          </ac:picMkLst>
        </pc:picChg>
        <pc:picChg chg="add mod">
          <ac:chgData name="Alexis Perumal" userId="6bacb2ee70178176" providerId="LiveId" clId="{BFA4FF2B-A1B5-114E-AA3F-FEA301CD5D67}" dt="2020-04-08T05:50:32.844" v="2010" actId="1076"/>
          <ac:picMkLst>
            <pc:docMk/>
            <pc:sldMk cId="1832551538" sldId="313"/>
            <ac:picMk id="25" creationId="{B96F2FDE-5A23-8B4E-B50A-1A8595B3E054}"/>
          </ac:picMkLst>
        </pc:picChg>
        <pc:picChg chg="add mod">
          <ac:chgData name="Alexis Perumal" userId="6bacb2ee70178176" providerId="LiveId" clId="{BFA4FF2B-A1B5-114E-AA3F-FEA301CD5D67}" dt="2020-04-08T05:50:32.844" v="2010" actId="1076"/>
          <ac:picMkLst>
            <pc:docMk/>
            <pc:sldMk cId="1832551538" sldId="313"/>
            <ac:picMk id="27" creationId="{7F2FC3AB-7982-1142-9748-1E0968FF5C24}"/>
          </ac:picMkLst>
        </pc:picChg>
        <pc:picChg chg="add mod">
          <ac:chgData name="Alexis Perumal" userId="6bacb2ee70178176" providerId="LiveId" clId="{BFA4FF2B-A1B5-114E-AA3F-FEA301CD5D67}" dt="2020-04-08T05:56:39.421" v="2129" actId="1037"/>
          <ac:picMkLst>
            <pc:docMk/>
            <pc:sldMk cId="1832551538" sldId="313"/>
            <ac:picMk id="29" creationId="{E757DBD9-7D4A-6D40-9B3E-6B758C308777}"/>
          </ac:picMkLst>
        </pc:picChg>
        <pc:picChg chg="add mod">
          <ac:chgData name="Alexis Perumal" userId="6bacb2ee70178176" providerId="LiveId" clId="{BFA4FF2B-A1B5-114E-AA3F-FEA301CD5D67}" dt="2020-04-08T05:56:39.421" v="2129" actId="1037"/>
          <ac:picMkLst>
            <pc:docMk/>
            <pc:sldMk cId="1832551538" sldId="313"/>
            <ac:picMk id="30" creationId="{2AC7BDAD-9278-7248-BD91-2818E387CCDD}"/>
          </ac:picMkLst>
        </pc:picChg>
        <pc:picChg chg="add mod">
          <ac:chgData name="Alexis Perumal" userId="6bacb2ee70178176" providerId="LiveId" clId="{BFA4FF2B-A1B5-114E-AA3F-FEA301CD5D67}" dt="2020-04-08T07:28:28.231" v="2535" actId="1076"/>
          <ac:picMkLst>
            <pc:docMk/>
            <pc:sldMk cId="1832551538" sldId="313"/>
            <ac:picMk id="45" creationId="{E657988B-5ADC-D044-8636-D63D8E5D4619}"/>
          </ac:picMkLst>
        </pc:picChg>
        <pc:picChg chg="add mod">
          <ac:chgData name="Alexis Perumal" userId="6bacb2ee70178176" providerId="LiveId" clId="{BFA4FF2B-A1B5-114E-AA3F-FEA301CD5D67}" dt="2020-04-08T07:28:52.140" v="2538" actId="14100"/>
          <ac:picMkLst>
            <pc:docMk/>
            <pc:sldMk cId="1832551538" sldId="313"/>
            <ac:picMk id="46" creationId="{A74EF49A-F518-3042-8B6F-DA0D22120A55}"/>
          </ac:picMkLst>
        </pc:picChg>
        <pc:picChg chg="add mod">
          <ac:chgData name="Alexis Perumal" userId="6bacb2ee70178176" providerId="LiveId" clId="{BFA4FF2B-A1B5-114E-AA3F-FEA301CD5D67}" dt="2020-04-08T07:29:17.953" v="2541" actId="14100"/>
          <ac:picMkLst>
            <pc:docMk/>
            <pc:sldMk cId="1832551538" sldId="313"/>
            <ac:picMk id="47" creationId="{B88AE567-8367-B440-90D7-E29EF46C004C}"/>
          </ac:picMkLst>
        </pc:picChg>
        <pc:picChg chg="add mod">
          <ac:chgData name="Alexis Perumal" userId="6bacb2ee70178176" providerId="LiveId" clId="{BFA4FF2B-A1B5-114E-AA3F-FEA301CD5D67}" dt="2020-04-08T07:29:53.159" v="2546" actId="1076"/>
          <ac:picMkLst>
            <pc:docMk/>
            <pc:sldMk cId="1832551538" sldId="313"/>
            <ac:picMk id="48" creationId="{44D15158-72E6-D846-8C5D-4A2EF3BF6C26}"/>
          </ac:picMkLst>
        </pc:picChg>
        <pc:cxnChg chg="del">
          <ac:chgData name="Alexis Perumal" userId="6bacb2ee70178176" providerId="LiveId" clId="{BFA4FF2B-A1B5-114E-AA3F-FEA301CD5D67}" dt="2020-04-08T05:47:19.368" v="1984" actId="478"/>
          <ac:cxnSpMkLst>
            <pc:docMk/>
            <pc:sldMk cId="1832551538" sldId="313"/>
            <ac:cxnSpMk id="19" creationId="{D7A91CD0-E5FE-0244-A8C2-DF13A10C21FF}"/>
          </ac:cxnSpMkLst>
        </pc:cxnChg>
        <pc:cxnChg chg="del">
          <ac:chgData name="Alexis Perumal" userId="6bacb2ee70178176" providerId="LiveId" clId="{BFA4FF2B-A1B5-114E-AA3F-FEA301CD5D67}" dt="2020-04-08T05:47:19.368" v="1984" actId="478"/>
          <ac:cxnSpMkLst>
            <pc:docMk/>
            <pc:sldMk cId="1832551538" sldId="313"/>
            <ac:cxnSpMk id="20" creationId="{48970B83-71D4-9949-A417-D11AF1EA89AE}"/>
          </ac:cxnSpMkLst>
        </pc:cxnChg>
        <pc:cxnChg chg="del">
          <ac:chgData name="Alexis Perumal" userId="6bacb2ee70178176" providerId="LiveId" clId="{BFA4FF2B-A1B5-114E-AA3F-FEA301CD5D67}" dt="2020-04-08T05:47:19.368" v="1984" actId="478"/>
          <ac:cxnSpMkLst>
            <pc:docMk/>
            <pc:sldMk cId="1832551538" sldId="313"/>
            <ac:cxnSpMk id="22" creationId="{5022FFBC-74E6-834B-BEDA-E988ECABE57D}"/>
          </ac:cxnSpMkLst>
        </pc:cxnChg>
        <pc:cxnChg chg="del">
          <ac:chgData name="Alexis Perumal" userId="6bacb2ee70178176" providerId="LiveId" clId="{BFA4FF2B-A1B5-114E-AA3F-FEA301CD5D67}" dt="2020-04-08T05:46:32.759" v="1975" actId="478"/>
          <ac:cxnSpMkLst>
            <pc:docMk/>
            <pc:sldMk cId="1832551538" sldId="313"/>
            <ac:cxnSpMk id="24" creationId="{FF71171D-55F2-4640-AFF4-A9E579C16C02}"/>
          </ac:cxnSpMkLst>
        </pc:cxnChg>
        <pc:cxnChg chg="del">
          <ac:chgData name="Alexis Perumal" userId="6bacb2ee70178176" providerId="LiveId" clId="{BFA4FF2B-A1B5-114E-AA3F-FEA301CD5D67}" dt="2020-04-08T05:46:32.759" v="1975" actId="478"/>
          <ac:cxnSpMkLst>
            <pc:docMk/>
            <pc:sldMk cId="1832551538" sldId="313"/>
            <ac:cxnSpMk id="26" creationId="{9B2BDDF8-1776-2947-8220-CACD46D6D4A8}"/>
          </ac:cxnSpMkLst>
        </pc:cxnChg>
        <pc:cxnChg chg="del">
          <ac:chgData name="Alexis Perumal" userId="6bacb2ee70178176" providerId="LiveId" clId="{BFA4FF2B-A1B5-114E-AA3F-FEA301CD5D67}" dt="2020-04-08T05:46:32.759" v="1975" actId="478"/>
          <ac:cxnSpMkLst>
            <pc:docMk/>
            <pc:sldMk cId="1832551538" sldId="313"/>
            <ac:cxnSpMk id="28" creationId="{44511338-865F-9E46-8E7A-1E6BFB306B08}"/>
          </ac:cxnSpMkLst>
        </pc:cxnChg>
        <pc:cxnChg chg="add mod">
          <ac:chgData name="Alexis Perumal" userId="6bacb2ee70178176" providerId="LiveId" clId="{BFA4FF2B-A1B5-114E-AA3F-FEA301CD5D67}" dt="2020-04-08T06:02:09.014" v="2236" actId="208"/>
          <ac:cxnSpMkLst>
            <pc:docMk/>
            <pc:sldMk cId="1832551538" sldId="313"/>
            <ac:cxnSpMk id="36" creationId="{A5842260-D501-AE45-9F6B-9343E56D3B5F}"/>
          </ac:cxnSpMkLst>
        </pc:cxnChg>
        <pc:cxnChg chg="add mod">
          <ac:chgData name="Alexis Perumal" userId="6bacb2ee70178176" providerId="LiveId" clId="{BFA4FF2B-A1B5-114E-AA3F-FEA301CD5D67}" dt="2020-04-08T06:02:19.424" v="2239" actId="14100"/>
          <ac:cxnSpMkLst>
            <pc:docMk/>
            <pc:sldMk cId="1832551538" sldId="313"/>
            <ac:cxnSpMk id="39" creationId="{A16880EE-0C75-464B-A69A-59AA001FBD67}"/>
          </ac:cxnSpMkLst>
        </pc:cxnChg>
        <pc:cxnChg chg="add mod">
          <ac:chgData name="Alexis Perumal" userId="6bacb2ee70178176" providerId="LiveId" clId="{BFA4FF2B-A1B5-114E-AA3F-FEA301CD5D67}" dt="2020-04-08T06:02:25.305" v="2242" actId="14100"/>
          <ac:cxnSpMkLst>
            <pc:docMk/>
            <pc:sldMk cId="1832551538" sldId="313"/>
            <ac:cxnSpMk id="41" creationId="{75F71E77-46E8-A24D-ADC0-7E2D5E30478E}"/>
          </ac:cxnSpMkLst>
        </pc:cxnChg>
        <pc:cxnChg chg="add mod">
          <ac:chgData name="Alexis Perumal" userId="6bacb2ee70178176" providerId="LiveId" clId="{BFA4FF2B-A1B5-114E-AA3F-FEA301CD5D67}" dt="2020-04-08T06:02:34.456" v="2245" actId="14100"/>
          <ac:cxnSpMkLst>
            <pc:docMk/>
            <pc:sldMk cId="1832551538" sldId="313"/>
            <ac:cxnSpMk id="43" creationId="{9BDB37B0-D865-5B45-96E2-4D69E913F9E9}"/>
          </ac:cxnSpMkLst>
        </pc:cxnChg>
      </pc:sldChg>
      <pc:sldChg chg="addSp delSp modSp add">
        <pc:chgData name="Alexis Perumal" userId="6bacb2ee70178176" providerId="LiveId" clId="{BFA4FF2B-A1B5-114E-AA3F-FEA301CD5D67}" dt="2020-04-08T07:34:56.391" v="2588" actId="113"/>
        <pc:sldMkLst>
          <pc:docMk/>
          <pc:sldMk cId="420466278" sldId="314"/>
        </pc:sldMkLst>
        <pc:spChg chg="mod">
          <ac:chgData name="Alexis Perumal" userId="6bacb2ee70178176" providerId="LiveId" clId="{BFA4FF2B-A1B5-114E-AA3F-FEA301CD5D67}" dt="2020-04-08T07:34:33.958" v="2586" actId="207"/>
          <ac:spMkLst>
            <pc:docMk/>
            <pc:sldMk cId="420466278" sldId="314"/>
            <ac:spMk id="7" creationId="{A52CEDE5-3273-D440-AC95-0821D969FC9F}"/>
          </ac:spMkLst>
        </pc:spChg>
        <pc:spChg chg="mod">
          <ac:chgData name="Alexis Perumal" userId="6bacb2ee70178176" providerId="LiveId" clId="{BFA4FF2B-A1B5-114E-AA3F-FEA301CD5D67}" dt="2020-04-08T07:34:21.064" v="2583" actId="207"/>
          <ac:spMkLst>
            <pc:docMk/>
            <pc:sldMk cId="420466278" sldId="314"/>
            <ac:spMk id="30" creationId="{7AE2918A-6B2E-D24C-B3CE-DF90BEA20A58}"/>
          </ac:spMkLst>
        </pc:spChg>
        <pc:spChg chg="mod">
          <ac:chgData name="Alexis Perumal" userId="6bacb2ee70178176" providerId="LiveId" clId="{BFA4FF2B-A1B5-114E-AA3F-FEA301CD5D67}" dt="2020-04-08T07:34:56.391" v="2588" actId="113"/>
          <ac:spMkLst>
            <pc:docMk/>
            <pc:sldMk cId="420466278" sldId="314"/>
            <ac:spMk id="32" creationId="{55712276-B1A0-0546-9859-6D17F5BE97F3}"/>
          </ac:spMkLst>
        </pc:spChg>
        <pc:spChg chg="add">
          <ac:chgData name="Alexis Perumal" userId="6bacb2ee70178176" providerId="LiveId" clId="{BFA4FF2B-A1B5-114E-AA3F-FEA301CD5D67}" dt="2020-04-08T07:33:59.115" v="2582"/>
          <ac:spMkLst>
            <pc:docMk/>
            <pc:sldMk cId="420466278" sldId="314"/>
            <ac:spMk id="34" creationId="{3EBA09A3-528A-1045-BBD8-342FBECF8646}"/>
          </ac:spMkLst>
        </pc:spChg>
        <pc:spChg chg="del">
          <ac:chgData name="Alexis Perumal" userId="6bacb2ee70178176" providerId="LiveId" clId="{BFA4FF2B-A1B5-114E-AA3F-FEA301CD5D67}" dt="2020-04-08T07:34:30.618" v="2585" actId="478"/>
          <ac:spMkLst>
            <pc:docMk/>
            <pc:sldMk cId="420466278" sldId="314"/>
            <ac:spMk id="35" creationId="{B8D086AF-1786-B149-A490-A868D528D63B}"/>
          </ac:spMkLst>
        </pc:spChg>
        <pc:picChg chg="mod">
          <ac:chgData name="Alexis Perumal" userId="6bacb2ee70178176" providerId="LiveId" clId="{BFA4FF2B-A1B5-114E-AA3F-FEA301CD5D67}" dt="2020-04-08T07:34:48.500" v="2587"/>
          <ac:picMkLst>
            <pc:docMk/>
            <pc:sldMk cId="420466278" sldId="314"/>
            <ac:picMk id="8" creationId="{9CF95171-EC79-7345-8F4E-F680999572A9}"/>
          </ac:picMkLst>
        </pc:picChg>
      </pc:sldChg>
      <pc:sldChg chg="modSp add">
        <pc:chgData name="Alexis Perumal" userId="6bacb2ee70178176" providerId="LiveId" clId="{BFA4FF2B-A1B5-114E-AA3F-FEA301CD5D67}" dt="2020-04-08T07:46:38.651" v="2667" actId="255"/>
        <pc:sldMkLst>
          <pc:docMk/>
          <pc:sldMk cId="1994277327" sldId="315"/>
        </pc:sldMkLst>
        <pc:spChg chg="mod">
          <ac:chgData name="Alexis Perumal" userId="6bacb2ee70178176" providerId="LiveId" clId="{BFA4FF2B-A1B5-114E-AA3F-FEA301CD5D67}" dt="2020-04-08T07:46:38.651" v="2667" actId="255"/>
          <ac:spMkLst>
            <pc:docMk/>
            <pc:sldMk cId="1994277327" sldId="315"/>
            <ac:spMk id="3" creationId="{A098ED9C-F529-7841-80CC-96DA690B5F95}"/>
          </ac:spMkLst>
        </pc:spChg>
      </pc:sldChg>
      <pc:sldMasterChg chg="modSp modSldLayout">
        <pc:chgData name="Alexis Perumal" userId="6bacb2ee70178176" providerId="LiveId" clId="{BFA4FF2B-A1B5-114E-AA3F-FEA301CD5D67}" dt="2020-04-08T04:31:10.358" v="684" actId="207"/>
        <pc:sldMasterMkLst>
          <pc:docMk/>
          <pc:sldMasterMk cId="3882318753" sldId="2147483719"/>
        </pc:sldMasterMkLst>
        <pc:spChg chg="mod">
          <ac:chgData name="Alexis Perumal" userId="6bacb2ee70178176" providerId="LiveId" clId="{BFA4FF2B-A1B5-114E-AA3F-FEA301CD5D67}" dt="2020-04-08T04:31:10.358" v="684" actId="207"/>
          <ac:spMkLst>
            <pc:docMk/>
            <pc:sldMasterMk cId="3882318753" sldId="2147483719"/>
            <ac:spMk id="9" creationId="{1E94681D-2A4C-4A8D-B9B5-31D440D0328D}"/>
          </ac:spMkLst>
        </pc:spChg>
        <pc:sldLayoutChg chg="setBg">
          <pc:chgData name="Alexis Perumal" userId="6bacb2ee70178176" providerId="LiveId" clId="{BFA4FF2B-A1B5-114E-AA3F-FEA301CD5D67}" dt="2020-04-08T04:30:53.703" v="682"/>
          <pc:sldLayoutMkLst>
            <pc:docMk/>
            <pc:sldMasterMk cId="3882318753" sldId="2147483719"/>
            <pc:sldLayoutMk cId="3163122186" sldId="2147483725"/>
          </pc:sldLayoutMkLst>
        </pc:sldLayoutChg>
      </pc:sldMasterChg>
    </pc:docChg>
  </pc:docChgLst>
  <pc:docChgLst>
    <pc:chgData name="Alexis Perumal" userId="6bacb2ee70178176" providerId="LiveId" clId="{7EA784A4-CE14-264D-9964-8848FD31AC77}"/>
    <pc:docChg chg="custSel addSld delSld modSld">
      <pc:chgData name="Alexis Perumal" userId="6bacb2ee70178176" providerId="LiveId" clId="{7EA784A4-CE14-264D-9964-8848FD31AC77}" dt="2020-04-09T00:17:47.591" v="47" actId="2696"/>
      <pc:docMkLst>
        <pc:docMk/>
      </pc:docMkLst>
      <pc:sldChg chg="del">
        <pc:chgData name="Alexis Perumal" userId="6bacb2ee70178176" providerId="LiveId" clId="{7EA784A4-CE14-264D-9964-8848FD31AC77}" dt="2020-04-08T19:05:09.010" v="29" actId="2696"/>
        <pc:sldMkLst>
          <pc:docMk/>
          <pc:sldMk cId="942085001" sldId="291"/>
        </pc:sldMkLst>
      </pc:sldChg>
      <pc:sldChg chg="del">
        <pc:chgData name="Alexis Perumal" userId="6bacb2ee70178176" providerId="LiveId" clId="{7EA784A4-CE14-264D-9964-8848FD31AC77}" dt="2020-04-08T19:05:09.020" v="30" actId="2696"/>
        <pc:sldMkLst>
          <pc:docMk/>
          <pc:sldMk cId="2657588141" sldId="302"/>
        </pc:sldMkLst>
      </pc:sldChg>
      <pc:sldChg chg="del">
        <pc:chgData name="Alexis Perumal" userId="6bacb2ee70178176" providerId="LiveId" clId="{7EA784A4-CE14-264D-9964-8848FD31AC77}" dt="2020-04-08T19:05:55.214" v="38" actId="2696"/>
        <pc:sldMkLst>
          <pc:docMk/>
          <pc:sldMk cId="3872068371" sldId="303"/>
        </pc:sldMkLst>
      </pc:sldChg>
      <pc:sldChg chg="del">
        <pc:chgData name="Alexis Perumal" userId="6bacb2ee70178176" providerId="LiveId" clId="{7EA784A4-CE14-264D-9964-8848FD31AC77}" dt="2020-04-08T19:05:37.718" v="35" actId="2696"/>
        <pc:sldMkLst>
          <pc:docMk/>
          <pc:sldMk cId="420466278" sldId="314"/>
        </pc:sldMkLst>
      </pc:sldChg>
      <pc:sldChg chg="add del">
        <pc:chgData name="Alexis Perumal" userId="6bacb2ee70178176" providerId="LiveId" clId="{7EA784A4-CE14-264D-9964-8848FD31AC77}" dt="2020-04-08T08:38:57.269" v="14" actId="2696"/>
        <pc:sldMkLst>
          <pc:docMk/>
          <pc:sldMk cId="2067590985" sldId="316"/>
        </pc:sldMkLst>
      </pc:sldChg>
      <pc:sldChg chg="addSp delSp modSp add del modAnim">
        <pc:chgData name="Alexis Perumal" userId="6bacb2ee70178176" providerId="LiveId" clId="{7EA784A4-CE14-264D-9964-8848FD31AC77}" dt="2020-04-08T19:07:54.437" v="44" actId="2696"/>
        <pc:sldMkLst>
          <pc:docMk/>
          <pc:sldMk cId="123173130" sldId="317"/>
        </pc:sldMkLst>
        <pc:picChg chg="add del mod">
          <ac:chgData name="Alexis Perumal" userId="6bacb2ee70178176" providerId="LiveId" clId="{7EA784A4-CE14-264D-9964-8848FD31AC77}" dt="2020-04-08T08:27:47.733" v="6" actId="478"/>
          <ac:picMkLst>
            <pc:docMk/>
            <pc:sldMk cId="123173130" sldId="317"/>
            <ac:picMk id="3" creationId="{4C6F1AF6-4DA2-204A-8380-699C0A47EFBA}"/>
          </ac:picMkLst>
        </pc:picChg>
        <pc:picChg chg="add del mod">
          <ac:chgData name="Alexis Perumal" userId="6bacb2ee70178176" providerId="LiveId" clId="{7EA784A4-CE14-264D-9964-8848FD31AC77}" dt="2020-04-08T08:43:19.631" v="15" actId="478"/>
          <ac:picMkLst>
            <pc:docMk/>
            <pc:sldMk cId="123173130" sldId="317"/>
            <ac:picMk id="3" creationId="{AC86B1A2-E052-A641-A639-07EB2F9BC421}"/>
          </ac:picMkLst>
        </pc:picChg>
        <pc:picChg chg="add del mod">
          <ac:chgData name="Alexis Perumal" userId="6bacb2ee70178176" providerId="LiveId" clId="{7EA784A4-CE14-264D-9964-8848FD31AC77}" dt="2020-04-08T08:45:34.110" v="20" actId="478"/>
          <ac:picMkLst>
            <pc:docMk/>
            <pc:sldMk cId="123173130" sldId="317"/>
            <ac:picMk id="5" creationId="{888967E3-C18C-354C-912C-F60CF84737A9}"/>
          </ac:picMkLst>
        </pc:picChg>
        <pc:picChg chg="add mod">
          <ac:chgData name="Alexis Perumal" userId="6bacb2ee70178176" providerId="LiveId" clId="{7EA784A4-CE14-264D-9964-8848FD31AC77}" dt="2020-04-08T08:46:07.376" v="25" actId="1076"/>
          <ac:picMkLst>
            <pc:docMk/>
            <pc:sldMk cId="123173130" sldId="317"/>
            <ac:picMk id="6" creationId="{CABEFBA7-DFB0-FB49-94F3-E8D82DE3D97D}"/>
          </ac:picMkLst>
        </pc:picChg>
      </pc:sldChg>
      <pc:sldChg chg="add">
        <pc:chgData name="Alexis Perumal" userId="6bacb2ee70178176" providerId="LiveId" clId="{7EA784A4-CE14-264D-9964-8848FD31AC77}" dt="2020-04-08T19:06:07.361" v="39"/>
        <pc:sldMkLst>
          <pc:docMk/>
          <pc:sldMk cId="3462932334" sldId="318"/>
        </pc:sldMkLst>
      </pc:sldChg>
      <pc:sldChg chg="delSp add del setBg delDesignElem">
        <pc:chgData name="Alexis Perumal" userId="6bacb2ee70178176" providerId="LiveId" clId="{7EA784A4-CE14-264D-9964-8848FD31AC77}" dt="2020-04-08T19:06:36.018" v="42" actId="2696"/>
        <pc:sldMkLst>
          <pc:docMk/>
          <pc:sldMk cId="3033810360" sldId="319"/>
        </pc:sldMkLst>
        <pc:spChg chg="del">
          <ac:chgData name="Alexis Perumal" userId="6bacb2ee70178176" providerId="LiveId" clId="{7EA784A4-CE14-264D-9964-8848FD31AC77}" dt="2020-04-08T19:05:05.628" v="28"/>
          <ac:spMkLst>
            <pc:docMk/>
            <pc:sldMk cId="3033810360" sldId="319"/>
            <ac:spMk id="14" creationId="{904DB13E-F722-4ED6-BB00-556651E95281}"/>
          </ac:spMkLst>
        </pc:spChg>
        <pc:spChg chg="del">
          <ac:chgData name="Alexis Perumal" userId="6bacb2ee70178176" providerId="LiveId" clId="{7EA784A4-CE14-264D-9964-8848FD31AC77}" dt="2020-04-08T19:05:05.628" v="28"/>
          <ac:spMkLst>
            <pc:docMk/>
            <pc:sldMk cId="3033810360" sldId="319"/>
            <ac:spMk id="16" creationId="{1D91E3E1-5159-4DA9-8C1A-3897E909473B}"/>
          </ac:spMkLst>
        </pc:spChg>
        <pc:spChg chg="del">
          <ac:chgData name="Alexis Perumal" userId="6bacb2ee70178176" providerId="LiveId" clId="{7EA784A4-CE14-264D-9964-8848FD31AC77}" dt="2020-04-08T19:05:05.628" v="28"/>
          <ac:spMkLst>
            <pc:docMk/>
            <pc:sldMk cId="3033810360" sldId="319"/>
            <ac:spMk id="18" creationId="{A9EF7E53-E975-4A5C-BF5D-D874044856E9}"/>
          </ac:spMkLst>
        </pc:spChg>
        <pc:spChg chg="del">
          <ac:chgData name="Alexis Perumal" userId="6bacb2ee70178176" providerId="LiveId" clId="{7EA784A4-CE14-264D-9964-8848FD31AC77}" dt="2020-04-08T19:05:05.628" v="28"/>
          <ac:spMkLst>
            <pc:docMk/>
            <pc:sldMk cId="3033810360" sldId="319"/>
            <ac:spMk id="20" creationId="{D5C53263-995C-49EE-9CA6-FE769A768880}"/>
          </ac:spMkLst>
        </pc:spChg>
        <pc:spChg chg="del">
          <ac:chgData name="Alexis Perumal" userId="6bacb2ee70178176" providerId="LiveId" clId="{7EA784A4-CE14-264D-9964-8848FD31AC77}" dt="2020-04-08T19:05:05.628" v="28"/>
          <ac:spMkLst>
            <pc:docMk/>
            <pc:sldMk cId="3033810360" sldId="319"/>
            <ac:spMk id="27" creationId="{0E7CA313-2F4B-4574-8399-12EF6A1BF292}"/>
          </ac:spMkLst>
        </pc:spChg>
        <pc:spChg chg="del">
          <ac:chgData name="Alexis Perumal" userId="6bacb2ee70178176" providerId="LiveId" clId="{7EA784A4-CE14-264D-9964-8848FD31AC77}" dt="2020-04-08T19:05:05.628" v="28"/>
          <ac:spMkLst>
            <pc:docMk/>
            <pc:sldMk cId="3033810360" sldId="319"/>
            <ac:spMk id="29" creationId="{2644B391-9BFE-445C-A9EC-F544BB85FBC7}"/>
          </ac:spMkLst>
        </pc:spChg>
        <pc:spChg chg="del">
          <ac:chgData name="Alexis Perumal" userId="6bacb2ee70178176" providerId="LiveId" clId="{7EA784A4-CE14-264D-9964-8848FD31AC77}" dt="2020-04-08T19:05:05.628" v="28"/>
          <ac:spMkLst>
            <pc:docMk/>
            <pc:sldMk cId="3033810360" sldId="319"/>
            <ac:spMk id="31" creationId="{80F26E69-87D9-4655-AE7B-280A87AA3CAD}"/>
          </ac:spMkLst>
        </pc:spChg>
        <pc:grpChg chg="del">
          <ac:chgData name="Alexis Perumal" userId="6bacb2ee70178176" providerId="LiveId" clId="{7EA784A4-CE14-264D-9964-8848FD31AC77}" dt="2020-04-08T19:05:05.628" v="28"/>
          <ac:grpSpMkLst>
            <pc:docMk/>
            <pc:sldMk cId="3033810360" sldId="319"/>
            <ac:grpSpMk id="22" creationId="{E26428D7-C6F3-473D-A360-A3F5C3E8728C}"/>
          </ac:grpSpMkLst>
        </pc:grpChg>
      </pc:sldChg>
      <pc:sldChg chg="delSp add del setBg delDesignElem">
        <pc:chgData name="Alexis Perumal" userId="6bacb2ee70178176" providerId="LiveId" clId="{7EA784A4-CE14-264D-9964-8848FD31AC77}" dt="2020-04-08T19:06:36.009" v="41" actId="2696"/>
        <pc:sldMkLst>
          <pc:docMk/>
          <pc:sldMk cId="3951151790" sldId="320"/>
        </pc:sldMkLst>
        <pc:spChg chg="del">
          <ac:chgData name="Alexis Perumal" userId="6bacb2ee70178176" providerId="LiveId" clId="{7EA784A4-CE14-264D-9964-8848FD31AC77}" dt="2020-04-08T19:05:05.628" v="28"/>
          <ac:spMkLst>
            <pc:docMk/>
            <pc:sldMk cId="3951151790" sldId="320"/>
            <ac:spMk id="14" creationId="{904DB13E-F722-4ED6-BB00-556651E95281}"/>
          </ac:spMkLst>
        </pc:spChg>
        <pc:spChg chg="del">
          <ac:chgData name="Alexis Perumal" userId="6bacb2ee70178176" providerId="LiveId" clId="{7EA784A4-CE14-264D-9964-8848FD31AC77}" dt="2020-04-08T19:05:05.628" v="28"/>
          <ac:spMkLst>
            <pc:docMk/>
            <pc:sldMk cId="3951151790" sldId="320"/>
            <ac:spMk id="16" creationId="{1D91E3E1-5159-4DA9-8C1A-3897E909473B}"/>
          </ac:spMkLst>
        </pc:spChg>
        <pc:spChg chg="del">
          <ac:chgData name="Alexis Perumal" userId="6bacb2ee70178176" providerId="LiveId" clId="{7EA784A4-CE14-264D-9964-8848FD31AC77}" dt="2020-04-08T19:05:05.628" v="28"/>
          <ac:spMkLst>
            <pc:docMk/>
            <pc:sldMk cId="3951151790" sldId="320"/>
            <ac:spMk id="18" creationId="{A9EF7E53-E975-4A5C-BF5D-D874044856E9}"/>
          </ac:spMkLst>
        </pc:spChg>
        <pc:spChg chg="del">
          <ac:chgData name="Alexis Perumal" userId="6bacb2ee70178176" providerId="LiveId" clId="{7EA784A4-CE14-264D-9964-8848FD31AC77}" dt="2020-04-08T19:05:05.628" v="28"/>
          <ac:spMkLst>
            <pc:docMk/>
            <pc:sldMk cId="3951151790" sldId="320"/>
            <ac:spMk id="20" creationId="{D5C53263-995C-49EE-9CA6-FE769A768880}"/>
          </ac:spMkLst>
        </pc:spChg>
        <pc:spChg chg="del">
          <ac:chgData name="Alexis Perumal" userId="6bacb2ee70178176" providerId="LiveId" clId="{7EA784A4-CE14-264D-9964-8848FD31AC77}" dt="2020-04-08T19:05:05.628" v="28"/>
          <ac:spMkLst>
            <pc:docMk/>
            <pc:sldMk cId="3951151790" sldId="320"/>
            <ac:spMk id="27" creationId="{0E7CA313-2F4B-4574-8399-12EF6A1BF292}"/>
          </ac:spMkLst>
        </pc:spChg>
        <pc:spChg chg="del">
          <ac:chgData name="Alexis Perumal" userId="6bacb2ee70178176" providerId="LiveId" clId="{7EA784A4-CE14-264D-9964-8848FD31AC77}" dt="2020-04-08T19:05:05.628" v="28"/>
          <ac:spMkLst>
            <pc:docMk/>
            <pc:sldMk cId="3951151790" sldId="320"/>
            <ac:spMk id="29" creationId="{2644B391-9BFE-445C-A9EC-F544BB85FBC7}"/>
          </ac:spMkLst>
        </pc:spChg>
        <pc:spChg chg="del">
          <ac:chgData name="Alexis Perumal" userId="6bacb2ee70178176" providerId="LiveId" clId="{7EA784A4-CE14-264D-9964-8848FD31AC77}" dt="2020-04-08T19:05:05.628" v="28"/>
          <ac:spMkLst>
            <pc:docMk/>
            <pc:sldMk cId="3951151790" sldId="320"/>
            <ac:spMk id="31" creationId="{80F26E69-87D9-4655-AE7B-280A87AA3CAD}"/>
          </ac:spMkLst>
        </pc:spChg>
        <pc:grpChg chg="del">
          <ac:chgData name="Alexis Perumal" userId="6bacb2ee70178176" providerId="LiveId" clId="{7EA784A4-CE14-264D-9964-8848FD31AC77}" dt="2020-04-08T19:05:05.628" v="28"/>
          <ac:grpSpMkLst>
            <pc:docMk/>
            <pc:sldMk cId="3951151790" sldId="320"/>
            <ac:grpSpMk id="22" creationId="{E26428D7-C6F3-473D-A360-A3F5C3E8728C}"/>
          </ac:grpSpMkLst>
        </pc:grpChg>
      </pc:sldChg>
      <pc:sldChg chg="add">
        <pc:chgData name="Alexis Perumal" userId="6bacb2ee70178176" providerId="LiveId" clId="{7EA784A4-CE14-264D-9964-8848FD31AC77}" dt="2020-04-08T19:05:32.892" v="34"/>
        <pc:sldMkLst>
          <pc:docMk/>
          <pc:sldMk cId="1479254760" sldId="321"/>
        </pc:sldMkLst>
      </pc:sldChg>
      <pc:sldChg chg="addSp delSp add del setBg delDesignElem">
        <pc:chgData name="Alexis Perumal" userId="6bacb2ee70178176" providerId="LiveId" clId="{7EA784A4-CE14-264D-9964-8848FD31AC77}" dt="2020-04-08T19:05:27.551" v="33"/>
        <pc:sldMkLst>
          <pc:docMk/>
          <pc:sldMk cId="1966508312" sldId="321"/>
        </pc:sldMkLst>
        <pc:spChg chg="add del">
          <ac:chgData name="Alexis Perumal" userId="6bacb2ee70178176" providerId="LiveId" clId="{7EA784A4-CE14-264D-9964-8848FD31AC77}" dt="2020-04-08T19:05:27.551" v="33"/>
          <ac:spMkLst>
            <pc:docMk/>
            <pc:sldMk cId="1966508312" sldId="321"/>
            <ac:spMk id="14" creationId="{904DB13E-F722-4ED6-BB00-556651E95281}"/>
          </ac:spMkLst>
        </pc:spChg>
        <pc:spChg chg="add del">
          <ac:chgData name="Alexis Perumal" userId="6bacb2ee70178176" providerId="LiveId" clId="{7EA784A4-CE14-264D-9964-8848FD31AC77}" dt="2020-04-08T19:05:27.551" v="33"/>
          <ac:spMkLst>
            <pc:docMk/>
            <pc:sldMk cId="1966508312" sldId="321"/>
            <ac:spMk id="16" creationId="{1D91E3E1-5159-4DA9-8C1A-3897E909473B}"/>
          </ac:spMkLst>
        </pc:spChg>
        <pc:spChg chg="add del">
          <ac:chgData name="Alexis Perumal" userId="6bacb2ee70178176" providerId="LiveId" clId="{7EA784A4-CE14-264D-9964-8848FD31AC77}" dt="2020-04-08T19:05:27.551" v="33"/>
          <ac:spMkLst>
            <pc:docMk/>
            <pc:sldMk cId="1966508312" sldId="321"/>
            <ac:spMk id="18" creationId="{A9EF7E53-E975-4A5C-BF5D-D874044856E9}"/>
          </ac:spMkLst>
        </pc:spChg>
        <pc:spChg chg="add del">
          <ac:chgData name="Alexis Perumal" userId="6bacb2ee70178176" providerId="LiveId" clId="{7EA784A4-CE14-264D-9964-8848FD31AC77}" dt="2020-04-08T19:05:27.551" v="33"/>
          <ac:spMkLst>
            <pc:docMk/>
            <pc:sldMk cId="1966508312" sldId="321"/>
            <ac:spMk id="20" creationId="{D5C53263-995C-49EE-9CA6-FE769A768880}"/>
          </ac:spMkLst>
        </pc:spChg>
        <pc:spChg chg="add del">
          <ac:chgData name="Alexis Perumal" userId="6bacb2ee70178176" providerId="LiveId" clId="{7EA784A4-CE14-264D-9964-8848FD31AC77}" dt="2020-04-08T19:05:27.551" v="33"/>
          <ac:spMkLst>
            <pc:docMk/>
            <pc:sldMk cId="1966508312" sldId="321"/>
            <ac:spMk id="27" creationId="{0E7CA313-2F4B-4574-8399-12EF6A1BF292}"/>
          </ac:spMkLst>
        </pc:spChg>
        <pc:spChg chg="add del">
          <ac:chgData name="Alexis Perumal" userId="6bacb2ee70178176" providerId="LiveId" clId="{7EA784A4-CE14-264D-9964-8848FD31AC77}" dt="2020-04-08T19:05:27.551" v="33"/>
          <ac:spMkLst>
            <pc:docMk/>
            <pc:sldMk cId="1966508312" sldId="321"/>
            <ac:spMk id="29" creationId="{2644B391-9BFE-445C-A9EC-F544BB85FBC7}"/>
          </ac:spMkLst>
        </pc:spChg>
        <pc:spChg chg="add del">
          <ac:chgData name="Alexis Perumal" userId="6bacb2ee70178176" providerId="LiveId" clId="{7EA784A4-CE14-264D-9964-8848FD31AC77}" dt="2020-04-08T19:05:27.551" v="33"/>
          <ac:spMkLst>
            <pc:docMk/>
            <pc:sldMk cId="1966508312" sldId="321"/>
            <ac:spMk id="31" creationId="{80F26E69-87D9-4655-AE7B-280A87AA3CAD}"/>
          </ac:spMkLst>
        </pc:spChg>
        <pc:grpChg chg="add del">
          <ac:chgData name="Alexis Perumal" userId="6bacb2ee70178176" providerId="LiveId" clId="{7EA784A4-CE14-264D-9964-8848FD31AC77}" dt="2020-04-08T19:05:27.551" v="33"/>
          <ac:grpSpMkLst>
            <pc:docMk/>
            <pc:sldMk cId="1966508312" sldId="321"/>
            <ac:grpSpMk id="22" creationId="{E26428D7-C6F3-473D-A360-A3F5C3E8728C}"/>
          </ac:grpSpMkLst>
        </pc:grpChg>
      </pc:sldChg>
      <pc:sldChg chg="delSp add del setBg delDesignElem">
        <pc:chgData name="Alexis Perumal" userId="6bacb2ee70178176" providerId="LiveId" clId="{7EA784A4-CE14-264D-9964-8848FD31AC77}" dt="2020-04-09T00:17:47.591" v="47" actId="2696"/>
        <pc:sldMkLst>
          <pc:docMk/>
          <pc:sldMk cId="2553707477" sldId="322"/>
        </pc:sldMkLst>
        <pc:spChg chg="del">
          <ac:chgData name="Alexis Perumal" userId="6bacb2ee70178176" providerId="LiveId" clId="{7EA784A4-CE14-264D-9964-8848FD31AC77}" dt="2020-04-08T19:05:53.127" v="37"/>
          <ac:spMkLst>
            <pc:docMk/>
            <pc:sldMk cId="2553707477" sldId="322"/>
            <ac:spMk id="14" creationId="{904DB13E-F722-4ED6-BB00-556651E95281}"/>
          </ac:spMkLst>
        </pc:spChg>
        <pc:spChg chg="del">
          <ac:chgData name="Alexis Perumal" userId="6bacb2ee70178176" providerId="LiveId" clId="{7EA784A4-CE14-264D-9964-8848FD31AC77}" dt="2020-04-08T19:05:53.127" v="37"/>
          <ac:spMkLst>
            <pc:docMk/>
            <pc:sldMk cId="2553707477" sldId="322"/>
            <ac:spMk id="16" creationId="{1D91E3E1-5159-4DA9-8C1A-3897E909473B}"/>
          </ac:spMkLst>
        </pc:spChg>
        <pc:spChg chg="del">
          <ac:chgData name="Alexis Perumal" userId="6bacb2ee70178176" providerId="LiveId" clId="{7EA784A4-CE14-264D-9964-8848FD31AC77}" dt="2020-04-08T19:05:53.127" v="37"/>
          <ac:spMkLst>
            <pc:docMk/>
            <pc:sldMk cId="2553707477" sldId="322"/>
            <ac:spMk id="18" creationId="{A9EF7E53-E975-4A5C-BF5D-D874044856E9}"/>
          </ac:spMkLst>
        </pc:spChg>
        <pc:spChg chg="del">
          <ac:chgData name="Alexis Perumal" userId="6bacb2ee70178176" providerId="LiveId" clId="{7EA784A4-CE14-264D-9964-8848FD31AC77}" dt="2020-04-08T19:05:53.127" v="37"/>
          <ac:spMkLst>
            <pc:docMk/>
            <pc:sldMk cId="2553707477" sldId="322"/>
            <ac:spMk id="20" creationId="{D5C53263-995C-49EE-9CA6-FE769A768880}"/>
          </ac:spMkLst>
        </pc:spChg>
        <pc:spChg chg="del">
          <ac:chgData name="Alexis Perumal" userId="6bacb2ee70178176" providerId="LiveId" clId="{7EA784A4-CE14-264D-9964-8848FD31AC77}" dt="2020-04-08T19:05:53.127" v="37"/>
          <ac:spMkLst>
            <pc:docMk/>
            <pc:sldMk cId="2553707477" sldId="322"/>
            <ac:spMk id="27" creationId="{0E7CA313-2F4B-4574-8399-12EF6A1BF292}"/>
          </ac:spMkLst>
        </pc:spChg>
        <pc:spChg chg="del">
          <ac:chgData name="Alexis Perumal" userId="6bacb2ee70178176" providerId="LiveId" clId="{7EA784A4-CE14-264D-9964-8848FD31AC77}" dt="2020-04-08T19:05:53.127" v="37"/>
          <ac:spMkLst>
            <pc:docMk/>
            <pc:sldMk cId="2553707477" sldId="322"/>
            <ac:spMk id="29" creationId="{2644B391-9BFE-445C-A9EC-F544BB85FBC7}"/>
          </ac:spMkLst>
        </pc:spChg>
        <pc:spChg chg="del">
          <ac:chgData name="Alexis Perumal" userId="6bacb2ee70178176" providerId="LiveId" clId="{7EA784A4-CE14-264D-9964-8848FD31AC77}" dt="2020-04-08T19:05:53.127" v="37"/>
          <ac:spMkLst>
            <pc:docMk/>
            <pc:sldMk cId="2553707477" sldId="322"/>
            <ac:spMk id="31" creationId="{80F26E69-87D9-4655-AE7B-280A87AA3CAD}"/>
          </ac:spMkLst>
        </pc:spChg>
        <pc:grpChg chg="del">
          <ac:chgData name="Alexis Perumal" userId="6bacb2ee70178176" providerId="LiveId" clId="{7EA784A4-CE14-264D-9964-8848FD31AC77}" dt="2020-04-08T19:05:53.127" v="37"/>
          <ac:grpSpMkLst>
            <pc:docMk/>
            <pc:sldMk cId="2553707477" sldId="322"/>
            <ac:grpSpMk id="22" creationId="{E26428D7-C6F3-473D-A360-A3F5C3E8728C}"/>
          </ac:grpSpMkLst>
        </pc:grpChg>
      </pc:sldChg>
      <pc:sldChg chg="add">
        <pc:chgData name="Alexis Perumal" userId="6bacb2ee70178176" providerId="LiveId" clId="{7EA784A4-CE14-264D-9964-8848FD31AC77}" dt="2020-04-08T19:06:32.763" v="40"/>
        <pc:sldMkLst>
          <pc:docMk/>
          <pc:sldMk cId="3646617511" sldId="323"/>
        </pc:sldMkLst>
      </pc:sldChg>
      <pc:sldChg chg="add">
        <pc:chgData name="Alexis Perumal" userId="6bacb2ee70178176" providerId="LiveId" clId="{7EA784A4-CE14-264D-9964-8848FD31AC77}" dt="2020-04-08T19:06:32.763" v="40"/>
        <pc:sldMkLst>
          <pc:docMk/>
          <pc:sldMk cId="1564502298" sldId="324"/>
        </pc:sldMkLst>
      </pc:sldChg>
      <pc:sldChg chg="add">
        <pc:chgData name="Alexis Perumal" userId="6bacb2ee70178176" providerId="LiveId" clId="{7EA784A4-CE14-264D-9964-8848FD31AC77}" dt="2020-04-09T00:17:45.211" v="46"/>
        <pc:sldMkLst>
          <pc:docMk/>
          <pc:sldMk cId="1204682702" sldId="325"/>
        </pc:sldMkLst>
      </pc:sldChg>
      <pc:sldChg chg="add del">
        <pc:chgData name="Alexis Perumal" userId="6bacb2ee70178176" providerId="LiveId" clId="{7EA784A4-CE14-264D-9964-8848FD31AC77}" dt="2020-04-08T19:13:18.320" v="45" actId="2696"/>
        <pc:sldMkLst>
          <pc:docMk/>
          <pc:sldMk cId="3829645989"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6F593-1DB7-4648-9FC4-CE251E2DBA00}"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5946F-1EBA-3E43-AD0A-6E228CF90309}" type="slidenum">
              <a:rPr lang="en-US" smtClean="0"/>
              <a:t>‹#›</a:t>
            </a:fld>
            <a:endParaRPr lang="en-US"/>
          </a:p>
        </p:txBody>
      </p:sp>
    </p:spTree>
    <p:extLst>
      <p:ext uri="{BB962C8B-B14F-4D97-AF65-F5344CB8AC3E}">
        <p14:creationId xmlns:p14="http://schemas.microsoft.com/office/powerpoint/2010/main" val="355862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a:t>
            </a:fld>
            <a:endParaRPr lang="en-US"/>
          </a:p>
        </p:txBody>
      </p:sp>
    </p:spTree>
    <p:extLst>
      <p:ext uri="{BB962C8B-B14F-4D97-AF65-F5344CB8AC3E}">
        <p14:creationId xmlns:p14="http://schemas.microsoft.com/office/powerpoint/2010/main" val="379845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5</a:t>
            </a:fld>
            <a:endParaRPr lang="en-US"/>
          </a:p>
        </p:txBody>
      </p:sp>
    </p:spTree>
    <p:extLst>
      <p:ext uri="{BB962C8B-B14F-4D97-AF65-F5344CB8AC3E}">
        <p14:creationId xmlns:p14="http://schemas.microsoft.com/office/powerpoint/2010/main" val="116580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6</a:t>
            </a:fld>
            <a:endParaRPr lang="en-US"/>
          </a:p>
        </p:txBody>
      </p:sp>
    </p:spTree>
    <p:extLst>
      <p:ext uri="{BB962C8B-B14F-4D97-AF65-F5344CB8AC3E}">
        <p14:creationId xmlns:p14="http://schemas.microsoft.com/office/powerpoint/2010/main" val="95007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9</a:t>
            </a:fld>
            <a:endParaRPr lang="en-US"/>
          </a:p>
        </p:txBody>
      </p:sp>
    </p:spTree>
    <p:extLst>
      <p:ext uri="{BB962C8B-B14F-4D97-AF65-F5344CB8AC3E}">
        <p14:creationId xmlns:p14="http://schemas.microsoft.com/office/powerpoint/2010/main" val="2679204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10</a:t>
            </a:fld>
            <a:endParaRPr lang="en-US"/>
          </a:p>
        </p:txBody>
      </p:sp>
    </p:spTree>
    <p:extLst>
      <p:ext uri="{BB962C8B-B14F-4D97-AF65-F5344CB8AC3E}">
        <p14:creationId xmlns:p14="http://schemas.microsoft.com/office/powerpoint/2010/main" val="361739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11</a:t>
            </a:fld>
            <a:endParaRPr lang="en-US"/>
          </a:p>
        </p:txBody>
      </p:sp>
    </p:spTree>
    <p:extLst>
      <p:ext uri="{BB962C8B-B14F-4D97-AF65-F5344CB8AC3E}">
        <p14:creationId xmlns:p14="http://schemas.microsoft.com/office/powerpoint/2010/main" val="186275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12</a:t>
            </a:fld>
            <a:endParaRPr lang="en-US"/>
          </a:p>
        </p:txBody>
      </p:sp>
    </p:spTree>
    <p:extLst>
      <p:ext uri="{BB962C8B-B14F-4D97-AF65-F5344CB8AC3E}">
        <p14:creationId xmlns:p14="http://schemas.microsoft.com/office/powerpoint/2010/main" val="265268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20</a:t>
            </a:fld>
            <a:endParaRPr lang="en-US"/>
          </a:p>
        </p:txBody>
      </p:sp>
    </p:spTree>
    <p:extLst>
      <p:ext uri="{BB962C8B-B14F-4D97-AF65-F5344CB8AC3E}">
        <p14:creationId xmlns:p14="http://schemas.microsoft.com/office/powerpoint/2010/main" val="367051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21</a:t>
            </a:fld>
            <a:endParaRPr lang="en-US"/>
          </a:p>
        </p:txBody>
      </p:sp>
    </p:spTree>
    <p:extLst>
      <p:ext uri="{BB962C8B-B14F-4D97-AF65-F5344CB8AC3E}">
        <p14:creationId xmlns:p14="http://schemas.microsoft.com/office/powerpoint/2010/main" val="239983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20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012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529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264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168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18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6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6312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102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26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388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5/11/20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23187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etbootstrap.com/2.3.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einsteindata4u/covid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einsteindata4u/covid1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sp useBgFill="1">
        <p:nvSpPr>
          <p:cNvPr id="16" name="Rectangle 15">
            <a:extLst>
              <a:ext uri="{FF2B5EF4-FFF2-40B4-BE49-F238E27FC236}">
                <a16:creationId xmlns:a16="http://schemas.microsoft.com/office/drawing/2014/main" id="{1D91E3E1-5159-4DA9-8C1A-3897E9094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A9EF7E53-E975-4A5C-BF5D-D8740448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 name="Rectangle 19">
            <a:extLst>
              <a:ext uri="{FF2B5EF4-FFF2-40B4-BE49-F238E27FC236}">
                <a16:creationId xmlns:a16="http://schemas.microsoft.com/office/drawing/2014/main" id="{D5C53263-995C-49EE-9CA6-FE769A76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87FFE657-1F53-4BA2-99ED-71027468AE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17B2EF-FCC5-4A6E-8AD7-2543509586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8BEC20-1CFB-4C38-819D-8EA157D70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19221" y="10"/>
            <a:ext cx="4040714" cy="4530063"/>
          </a:xfrm>
          <a:prstGeom prst="rect">
            <a:avLst/>
          </a:prstGeom>
        </p:spPr>
      </p:pic>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8019542" y="-22727"/>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Tree>
    <p:extLst>
      <p:ext uri="{BB962C8B-B14F-4D97-AF65-F5344CB8AC3E}">
        <p14:creationId xmlns:p14="http://schemas.microsoft.com/office/powerpoint/2010/main" val="3646617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10415080" cy="1018249"/>
          </a:xfrm>
        </p:spPr>
        <p:txBody>
          <a:bodyPr anchor="b">
            <a:normAutofit fontScale="90000"/>
          </a:bodyPr>
          <a:lstStyle/>
          <a:p>
            <a:br>
              <a:rPr lang="en-US" sz="1500" b="0"/>
            </a:br>
            <a:br>
              <a:rPr lang="en-US" sz="1500" b="0"/>
            </a:br>
            <a:r>
              <a:rPr lang="en-US" sz="2700" b="0"/>
              <a:t>Random Forest Classifier Model Continued</a:t>
            </a:r>
            <a:br>
              <a:rPr lang="en-US" sz="1500" b="0"/>
            </a:br>
            <a:br>
              <a:rPr lang="en-US" sz="1500" b="0"/>
            </a:br>
            <a:endParaRPr lang="en-US" sz="1500" dirty="0"/>
          </a:p>
        </p:txBody>
      </p:sp>
      <p:pic>
        <p:nvPicPr>
          <p:cNvPr id="8" name="Content Placeholder 7" descr="A screenshot of a social media post&#10;&#10;Description automatically generated">
            <a:extLst>
              <a:ext uri="{FF2B5EF4-FFF2-40B4-BE49-F238E27FC236}">
                <a16:creationId xmlns:a16="http://schemas.microsoft.com/office/drawing/2014/main" id="{B2D97B6B-05E0-EE4F-A4DD-48592C171920}"/>
              </a:ext>
            </a:extLst>
          </p:cNvPr>
          <p:cNvPicPr>
            <a:picLocks noGrp="1" noChangeAspect="1"/>
          </p:cNvPicPr>
          <p:nvPr>
            <p:ph idx="1"/>
          </p:nvPr>
        </p:nvPicPr>
        <p:blipFill>
          <a:blip r:embed="rId3"/>
          <a:stretch>
            <a:fillRect/>
          </a:stretch>
        </p:blipFill>
        <p:spPr>
          <a:xfrm>
            <a:off x="681287" y="1407234"/>
            <a:ext cx="9353656" cy="4718886"/>
          </a:xfrm>
        </p:spPr>
      </p:pic>
    </p:spTree>
    <p:extLst>
      <p:ext uri="{BB962C8B-B14F-4D97-AF65-F5344CB8AC3E}">
        <p14:creationId xmlns:p14="http://schemas.microsoft.com/office/powerpoint/2010/main" val="138743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748934" y="642593"/>
            <a:ext cx="6736084" cy="704293"/>
          </a:xfrm>
        </p:spPr>
        <p:txBody>
          <a:bodyPr>
            <a:normAutofit fontScale="90000"/>
          </a:bodyPr>
          <a:lstStyle/>
          <a:p>
            <a:br>
              <a:rPr lang="en-US" sz="2300" b="0" dirty="0"/>
            </a:br>
            <a:br>
              <a:rPr lang="en-US" sz="2300" b="0" dirty="0"/>
            </a:br>
            <a:r>
              <a:rPr lang="en-US" sz="2300" b="0" dirty="0"/>
              <a:t>Random Forest Classifier Model Continued, Steps :</a:t>
            </a:r>
            <a:br>
              <a:rPr lang="en-US" sz="2300" b="0" dirty="0"/>
            </a:br>
            <a:br>
              <a:rPr lang="en-US" sz="2300" b="0" dirty="0"/>
            </a:br>
            <a:endParaRPr lang="en-US" sz="2300" dirty="0"/>
          </a:p>
        </p:txBody>
      </p:sp>
      <p:pic>
        <p:nvPicPr>
          <p:cNvPr id="9" name="Picture 8" descr="A screenshot of a cell phone&#10;&#10;Description automatically generated">
            <a:extLst>
              <a:ext uri="{FF2B5EF4-FFF2-40B4-BE49-F238E27FC236}">
                <a16:creationId xmlns:a16="http://schemas.microsoft.com/office/drawing/2014/main" id="{CD32708B-2B90-524B-954A-1CAE66B298E6}"/>
              </a:ext>
            </a:extLst>
          </p:cNvPr>
          <p:cNvPicPr>
            <a:picLocks noChangeAspect="1"/>
          </p:cNvPicPr>
          <p:nvPr/>
        </p:nvPicPr>
        <p:blipFill rotWithShape="1">
          <a:blip r:embed="rId3"/>
          <a:srcRect l="3372" r="54598" b="-1"/>
          <a:stretch/>
        </p:blipFill>
        <p:spPr>
          <a:xfrm>
            <a:off x="7972610" y="237745"/>
            <a:ext cx="3981644" cy="2060448"/>
          </a:xfrm>
          <a:prstGeom prst="rect">
            <a:avLst/>
          </a:prstGeom>
        </p:spPr>
      </p:pic>
      <p:sp>
        <p:nvSpPr>
          <p:cNvPr id="4" name="Content Placeholder 3">
            <a:extLst>
              <a:ext uri="{FF2B5EF4-FFF2-40B4-BE49-F238E27FC236}">
                <a16:creationId xmlns:a16="http://schemas.microsoft.com/office/drawing/2014/main" id="{01C96FD5-513F-ED44-8BE0-5854B88F964F}"/>
              </a:ext>
            </a:extLst>
          </p:cNvPr>
          <p:cNvSpPr>
            <a:spLocks noGrp="1"/>
          </p:cNvSpPr>
          <p:nvPr>
            <p:ph idx="1"/>
          </p:nvPr>
        </p:nvSpPr>
        <p:spPr>
          <a:xfrm>
            <a:off x="748934" y="1584630"/>
            <a:ext cx="6608101" cy="4450410"/>
          </a:xfrm>
        </p:spPr>
        <p:txBody>
          <a:bodyPr>
            <a:normAutofit fontScale="92500" lnSpcReduction="10000"/>
          </a:bodyPr>
          <a:lstStyle/>
          <a:p>
            <a:pPr marL="0" indent="0">
              <a:lnSpc>
                <a:spcPct val="100000"/>
              </a:lnSpc>
              <a:buNone/>
            </a:pPr>
            <a:r>
              <a:rPr lang="en-US" sz="1600" dirty="0"/>
              <a:t>1.Importing Python libraries and Loading our dataset, preprocessing</a:t>
            </a:r>
          </a:p>
          <a:p>
            <a:pPr marL="0" indent="0">
              <a:lnSpc>
                <a:spcPct val="100000"/>
              </a:lnSpc>
              <a:buNone/>
            </a:pPr>
            <a:r>
              <a:rPr lang="en-US" sz="1600" dirty="0"/>
              <a:t>2. Splitting our dataset into training set and test set</a:t>
            </a:r>
          </a:p>
          <a:p>
            <a:pPr marL="0" indent="0">
              <a:lnSpc>
                <a:spcPct val="100000"/>
              </a:lnSpc>
              <a:buNone/>
            </a:pPr>
            <a:r>
              <a:rPr lang="en-US" sz="1600" dirty="0"/>
              <a:t>3. Creating a Random Forest Regression model and fitting it to the training data</a:t>
            </a:r>
          </a:p>
          <a:p>
            <a:pPr marL="0" indent="0">
              <a:lnSpc>
                <a:spcPct val="100000"/>
              </a:lnSpc>
              <a:buNone/>
            </a:pPr>
            <a:r>
              <a:rPr lang="en-US" sz="1600" dirty="0"/>
              <a:t>4. Predicting the test set results and making the Confusion matrix</a:t>
            </a:r>
          </a:p>
          <a:p>
            <a:pPr marL="0" indent="0">
              <a:lnSpc>
                <a:spcPct val="100000"/>
              </a:lnSpc>
              <a:buNone/>
            </a:pPr>
            <a:r>
              <a:rPr lang="en-US" sz="1600" dirty="0"/>
              <a:t>5. Further tuning of the model based on top 10 scoring features that contributes to the prediction :</a:t>
            </a:r>
          </a:p>
          <a:p>
            <a:pPr marL="0" indent="0">
              <a:lnSpc>
                <a:spcPct val="100000"/>
              </a:lnSpc>
              <a:buNone/>
            </a:pPr>
            <a:r>
              <a:rPr lang="en-US" sz="1600" dirty="0" err="1"/>
              <a:t>param_grid</a:t>
            </a:r>
            <a:r>
              <a:rPr lang="en-US" sz="1600" dirty="0"/>
              <a:t> = {</a:t>
            </a:r>
          </a:p>
          <a:p>
            <a:pPr marL="0" indent="0">
              <a:lnSpc>
                <a:spcPct val="100000"/>
              </a:lnSpc>
              <a:buNone/>
            </a:pPr>
            <a:r>
              <a:rPr lang="en-US" sz="1600" dirty="0"/>
              <a:t>    '</a:t>
            </a:r>
            <a:r>
              <a:rPr lang="en-US" sz="1600" dirty="0" err="1"/>
              <a:t>n_estimators</a:t>
            </a:r>
            <a:r>
              <a:rPr lang="en-US" sz="1600" dirty="0"/>
              <a:t>': [200, 600, 1200, 1400],</a:t>
            </a:r>
          </a:p>
          <a:p>
            <a:pPr marL="0" indent="0">
              <a:lnSpc>
                <a:spcPct val="100000"/>
              </a:lnSpc>
              <a:buNone/>
            </a:pPr>
            <a:r>
              <a:rPr lang="en-US" sz="1600" dirty="0"/>
              <a:t>    '</a:t>
            </a:r>
            <a:r>
              <a:rPr lang="en-US" sz="1600" dirty="0" err="1"/>
              <a:t>max_features</a:t>
            </a:r>
            <a:r>
              <a:rPr lang="en-US" sz="1600" dirty="0"/>
              <a:t>': ['auto', 'sqrt', 'log2'],</a:t>
            </a:r>
          </a:p>
          <a:p>
            <a:pPr marL="0" indent="0">
              <a:lnSpc>
                <a:spcPct val="100000"/>
              </a:lnSpc>
              <a:buNone/>
            </a:pPr>
            <a:r>
              <a:rPr lang="en-US" sz="1600" dirty="0"/>
              <a:t>    '</a:t>
            </a:r>
            <a:r>
              <a:rPr lang="en-US" sz="1600" dirty="0" err="1"/>
              <a:t>max_depth</a:t>
            </a:r>
            <a:r>
              <a:rPr lang="en-US" sz="1600" dirty="0"/>
              <a:t>': [14, 15, 16, 17, 18, None]</a:t>
            </a:r>
          </a:p>
          <a:p>
            <a:pPr marL="0" indent="0">
              <a:lnSpc>
                <a:spcPct val="100000"/>
              </a:lnSpc>
              <a:buNone/>
            </a:pPr>
            <a:r>
              <a:rPr lang="en-US" sz="1600" dirty="0"/>
              <a:t>}</a:t>
            </a:r>
          </a:p>
          <a:p>
            <a:pPr marL="0" indent="0">
              <a:lnSpc>
                <a:spcPct val="100000"/>
              </a:lnSpc>
              <a:buNone/>
            </a:pPr>
            <a:endParaRPr lang="en-US" sz="1600" dirty="0"/>
          </a:p>
          <a:p>
            <a:pPr marL="0" indent="0">
              <a:lnSpc>
                <a:spcPct val="100000"/>
              </a:lnSpc>
              <a:buNone/>
            </a:pPr>
            <a:endParaRPr lang="en-US" sz="900" dirty="0"/>
          </a:p>
          <a:p>
            <a:pPr marL="0" indent="0">
              <a:lnSpc>
                <a:spcPct val="100000"/>
              </a:lnSpc>
              <a:buNone/>
            </a:pPr>
            <a:br>
              <a:rPr lang="en-US" sz="900" dirty="0"/>
            </a:br>
            <a:endParaRPr lang="en-US" sz="900" dirty="0"/>
          </a:p>
        </p:txBody>
      </p:sp>
      <p:sp>
        <p:nvSpPr>
          <p:cNvPr id="46" name="Rectangle 45">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7378773" cy="6108192"/>
          </a:xfrm>
          <a:prstGeom prst="rect">
            <a:avLst/>
          </a:prstGeom>
          <a:noFill/>
          <a:ln w="6350" cap="sq" cmpd="sng" algn="ctr">
            <a:solidFill>
              <a:schemeClr val="tx1">
                <a:lumMod val="75000"/>
                <a:lumOff val="25000"/>
              </a:schemeClr>
            </a:solidFill>
            <a:prstDash val="solid"/>
            <a:miter lim="800000"/>
          </a:ln>
          <a:effectLst/>
        </p:spPr>
      </p:sp>
      <p:pic>
        <p:nvPicPr>
          <p:cNvPr id="12" name="Picture 11" descr="A screenshot of a cell phone&#10;&#10;Description automatically generated">
            <a:extLst>
              <a:ext uri="{FF2B5EF4-FFF2-40B4-BE49-F238E27FC236}">
                <a16:creationId xmlns:a16="http://schemas.microsoft.com/office/drawing/2014/main" id="{D40F5236-E88D-7B4E-906B-8AC7C7A0AE9F}"/>
              </a:ext>
            </a:extLst>
          </p:cNvPr>
          <p:cNvPicPr>
            <a:picLocks noChangeAspect="1"/>
          </p:cNvPicPr>
          <p:nvPr/>
        </p:nvPicPr>
        <p:blipFill rotWithShape="1">
          <a:blip r:embed="rId4"/>
          <a:srcRect l="16821" r="44391" b="-2"/>
          <a:stretch/>
        </p:blipFill>
        <p:spPr>
          <a:xfrm>
            <a:off x="7972615" y="2380488"/>
            <a:ext cx="3981643" cy="207873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7A07D049-D564-2349-9D70-085D81F02826}"/>
              </a:ext>
            </a:extLst>
          </p:cNvPr>
          <p:cNvPicPr>
            <a:picLocks noChangeAspect="1"/>
          </p:cNvPicPr>
          <p:nvPr/>
        </p:nvPicPr>
        <p:blipFill rotWithShape="1">
          <a:blip r:embed="rId5"/>
          <a:srcRect r="10933"/>
          <a:stretch/>
        </p:blipFill>
        <p:spPr>
          <a:xfrm>
            <a:off x="7972613" y="4541520"/>
            <a:ext cx="3981643" cy="2078736"/>
          </a:xfrm>
          <a:prstGeom prst="rect">
            <a:avLst/>
          </a:prstGeom>
        </p:spPr>
      </p:pic>
    </p:spTree>
    <p:extLst>
      <p:ext uri="{BB962C8B-B14F-4D97-AF65-F5344CB8AC3E}">
        <p14:creationId xmlns:p14="http://schemas.microsoft.com/office/powerpoint/2010/main" val="402272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6846137" y="3567774"/>
            <a:ext cx="4602152" cy="939074"/>
          </a:xfrm>
        </p:spPr>
        <p:txBody>
          <a:bodyPr>
            <a:normAutofit/>
          </a:bodyPr>
          <a:lstStyle/>
          <a:p>
            <a:br>
              <a:rPr lang="en-US" sz="1000" b="0"/>
            </a:br>
            <a:br>
              <a:rPr lang="en-US" sz="1000" b="0"/>
            </a:br>
            <a:r>
              <a:rPr lang="en-US" sz="1000" b="0"/>
              <a:t>Random Forest Classifier Model Continued, Summary :</a:t>
            </a:r>
            <a:br>
              <a:rPr lang="en-US" sz="1000" b="0"/>
            </a:br>
            <a:br>
              <a:rPr lang="en-US" sz="1000" b="0"/>
            </a:br>
            <a:endParaRPr lang="en-US" sz="1000"/>
          </a:p>
        </p:txBody>
      </p:sp>
      <p:pic>
        <p:nvPicPr>
          <p:cNvPr id="8" name="Content Placeholder 7" descr="A screenshot of a cell phone&#10;&#10;Description automatically generated">
            <a:extLst>
              <a:ext uri="{FF2B5EF4-FFF2-40B4-BE49-F238E27FC236}">
                <a16:creationId xmlns:a16="http://schemas.microsoft.com/office/drawing/2014/main" id="{B484643F-64CA-F047-962C-E73BFBBFB321}"/>
              </a:ext>
            </a:extLst>
          </p:cNvPr>
          <p:cNvPicPr>
            <a:picLocks noChangeAspect="1"/>
          </p:cNvPicPr>
          <p:nvPr/>
        </p:nvPicPr>
        <p:blipFill>
          <a:blip r:embed="rId3"/>
          <a:stretch>
            <a:fillRect/>
          </a:stretch>
        </p:blipFill>
        <p:spPr>
          <a:xfrm>
            <a:off x="6726318" y="518251"/>
            <a:ext cx="4965438" cy="1539284"/>
          </a:xfrm>
          <a:prstGeom prst="rect">
            <a:avLst/>
          </a:prstGeom>
        </p:spPr>
      </p:pic>
      <p:pic>
        <p:nvPicPr>
          <p:cNvPr id="19" name="Picture 18" descr="A picture containing screenshot&#10;&#10;Description automatically generated">
            <a:extLst>
              <a:ext uri="{FF2B5EF4-FFF2-40B4-BE49-F238E27FC236}">
                <a16:creationId xmlns:a16="http://schemas.microsoft.com/office/drawing/2014/main" id="{B4871324-A5AF-A149-8A0B-D9127C4898F7}"/>
              </a:ext>
            </a:extLst>
          </p:cNvPr>
          <p:cNvPicPr>
            <a:picLocks noChangeAspect="1"/>
          </p:cNvPicPr>
          <p:nvPr/>
        </p:nvPicPr>
        <p:blipFill>
          <a:blip r:embed="rId4"/>
          <a:stretch>
            <a:fillRect/>
          </a:stretch>
        </p:blipFill>
        <p:spPr>
          <a:xfrm>
            <a:off x="743711" y="435092"/>
            <a:ext cx="5301332" cy="636159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E7F701F3-57E1-5944-8BF6-87148ABE94AF}"/>
              </a:ext>
            </a:extLst>
          </p:cNvPr>
          <p:cNvPicPr>
            <a:picLocks noChangeAspect="1"/>
          </p:cNvPicPr>
          <p:nvPr/>
        </p:nvPicPr>
        <p:blipFill>
          <a:blip r:embed="rId5"/>
          <a:stretch>
            <a:fillRect/>
          </a:stretch>
        </p:blipFill>
        <p:spPr>
          <a:xfrm>
            <a:off x="6726318" y="2289044"/>
            <a:ext cx="4965438" cy="3882489"/>
          </a:xfrm>
          <a:prstGeom prst="rect">
            <a:avLst/>
          </a:prstGeom>
        </p:spPr>
      </p:pic>
      <p:sp>
        <p:nvSpPr>
          <p:cNvPr id="45" name="Title 1">
            <a:extLst>
              <a:ext uri="{FF2B5EF4-FFF2-40B4-BE49-F238E27FC236}">
                <a16:creationId xmlns:a16="http://schemas.microsoft.com/office/drawing/2014/main" id="{1E96AED4-B9BC-854B-AF33-328F344C0FA2}"/>
              </a:ext>
            </a:extLst>
          </p:cNvPr>
          <p:cNvSpPr txBox="1">
            <a:spLocks/>
          </p:cNvSpPr>
          <p:nvPr/>
        </p:nvSpPr>
        <p:spPr>
          <a:xfrm>
            <a:off x="1198638" y="61310"/>
            <a:ext cx="4391477" cy="1309330"/>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a:lstStyle>
          <a:p>
            <a:br>
              <a:rPr lang="en-US" sz="2300" b="0" dirty="0"/>
            </a:br>
            <a:br>
              <a:rPr lang="en-US" sz="2300" b="0" dirty="0"/>
            </a:br>
            <a:r>
              <a:rPr lang="en-US" sz="4400" b="0" dirty="0"/>
              <a:t>Random Forest Classifier Model Continued, Summary:</a:t>
            </a:r>
            <a:br>
              <a:rPr lang="en-US" sz="4400" b="0" dirty="0"/>
            </a:br>
            <a:br>
              <a:rPr lang="en-US" sz="4400" b="0" dirty="0"/>
            </a:br>
            <a:endParaRPr lang="en-US" sz="4400" dirty="0"/>
          </a:p>
        </p:txBody>
      </p:sp>
    </p:spTree>
    <p:extLst>
      <p:ext uri="{BB962C8B-B14F-4D97-AF65-F5344CB8AC3E}">
        <p14:creationId xmlns:p14="http://schemas.microsoft.com/office/powerpoint/2010/main" val="339402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SVC Model</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4428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5970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365018" y="764"/>
            <a:ext cx="3763018"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31513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557720" y="612843"/>
            <a:ext cx="2312480" cy="1499738"/>
          </a:xfrm>
        </p:spPr>
        <p:txBody>
          <a:bodyPr anchor="b">
            <a:normAutofit/>
          </a:bodyPr>
          <a:lstStyle/>
          <a:p>
            <a:r>
              <a:rPr lang="en-US" sz="2400" b="0" dirty="0"/>
              <a:t>Building the server and Routes </a:t>
            </a:r>
            <a:br>
              <a:rPr lang="en-US" sz="2400" b="0" dirty="0"/>
            </a:br>
            <a:endParaRPr lang="en-US" sz="2400" dirty="0"/>
          </a:p>
        </p:txBody>
      </p:sp>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To Deploy our models for predictions we are using Python Flask that interact with ORM </a:t>
            </a:r>
            <a:r>
              <a:rPr lang="en-US" sz="1400" dirty="0" err="1">
                <a:solidFill>
                  <a:schemeClr val="tx1">
                    <a:lumMod val="85000"/>
                    <a:lumOff val="15000"/>
                  </a:schemeClr>
                </a:solidFill>
              </a:rPr>
              <a:t>SQLAlchemy</a:t>
            </a:r>
            <a:r>
              <a:rPr lang="en-US" sz="1400" dirty="0">
                <a:solidFill>
                  <a:schemeClr val="tx1">
                    <a:lumMod val="85000"/>
                    <a:lumOff val="15000"/>
                  </a:schemeClr>
                </a:solidFill>
              </a:rPr>
              <a:t> classes and flask-marshmallow /marshmallow-</a:t>
            </a:r>
            <a:r>
              <a:rPr lang="en-US" sz="1400" dirty="0" err="1">
                <a:solidFill>
                  <a:schemeClr val="tx1">
                    <a:lumMod val="85000"/>
                    <a:lumOff val="15000"/>
                  </a:schemeClr>
                </a:solidFill>
              </a:rPr>
              <a:t>sqlalchemy</a:t>
            </a:r>
            <a:r>
              <a:rPr lang="en-US" sz="1400" dirty="0">
                <a:solidFill>
                  <a:schemeClr val="tx1">
                    <a:lumMod val="85000"/>
                    <a:lumOff val="15000"/>
                  </a:schemeClr>
                </a:solidFill>
              </a:rPr>
              <a:t> for serializing and deserializing the data, render the html page that contains our Model related details. Our database is SQLite which we use to store user entered form data using Post Rest APIs</a:t>
            </a:r>
          </a:p>
        </p:txBody>
      </p:sp>
      <p:sp>
        <p:nvSpPr>
          <p:cNvPr id="38" name="Rectangle 3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Picture 5" descr="A screenshot of text&#10;&#10;Description automatically generated">
            <a:extLst>
              <a:ext uri="{FF2B5EF4-FFF2-40B4-BE49-F238E27FC236}">
                <a16:creationId xmlns:a16="http://schemas.microsoft.com/office/drawing/2014/main" id="{F451F115-D82A-2D44-905F-39D8669FE764}"/>
              </a:ext>
            </a:extLst>
          </p:cNvPr>
          <p:cNvPicPr>
            <a:picLocks noChangeAspect="1"/>
          </p:cNvPicPr>
          <p:nvPr/>
        </p:nvPicPr>
        <p:blipFill>
          <a:blip r:embed="rId2"/>
          <a:stretch>
            <a:fillRect/>
          </a:stretch>
        </p:blipFill>
        <p:spPr>
          <a:xfrm>
            <a:off x="5120359" y="882398"/>
            <a:ext cx="5096003" cy="5121612"/>
          </a:xfrm>
          <a:prstGeom prst="rect">
            <a:avLst/>
          </a:prstGeom>
        </p:spPr>
      </p:pic>
      <p:pic>
        <p:nvPicPr>
          <p:cNvPr id="14" name="Picture 13" descr="A screenshot of text&#10;&#10;Description automatically generated">
            <a:extLst>
              <a:ext uri="{FF2B5EF4-FFF2-40B4-BE49-F238E27FC236}">
                <a16:creationId xmlns:a16="http://schemas.microsoft.com/office/drawing/2014/main" id="{84D0A20F-1775-7440-9C8D-54887A791AFF}"/>
              </a:ext>
            </a:extLst>
          </p:cNvPr>
          <p:cNvPicPr>
            <a:picLocks noChangeAspect="1"/>
          </p:cNvPicPr>
          <p:nvPr/>
        </p:nvPicPr>
        <p:blipFill>
          <a:blip r:embed="rId2"/>
          <a:stretch>
            <a:fillRect/>
          </a:stretch>
        </p:blipFill>
        <p:spPr>
          <a:xfrm>
            <a:off x="5272759" y="1034798"/>
            <a:ext cx="5096003" cy="5121612"/>
          </a:xfrm>
          <a:prstGeom prst="rect">
            <a:avLst/>
          </a:prstGeom>
        </p:spPr>
      </p:pic>
    </p:spTree>
    <p:extLst>
      <p:ext uri="{BB962C8B-B14F-4D97-AF65-F5344CB8AC3E}">
        <p14:creationId xmlns:p14="http://schemas.microsoft.com/office/powerpoint/2010/main" val="269477543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7">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9">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804073"/>
            <a:ext cx="4602152" cy="1345449"/>
          </a:xfrm>
        </p:spPr>
        <p:txBody>
          <a:bodyPr>
            <a:normAutofit/>
          </a:bodyPr>
          <a:lstStyle/>
          <a:p>
            <a:r>
              <a:rPr lang="en-US" sz="2800" b="0"/>
              <a:t>Building the ORM classes, SQLite database</a:t>
            </a:r>
            <a:br>
              <a:rPr lang="en-US" sz="2800" b="0"/>
            </a:br>
            <a:endParaRPr lang="en-US" sz="2800"/>
          </a:p>
        </p:txBody>
      </p:sp>
      <p:pic>
        <p:nvPicPr>
          <p:cNvPr id="11" name="Picture 10" descr="A screen shot of a computer&#10;&#10;Description automatically generated">
            <a:extLst>
              <a:ext uri="{FF2B5EF4-FFF2-40B4-BE49-F238E27FC236}">
                <a16:creationId xmlns:a16="http://schemas.microsoft.com/office/drawing/2014/main" id="{7F7834E9-4C97-D24F-BFB8-AD9FBF39D6D3}"/>
              </a:ext>
            </a:extLst>
          </p:cNvPr>
          <p:cNvPicPr>
            <a:picLocks noChangeAspect="1"/>
          </p:cNvPicPr>
          <p:nvPr/>
        </p:nvPicPr>
        <p:blipFill>
          <a:blip r:embed="rId2"/>
          <a:stretch>
            <a:fillRect/>
          </a:stretch>
        </p:blipFill>
        <p:spPr>
          <a:xfrm>
            <a:off x="643468" y="1281736"/>
            <a:ext cx="5060992" cy="1404425"/>
          </a:xfrm>
          <a:prstGeom prst="rect">
            <a:avLst/>
          </a:prstGeom>
        </p:spPr>
      </p:pic>
      <p:pic>
        <p:nvPicPr>
          <p:cNvPr id="5" name="Picture 4" descr="A screenshot of text&#10;&#10;Description automatically generated">
            <a:extLst>
              <a:ext uri="{FF2B5EF4-FFF2-40B4-BE49-F238E27FC236}">
                <a16:creationId xmlns:a16="http://schemas.microsoft.com/office/drawing/2014/main" id="{A93F49C8-FE84-5145-AA49-AA0BDDBCA690}"/>
              </a:ext>
            </a:extLst>
          </p:cNvPr>
          <p:cNvPicPr>
            <a:picLocks noChangeAspect="1"/>
          </p:cNvPicPr>
          <p:nvPr/>
        </p:nvPicPr>
        <p:blipFill rotWithShape="1">
          <a:blip r:embed="rId3"/>
          <a:srcRect t="5714" r="-2" b="3863"/>
          <a:stretch/>
        </p:blipFill>
        <p:spPr>
          <a:xfrm>
            <a:off x="1909476" y="3509433"/>
            <a:ext cx="2528975" cy="2771795"/>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2303563"/>
            <a:ext cx="4602152" cy="3715424"/>
          </a:xfrm>
        </p:spPr>
        <p:txBody>
          <a:bodyPr>
            <a:normAutofit/>
          </a:bodyPr>
          <a:lstStyle/>
          <a:p>
            <a:r>
              <a:rPr lang="en-US"/>
              <a:t>We are using Python Flask for building a server that interact with ORM </a:t>
            </a:r>
            <a:r>
              <a:rPr lang="en-US" err="1"/>
              <a:t>SQLAlchemy</a:t>
            </a:r>
            <a:r>
              <a:rPr lang="en-US"/>
              <a:t> classes and flask-marshmallow /marshmallow-</a:t>
            </a:r>
            <a:r>
              <a:rPr lang="en-US" err="1"/>
              <a:t>sqlalchemy</a:t>
            </a:r>
            <a:r>
              <a:rPr lang="en-US"/>
              <a:t> for serializing and deserializing the data, render the html page that contains our Model related details. Our database is SQLite which we use to store user entered form data using Post Rest APIs</a:t>
            </a:r>
          </a:p>
          <a:p>
            <a:pPr marL="0" indent="0">
              <a:buNone/>
            </a:pPr>
            <a:endParaRPr lang="en-US"/>
          </a:p>
        </p:txBody>
      </p:sp>
    </p:spTree>
    <p:extLst>
      <p:ext uri="{BB962C8B-B14F-4D97-AF65-F5344CB8AC3E}">
        <p14:creationId xmlns:p14="http://schemas.microsoft.com/office/powerpoint/2010/main" val="34211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3567774"/>
            <a:ext cx="4602152" cy="939074"/>
          </a:xfrm>
        </p:spPr>
        <p:txBody>
          <a:bodyPr>
            <a:normAutofit/>
          </a:bodyPr>
          <a:lstStyle/>
          <a:p>
            <a:r>
              <a:rPr lang="en-US" sz="2000" b="0"/>
              <a:t>Rest APIs : Post,Get, Get(id), Delete(id)</a:t>
            </a:r>
            <a:br>
              <a:rPr lang="en-US" sz="2000" b="0"/>
            </a:br>
            <a:endParaRPr lang="en-US" sz="2000"/>
          </a:p>
        </p:txBody>
      </p:sp>
      <p:pic>
        <p:nvPicPr>
          <p:cNvPr id="6" name="Picture 5" descr="A screenshot of text&#10;&#10;Description automatically generated">
            <a:extLst>
              <a:ext uri="{FF2B5EF4-FFF2-40B4-BE49-F238E27FC236}">
                <a16:creationId xmlns:a16="http://schemas.microsoft.com/office/drawing/2014/main" id="{166F3A38-1E77-9D47-B324-EFA4A3C01D06}"/>
              </a:ext>
            </a:extLst>
          </p:cNvPr>
          <p:cNvPicPr>
            <a:picLocks noChangeAspect="1"/>
          </p:cNvPicPr>
          <p:nvPr/>
        </p:nvPicPr>
        <p:blipFill rotWithShape="1">
          <a:blip r:embed="rId2"/>
          <a:srcRect r="18343" b="2"/>
          <a:stretch/>
        </p:blipFill>
        <p:spPr>
          <a:xfrm>
            <a:off x="643468" y="643441"/>
            <a:ext cx="5060992" cy="5546980"/>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591A3E5-B5CB-6340-BC2E-F1B92F9E210F}"/>
              </a:ext>
            </a:extLst>
          </p:cNvPr>
          <p:cNvPicPr>
            <a:picLocks noChangeAspect="1"/>
          </p:cNvPicPr>
          <p:nvPr/>
        </p:nvPicPr>
        <p:blipFill>
          <a:blip r:embed="rId3"/>
          <a:stretch>
            <a:fillRect/>
          </a:stretch>
        </p:blipFill>
        <p:spPr>
          <a:xfrm>
            <a:off x="6853380" y="564693"/>
            <a:ext cx="4619836" cy="2864298"/>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4555671"/>
            <a:ext cx="4602152" cy="1463315"/>
          </a:xfrm>
        </p:spPr>
        <p:txBody>
          <a:bodyPr>
            <a:normAutofit/>
          </a:bodyPr>
          <a:lstStyle/>
          <a:p>
            <a:pPr marL="0" indent="0">
              <a:lnSpc>
                <a:spcPct val="100000"/>
              </a:lnSpc>
              <a:buNone/>
            </a:pPr>
            <a:endParaRPr lang="en-US" sz="1300"/>
          </a:p>
          <a:p>
            <a:pPr marL="0" indent="0">
              <a:lnSpc>
                <a:spcPct val="100000"/>
              </a:lnSpc>
              <a:buNone/>
            </a:pPr>
            <a:r>
              <a:rPr lang="en-US" sz="1300"/>
              <a:t>Though we need just Post rest </a:t>
            </a:r>
            <a:r>
              <a:rPr lang="en-US" sz="1300" err="1"/>
              <a:t>api</a:t>
            </a:r>
            <a:r>
              <a:rPr lang="en-US" sz="1300"/>
              <a:t> to create each prediction form entry per patient, we created other rest </a:t>
            </a:r>
            <a:r>
              <a:rPr lang="en-US" sz="1300" err="1"/>
              <a:t>apis</a:t>
            </a:r>
            <a:r>
              <a:rPr lang="en-US" sz="1300"/>
              <a:t> Get all, Get(id), Delete(id) </a:t>
            </a:r>
            <a:r>
              <a:rPr lang="en-US" sz="1300" err="1"/>
              <a:t>etc</a:t>
            </a:r>
            <a:r>
              <a:rPr lang="en-US" sz="1300"/>
              <a:t>…. To interact with our SQLite database for completeness and we tested these APIs using Postman (collaboration platform for API development.)</a:t>
            </a:r>
          </a:p>
        </p:txBody>
      </p:sp>
    </p:spTree>
    <p:extLst>
      <p:ext uri="{BB962C8B-B14F-4D97-AF65-F5344CB8AC3E}">
        <p14:creationId xmlns:p14="http://schemas.microsoft.com/office/powerpoint/2010/main" val="378852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B3F9-151F-5843-BB60-9FC1E6832C28}"/>
              </a:ext>
            </a:extLst>
          </p:cNvPr>
          <p:cNvSpPr>
            <a:spLocks noGrp="1"/>
          </p:cNvSpPr>
          <p:nvPr>
            <p:ph type="title"/>
          </p:nvPr>
        </p:nvSpPr>
        <p:spPr>
          <a:xfrm>
            <a:off x="6579450" y="727627"/>
            <a:ext cx="4957553" cy="1645920"/>
          </a:xfrm>
        </p:spPr>
        <p:txBody>
          <a:bodyPr>
            <a:normAutofit fontScale="90000"/>
          </a:bodyPr>
          <a:lstStyle/>
          <a:p>
            <a:r>
              <a:rPr lang="en-US" sz="3600" b="0" dirty="0"/>
              <a:t>Front-end side preparation, Folder structure</a:t>
            </a:r>
            <a:br>
              <a:rPr lang="en-US" sz="3600" b="0" dirty="0"/>
            </a:br>
            <a:endParaRPr lang="en-US" sz="3600" dirty="0"/>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7F0866D1-E509-B849-B6D2-6440A7F0A257}"/>
              </a:ext>
            </a:extLst>
          </p:cNvPr>
          <p:cNvSpPr>
            <a:spLocks noGrp="1"/>
          </p:cNvSpPr>
          <p:nvPr>
            <p:ph idx="1"/>
          </p:nvPr>
        </p:nvSpPr>
        <p:spPr>
          <a:xfrm>
            <a:off x="6579450" y="2538919"/>
            <a:ext cx="4957554" cy="3496120"/>
          </a:xfrm>
        </p:spPr>
        <p:txBody>
          <a:bodyPr>
            <a:normAutofit/>
          </a:bodyPr>
          <a:lstStyle/>
          <a:p>
            <a:r>
              <a:rPr lang="en-US" dirty="0"/>
              <a:t>Now that we have the server side code and </a:t>
            </a:r>
            <a:r>
              <a:rPr lang="en-US" dirty="0" err="1"/>
              <a:t>datbase</a:t>
            </a:r>
            <a:r>
              <a:rPr lang="en-US" dirty="0"/>
              <a:t>.</a:t>
            </a:r>
          </a:p>
          <a:p>
            <a:r>
              <a:rPr lang="en-US" dirty="0"/>
              <a:t>We connect our models to the prediction form</a:t>
            </a:r>
          </a:p>
          <a:p>
            <a:r>
              <a:rPr lang="en-US" dirty="0"/>
              <a:t>We will also be using </a:t>
            </a:r>
            <a:r>
              <a:rPr lang="en-US" dirty="0">
                <a:hlinkClick r:id="rId2"/>
              </a:rPr>
              <a:t>Bootstrap</a:t>
            </a:r>
            <a:r>
              <a:rPr lang="en-US" dirty="0"/>
              <a:t> for responsiveness, CSS for styling to display each page</a:t>
            </a:r>
          </a:p>
          <a:p>
            <a:pPr marL="0" indent="0">
              <a:buNone/>
            </a:pP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778D7752-6825-7E4E-9D3F-217427BFB4A4}"/>
              </a:ext>
            </a:extLst>
          </p:cNvPr>
          <p:cNvPicPr>
            <a:picLocks noChangeAspect="1"/>
          </p:cNvPicPr>
          <p:nvPr/>
        </p:nvPicPr>
        <p:blipFill>
          <a:blip r:embed="rId3"/>
          <a:stretch>
            <a:fillRect/>
          </a:stretch>
        </p:blipFill>
        <p:spPr>
          <a:xfrm>
            <a:off x="916868" y="892220"/>
            <a:ext cx="4991100" cy="5029200"/>
          </a:xfrm>
          <a:prstGeom prst="rect">
            <a:avLst/>
          </a:prstGeom>
        </p:spPr>
      </p:pic>
    </p:spTree>
    <p:extLst>
      <p:ext uri="{BB962C8B-B14F-4D97-AF65-F5344CB8AC3E}">
        <p14:creationId xmlns:p14="http://schemas.microsoft.com/office/powerpoint/2010/main" val="358123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676240" y="875324"/>
            <a:ext cx="3536510" cy="5093520"/>
          </a:xfrm>
        </p:spPr>
        <p:txBody>
          <a:bodyPr>
            <a:normAutofit/>
          </a:bodyPr>
          <a:lstStyle/>
          <a:p>
            <a:pPr algn="ctr"/>
            <a:r>
              <a:rPr lang="en-US" sz="3700" dirty="0">
                <a:solidFill>
                  <a:schemeClr val="tx1"/>
                </a:solidFill>
              </a:rPr>
              <a:t>Team Members (Alphabetical Order)</a:t>
            </a:r>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5478124" y="559477"/>
            <a:ext cx="5647076" cy="5475563"/>
          </a:xfrm>
        </p:spPr>
        <p:txBody>
          <a:bodyPr anchor="ctr">
            <a:normAutofit/>
          </a:bodyPr>
          <a:lstStyle/>
          <a:p>
            <a:r>
              <a:rPr lang="en-US" sz="2000" dirty="0"/>
              <a:t>Alexis Perumal</a:t>
            </a:r>
          </a:p>
          <a:p>
            <a:r>
              <a:rPr lang="en-US" sz="2000" dirty="0"/>
              <a:t>Arundhati Chakraborty</a:t>
            </a:r>
          </a:p>
          <a:p>
            <a:r>
              <a:rPr lang="en-US" sz="2000" dirty="0"/>
              <a:t>David </a:t>
            </a:r>
            <a:r>
              <a:rPr lang="en-US" sz="2000" dirty="0" err="1"/>
              <a:t>Jaimes</a:t>
            </a:r>
            <a:endParaRPr lang="en-US" sz="2000" dirty="0"/>
          </a:p>
          <a:p>
            <a:r>
              <a:rPr lang="en-US" sz="2000" dirty="0"/>
              <a:t>Grant Thompson</a:t>
            </a:r>
          </a:p>
        </p:txBody>
      </p:sp>
    </p:spTree>
    <p:extLst>
      <p:ext uri="{BB962C8B-B14F-4D97-AF65-F5344CB8AC3E}">
        <p14:creationId xmlns:p14="http://schemas.microsoft.com/office/powerpoint/2010/main" val="22516279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1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4" name="Rectangle 1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1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7"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8"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1"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b="0" cap="all" spc="-100" dirty="0">
                <a:solidFill>
                  <a:schemeClr val="bg1"/>
                </a:solidFill>
              </a:rPr>
              <a:t>Prediction Front End Form Page</a:t>
            </a:r>
            <a:br>
              <a:rPr lang="en-US" sz="3400" b="0" cap="all" spc="-100" dirty="0">
                <a:solidFill>
                  <a:schemeClr val="bg1"/>
                </a:solidFill>
              </a:rPr>
            </a:br>
            <a:endParaRPr lang="en-US" sz="3400" b="0" cap="all" spc="-100" dirty="0">
              <a:solidFill>
                <a:schemeClr val="bg1"/>
              </a:solidFill>
            </a:endParaRPr>
          </a:p>
        </p:txBody>
      </p:sp>
      <p:sp>
        <p:nvSpPr>
          <p:cNvPr id="52" name="Rectangle 34">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36">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38">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9BC2176-642F-694C-AD77-62B7DEA45570}"/>
              </a:ext>
            </a:extLst>
          </p:cNvPr>
          <p:cNvPicPr>
            <a:picLocks noChangeAspect="1"/>
          </p:cNvPicPr>
          <p:nvPr/>
        </p:nvPicPr>
        <p:blipFill>
          <a:blip r:embed="rId4"/>
          <a:stretch>
            <a:fillRect/>
          </a:stretch>
        </p:blipFill>
        <p:spPr>
          <a:xfrm>
            <a:off x="6576571" y="645106"/>
            <a:ext cx="3742235" cy="5564663"/>
          </a:xfrm>
          <a:prstGeom prst="rect">
            <a:avLst/>
          </a:prstGeom>
        </p:spPr>
      </p:pic>
    </p:spTree>
    <p:extLst>
      <p:ext uri="{BB962C8B-B14F-4D97-AF65-F5344CB8AC3E}">
        <p14:creationId xmlns:p14="http://schemas.microsoft.com/office/powerpoint/2010/main" val="175271606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0CAE0D0E-499E-804B-94A1-2620CFF6CA4E}"/>
              </a:ext>
            </a:extLst>
          </p:cNvPr>
          <p:cNvPicPr>
            <a:picLocks noChangeAspect="1"/>
          </p:cNvPicPr>
          <p:nvPr/>
        </p:nvPicPr>
        <p:blipFill>
          <a:blip r:embed="rId3"/>
          <a:stretch>
            <a:fillRect/>
          </a:stretch>
        </p:blipFill>
        <p:spPr>
          <a:xfrm>
            <a:off x="4436115" y="930623"/>
            <a:ext cx="3206040" cy="2965587"/>
          </a:xfrm>
          <a:prstGeom prst="rect">
            <a:avLst/>
          </a:prstGeom>
        </p:spPr>
      </p:pic>
      <p:cxnSp>
        <p:nvCxnSpPr>
          <p:cNvPr id="53" name="Straight Connector 52">
            <a:extLst>
              <a:ext uri="{FF2B5EF4-FFF2-40B4-BE49-F238E27FC236}">
                <a16:creationId xmlns:a16="http://schemas.microsoft.com/office/drawing/2014/main" id="{5FD06CFE-A5EF-4975-815A-A19A05B15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842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social media post&#10;&#10;Description automatically generated">
            <a:extLst>
              <a:ext uri="{FF2B5EF4-FFF2-40B4-BE49-F238E27FC236}">
                <a16:creationId xmlns:a16="http://schemas.microsoft.com/office/drawing/2014/main" id="{86E5F8D4-B5E1-A742-B8EB-25B505BD0673}"/>
              </a:ext>
            </a:extLst>
          </p:cNvPr>
          <p:cNvPicPr>
            <a:picLocks noChangeAspect="1"/>
          </p:cNvPicPr>
          <p:nvPr/>
        </p:nvPicPr>
        <p:blipFill>
          <a:blip r:embed="rId4"/>
          <a:stretch>
            <a:fillRect/>
          </a:stretch>
        </p:blipFill>
        <p:spPr>
          <a:xfrm>
            <a:off x="618288" y="953375"/>
            <a:ext cx="3217333" cy="2589953"/>
          </a:xfrm>
          <a:prstGeom prst="rect">
            <a:avLst/>
          </a:prstGeom>
        </p:spPr>
      </p:pic>
      <p:cxnSp>
        <p:nvCxnSpPr>
          <p:cNvPr id="55" name="Straight Connector 5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3577"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B4375C12-200C-224E-A522-130CF1DA68AB}"/>
              </a:ext>
            </a:extLst>
          </p:cNvPr>
          <p:cNvPicPr>
            <a:picLocks noChangeAspect="1"/>
          </p:cNvPicPr>
          <p:nvPr/>
        </p:nvPicPr>
        <p:blipFill>
          <a:blip r:embed="rId5"/>
          <a:stretch>
            <a:fillRect/>
          </a:stretch>
        </p:blipFill>
        <p:spPr>
          <a:xfrm>
            <a:off x="8342489" y="888323"/>
            <a:ext cx="3206044" cy="2957575"/>
          </a:xfrm>
          <a:prstGeom prst="rect">
            <a:avLst/>
          </a:prstGeom>
        </p:spPr>
      </p:pic>
      <p:sp>
        <p:nvSpPr>
          <p:cNvPr id="57" name="Rectangle 5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5"/>
            <a:ext cx="12192000" cy="2327925"/>
          </a:xfrm>
          <a:prstGeom prst="rect">
            <a:avLst/>
          </a:prstGeom>
          <a:solidFill>
            <a:schemeClr val="bg1">
              <a:lumMod val="75000"/>
              <a:lumOff val="25000"/>
            </a:schemeClr>
          </a:solidFill>
          <a:ln w="6350" cap="sq" cmpd="sng" algn="ctr">
            <a:noFill/>
            <a:prstDash val="solid"/>
            <a:miter lim="800000"/>
          </a:ln>
          <a:effectLst/>
        </p:spPr>
      </p:sp>
      <p:sp>
        <p:nvSpPr>
          <p:cNvPr id="59" name="Rectangle 5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100" b="0" cap="all" spc="-100" dirty="0">
                <a:solidFill>
                  <a:schemeClr val="tx1"/>
                </a:solidFill>
              </a:rPr>
              <a:t>Other pages</a:t>
            </a:r>
            <a:br>
              <a:rPr lang="en-US" sz="3100" b="0" cap="all" spc="-100" dirty="0">
                <a:solidFill>
                  <a:schemeClr val="tx1"/>
                </a:solidFill>
              </a:rPr>
            </a:br>
            <a:endParaRPr lang="en-US" sz="3100" b="0" cap="all" spc="-100" dirty="0">
              <a:solidFill>
                <a:schemeClr val="tx1"/>
              </a:solidFill>
            </a:endParaRPr>
          </a:p>
        </p:txBody>
      </p:sp>
    </p:spTree>
    <p:extLst>
      <p:ext uri="{BB962C8B-B14F-4D97-AF65-F5344CB8AC3E}">
        <p14:creationId xmlns:p14="http://schemas.microsoft.com/office/powerpoint/2010/main" val="2707375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C91B-6895-D946-A137-EB3E9A5005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10527-1549-7F4E-8E3B-F75320E9363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1728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5" name="Rectangle 54">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6628C520-EFA4-BA46-A6A0-520261D303A9}"/>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b="0" cap="all" spc="-100" dirty="0">
                <a:solidFill>
                  <a:schemeClr val="tx1"/>
                </a:solidFill>
              </a:rPr>
              <a:t>Questions </a:t>
            </a:r>
          </a:p>
        </p:txBody>
      </p:sp>
      <p:cxnSp>
        <p:nvCxnSpPr>
          <p:cNvPr id="57" name="Straight Connector 56">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3730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extBox 1">
            <a:extLst>
              <a:ext uri="{FF2B5EF4-FFF2-40B4-BE49-F238E27FC236}">
                <a16:creationId xmlns:a16="http://schemas.microsoft.com/office/drawing/2014/main" id="{B4EF088A-2F45-A245-BEB6-EE72A22B968E}"/>
              </a:ext>
            </a:extLst>
          </p:cNvPr>
          <p:cNvSpPr txBox="1"/>
          <p:nvPr/>
        </p:nvSpPr>
        <p:spPr>
          <a:xfrm>
            <a:off x="1263520" y="1272800"/>
            <a:ext cx="6544620" cy="4312402"/>
          </a:xfrm>
          <a:prstGeom prst="rect">
            <a:avLst/>
          </a:prstGeom>
        </p:spPr>
        <p:txBody>
          <a:bodyPr vert="horz" lIns="91440" tIns="45720" rIns="91440" bIns="45720" rtlCol="0" anchor="ctr">
            <a:normAutofit/>
          </a:bodyPr>
          <a:lstStyle/>
          <a:p>
            <a:pPr algn="r">
              <a:lnSpc>
                <a:spcPct val="83000"/>
              </a:lnSpc>
              <a:spcBef>
                <a:spcPct val="0"/>
              </a:spcBef>
              <a:spcAft>
                <a:spcPts val="600"/>
              </a:spcAft>
            </a:pPr>
            <a:r>
              <a:rPr lang="en-US" sz="6800" cap="all" spc="-100">
                <a:latin typeface="+mj-lt"/>
              </a:rPr>
              <a:t>Thank You </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878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C910-9618-1347-A681-C805038890DB}"/>
              </a:ext>
            </a:extLst>
          </p:cNvPr>
          <p:cNvSpPr>
            <a:spLocks noGrp="1"/>
          </p:cNvSpPr>
          <p:nvPr>
            <p:ph type="title"/>
          </p:nvPr>
        </p:nvSpPr>
        <p:spPr>
          <a:xfrm>
            <a:off x="545205" y="494313"/>
            <a:ext cx="11101589" cy="568367"/>
          </a:xfrm>
        </p:spPr>
        <p:txBody>
          <a:bodyPr>
            <a:normAutofit/>
          </a:bodyPr>
          <a:lstStyle/>
          <a:p>
            <a:r>
              <a:rPr lang="en-US" sz="3200" dirty="0"/>
              <a:t>Story:</a:t>
            </a:r>
            <a:endParaRPr lang="en-US" sz="3200" b="0" dirty="0"/>
          </a:p>
        </p:txBody>
      </p:sp>
      <p:sp>
        <p:nvSpPr>
          <p:cNvPr id="6" name="Content Placeholder 2">
            <a:extLst>
              <a:ext uri="{FF2B5EF4-FFF2-40B4-BE49-F238E27FC236}">
                <a16:creationId xmlns:a16="http://schemas.microsoft.com/office/drawing/2014/main" id="{18D03F61-F07C-314D-956C-42C0919CF418}"/>
              </a:ext>
            </a:extLst>
          </p:cNvPr>
          <p:cNvSpPr>
            <a:spLocks noGrp="1"/>
          </p:cNvSpPr>
          <p:nvPr>
            <p:ph idx="1"/>
          </p:nvPr>
        </p:nvSpPr>
        <p:spPr>
          <a:xfrm>
            <a:off x="1124465" y="1198607"/>
            <a:ext cx="9279924" cy="5066269"/>
          </a:xfrm>
        </p:spPr>
        <p:txBody>
          <a:bodyPr>
            <a:normAutofit fontScale="47500" lnSpcReduction="20000"/>
          </a:bodyPr>
          <a:lstStyle/>
          <a:p>
            <a:pPr marL="0" indent="0">
              <a:buNone/>
            </a:pPr>
            <a:r>
              <a:rPr lang="en-US" sz="2900" dirty="0"/>
              <a:t>We set out to determine if we can reasonably predict COVID-19 test results based on standard laboratory tests (blood, urine, </a:t>
            </a:r>
            <a:r>
              <a:rPr lang="en-US" sz="2900" dirty="0" err="1"/>
              <a:t>etc</a:t>
            </a:r>
            <a:r>
              <a:rPr lang="en-US" sz="2900" dirty="0"/>
              <a:t>) since these tests a more accessible.</a:t>
            </a:r>
          </a:p>
          <a:p>
            <a:pPr marL="0" indent="0">
              <a:buNone/>
            </a:pPr>
            <a:r>
              <a:rPr lang="en-US" sz="2900" dirty="0"/>
              <a:t>We took the data from the Kaggle </a:t>
            </a:r>
            <a:r>
              <a:rPr lang="en-US" sz="2900" dirty="0">
                <a:hlinkClick r:id="rId2"/>
              </a:rPr>
              <a:t>https://www.kaggle.com/einsteindata4u/covid19</a:t>
            </a:r>
            <a:r>
              <a:rPr lang="en-US" sz="2900" dirty="0"/>
              <a:t>, created by the Hospital </a:t>
            </a:r>
            <a:r>
              <a:rPr lang="en-US" sz="2900" dirty="0" err="1"/>
              <a:t>Israelita</a:t>
            </a:r>
            <a:r>
              <a:rPr lang="en-US" sz="2900" dirty="0"/>
              <a:t> Albert Einstein in São Paulo, Brazil. </a:t>
            </a:r>
          </a:p>
          <a:p>
            <a:pPr marL="0" indent="0">
              <a:buNone/>
            </a:pPr>
            <a:r>
              <a:rPr lang="en-US" sz="2900" dirty="0"/>
              <a:t>Total data of 5,644 patients were taken consisting of  over 100 columns of patients Laboratory test results, out of which top 10 columns were selected based on the model scores. In this project we have used several models( Logistic Regression, Random Forest Classifier, SVC </a:t>
            </a:r>
            <a:r>
              <a:rPr lang="en-US" sz="2900" dirty="0" err="1"/>
              <a:t>etc</a:t>
            </a:r>
            <a:r>
              <a:rPr lang="en-US" sz="2900" dirty="0"/>
              <a:t> ) for possible prediction of the test result for COVID-19 (positive/negative) based on the below listed column features:</a:t>
            </a:r>
          </a:p>
          <a:p>
            <a:pPr marL="0" indent="0">
              <a:buNone/>
            </a:pPr>
            <a:r>
              <a:rPr lang="en-US" sz="2900" dirty="0"/>
              <a:t>- </a:t>
            </a:r>
            <a:r>
              <a:rPr lang="en-US" sz="2900" dirty="0" err="1"/>
              <a:t>patient_age_quantile</a:t>
            </a:r>
            <a:endParaRPr lang="en-US" sz="2900" dirty="0"/>
          </a:p>
          <a:p>
            <a:pPr marL="0" indent="0">
              <a:buNone/>
            </a:pPr>
            <a:r>
              <a:rPr lang="en-US" sz="2900" dirty="0"/>
              <a:t>- leukocytes </a:t>
            </a:r>
          </a:p>
          <a:p>
            <a:pPr marL="0" indent="0">
              <a:buNone/>
            </a:pPr>
            <a:r>
              <a:rPr lang="en-US" sz="2900" dirty="0"/>
              <a:t>- platelets</a:t>
            </a:r>
          </a:p>
          <a:p>
            <a:pPr marL="0" indent="0">
              <a:buNone/>
            </a:pPr>
            <a:r>
              <a:rPr lang="en-US" sz="2900" dirty="0"/>
              <a:t>- monocytes</a:t>
            </a:r>
          </a:p>
          <a:p>
            <a:pPr marL="0" indent="0">
              <a:buNone/>
            </a:pPr>
            <a:r>
              <a:rPr lang="en-US" sz="2900" dirty="0"/>
              <a:t>- hematocrit</a:t>
            </a:r>
          </a:p>
          <a:p>
            <a:pPr marL="0" indent="0">
              <a:buNone/>
            </a:pPr>
            <a:r>
              <a:rPr lang="en-US" sz="2900" dirty="0"/>
              <a:t>- eosinophils</a:t>
            </a:r>
          </a:p>
          <a:p>
            <a:pPr marL="0" indent="0">
              <a:buNone/>
            </a:pPr>
            <a:r>
              <a:rPr lang="en-US" sz="2900" dirty="0"/>
              <a:t>- </a:t>
            </a:r>
            <a:r>
              <a:rPr lang="en-US" sz="2900" dirty="0" err="1"/>
              <a:t>red_blood_cells</a:t>
            </a:r>
            <a:endParaRPr lang="en-US" sz="2900" dirty="0"/>
          </a:p>
          <a:p>
            <a:pPr marL="0" indent="0">
              <a:buNone/>
            </a:pPr>
            <a:r>
              <a:rPr lang="en-US" sz="2900" dirty="0"/>
              <a:t>- lymphocytes</a:t>
            </a:r>
          </a:p>
          <a:p>
            <a:pPr marL="0" indent="0">
              <a:buNone/>
            </a:pPr>
            <a:r>
              <a:rPr lang="en-US" sz="2900" dirty="0"/>
              <a:t>- hemoglobin</a:t>
            </a:r>
          </a:p>
          <a:p>
            <a:pPr marL="0" indent="0">
              <a:buNone/>
            </a:pPr>
            <a:r>
              <a:rPr lang="en-US" sz="2900" dirty="0"/>
              <a:t>- </a:t>
            </a:r>
            <a:r>
              <a:rPr lang="en-US" sz="2900" dirty="0" err="1"/>
              <a:t>mean_platelet_volume</a:t>
            </a:r>
            <a:br>
              <a:rPr lang="en-US" sz="2900"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008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1066800" y="642594"/>
            <a:ext cx="10058400" cy="729006"/>
          </a:xfrm>
        </p:spPr>
        <p:txBody>
          <a:bodyPr/>
          <a:lstStyle/>
          <a:p>
            <a:r>
              <a:rPr lang="en-US" sz="4400" dirty="0"/>
              <a:t>Libraries, Packages and Platforms</a:t>
            </a:r>
            <a:endParaRPr lang="en-US" dirty="0"/>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1066800" y="1791731"/>
            <a:ext cx="10058400" cy="2248928"/>
          </a:xfrm>
        </p:spPr>
        <p:txBody>
          <a:bodyPr>
            <a:normAutofit lnSpcReduction="10000"/>
          </a:bodyPr>
          <a:lstStyle/>
          <a:p>
            <a:pPr>
              <a:buFont typeface="Arial" panose="020B0604020202020204" pitchFamily="34" charset="0"/>
              <a:buChar char="•"/>
            </a:pPr>
            <a:r>
              <a:rPr lang="en-US" sz="1800" dirty="0"/>
              <a:t>ML Analysis: </a:t>
            </a:r>
            <a:r>
              <a:rPr lang="en-US" sz="1800" dirty="0" err="1"/>
              <a:t>SciKit</a:t>
            </a:r>
            <a:r>
              <a:rPr lang="en-US" sz="1800" dirty="0"/>
              <a:t>-Learn (Classifiers and Regressors), Pandas, </a:t>
            </a:r>
            <a:r>
              <a:rPr lang="en-US" sz="1800" dirty="0" err="1"/>
              <a:t>SimpleImputer</a:t>
            </a:r>
            <a:r>
              <a:rPr lang="en-US" sz="1800" dirty="0"/>
              <a:t>, TensorFlow (neural networks), </a:t>
            </a:r>
            <a:r>
              <a:rPr lang="en-US" sz="1800" dirty="0" err="1"/>
              <a:t>Jupyter</a:t>
            </a:r>
            <a:r>
              <a:rPr lang="en-US" sz="1800" dirty="0"/>
              <a:t> Notebooks, Python</a:t>
            </a:r>
          </a:p>
          <a:p>
            <a:pPr>
              <a:buFont typeface="Arial" panose="020B0604020202020204" pitchFamily="34" charset="0"/>
              <a:buChar char="•"/>
            </a:pPr>
            <a:r>
              <a:rPr lang="en-US" sz="1800" dirty="0"/>
              <a:t>Server:  flask,  flask-</a:t>
            </a:r>
            <a:r>
              <a:rPr lang="en-US" sz="1800" dirty="0" err="1"/>
              <a:t>sqlalchemy</a:t>
            </a:r>
            <a:r>
              <a:rPr lang="en-US" sz="1800" dirty="0"/>
              <a:t>, flask-marshmallow, marshmallow-</a:t>
            </a:r>
            <a:r>
              <a:rPr lang="en-US" sz="1800" dirty="0" err="1"/>
              <a:t>sqlalchemy</a:t>
            </a:r>
            <a:endParaRPr lang="en-US" sz="1800" dirty="0"/>
          </a:p>
          <a:p>
            <a:pPr>
              <a:buFont typeface="Arial" panose="020B0604020202020204" pitchFamily="34" charset="0"/>
              <a:buChar char="•"/>
            </a:pPr>
            <a:r>
              <a:rPr lang="en-US" sz="1800" dirty="0"/>
              <a:t>Visualization: html, bootstrap, </a:t>
            </a:r>
            <a:r>
              <a:rPr lang="en-US" sz="1800" dirty="0" err="1"/>
              <a:t>css</a:t>
            </a:r>
            <a:endParaRPr lang="en-US" sz="1800" dirty="0"/>
          </a:p>
          <a:p>
            <a:pPr>
              <a:buFont typeface="Arial" panose="020B0604020202020204" pitchFamily="34" charset="0"/>
              <a:buChar char="•"/>
            </a:pPr>
            <a:r>
              <a:rPr lang="en-US" sz="1800" dirty="0"/>
              <a:t> Database:  SQLite</a:t>
            </a:r>
          </a:p>
          <a:p>
            <a:pPr>
              <a:buFont typeface="Arial" panose="020B0604020202020204" pitchFamily="34" charset="0"/>
              <a:buChar char="•"/>
            </a:pPr>
            <a:r>
              <a:rPr lang="en-US" sz="1800" dirty="0"/>
              <a:t>Postman (collaboration platform for API development.)</a:t>
            </a:r>
          </a:p>
        </p:txBody>
      </p:sp>
    </p:spTree>
    <p:extLst>
      <p:ext uri="{BB962C8B-B14F-4D97-AF65-F5344CB8AC3E}">
        <p14:creationId xmlns:p14="http://schemas.microsoft.com/office/powerpoint/2010/main" val="26180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B2628-531A-4946-9B08-3B13163E434C}"/>
              </a:ext>
            </a:extLst>
          </p:cNvPr>
          <p:cNvSpPr>
            <a:spLocks noGrp="1"/>
          </p:cNvSpPr>
          <p:nvPr>
            <p:ph type="title"/>
          </p:nvPr>
        </p:nvSpPr>
        <p:spPr>
          <a:xfrm>
            <a:off x="570960" y="2515784"/>
            <a:ext cx="2312480" cy="1499738"/>
          </a:xfrm>
        </p:spPr>
        <p:txBody>
          <a:bodyPr anchor="b">
            <a:normAutofit/>
          </a:bodyPr>
          <a:lstStyle/>
          <a:p>
            <a:r>
              <a:rPr lang="en-US" sz="2800" dirty="0"/>
              <a:t>Project Structure</a:t>
            </a:r>
          </a:p>
        </p:txBody>
      </p:sp>
      <p:sp>
        <p:nvSpPr>
          <p:cNvPr id="42" name="Rectangle 1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Content Placeholder 5">
            <a:extLst>
              <a:ext uri="{FF2B5EF4-FFF2-40B4-BE49-F238E27FC236}">
                <a16:creationId xmlns:a16="http://schemas.microsoft.com/office/drawing/2014/main" id="{8EAA59E3-3001-7B41-B307-7A2A69F1B30F}"/>
              </a:ext>
            </a:extLst>
          </p:cNvPr>
          <p:cNvPicPr>
            <a:picLocks noChangeAspect="1"/>
          </p:cNvPicPr>
          <p:nvPr/>
        </p:nvPicPr>
        <p:blipFill>
          <a:blip r:embed="rId3"/>
          <a:stretch>
            <a:fillRect/>
          </a:stretch>
        </p:blipFill>
        <p:spPr>
          <a:xfrm>
            <a:off x="4967416" y="375558"/>
            <a:ext cx="5885315" cy="6362291"/>
          </a:xfrm>
          <a:prstGeom prst="rect">
            <a:avLst/>
          </a:prstGeom>
        </p:spPr>
      </p:pic>
    </p:spTree>
    <p:extLst>
      <p:ext uri="{BB962C8B-B14F-4D97-AF65-F5344CB8AC3E}">
        <p14:creationId xmlns:p14="http://schemas.microsoft.com/office/powerpoint/2010/main" val="23483586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CD5-66D8-644C-9495-6D159C98592E}"/>
              </a:ext>
            </a:extLst>
          </p:cNvPr>
          <p:cNvSpPr>
            <a:spLocks noGrp="1"/>
          </p:cNvSpPr>
          <p:nvPr>
            <p:ph type="title"/>
          </p:nvPr>
        </p:nvSpPr>
        <p:spPr>
          <a:xfrm>
            <a:off x="1066800" y="642594"/>
            <a:ext cx="10058400" cy="889644"/>
          </a:xfrm>
        </p:spPr>
        <p:txBody>
          <a:bodyPr>
            <a:normAutofit fontScale="90000"/>
          </a:bodyPr>
          <a:lstStyle/>
          <a:p>
            <a:r>
              <a:rPr lang="en-US" b="0" dirty="0"/>
              <a:t>Pre-processing the data</a:t>
            </a:r>
            <a:br>
              <a:rPr lang="en-US" b="0" dirty="0"/>
            </a:br>
            <a:endParaRPr lang="en-US" dirty="0"/>
          </a:p>
        </p:txBody>
      </p:sp>
      <p:sp>
        <p:nvSpPr>
          <p:cNvPr id="3" name="Content Placeholder 2">
            <a:extLst>
              <a:ext uri="{FF2B5EF4-FFF2-40B4-BE49-F238E27FC236}">
                <a16:creationId xmlns:a16="http://schemas.microsoft.com/office/drawing/2014/main" id="{33BEFF07-9FA1-4642-BAD3-A28D54D531C3}"/>
              </a:ext>
            </a:extLst>
          </p:cNvPr>
          <p:cNvSpPr>
            <a:spLocks noGrp="1"/>
          </p:cNvSpPr>
          <p:nvPr>
            <p:ph idx="1"/>
          </p:nvPr>
        </p:nvSpPr>
        <p:spPr>
          <a:xfrm>
            <a:off x="1066800" y="1532238"/>
            <a:ext cx="10058400" cy="4420506"/>
          </a:xfrm>
        </p:spPr>
        <p:txBody>
          <a:bodyPr>
            <a:normAutofit/>
          </a:bodyPr>
          <a:lstStyle/>
          <a:p>
            <a:pPr>
              <a:buFontTx/>
              <a:buChar char="-"/>
            </a:pPr>
            <a:r>
              <a:rPr lang="en-US" sz="1600" dirty="0"/>
              <a:t>After downloading the csv files from :</a:t>
            </a:r>
          </a:p>
          <a:p>
            <a:pPr marL="0" indent="0">
              <a:buNone/>
            </a:pPr>
            <a:r>
              <a:rPr lang="en-US" dirty="0">
                <a:hlinkClick r:id="rId3"/>
              </a:rPr>
              <a:t>https://www.kaggle.com/einsteindata4u/covid19</a:t>
            </a:r>
            <a:endParaRPr lang="en-US" dirty="0"/>
          </a:p>
          <a:p>
            <a:pPr marL="0" indent="0">
              <a:buNone/>
            </a:pPr>
            <a:r>
              <a:rPr lang="en-US" dirty="0"/>
              <a:t>- </a:t>
            </a:r>
            <a:r>
              <a:rPr lang="en-US" sz="1600" dirty="0"/>
              <a:t>The Initial columns used :  </a:t>
            </a:r>
            <a:r>
              <a:rPr lang="en-US" dirty="0"/>
              <a:t>["patient_id","patient_age_quantile","sars_cov_2_exam_result","hematocrit","hemoglobin","platelets","mean_platelet_volume","red_blood_cells","lymphocytes","mean_corpuscular_hemoglobin_concentration_mchc","leukocytes","basophils","mean_corpuscular_hemoglobin_mch","eosinophils","mean_corpuscular_volume_mcv","monocytes","red_blood_cell_distribution_width_rdw","serum_glucose"]</a:t>
            </a:r>
          </a:p>
          <a:p>
            <a:pPr marL="0" indent="0">
              <a:buNone/>
            </a:pPr>
            <a:r>
              <a:rPr lang="en-US" sz="1600" dirty="0"/>
              <a:t>-There were many rows of missing data, we implemented models using both dropping the </a:t>
            </a:r>
            <a:r>
              <a:rPr lang="en-US" sz="1600" dirty="0" err="1"/>
              <a:t>NaNs</a:t>
            </a:r>
            <a:r>
              <a:rPr lang="en-US" sz="1600" dirty="0"/>
              <a:t> and by filling up the missing data using Imputer library by ‘mean’</a:t>
            </a:r>
          </a:p>
          <a:p>
            <a:pPr>
              <a:buFontTx/>
              <a:buChar char="-"/>
            </a:pPr>
            <a:r>
              <a:rPr lang="en-US" dirty="0"/>
              <a:t>Based on the model score for each column we selected top 10 features/Tests to save our final models :</a:t>
            </a:r>
          </a:p>
          <a:p>
            <a:pPr marL="0" indent="0">
              <a:buNone/>
            </a:pPr>
            <a:r>
              <a:rPr lang="en-US" dirty="0"/>
              <a:t>['</a:t>
            </a:r>
            <a:r>
              <a:rPr lang="en-US" dirty="0" err="1"/>
              <a:t>patient_age_quantile</a:t>
            </a:r>
            <a:r>
              <a:rPr lang="en-US" dirty="0"/>
              <a:t>', 'leukocytes', 'platelets', 'monocytes', 'hematocrit', 'eosinophils', '</a:t>
            </a:r>
            <a:r>
              <a:rPr lang="en-US" dirty="0" err="1"/>
              <a:t>red_blood_cells</a:t>
            </a:r>
            <a:r>
              <a:rPr lang="en-US" dirty="0"/>
              <a:t>', 'lymphocytes', 'hemoglobin', '</a:t>
            </a:r>
            <a:r>
              <a:rPr lang="en-US" dirty="0" err="1"/>
              <a:t>mean_platelet_volume</a:t>
            </a:r>
            <a:r>
              <a:rPr lang="en-US" dirty="0"/>
              <a:t>’]</a:t>
            </a:r>
          </a:p>
          <a:p>
            <a:pPr marL="0" indent="0">
              <a:buNone/>
            </a:pPr>
            <a:r>
              <a:rPr lang="en-US" dirty="0"/>
              <a:t>- We didn’t use standardization/Normalization and fitting for any of our models since the above feature data was within the same range</a:t>
            </a:r>
          </a:p>
          <a:p>
            <a:pPr marL="0" indent="0">
              <a:buNone/>
            </a:pPr>
            <a:endParaRPr lang="en-US" dirty="0"/>
          </a:p>
        </p:txBody>
      </p:sp>
    </p:spTree>
    <p:extLst>
      <p:ext uri="{BB962C8B-B14F-4D97-AF65-F5344CB8AC3E}">
        <p14:creationId xmlns:p14="http://schemas.microsoft.com/office/powerpoint/2010/main" val="7909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87322" y="764"/>
            <a:ext cx="4040714"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43159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p:txBody>
          <a:bodyPr>
            <a:normAutofit fontScale="90000"/>
          </a:bodyPr>
          <a:lstStyle/>
          <a:p>
            <a:br>
              <a:rPr lang="en-US" sz="3100" b="0" dirty="0"/>
            </a:br>
            <a:br>
              <a:rPr lang="en-US" sz="3100" b="0" dirty="0"/>
            </a:br>
            <a:r>
              <a:rPr lang="en-US" sz="3100" b="0" dirty="0"/>
              <a:t>Logistic Regression Model</a:t>
            </a:r>
            <a:br>
              <a:rPr lang="en-US" b="0" dirty="0"/>
            </a:br>
            <a:br>
              <a:rPr lang="en-US" b="0" dirty="0"/>
            </a:br>
            <a:endParaRPr lang="en-US" dirty="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3845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2312480" cy="1499738"/>
          </a:xfrm>
        </p:spPr>
        <p:txBody>
          <a:bodyPr anchor="b">
            <a:normAutofit/>
          </a:bodyPr>
          <a:lstStyle/>
          <a:p>
            <a:br>
              <a:rPr lang="en-US" sz="1500" b="0"/>
            </a:br>
            <a:br>
              <a:rPr lang="en-US" sz="1500" b="0"/>
            </a:br>
            <a:r>
              <a:rPr lang="en-US" sz="1500" b="0"/>
              <a:t>Random Forest Classifier Model</a:t>
            </a:r>
            <a:br>
              <a:rPr lang="en-US" sz="1500" b="0"/>
            </a:br>
            <a:br>
              <a:rPr lang="en-US" sz="1500" b="0"/>
            </a:br>
            <a:endParaRPr lang="en-US" sz="150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a:xfrm>
            <a:off x="557720" y="2149813"/>
            <a:ext cx="2312479" cy="3854197"/>
          </a:xfrm>
        </p:spPr>
        <p:txBody>
          <a:bodyPr>
            <a:normAutofit/>
          </a:bodyPr>
          <a:lstStyle/>
          <a:p>
            <a:r>
              <a:rPr lang="en-US" sz="1400">
                <a:solidFill>
                  <a:schemeClr val="tx1">
                    <a:lumMod val="85000"/>
                    <a:lumOff val="15000"/>
                  </a:schemeClr>
                </a:solidFill>
              </a:rPr>
              <a:t>It is an ensemble tree-based learning algorithm. The Random Forest Classifier is a set of decision trees from randomly selected subset of training set. It </a:t>
            </a:r>
            <a:r>
              <a:rPr lang="en-US" sz="1400" b="1">
                <a:solidFill>
                  <a:schemeClr val="tx1">
                    <a:lumMod val="85000"/>
                    <a:lumOff val="15000"/>
                  </a:schemeClr>
                </a:solidFill>
              </a:rPr>
              <a:t>aggregates the votes from different decision trees</a:t>
            </a:r>
            <a:r>
              <a:rPr lang="en-US" sz="1400">
                <a:solidFill>
                  <a:schemeClr val="tx1">
                    <a:lumMod val="85000"/>
                    <a:lumOff val="15000"/>
                  </a:schemeClr>
                </a:solidFill>
              </a:rPr>
              <a:t> to decide the final class of the test object.</a:t>
            </a:r>
          </a:p>
          <a:p>
            <a:endParaRPr lang="en-US" sz="140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B32A5E0D-2E27-9743-9F1E-9A10213366AA}"/>
              </a:ext>
            </a:extLst>
          </p:cNvPr>
          <p:cNvPicPr>
            <a:picLocks noChangeAspect="1"/>
          </p:cNvPicPr>
          <p:nvPr/>
        </p:nvPicPr>
        <p:blipFill>
          <a:blip r:embed="rId3"/>
          <a:stretch>
            <a:fillRect/>
          </a:stretch>
        </p:blipFill>
        <p:spPr>
          <a:xfrm>
            <a:off x="4229239" y="968895"/>
            <a:ext cx="6828815" cy="5121612"/>
          </a:xfrm>
          <a:prstGeom prst="rect">
            <a:avLst/>
          </a:prstGeom>
        </p:spPr>
      </p:pic>
    </p:spTree>
    <p:extLst>
      <p:ext uri="{BB962C8B-B14F-4D97-AF65-F5344CB8AC3E}">
        <p14:creationId xmlns:p14="http://schemas.microsoft.com/office/powerpoint/2010/main" val="179637980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2841"/>
      </a:dk2>
      <a:lt2>
        <a:srgbClr val="E7E2E8"/>
      </a:lt2>
      <a:accent1>
        <a:srgbClr val="83AD79"/>
      </a:accent1>
      <a:accent2>
        <a:srgbClr val="91AA69"/>
      </a:accent2>
      <a:accent3>
        <a:srgbClr val="A5A374"/>
      </a:accent3>
      <a:accent4>
        <a:srgbClr val="BF9C71"/>
      </a:accent4>
      <a:accent5>
        <a:srgbClr val="CA928A"/>
      </a:accent5>
      <a:accent6>
        <a:srgbClr val="C1778C"/>
      </a:accent6>
      <a:hlink>
        <a:srgbClr val="A169AE"/>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1069</Words>
  <Application>Microsoft Macintosh PowerPoint</Application>
  <PresentationFormat>Widescreen</PresentationFormat>
  <Paragraphs>98</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Schoolbook</vt:lpstr>
      <vt:lpstr>Franklin Gothic Book</vt:lpstr>
      <vt:lpstr>Garamond</vt:lpstr>
      <vt:lpstr>SavonVTI</vt:lpstr>
      <vt:lpstr> Machine Learning COVID-19 Prediction Models Based ON Lab Tests</vt:lpstr>
      <vt:lpstr>Team Members (Alphabetical Order)</vt:lpstr>
      <vt:lpstr>Story:</vt:lpstr>
      <vt:lpstr>Libraries, Packages and Platforms</vt:lpstr>
      <vt:lpstr>Project Structure</vt:lpstr>
      <vt:lpstr>Pre-processing the data </vt:lpstr>
      <vt:lpstr> Machine Learning COVID-19 Prediction Models Based ON Lab Tests</vt:lpstr>
      <vt:lpstr>  Logistic Regression Model  </vt:lpstr>
      <vt:lpstr>  Random Forest Classifier Model  </vt:lpstr>
      <vt:lpstr>  Random Forest Classifier Model Continued  </vt:lpstr>
      <vt:lpstr>  Random Forest Classifier Model Continued, Steps :  </vt:lpstr>
      <vt:lpstr>  Random Forest Classifier Model Continued, Summary :  </vt:lpstr>
      <vt:lpstr>SVC Model</vt:lpstr>
      <vt:lpstr>Comparison</vt:lpstr>
      <vt:lpstr> Machine Learning COVID-19 Prediction Models Based ON Lab Tests</vt:lpstr>
      <vt:lpstr>Building the server and Routes  </vt:lpstr>
      <vt:lpstr>Building the ORM classes, SQLite database </vt:lpstr>
      <vt:lpstr>Rest APIs : Post,Get, Get(id), Delete(id) </vt:lpstr>
      <vt:lpstr>Front-end side preparation, Folder structure </vt:lpstr>
      <vt:lpstr>Prediction Front End Form Page </vt:lpstr>
      <vt:lpstr>Other pages </vt:lpstr>
      <vt:lpstr>Conclusion</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COVID-19 Prediction Models Based ON Lab Tests</dc:title>
  <dc:creator>Arundhati Chakraborty</dc:creator>
  <cp:lastModifiedBy>Arundhati Chakraborty</cp:lastModifiedBy>
  <cp:revision>3</cp:revision>
  <dcterms:created xsi:type="dcterms:W3CDTF">2020-05-11T23:05:18Z</dcterms:created>
  <dcterms:modified xsi:type="dcterms:W3CDTF">2020-05-11T23:38:27Z</dcterms:modified>
</cp:coreProperties>
</file>