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6"/>
  </p:notesMasterIdLst>
  <p:sldIdLst>
    <p:sldId id="323" r:id="rId2"/>
    <p:sldId id="338" r:id="rId3"/>
    <p:sldId id="277" r:id="rId4"/>
    <p:sldId id="324" r:id="rId5"/>
    <p:sldId id="275" r:id="rId6"/>
    <p:sldId id="278" r:id="rId7"/>
    <p:sldId id="332" r:id="rId8"/>
    <p:sldId id="279" r:id="rId9"/>
    <p:sldId id="325" r:id="rId10"/>
    <p:sldId id="326" r:id="rId11"/>
    <p:sldId id="327" r:id="rId12"/>
    <p:sldId id="328" r:id="rId13"/>
    <p:sldId id="329" r:id="rId14"/>
    <p:sldId id="340" r:id="rId15"/>
    <p:sldId id="333" r:id="rId16"/>
    <p:sldId id="280" r:id="rId17"/>
    <p:sldId id="334" r:id="rId18"/>
    <p:sldId id="335" r:id="rId19"/>
    <p:sldId id="281" r:id="rId20"/>
    <p:sldId id="282" r:id="rId21"/>
    <p:sldId id="339" r:id="rId22"/>
    <p:sldId id="337" r:id="rId23"/>
    <p:sldId id="336" r:id="rId24"/>
    <p:sldId id="2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15FEA-7F7B-7040-AA7D-857C53A1B0AC}" v="2" dt="2020-05-12T01:02:25.877"/>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F9D15FEA-7F7B-7040-AA7D-857C53A1B0AC}"/>
    <pc:docChg chg="modSld">
      <pc:chgData name="Alexis Perumal" userId="6bacb2ee70178176" providerId="LiveId" clId="{F9D15FEA-7F7B-7040-AA7D-857C53A1B0AC}" dt="2020-05-12T01:02:28.067" v="4" actId="20577"/>
      <pc:docMkLst>
        <pc:docMk/>
      </pc:docMkLst>
      <pc:sldChg chg="modSp">
        <pc:chgData name="Alexis Perumal" userId="6bacb2ee70178176" providerId="LiveId" clId="{F9D15FEA-7F7B-7040-AA7D-857C53A1B0AC}" dt="2020-05-12T01:02:28.067" v="4" actId="20577"/>
        <pc:sldMkLst>
          <pc:docMk/>
          <pc:sldMk cId="2251627920" sldId="338"/>
        </pc:sldMkLst>
        <pc:spChg chg="mod">
          <ac:chgData name="Alexis Perumal" userId="6bacb2ee70178176" providerId="LiveId" clId="{F9D15FEA-7F7B-7040-AA7D-857C53A1B0AC}" dt="2020-05-12T01:02:28.067" v="4" actId="20577"/>
          <ac:spMkLst>
            <pc:docMk/>
            <pc:sldMk cId="2251627920" sldId="338"/>
            <ac:spMk id="3" creationId="{F1BCC93D-A4C2-004B-A0BA-4F8EB4392747}"/>
          </ac:spMkLst>
        </pc:spChg>
      </pc:sld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20</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21</a:t>
            </a:fld>
            <a:endParaRPr lang="en-US"/>
          </a:p>
        </p:txBody>
      </p:sp>
    </p:spTree>
    <p:extLst>
      <p:ext uri="{BB962C8B-B14F-4D97-AF65-F5344CB8AC3E}">
        <p14:creationId xmlns:p14="http://schemas.microsoft.com/office/powerpoint/2010/main" val="239983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428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970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pic>
        <p:nvPicPr>
          <p:cNvPr id="14" name="Picture 13" descr="A screenshot of text&#10;&#10;Description automatically generated">
            <a:extLst>
              <a:ext uri="{FF2B5EF4-FFF2-40B4-BE49-F238E27FC236}">
                <a16:creationId xmlns:a16="http://schemas.microsoft.com/office/drawing/2014/main" id="{84D0A20F-1775-7440-9C8D-54887A791AFF}"/>
              </a:ext>
            </a:extLst>
          </p:cNvPr>
          <p:cNvPicPr>
            <a:picLocks noChangeAspect="1"/>
          </p:cNvPicPr>
          <p:nvPr/>
        </p:nvPicPr>
        <p:blipFill>
          <a:blip r:embed="rId2"/>
          <a:stretch>
            <a:fillRect/>
          </a:stretch>
        </p:blipFill>
        <p:spPr>
          <a:xfrm>
            <a:off x="5272759" y="10347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Arundhati Chakraborty</a:t>
            </a:r>
          </a:p>
          <a:p>
            <a:r>
              <a:rPr lang="en-US" sz="2000" dirty="0"/>
              <a:t>David </a:t>
            </a:r>
            <a:r>
              <a:rPr lang="en-US" sz="2000" dirty="0" err="1"/>
              <a:t>Jaimes</a:t>
            </a:r>
            <a:endParaRPr lang="en-US" sz="2000" dirty="0"/>
          </a:p>
          <a:p>
            <a:r>
              <a:rPr lang="en-US" sz="2000" dirty="0"/>
              <a:t>Grant Thompson</a:t>
            </a:r>
          </a:p>
          <a:p>
            <a:r>
              <a:rPr lang="en-US" sz="2000"/>
              <a:t>Alexis Perumal</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72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550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274320" lvl="1" indent="0">
              <a:buNone/>
            </a:pPr>
            <a:r>
              <a:rPr lang="en-US" sz="2700" dirty="0"/>
              <a:t>- </a:t>
            </a:r>
            <a:r>
              <a:rPr lang="en-US" sz="2700" dirty="0" err="1"/>
              <a:t>patient_age_quantile</a:t>
            </a:r>
            <a:endParaRPr lang="en-US" sz="2700" dirty="0"/>
          </a:p>
          <a:p>
            <a:pPr marL="274320" lvl="1" indent="0">
              <a:buNone/>
            </a:pPr>
            <a:r>
              <a:rPr lang="en-US" sz="2700" dirty="0"/>
              <a:t>- leukocytes </a:t>
            </a:r>
          </a:p>
          <a:p>
            <a:pPr marL="274320" lvl="1" indent="0">
              <a:buNone/>
            </a:pPr>
            <a:r>
              <a:rPr lang="en-US" sz="2700" dirty="0"/>
              <a:t>- platelets</a:t>
            </a:r>
          </a:p>
          <a:p>
            <a:pPr marL="274320" lvl="1" indent="0">
              <a:buNone/>
            </a:pPr>
            <a:r>
              <a:rPr lang="en-US" sz="2700" dirty="0"/>
              <a:t>- monocytes</a:t>
            </a:r>
          </a:p>
          <a:p>
            <a:pPr marL="274320" lvl="1" indent="0">
              <a:buNone/>
            </a:pPr>
            <a:r>
              <a:rPr lang="en-US" sz="2700" dirty="0"/>
              <a:t>- hematocrit</a:t>
            </a:r>
          </a:p>
          <a:p>
            <a:pPr marL="274320" lvl="1" indent="0">
              <a:buNone/>
            </a:pPr>
            <a:r>
              <a:rPr lang="en-US" sz="2700" dirty="0"/>
              <a:t>- eosinophils</a:t>
            </a:r>
          </a:p>
          <a:p>
            <a:pPr marL="274320" lvl="1" indent="0">
              <a:buNone/>
            </a:pPr>
            <a:r>
              <a:rPr lang="en-US" sz="2700" dirty="0"/>
              <a:t>- </a:t>
            </a:r>
            <a:r>
              <a:rPr lang="en-US" sz="2700" dirty="0" err="1"/>
              <a:t>red_blood_cells</a:t>
            </a:r>
            <a:endParaRPr lang="en-US" sz="2700" dirty="0"/>
          </a:p>
          <a:p>
            <a:pPr marL="274320" lvl="1" indent="0">
              <a:buNone/>
            </a:pPr>
            <a:r>
              <a:rPr lang="en-US" sz="2700" dirty="0"/>
              <a:t>- lymphocytes</a:t>
            </a:r>
          </a:p>
          <a:p>
            <a:pPr marL="274320" lvl="1" indent="0">
              <a:buNone/>
            </a:pPr>
            <a:r>
              <a:rPr lang="en-US" sz="2700" dirty="0"/>
              <a:t>- hemoglobin</a:t>
            </a:r>
          </a:p>
          <a:p>
            <a:pPr marL="274320" lvl="1" indent="0">
              <a:buNone/>
            </a:pPr>
            <a:r>
              <a:rPr lang="en-US" sz="2700" dirty="0"/>
              <a:t>- </a:t>
            </a:r>
            <a:r>
              <a:rPr lang="en-US" sz="2700" dirty="0" err="1"/>
              <a:t>mean_platelet_volume</a:t>
            </a:r>
            <a:br>
              <a:rPr lang="en-US" sz="27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p:txBody>
          <a:bodyPr>
            <a:normAutofit fontScale="90000"/>
          </a:bodyPr>
          <a:lstStyle/>
          <a:p>
            <a:br>
              <a:rPr lang="en-US" sz="3100" b="0" dirty="0"/>
            </a:br>
            <a:br>
              <a:rPr lang="en-US" sz="3100" b="0" dirty="0"/>
            </a:br>
            <a:r>
              <a:rPr lang="en-US" sz="3100" b="0" dirty="0"/>
              <a:t>Logistic Regression Model</a:t>
            </a:r>
            <a:br>
              <a:rPr lang="en-US" b="0" dirty="0"/>
            </a:br>
            <a:br>
              <a:rPr lang="en-US" b="0" dirty="0"/>
            </a:br>
            <a:endParaRPr lang="en-US" dirty="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84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1065</Words>
  <Application>Microsoft Macintosh PowerPoint</Application>
  <PresentationFormat>Widescreen</PresentationFormat>
  <Paragraphs>98</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Schoolbook</vt:lpstr>
      <vt:lpstr>Franklin Gothic Book</vt:lpstr>
      <vt:lpstr>Garamond</vt:lpstr>
      <vt:lpstr>SavonVTI</vt:lpstr>
      <vt:lpstr> Machine Learning COVID-19 Prediction Models Based ON Lab Tests</vt:lpstr>
      <vt:lpstr>Team Members</vt:lpstr>
      <vt:lpstr>Story:</vt:lpstr>
      <vt:lpstr>Libraries, Packages and Platforms</vt:lpstr>
      <vt:lpstr>Project Structure</vt:lpstr>
      <vt:lpstr>Pre-processing the data </vt:lpstr>
      <vt:lpstr> Machine Learning COVID-19 Prediction Models Based ON Lab Tests</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Comparison</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Perumal, Alexis</cp:lastModifiedBy>
  <cp:revision>3</cp:revision>
  <dcterms:created xsi:type="dcterms:W3CDTF">2020-05-11T23:05:18Z</dcterms:created>
  <dcterms:modified xsi:type="dcterms:W3CDTF">2020-05-12T01:02:30Z</dcterms:modified>
</cp:coreProperties>
</file>