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EC2A51-599A-4D68-A334-BAA415B73B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readmission-story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AC1346-EF79-4111-9863-897AD18BE7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11/19/19 9:08:06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1EC53A04-29EA-4290-8625-77319F8EA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42F4B5C4-F0E5-4A92-9A79-7DDF2507D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571F3078-C3A2-4908-BB9B-546F089EF5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BDC9EFA4-D74D-4B53-8102-D00363BA3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2019-11-20T02:08:07Z</dcterms:created>
  <dcterms:modified xsi:type="dcterms:W3CDTF">2019-11-20T02:08:07Z</dcterms:modified>
</cp:coreProperties>
</file>