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Lst>
  <p:sldSz cx="12192000" cy="6858000"/>
  <p:notesSz cx="7559675" cy="10691813"/>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33" name="PlaceHolder 2"/>
          <p:cNvSpPr>
            <a:spLocks noGrp="1"/>
          </p:cNvSpPr>
          <p:nvPr>
            <p:ph type="body"/>
          </p:nvPr>
        </p:nvSpPr>
        <p:spPr>
          <a:xfrm>
            <a:off x="1103400" y="2053080"/>
            <a:ext cx="894636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34" name="PlaceHolder 3"/>
          <p:cNvSpPr>
            <a:spLocks noGrp="1"/>
          </p:cNvSpPr>
          <p:nvPr>
            <p:ph type="body"/>
          </p:nvPr>
        </p:nvSpPr>
        <p:spPr>
          <a:xfrm>
            <a:off x="1103400" y="4244400"/>
            <a:ext cx="894636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36" name="PlaceHolder 2"/>
          <p:cNvSpPr>
            <a:spLocks noGrp="1"/>
          </p:cNvSpPr>
          <p:nvPr>
            <p:ph type="body"/>
          </p:nvPr>
        </p:nvSpPr>
        <p:spPr>
          <a:xfrm>
            <a:off x="110340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37" name="PlaceHolder 3"/>
          <p:cNvSpPr>
            <a:spLocks noGrp="1"/>
          </p:cNvSpPr>
          <p:nvPr>
            <p:ph type="body"/>
          </p:nvPr>
        </p:nvSpPr>
        <p:spPr>
          <a:xfrm>
            <a:off x="568764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38" name="PlaceHolder 4"/>
          <p:cNvSpPr>
            <a:spLocks noGrp="1"/>
          </p:cNvSpPr>
          <p:nvPr>
            <p:ph type="body"/>
          </p:nvPr>
        </p:nvSpPr>
        <p:spPr>
          <a:xfrm>
            <a:off x="568764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39" name="PlaceHolder 5"/>
          <p:cNvSpPr>
            <a:spLocks noGrp="1"/>
          </p:cNvSpPr>
          <p:nvPr>
            <p:ph type="body"/>
          </p:nvPr>
        </p:nvSpPr>
        <p:spPr>
          <a:xfrm>
            <a:off x="110340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41" name="PlaceHolder 2"/>
          <p:cNvSpPr>
            <a:spLocks noGrp="1"/>
          </p:cNvSpPr>
          <p:nvPr>
            <p:ph type="body"/>
          </p:nvPr>
        </p:nvSpPr>
        <p:spPr>
          <a:xfrm>
            <a:off x="1103400" y="2053080"/>
            <a:ext cx="894636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42" name="PlaceHolder 3"/>
          <p:cNvSpPr>
            <a:spLocks noGrp="1"/>
          </p:cNvSpPr>
          <p:nvPr>
            <p:ph type="body"/>
          </p:nvPr>
        </p:nvSpPr>
        <p:spPr>
          <a:xfrm>
            <a:off x="1103400" y="2053080"/>
            <a:ext cx="894636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pic>
        <p:nvPicPr>
          <p:cNvPr id="43" name="Picture 42"/>
          <p:cNvPicPr/>
          <p:nvPr/>
        </p:nvPicPr>
        <p:blipFill>
          <a:blip r:embed="rId2"/>
          <a:stretch>
            <a:fillRect/>
          </a:stretch>
        </p:blipFill>
        <p:spPr>
          <a:xfrm>
            <a:off x="2947320" y="2052720"/>
            <a:ext cx="5257800" cy="4195080"/>
          </a:xfrm>
          <a:prstGeom prst="rect">
            <a:avLst/>
          </a:prstGeom>
          <a:ln>
            <a:noFill/>
          </a:ln>
        </p:spPr>
      </p:pic>
      <p:pic>
        <p:nvPicPr>
          <p:cNvPr id="44" name="Picture 43"/>
          <p:cNvPicPr/>
          <p:nvPr/>
        </p:nvPicPr>
        <p:blipFill>
          <a:blip r:embed="rId2"/>
          <a:stretch>
            <a:fillRect/>
          </a:stretch>
        </p:blipFill>
        <p:spPr>
          <a:xfrm>
            <a:off x="2947320" y="2052720"/>
            <a:ext cx="5257800" cy="4195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57" name="PlaceHolder 2"/>
          <p:cNvSpPr>
            <a:spLocks noGrp="1"/>
          </p:cNvSpPr>
          <p:nvPr>
            <p:ph type="subTitle"/>
          </p:nvPr>
        </p:nvSpPr>
        <p:spPr>
          <a:xfrm>
            <a:off x="1103400" y="2053080"/>
            <a:ext cx="8946360" cy="4195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59" name="PlaceHolder 2"/>
          <p:cNvSpPr>
            <a:spLocks noGrp="1"/>
          </p:cNvSpPr>
          <p:nvPr>
            <p:ph type="body"/>
          </p:nvPr>
        </p:nvSpPr>
        <p:spPr>
          <a:xfrm>
            <a:off x="1103400" y="2053080"/>
            <a:ext cx="894636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61" name="PlaceHolder 2"/>
          <p:cNvSpPr>
            <a:spLocks noGrp="1"/>
          </p:cNvSpPr>
          <p:nvPr>
            <p:ph type="body"/>
          </p:nvPr>
        </p:nvSpPr>
        <p:spPr>
          <a:xfrm>
            <a:off x="110340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62" name="PlaceHolder 3"/>
          <p:cNvSpPr>
            <a:spLocks noGrp="1"/>
          </p:cNvSpPr>
          <p:nvPr>
            <p:ph type="body"/>
          </p:nvPr>
        </p:nvSpPr>
        <p:spPr>
          <a:xfrm>
            <a:off x="568764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46200" y="452880"/>
            <a:ext cx="9404280" cy="6491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66" name="PlaceHolder 2"/>
          <p:cNvSpPr>
            <a:spLocks noGrp="1"/>
          </p:cNvSpPr>
          <p:nvPr>
            <p:ph type="body"/>
          </p:nvPr>
        </p:nvSpPr>
        <p:spPr>
          <a:xfrm>
            <a:off x="110340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67" name="PlaceHolder 3"/>
          <p:cNvSpPr>
            <a:spLocks noGrp="1"/>
          </p:cNvSpPr>
          <p:nvPr>
            <p:ph type="body"/>
          </p:nvPr>
        </p:nvSpPr>
        <p:spPr>
          <a:xfrm>
            <a:off x="110340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68" name="PlaceHolder 4"/>
          <p:cNvSpPr>
            <a:spLocks noGrp="1"/>
          </p:cNvSpPr>
          <p:nvPr>
            <p:ph type="body"/>
          </p:nvPr>
        </p:nvSpPr>
        <p:spPr>
          <a:xfrm>
            <a:off x="568764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2" name="PlaceHolder 2"/>
          <p:cNvSpPr>
            <a:spLocks noGrp="1"/>
          </p:cNvSpPr>
          <p:nvPr>
            <p:ph type="subTitle"/>
          </p:nvPr>
        </p:nvSpPr>
        <p:spPr>
          <a:xfrm>
            <a:off x="1103400" y="2053080"/>
            <a:ext cx="8946360" cy="4195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70" name="PlaceHolder 2"/>
          <p:cNvSpPr>
            <a:spLocks noGrp="1"/>
          </p:cNvSpPr>
          <p:nvPr>
            <p:ph type="body"/>
          </p:nvPr>
        </p:nvSpPr>
        <p:spPr>
          <a:xfrm>
            <a:off x="110340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71" name="PlaceHolder 3"/>
          <p:cNvSpPr>
            <a:spLocks noGrp="1"/>
          </p:cNvSpPr>
          <p:nvPr>
            <p:ph type="body"/>
          </p:nvPr>
        </p:nvSpPr>
        <p:spPr>
          <a:xfrm>
            <a:off x="568764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72" name="PlaceHolder 4"/>
          <p:cNvSpPr>
            <a:spLocks noGrp="1"/>
          </p:cNvSpPr>
          <p:nvPr>
            <p:ph type="body"/>
          </p:nvPr>
        </p:nvSpPr>
        <p:spPr>
          <a:xfrm>
            <a:off x="568764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74" name="PlaceHolder 2"/>
          <p:cNvSpPr>
            <a:spLocks noGrp="1"/>
          </p:cNvSpPr>
          <p:nvPr>
            <p:ph type="body"/>
          </p:nvPr>
        </p:nvSpPr>
        <p:spPr>
          <a:xfrm>
            <a:off x="110340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75" name="PlaceHolder 3"/>
          <p:cNvSpPr>
            <a:spLocks noGrp="1"/>
          </p:cNvSpPr>
          <p:nvPr>
            <p:ph type="body"/>
          </p:nvPr>
        </p:nvSpPr>
        <p:spPr>
          <a:xfrm>
            <a:off x="568764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76" name="PlaceHolder 4"/>
          <p:cNvSpPr>
            <a:spLocks noGrp="1"/>
          </p:cNvSpPr>
          <p:nvPr>
            <p:ph type="body"/>
          </p:nvPr>
        </p:nvSpPr>
        <p:spPr>
          <a:xfrm>
            <a:off x="1103400" y="4244400"/>
            <a:ext cx="894636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78" name="PlaceHolder 2"/>
          <p:cNvSpPr>
            <a:spLocks noGrp="1"/>
          </p:cNvSpPr>
          <p:nvPr>
            <p:ph type="body"/>
          </p:nvPr>
        </p:nvSpPr>
        <p:spPr>
          <a:xfrm>
            <a:off x="1103400" y="2053080"/>
            <a:ext cx="894636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79" name="PlaceHolder 3"/>
          <p:cNvSpPr>
            <a:spLocks noGrp="1"/>
          </p:cNvSpPr>
          <p:nvPr>
            <p:ph type="body"/>
          </p:nvPr>
        </p:nvSpPr>
        <p:spPr>
          <a:xfrm>
            <a:off x="1103400" y="4244400"/>
            <a:ext cx="894636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81" name="PlaceHolder 2"/>
          <p:cNvSpPr>
            <a:spLocks noGrp="1"/>
          </p:cNvSpPr>
          <p:nvPr>
            <p:ph type="body"/>
          </p:nvPr>
        </p:nvSpPr>
        <p:spPr>
          <a:xfrm>
            <a:off x="110340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82" name="PlaceHolder 3"/>
          <p:cNvSpPr>
            <a:spLocks noGrp="1"/>
          </p:cNvSpPr>
          <p:nvPr>
            <p:ph type="body"/>
          </p:nvPr>
        </p:nvSpPr>
        <p:spPr>
          <a:xfrm>
            <a:off x="568764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83" name="PlaceHolder 4"/>
          <p:cNvSpPr>
            <a:spLocks noGrp="1"/>
          </p:cNvSpPr>
          <p:nvPr>
            <p:ph type="body"/>
          </p:nvPr>
        </p:nvSpPr>
        <p:spPr>
          <a:xfrm>
            <a:off x="568764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84" name="PlaceHolder 5"/>
          <p:cNvSpPr>
            <a:spLocks noGrp="1"/>
          </p:cNvSpPr>
          <p:nvPr>
            <p:ph type="body"/>
          </p:nvPr>
        </p:nvSpPr>
        <p:spPr>
          <a:xfrm>
            <a:off x="110340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86" name="PlaceHolder 2"/>
          <p:cNvSpPr>
            <a:spLocks noGrp="1"/>
          </p:cNvSpPr>
          <p:nvPr>
            <p:ph type="body"/>
          </p:nvPr>
        </p:nvSpPr>
        <p:spPr>
          <a:xfrm>
            <a:off x="1103400" y="2053080"/>
            <a:ext cx="894636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87" name="PlaceHolder 3"/>
          <p:cNvSpPr>
            <a:spLocks noGrp="1"/>
          </p:cNvSpPr>
          <p:nvPr>
            <p:ph type="body"/>
          </p:nvPr>
        </p:nvSpPr>
        <p:spPr>
          <a:xfrm>
            <a:off x="1103400" y="2053080"/>
            <a:ext cx="894636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pic>
        <p:nvPicPr>
          <p:cNvPr id="88" name="Picture 87"/>
          <p:cNvPicPr/>
          <p:nvPr/>
        </p:nvPicPr>
        <p:blipFill>
          <a:blip r:embed="rId2"/>
          <a:stretch>
            <a:fillRect/>
          </a:stretch>
        </p:blipFill>
        <p:spPr>
          <a:xfrm>
            <a:off x="2947320" y="2052720"/>
            <a:ext cx="5257800" cy="4195080"/>
          </a:xfrm>
          <a:prstGeom prst="rect">
            <a:avLst/>
          </a:prstGeom>
          <a:ln>
            <a:noFill/>
          </a:ln>
        </p:spPr>
      </p:pic>
      <p:pic>
        <p:nvPicPr>
          <p:cNvPr id="89" name="Picture 88"/>
          <p:cNvPicPr/>
          <p:nvPr/>
        </p:nvPicPr>
        <p:blipFill>
          <a:blip r:embed="rId2"/>
          <a:stretch>
            <a:fillRect/>
          </a:stretch>
        </p:blipFill>
        <p:spPr>
          <a:xfrm>
            <a:off x="2947320" y="2052720"/>
            <a:ext cx="5257800" cy="41950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4" name="PlaceHolder 2"/>
          <p:cNvSpPr>
            <a:spLocks noGrp="1"/>
          </p:cNvSpPr>
          <p:nvPr>
            <p:ph type="body"/>
          </p:nvPr>
        </p:nvSpPr>
        <p:spPr>
          <a:xfrm>
            <a:off x="1103400" y="2053080"/>
            <a:ext cx="894636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16" name="PlaceHolder 2"/>
          <p:cNvSpPr>
            <a:spLocks noGrp="1"/>
          </p:cNvSpPr>
          <p:nvPr>
            <p:ph type="body"/>
          </p:nvPr>
        </p:nvSpPr>
        <p:spPr>
          <a:xfrm>
            <a:off x="110340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17" name="PlaceHolder 3"/>
          <p:cNvSpPr>
            <a:spLocks noGrp="1"/>
          </p:cNvSpPr>
          <p:nvPr>
            <p:ph type="body"/>
          </p:nvPr>
        </p:nvSpPr>
        <p:spPr>
          <a:xfrm>
            <a:off x="568764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46200" y="452880"/>
            <a:ext cx="9404280" cy="6491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1" name="PlaceHolder 2"/>
          <p:cNvSpPr>
            <a:spLocks noGrp="1"/>
          </p:cNvSpPr>
          <p:nvPr>
            <p:ph type="body"/>
          </p:nvPr>
        </p:nvSpPr>
        <p:spPr>
          <a:xfrm>
            <a:off x="110340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22" name="PlaceHolder 3"/>
          <p:cNvSpPr>
            <a:spLocks noGrp="1"/>
          </p:cNvSpPr>
          <p:nvPr>
            <p:ph type="body"/>
          </p:nvPr>
        </p:nvSpPr>
        <p:spPr>
          <a:xfrm>
            <a:off x="110340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23" name="PlaceHolder 4"/>
          <p:cNvSpPr>
            <a:spLocks noGrp="1"/>
          </p:cNvSpPr>
          <p:nvPr>
            <p:ph type="body"/>
          </p:nvPr>
        </p:nvSpPr>
        <p:spPr>
          <a:xfrm>
            <a:off x="568764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5" name="PlaceHolder 2"/>
          <p:cNvSpPr>
            <a:spLocks noGrp="1"/>
          </p:cNvSpPr>
          <p:nvPr>
            <p:ph type="body"/>
          </p:nvPr>
        </p:nvSpPr>
        <p:spPr>
          <a:xfrm>
            <a:off x="1103400" y="2053080"/>
            <a:ext cx="4365720" cy="41950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26" name="PlaceHolder 3"/>
          <p:cNvSpPr>
            <a:spLocks noGrp="1"/>
          </p:cNvSpPr>
          <p:nvPr>
            <p:ph type="body"/>
          </p:nvPr>
        </p:nvSpPr>
        <p:spPr>
          <a:xfrm>
            <a:off x="568764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27" name="PlaceHolder 4"/>
          <p:cNvSpPr>
            <a:spLocks noGrp="1"/>
          </p:cNvSpPr>
          <p:nvPr>
            <p:ph type="body"/>
          </p:nvPr>
        </p:nvSpPr>
        <p:spPr>
          <a:xfrm>
            <a:off x="5687640" y="424440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46200" y="452880"/>
            <a:ext cx="9404280" cy="1400040"/>
          </a:xfrm>
          <a:prstGeom prst="rect">
            <a:avLst/>
          </a:prstGeom>
        </p:spPr>
        <p:txBody>
          <a:bodyPr lIns="0" tIns="0" rIns="0" bIns="0" anchor="ctr"/>
          <a:lstStyle/>
          <a:p>
            <a:endParaRPr lang="en-US" sz="1800" b="0" strike="noStrike" spc="-1">
              <a:solidFill>
                <a:srgbClr val="FFFFFF"/>
              </a:solidFill>
              <a:uFill>
                <a:solidFill>
                  <a:srgbClr val="FFFFFF"/>
                </a:solidFill>
              </a:uFill>
              <a:latin typeface="Century Gothic"/>
            </a:endParaRPr>
          </a:p>
        </p:txBody>
      </p:sp>
      <p:sp>
        <p:nvSpPr>
          <p:cNvPr id="29" name="PlaceHolder 2"/>
          <p:cNvSpPr>
            <a:spLocks noGrp="1"/>
          </p:cNvSpPr>
          <p:nvPr>
            <p:ph type="body"/>
          </p:nvPr>
        </p:nvSpPr>
        <p:spPr>
          <a:xfrm>
            <a:off x="110340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30" name="PlaceHolder 3"/>
          <p:cNvSpPr>
            <a:spLocks noGrp="1"/>
          </p:cNvSpPr>
          <p:nvPr>
            <p:ph type="body"/>
          </p:nvPr>
        </p:nvSpPr>
        <p:spPr>
          <a:xfrm>
            <a:off x="5687640" y="2053080"/>
            <a:ext cx="436572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
        <p:nvSpPr>
          <p:cNvPr id="31" name="PlaceHolder 4"/>
          <p:cNvSpPr>
            <a:spLocks noGrp="1"/>
          </p:cNvSpPr>
          <p:nvPr>
            <p:ph type="body"/>
          </p:nvPr>
        </p:nvSpPr>
        <p:spPr>
          <a:xfrm>
            <a:off x="1103400" y="4244400"/>
            <a:ext cx="8946360" cy="2000880"/>
          </a:xfrm>
          <a:prstGeom prst="rect">
            <a:avLst/>
          </a:prstGeom>
        </p:spPr>
        <p:txBody>
          <a:bodyPr lIns="0" tIns="0" rIns="0" bIns="0"/>
          <a:lstStyle/>
          <a:p>
            <a:endParaRPr lang="en-US" sz="2000" b="0" strike="noStrike" spc="-1">
              <a:solidFill>
                <a:srgbClr val="FFFFFF"/>
              </a:solidFill>
              <a:uFill>
                <a:solidFill>
                  <a:srgbClr val="FFFFFF"/>
                </a:solidFill>
              </a:u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4.png"/><Relationship Id="rId2" Type="http://schemas.openxmlformats.org/officeDocument/2006/relationships/slideLayout" Target="../slideLayouts/slideLayout14.xml"/><Relationship Id="rId16"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12" name="Picture 7"/>
          <p:cNvPicPr/>
          <p:nvPr/>
        </p:nvPicPr>
        <p:blipFill>
          <a:blip r:embed="rId15"/>
          <a:srcRect l="3610"/>
          <a:stretch>
            <a:fillRect/>
          </a:stretch>
        </p:blipFill>
        <p:spPr>
          <a:xfrm>
            <a:off x="0" y="2669760"/>
            <a:ext cx="4036680" cy="4187880"/>
          </a:xfrm>
          <a:prstGeom prst="rect">
            <a:avLst/>
          </a:prstGeom>
          <a:ln>
            <a:noFill/>
          </a:ln>
        </p:spPr>
      </p:pic>
      <p:pic>
        <p:nvPicPr>
          <p:cNvPr id="2" name="Picture 6"/>
          <p:cNvPicPr/>
          <p:nvPr/>
        </p:nvPicPr>
        <p:blipFill>
          <a:blip r:embed="rId16"/>
          <a:srcRect l="35647"/>
          <a:stretch>
            <a:fillRect/>
          </a:stretch>
        </p:blipFill>
        <p:spPr>
          <a:xfrm>
            <a:off x="0" y="2892240"/>
            <a:ext cx="1522080" cy="2365200"/>
          </a:xfrm>
          <a:prstGeom prst="rect">
            <a:avLst/>
          </a:prstGeom>
          <a:ln>
            <a:noFill/>
          </a:ln>
        </p:spPr>
      </p:pic>
      <p:sp>
        <p:nvSpPr>
          <p:cNvPr id="3" name="CustomShape 1"/>
          <p:cNvSpPr/>
          <p:nvPr/>
        </p:nvSpPr>
        <p:spPr>
          <a:xfrm>
            <a:off x="8609040" y="1676520"/>
            <a:ext cx="2819160" cy="2819160"/>
          </a:xfrm>
          <a:prstGeom prst="ellipse">
            <a:avLst/>
          </a:prstGeom>
          <a:gradFill>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4" name="Picture 8"/>
          <p:cNvPicPr/>
          <p:nvPr/>
        </p:nvPicPr>
        <p:blipFill>
          <a:blip r:embed="rId17"/>
          <a:srcRect t="28812"/>
          <a:stretch>
            <a:fillRect/>
          </a:stretch>
        </p:blipFill>
        <p:spPr>
          <a:xfrm>
            <a:off x="7999560" y="0"/>
            <a:ext cx="1603080" cy="1141200"/>
          </a:xfrm>
          <a:prstGeom prst="rect">
            <a:avLst/>
          </a:prstGeom>
          <a:ln>
            <a:noFill/>
          </a:ln>
        </p:spPr>
      </p:pic>
      <p:pic>
        <p:nvPicPr>
          <p:cNvPr id="5" name="Picture 9"/>
          <p:cNvPicPr/>
          <p:nvPr/>
        </p:nvPicPr>
        <p:blipFill>
          <a:blip r:embed="rId18"/>
          <a:srcRect b="23333"/>
          <a:stretch>
            <a:fillRect/>
          </a:stretch>
        </p:blipFill>
        <p:spPr>
          <a:xfrm>
            <a:off x="8605800" y="6095880"/>
            <a:ext cx="993240" cy="761760"/>
          </a:xfrm>
          <a:prstGeom prst="rect">
            <a:avLst/>
          </a:prstGeom>
          <a:ln>
            <a:noFill/>
          </a:ln>
        </p:spPr>
      </p:pic>
      <p:sp>
        <p:nvSpPr>
          <p:cNvPr id="6" name="CustomShape 2"/>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7" name="PlaceHolder 3"/>
          <p:cNvSpPr>
            <a:spLocks noGrp="1"/>
          </p:cNvSpPr>
          <p:nvPr>
            <p:ph type="title"/>
          </p:nvPr>
        </p:nvSpPr>
        <p:spPr>
          <a:xfrm>
            <a:off x="1154880" y="1447920"/>
            <a:ext cx="8825400" cy="3329280"/>
          </a:xfrm>
          <a:prstGeom prst="rect">
            <a:avLst/>
          </a:prstGeom>
        </p:spPr>
        <p:txBody>
          <a:bodyPr anchor="b"/>
          <a:lstStyle/>
          <a:p>
            <a:pPr>
              <a:lnSpc>
                <a:spcPct val="100000"/>
              </a:lnSpc>
            </a:pPr>
            <a:r>
              <a:rPr lang="en-US" sz="7200" b="0" strike="noStrike" spc="-1">
                <a:solidFill>
                  <a:srgbClr val="EBEBEB"/>
                </a:solidFill>
                <a:uFill>
                  <a:solidFill>
                    <a:srgbClr val="FFFFFF"/>
                  </a:solidFill>
                </a:uFill>
                <a:latin typeface="Century Gothic"/>
              </a:rPr>
              <a:t>Click to edit Master title style</a:t>
            </a:r>
            <a:endParaRPr lang="en-US" sz="1800" b="0" strike="noStrike" spc="-1">
              <a:solidFill>
                <a:srgbClr val="FFFFFF"/>
              </a:solidFill>
              <a:uFill>
                <a:solidFill>
                  <a:srgbClr val="FFFFFF"/>
                </a:solidFill>
              </a:uFill>
              <a:latin typeface="Century Gothic"/>
            </a:endParaRPr>
          </a:p>
        </p:txBody>
      </p:sp>
      <p:sp>
        <p:nvSpPr>
          <p:cNvPr id="8" name="PlaceHolder 4"/>
          <p:cNvSpPr>
            <a:spLocks noGrp="1"/>
          </p:cNvSpPr>
          <p:nvPr>
            <p:ph type="dt"/>
          </p:nvPr>
        </p:nvSpPr>
        <p:spPr>
          <a:xfrm rot="5400000">
            <a:off x="10155600" y="1790640"/>
            <a:ext cx="990360" cy="304560"/>
          </a:xfrm>
          <a:prstGeom prst="rect">
            <a:avLst/>
          </a:prstGeom>
        </p:spPr>
        <p:txBody>
          <a:bodyPr/>
          <a:lstStyle/>
          <a:p>
            <a:pPr>
              <a:lnSpc>
                <a:spcPct val="100000"/>
              </a:lnSpc>
            </a:pPr>
            <a:r>
              <a:rPr lang="en-US" sz="1100" b="0" strike="noStrike" spc="-1">
                <a:solidFill>
                  <a:srgbClr val="FFFFFF"/>
                </a:solidFill>
                <a:uFill>
                  <a:solidFill>
                    <a:srgbClr val="FFFFFF"/>
                  </a:solidFill>
                </a:uFill>
                <a:latin typeface="Century Gothic"/>
              </a:rPr>
              <a:t>10/23/17</a:t>
            </a:r>
            <a:endParaRPr lang="en-US" sz="1400" b="0" strike="noStrike" spc="-1">
              <a:solidFill>
                <a:srgbClr val="000000"/>
              </a:solidFill>
              <a:uFill>
                <a:solidFill>
                  <a:srgbClr val="FFFFFF"/>
                </a:solidFill>
              </a:uFill>
              <a:latin typeface="Times New Roman"/>
            </a:endParaRPr>
          </a:p>
        </p:txBody>
      </p:sp>
      <p:sp>
        <p:nvSpPr>
          <p:cNvPr id="9" name="PlaceHolder 5"/>
          <p:cNvSpPr>
            <a:spLocks noGrp="1"/>
          </p:cNvSpPr>
          <p:nvPr>
            <p:ph type="ftr"/>
          </p:nvPr>
        </p:nvSpPr>
        <p:spPr>
          <a:xfrm rot="5400000">
            <a:off x="8951760" y="3225240"/>
            <a:ext cx="3859560" cy="304560"/>
          </a:xfrm>
          <a:prstGeom prst="rect">
            <a:avLst/>
          </a:prstGeom>
        </p:spPr>
        <p:txBody>
          <a:bodyPr anchor="b"/>
          <a:lstStyle/>
          <a:p>
            <a:endParaRPr lang="en-US" sz="2400" b="0" strike="noStrike" spc="-1">
              <a:solidFill>
                <a:srgbClr val="000000"/>
              </a:solidFill>
              <a:uFill>
                <a:solidFill>
                  <a:srgbClr val="FFFFFF"/>
                </a:solidFill>
              </a:uFill>
              <a:latin typeface="Times New Roman"/>
            </a:endParaRPr>
          </a:p>
        </p:txBody>
      </p:sp>
      <p:sp>
        <p:nvSpPr>
          <p:cNvPr id="10" name="PlaceHolder 6"/>
          <p:cNvSpPr>
            <a:spLocks noGrp="1"/>
          </p:cNvSpPr>
          <p:nvPr>
            <p:ph type="sldNum"/>
          </p:nvPr>
        </p:nvSpPr>
        <p:spPr>
          <a:xfrm>
            <a:off x="10352520" y="295560"/>
            <a:ext cx="837720" cy="767160"/>
          </a:xfrm>
          <a:prstGeom prst="rect">
            <a:avLst/>
          </a:prstGeom>
        </p:spPr>
        <p:txBody>
          <a:bodyPr anchor="b"/>
          <a:lstStyle/>
          <a:p>
            <a:pPr algn="ctr">
              <a:lnSpc>
                <a:spcPct val="100000"/>
              </a:lnSpc>
            </a:pPr>
            <a:fld id="{E1AFB7F7-8300-4CCB-8C05-C1CA2E72AD38}" type="slidenum">
              <a:rPr lang="en-US" sz="2800" b="0" strike="noStrike" spc="-1">
                <a:solidFill>
                  <a:srgbClr val="FFFFFF"/>
                </a:solidFill>
                <a:uFill>
                  <a:solidFill>
                    <a:srgbClr val="FFFFFF"/>
                  </a:solidFill>
                </a:uFill>
                <a:latin typeface="Century Gothic"/>
              </a:rPr>
              <a:t>‹Nº›</a:t>
            </a:fld>
            <a:endParaRPr lang="en-US" sz="1400" b="0" strike="noStrike" spc="-1">
              <a:solidFill>
                <a:srgbClr val="000000"/>
              </a:solidFill>
              <a:uFill>
                <a:solidFill>
                  <a:srgbClr val="FFFFFF"/>
                </a:solidFill>
              </a:uFill>
              <a:latin typeface="Times New Roman"/>
            </a:endParaRPr>
          </a:p>
        </p:txBody>
      </p:sp>
      <p:sp>
        <p:nvSpPr>
          <p:cNvPr id="11" name="PlaceHolder 7"/>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charset="2"/>
              <a:buChar char=""/>
            </a:pPr>
            <a:r>
              <a:rPr lang="en-US" sz="2000" b="0" strike="noStrike" spc="-1">
                <a:solidFill>
                  <a:srgbClr val="FFFFFF"/>
                </a:solidFill>
                <a:uFill>
                  <a:solidFill>
                    <a:srgbClr val="FFFFFF"/>
                  </a:solidFill>
                </a:uFill>
                <a:latin typeface="Century Gothic"/>
              </a:rPr>
              <a:t>Click to edit the outline text format</a:t>
            </a:r>
          </a:p>
          <a:p>
            <a:pPr marL="864235" lvl="1" indent="-323850">
              <a:buClr>
                <a:srgbClr val="000000"/>
              </a:buClr>
              <a:buSzPct val="75000"/>
              <a:buFont typeface="Symbol" charset="2"/>
              <a:buChar char=""/>
            </a:pPr>
            <a:r>
              <a:rPr lang="en-US" sz="1600" b="0" strike="noStrike" spc="-1">
                <a:solidFill>
                  <a:srgbClr val="FFFFFF"/>
                </a:solidFill>
                <a:uFill>
                  <a:solidFill>
                    <a:srgbClr val="FFFFFF"/>
                  </a:solidFill>
                </a:uFill>
                <a:latin typeface="Century Gothic"/>
              </a:rPr>
              <a:t>Second Outline Level</a:t>
            </a:r>
          </a:p>
          <a:p>
            <a:pPr marL="1296035" lvl="2" indent="-288290">
              <a:buClr>
                <a:srgbClr val="000000"/>
              </a:buClr>
              <a:buSzPct val="45000"/>
              <a:buFont typeface="Wingdings" panose="05000000000000000000" charset="2"/>
              <a:buChar char=""/>
            </a:pPr>
            <a:r>
              <a:rPr lang="en-US" sz="1400" b="0" strike="noStrike" spc="-1">
                <a:solidFill>
                  <a:srgbClr val="FFFFFF"/>
                </a:solidFill>
                <a:uFill>
                  <a:solidFill>
                    <a:srgbClr val="FFFFFF"/>
                  </a:solidFill>
                </a:uFill>
                <a:latin typeface="Century Gothic"/>
              </a:rPr>
              <a:t>Third Outline Level</a:t>
            </a:r>
          </a:p>
          <a:p>
            <a:pPr marL="1727835" lvl="3" indent="-215900">
              <a:buClr>
                <a:srgbClr val="000000"/>
              </a:buClr>
              <a:buSzPct val="75000"/>
              <a:buFont typeface="Symbol" charset="2"/>
              <a:buChar char=""/>
            </a:pPr>
            <a:r>
              <a:rPr lang="en-US" sz="1400" b="0" strike="noStrike" spc="-1">
                <a:solidFill>
                  <a:srgbClr val="FFFFFF"/>
                </a:solidFill>
                <a:uFill>
                  <a:solidFill>
                    <a:srgbClr val="FFFFFF"/>
                  </a:solidFill>
                </a:uFill>
                <a:latin typeface="Century Gothic"/>
              </a:rPr>
              <a:t>Fourth Outline Level</a:t>
            </a:r>
          </a:p>
          <a:p>
            <a:pPr marL="2160270" lvl="4" indent="-215900">
              <a:buClr>
                <a:srgbClr val="000000"/>
              </a:buClr>
              <a:buSzPct val="45000"/>
              <a:buFont typeface="Wingdings" panose="05000000000000000000" charset="2"/>
              <a:buChar char=""/>
            </a:pPr>
            <a:r>
              <a:rPr lang="en-US" sz="2000" b="0" strike="noStrike" spc="-1">
                <a:solidFill>
                  <a:srgbClr val="FFFFFF"/>
                </a:solidFill>
                <a:uFill>
                  <a:solidFill>
                    <a:srgbClr val="FFFFFF"/>
                  </a:solidFill>
                </a:uFill>
                <a:latin typeface="Century Gothic"/>
              </a:rPr>
              <a:t>Fifth Outline Level</a:t>
            </a:r>
          </a:p>
          <a:p>
            <a:pPr marL="2592070" lvl="5" indent="-215900">
              <a:buClr>
                <a:srgbClr val="000000"/>
              </a:buClr>
              <a:buSzPct val="45000"/>
              <a:buFont typeface="Wingdings" panose="05000000000000000000" charset="2"/>
              <a:buChar char=""/>
            </a:pPr>
            <a:r>
              <a:rPr lang="en-US" sz="2000" b="0" strike="noStrike" spc="-1">
                <a:solidFill>
                  <a:srgbClr val="FFFFFF"/>
                </a:solidFill>
                <a:uFill>
                  <a:solidFill>
                    <a:srgbClr val="FFFFFF"/>
                  </a:solidFill>
                </a:uFill>
                <a:latin typeface="Century Gothic"/>
              </a:rPr>
              <a:t>Sixth Outline Level</a:t>
            </a:r>
          </a:p>
          <a:p>
            <a:pPr marL="3023870" lvl="6" indent="-215900">
              <a:buClr>
                <a:srgbClr val="000000"/>
              </a:buClr>
              <a:buSzPct val="45000"/>
              <a:buFont typeface="Wingdings" panose="05000000000000000000" charset="2"/>
              <a:buChar char=""/>
            </a:pPr>
            <a:r>
              <a:rPr lang="en-US" sz="2000" b="0" strike="noStrike" spc="-1">
                <a:solidFill>
                  <a:srgbClr val="FFFFFF"/>
                </a:solidFill>
                <a:uFill>
                  <a:solidFill>
                    <a:srgbClr val="FFFFFF"/>
                  </a:solidFill>
                </a:u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stretch>
            <a:fillRect/>
          </a:stretch>
        </a:blipFill>
        <a:effectLst/>
      </p:bgPr>
    </p:bg>
    <p:spTree>
      <p:nvGrpSpPr>
        <p:cNvPr id="1" name=""/>
        <p:cNvGrpSpPr/>
        <p:nvPr/>
      </p:nvGrpSpPr>
      <p:grpSpPr>
        <a:xfrm>
          <a:off x="0" y="0"/>
          <a:ext cx="0" cy="0"/>
          <a:chOff x="0" y="0"/>
          <a:chExt cx="0" cy="0"/>
        </a:xfrm>
      </p:grpSpPr>
      <p:pic>
        <p:nvPicPr>
          <p:cNvPr id="45" name="Picture 7"/>
          <p:cNvPicPr/>
          <p:nvPr/>
        </p:nvPicPr>
        <p:blipFill>
          <a:blip r:embed="rId15"/>
          <a:srcRect l="3610"/>
          <a:stretch>
            <a:fillRect/>
          </a:stretch>
        </p:blipFill>
        <p:spPr>
          <a:xfrm>
            <a:off x="0" y="2669760"/>
            <a:ext cx="4036680" cy="4187880"/>
          </a:xfrm>
          <a:prstGeom prst="rect">
            <a:avLst/>
          </a:prstGeom>
          <a:ln>
            <a:noFill/>
          </a:ln>
        </p:spPr>
      </p:pic>
      <p:pic>
        <p:nvPicPr>
          <p:cNvPr id="46" name="Picture 6"/>
          <p:cNvPicPr/>
          <p:nvPr/>
        </p:nvPicPr>
        <p:blipFill>
          <a:blip r:embed="rId16"/>
          <a:srcRect l="35647"/>
          <a:stretch>
            <a:fillRect/>
          </a:stretch>
        </p:blipFill>
        <p:spPr>
          <a:xfrm>
            <a:off x="0" y="2892240"/>
            <a:ext cx="1522080" cy="2365200"/>
          </a:xfrm>
          <a:prstGeom prst="rect">
            <a:avLst/>
          </a:prstGeom>
          <a:ln>
            <a:noFill/>
          </a:ln>
        </p:spPr>
      </p:pic>
      <p:sp>
        <p:nvSpPr>
          <p:cNvPr id="47" name="CustomShape 1"/>
          <p:cNvSpPr/>
          <p:nvPr/>
        </p:nvSpPr>
        <p:spPr>
          <a:xfrm>
            <a:off x="8609040" y="1676520"/>
            <a:ext cx="2819160" cy="2819160"/>
          </a:xfrm>
          <a:prstGeom prst="ellipse">
            <a:avLst/>
          </a:prstGeom>
          <a:gradFill>
            <a:gsLst>
              <a:gs pos="0">
                <a:schemeClr val="bg2">
                  <a:lumMod val="60000"/>
                  <a:lumOff val="40000"/>
                  <a:alpha val="7000"/>
                </a:schemeClr>
              </a:gs>
              <a:gs pos="36000">
                <a:schemeClr val="bg2">
                  <a:lumMod val="60000"/>
                  <a:lumOff val="40000"/>
                  <a:alpha val="6000"/>
                </a:schemeClr>
              </a:gs>
              <a:gs pos="69000">
                <a:schemeClr val="bg2">
                  <a:lumMod val="60000"/>
                  <a:lumOff val="40000"/>
                  <a:alpha val="0"/>
                </a:schemeClr>
              </a:gs>
            </a:gsLst>
            <a:lin ang="0"/>
          </a:gra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pic>
        <p:nvPicPr>
          <p:cNvPr id="48" name="Picture 8"/>
          <p:cNvPicPr/>
          <p:nvPr/>
        </p:nvPicPr>
        <p:blipFill>
          <a:blip r:embed="rId17"/>
          <a:srcRect t="28812"/>
          <a:stretch>
            <a:fillRect/>
          </a:stretch>
        </p:blipFill>
        <p:spPr>
          <a:xfrm>
            <a:off x="7999560" y="0"/>
            <a:ext cx="1603080" cy="1141200"/>
          </a:xfrm>
          <a:prstGeom prst="rect">
            <a:avLst/>
          </a:prstGeom>
          <a:ln>
            <a:noFill/>
          </a:ln>
        </p:spPr>
      </p:pic>
      <p:pic>
        <p:nvPicPr>
          <p:cNvPr id="49" name="Picture 9"/>
          <p:cNvPicPr/>
          <p:nvPr/>
        </p:nvPicPr>
        <p:blipFill>
          <a:blip r:embed="rId18"/>
          <a:srcRect b="23333"/>
          <a:stretch>
            <a:fillRect/>
          </a:stretch>
        </p:blipFill>
        <p:spPr>
          <a:xfrm>
            <a:off x="8605800" y="6095880"/>
            <a:ext cx="993240" cy="761760"/>
          </a:xfrm>
          <a:prstGeom prst="rect">
            <a:avLst/>
          </a:prstGeom>
          <a:ln>
            <a:noFill/>
          </a:ln>
        </p:spPr>
      </p:pic>
      <p:sp>
        <p:nvSpPr>
          <p:cNvPr id="50" name="CustomShape 2"/>
          <p:cNvSpPr/>
          <p:nvPr/>
        </p:nvSpPr>
        <p:spPr>
          <a:xfrm>
            <a:off x="10437840" y="0"/>
            <a:ext cx="685440" cy="1142640"/>
          </a:xfrm>
          <a:prstGeom prst="rect">
            <a:avLst/>
          </a:prstGeom>
          <a:solidFill>
            <a:schemeClr val="accent1"/>
          </a:solidFill>
          <a:ln>
            <a:noFill/>
          </a:ln>
          <a:effectLst>
            <a:outerShdw blurRad="38100" dist="2540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1" name="PlaceHolder 3"/>
          <p:cNvSpPr>
            <a:spLocks noGrp="1"/>
          </p:cNvSpPr>
          <p:nvPr>
            <p:ph type="title"/>
          </p:nvPr>
        </p:nvSpPr>
        <p:spPr>
          <a:xfrm>
            <a:off x="646200" y="452880"/>
            <a:ext cx="9404280" cy="1400040"/>
          </a:xfrm>
          <a:prstGeom prst="rect">
            <a:avLst/>
          </a:prstGeom>
        </p:spPr>
        <p:txBody>
          <a:bodyPr/>
          <a:lstStyle/>
          <a:p>
            <a:pPr>
              <a:lnSpc>
                <a:spcPct val="100000"/>
              </a:lnSpc>
            </a:pPr>
            <a:r>
              <a:rPr lang="en-US" sz="4200" b="0" strike="noStrike" spc="-1">
                <a:solidFill>
                  <a:srgbClr val="EBEBEB"/>
                </a:solidFill>
                <a:uFill>
                  <a:solidFill>
                    <a:srgbClr val="FFFFFF"/>
                  </a:solidFill>
                </a:uFill>
                <a:latin typeface="Century Gothic"/>
              </a:rPr>
              <a:t>Click to edit Master title style</a:t>
            </a:r>
            <a:endParaRPr lang="en-US" sz="1800" b="0" strike="noStrike" spc="-1">
              <a:solidFill>
                <a:srgbClr val="FFFFFF"/>
              </a:solidFill>
              <a:uFill>
                <a:solidFill>
                  <a:srgbClr val="FFFFFF"/>
                </a:solidFill>
              </a:uFill>
              <a:latin typeface="Century Gothic"/>
            </a:endParaRPr>
          </a:p>
        </p:txBody>
      </p:sp>
      <p:sp>
        <p:nvSpPr>
          <p:cNvPr id="52" name="PlaceHolder 4"/>
          <p:cNvSpPr>
            <a:spLocks noGrp="1"/>
          </p:cNvSpPr>
          <p:nvPr>
            <p:ph type="body"/>
          </p:nvPr>
        </p:nvSpPr>
        <p:spPr>
          <a:xfrm>
            <a:off x="1103400" y="2053080"/>
            <a:ext cx="8946360" cy="4195080"/>
          </a:xfrm>
          <a:prstGeom prst="rect">
            <a:avLst/>
          </a:prstGeom>
        </p:spPr>
        <p:txBody>
          <a:bodyPr/>
          <a:lstStyle/>
          <a:p>
            <a:pPr marL="431800" indent="-323850">
              <a:buClr>
                <a:srgbClr val="000000"/>
              </a:buClr>
              <a:buSzPct val="45000"/>
              <a:buFont typeface="Wingdings" panose="05000000000000000000" charset="2"/>
              <a:buChar char=""/>
            </a:pPr>
            <a:r>
              <a:rPr lang="en-US" sz="2000" b="0" strike="noStrike" spc="-1">
                <a:solidFill>
                  <a:srgbClr val="FFFFFF"/>
                </a:solidFill>
                <a:uFill>
                  <a:solidFill>
                    <a:srgbClr val="FFFFFF"/>
                  </a:solidFill>
                </a:uFill>
                <a:latin typeface="Century Gothic"/>
              </a:rPr>
              <a:t>Click to edit the outline text format</a:t>
            </a:r>
          </a:p>
          <a:p>
            <a:pPr marL="864235" lvl="1" indent="-323850">
              <a:buClr>
                <a:srgbClr val="000000"/>
              </a:buClr>
              <a:buSzPct val="75000"/>
              <a:buFont typeface="Symbol" charset="2"/>
              <a:buChar char=""/>
            </a:pPr>
            <a:r>
              <a:rPr lang="en-US" sz="2000" b="0" strike="noStrike" spc="-1">
                <a:solidFill>
                  <a:srgbClr val="FFFFFF"/>
                </a:solidFill>
                <a:uFill>
                  <a:solidFill>
                    <a:srgbClr val="FFFFFF"/>
                  </a:solidFill>
                </a:uFill>
                <a:latin typeface="Century Gothic"/>
              </a:rPr>
              <a:t>Second Outline Level</a:t>
            </a:r>
          </a:p>
          <a:p>
            <a:pPr marL="1296035" lvl="2" indent="-288290">
              <a:buClr>
                <a:srgbClr val="000000"/>
              </a:buClr>
              <a:buSzPct val="45000"/>
              <a:buFont typeface="Wingdings" panose="05000000000000000000" charset="2"/>
              <a:buChar char=""/>
            </a:pPr>
            <a:r>
              <a:rPr lang="en-US" sz="2000" b="0" strike="noStrike" spc="-1">
                <a:solidFill>
                  <a:srgbClr val="FFFFFF"/>
                </a:solidFill>
                <a:uFill>
                  <a:solidFill>
                    <a:srgbClr val="FFFFFF"/>
                  </a:solidFill>
                </a:uFill>
                <a:latin typeface="Century Gothic"/>
              </a:rPr>
              <a:t>Third Outline Level</a:t>
            </a:r>
          </a:p>
          <a:p>
            <a:pPr marL="1727835" lvl="3" indent="-215900">
              <a:buClr>
                <a:srgbClr val="000000"/>
              </a:buClr>
              <a:buSzPct val="75000"/>
              <a:buFont typeface="Symbol" charset="2"/>
              <a:buChar char=""/>
            </a:pPr>
            <a:r>
              <a:rPr lang="en-US" sz="2000" b="0" strike="noStrike" spc="-1">
                <a:solidFill>
                  <a:srgbClr val="FFFFFF"/>
                </a:solidFill>
                <a:uFill>
                  <a:solidFill>
                    <a:srgbClr val="FFFFFF"/>
                  </a:solidFill>
                </a:uFill>
                <a:latin typeface="Century Gothic"/>
              </a:rPr>
              <a:t>Fourth Outline Level</a:t>
            </a:r>
          </a:p>
          <a:p>
            <a:pPr marL="2160270" lvl="4" indent="-215900">
              <a:buClr>
                <a:srgbClr val="000000"/>
              </a:buClr>
              <a:buSzPct val="45000"/>
              <a:buFont typeface="Wingdings" panose="05000000000000000000" charset="2"/>
              <a:buChar char=""/>
            </a:pPr>
            <a:r>
              <a:rPr lang="en-US" sz="2000" b="0" strike="noStrike" spc="-1">
                <a:solidFill>
                  <a:srgbClr val="FFFFFF"/>
                </a:solidFill>
                <a:uFill>
                  <a:solidFill>
                    <a:srgbClr val="FFFFFF"/>
                  </a:solidFill>
                </a:uFill>
                <a:latin typeface="Century Gothic"/>
              </a:rPr>
              <a:t>Fifth Outline Level</a:t>
            </a:r>
          </a:p>
          <a:p>
            <a:pPr marL="2592070" lvl="5" indent="-215900">
              <a:buClr>
                <a:srgbClr val="000000"/>
              </a:buClr>
              <a:buSzPct val="45000"/>
              <a:buFont typeface="Wingdings" panose="05000000000000000000" charset="2"/>
              <a:buChar char=""/>
            </a:pPr>
            <a:r>
              <a:rPr lang="en-US" sz="2000" b="0" strike="noStrike" spc="-1">
                <a:solidFill>
                  <a:srgbClr val="FFFFFF"/>
                </a:solidFill>
                <a:uFill>
                  <a:solidFill>
                    <a:srgbClr val="FFFFFF"/>
                  </a:solidFill>
                </a:uFill>
                <a:latin typeface="Century Gothic"/>
              </a:rPr>
              <a:t>Sixth Outline Level</a:t>
            </a:r>
          </a:p>
          <a:p>
            <a:pPr marL="342900" indent="-342900">
              <a:lnSpc>
                <a:spcPct val="100000"/>
              </a:lnSpc>
              <a:buClr>
                <a:srgbClr val="8AD0D6"/>
              </a:buClr>
              <a:buSzPct val="80000"/>
              <a:buFont typeface="Wingdings 3" charset="2"/>
              <a:buChar char=""/>
            </a:pPr>
            <a:r>
              <a:rPr lang="en-US" sz="2000" b="0" strike="noStrike" spc="-1">
                <a:solidFill>
                  <a:srgbClr val="FFFFFF"/>
                </a:solidFill>
                <a:uFill>
                  <a:solidFill>
                    <a:srgbClr val="FFFFFF"/>
                  </a:solidFill>
                </a:uFill>
                <a:latin typeface="Century Gothic"/>
              </a:rPr>
              <a:t>Seventh Outline LevelEdit Master text styles</a:t>
            </a:r>
          </a:p>
          <a:p>
            <a:pPr marL="742950" lvl="1" indent="-285750">
              <a:lnSpc>
                <a:spcPct val="100000"/>
              </a:lnSpc>
              <a:buClr>
                <a:srgbClr val="8AD0D6"/>
              </a:buClr>
              <a:buSzPct val="80000"/>
              <a:buFont typeface="Wingdings 3" charset="2"/>
              <a:buChar char=""/>
            </a:pPr>
            <a:r>
              <a:rPr lang="en-US" sz="1800" b="0" strike="noStrike" spc="-1">
                <a:solidFill>
                  <a:srgbClr val="FFFFFF"/>
                </a:solidFill>
                <a:uFill>
                  <a:solidFill>
                    <a:srgbClr val="FFFFFF"/>
                  </a:solidFill>
                </a:uFill>
                <a:latin typeface="Century Gothic"/>
              </a:rPr>
              <a:t>Second level</a:t>
            </a:r>
            <a:endParaRPr lang="en-US" sz="2000" b="0" strike="noStrike" spc="-1">
              <a:solidFill>
                <a:srgbClr val="FFFFFF"/>
              </a:solidFill>
              <a:uFill>
                <a:solidFill>
                  <a:srgbClr val="FFFFFF"/>
                </a:solidFill>
              </a:uFill>
              <a:latin typeface="Century Gothic"/>
            </a:endParaRPr>
          </a:p>
          <a:p>
            <a:pPr marL="1143000" lvl="2" indent="-227965">
              <a:lnSpc>
                <a:spcPct val="100000"/>
              </a:lnSpc>
              <a:buClr>
                <a:srgbClr val="8AD0D6"/>
              </a:buClr>
              <a:buSzPct val="80000"/>
              <a:buFont typeface="Wingdings 3" charset="2"/>
              <a:buChar char=""/>
            </a:pPr>
            <a:r>
              <a:rPr lang="en-US" sz="1600" b="0" strike="noStrike" spc="-1">
                <a:solidFill>
                  <a:srgbClr val="FFFFFF"/>
                </a:solidFill>
                <a:uFill>
                  <a:solidFill>
                    <a:srgbClr val="FFFFFF"/>
                  </a:solidFill>
                </a:uFill>
                <a:latin typeface="Century Gothic"/>
              </a:rPr>
              <a:t>Third level</a:t>
            </a:r>
            <a:endParaRPr lang="en-US" sz="2000" b="0" strike="noStrike" spc="-1">
              <a:solidFill>
                <a:srgbClr val="FFFFFF"/>
              </a:solidFill>
              <a:uFill>
                <a:solidFill>
                  <a:srgbClr val="FFFFFF"/>
                </a:solidFill>
              </a:uFill>
              <a:latin typeface="Century Gothic"/>
            </a:endParaRPr>
          </a:p>
          <a:p>
            <a:pPr marL="1600200" lvl="3" indent="-227965">
              <a:lnSpc>
                <a:spcPct val="100000"/>
              </a:lnSpc>
              <a:buClr>
                <a:srgbClr val="8AD0D6"/>
              </a:buClr>
              <a:buSzPct val="80000"/>
              <a:buFont typeface="Wingdings 3" charset="2"/>
              <a:buChar char=""/>
            </a:pPr>
            <a:r>
              <a:rPr lang="en-US" sz="1400" b="0" strike="noStrike" spc="-1">
                <a:solidFill>
                  <a:srgbClr val="FFFFFF"/>
                </a:solidFill>
                <a:uFill>
                  <a:solidFill>
                    <a:srgbClr val="FFFFFF"/>
                  </a:solidFill>
                </a:uFill>
                <a:latin typeface="Century Gothic"/>
              </a:rPr>
              <a:t>Fourth level</a:t>
            </a:r>
            <a:endParaRPr lang="en-US" sz="2000" b="0" strike="noStrike" spc="-1">
              <a:solidFill>
                <a:srgbClr val="FFFFFF"/>
              </a:solidFill>
              <a:uFill>
                <a:solidFill>
                  <a:srgbClr val="FFFFFF"/>
                </a:solidFill>
              </a:uFill>
              <a:latin typeface="Century Gothic"/>
            </a:endParaRPr>
          </a:p>
          <a:p>
            <a:pPr marL="2057400" lvl="4" indent="-227965">
              <a:lnSpc>
                <a:spcPct val="100000"/>
              </a:lnSpc>
              <a:buClr>
                <a:srgbClr val="8AD0D6"/>
              </a:buClr>
              <a:buSzPct val="80000"/>
              <a:buFont typeface="Wingdings 3" charset="2"/>
              <a:buChar char=""/>
            </a:pPr>
            <a:r>
              <a:rPr lang="en-US" sz="1400" b="0" strike="noStrike" spc="-1">
                <a:solidFill>
                  <a:srgbClr val="FFFFFF"/>
                </a:solidFill>
                <a:uFill>
                  <a:solidFill>
                    <a:srgbClr val="FFFFFF"/>
                  </a:solidFill>
                </a:uFill>
                <a:latin typeface="Century Gothic"/>
              </a:rPr>
              <a:t>Fifth level</a:t>
            </a:r>
            <a:endParaRPr lang="en-US" sz="2000" b="0" strike="noStrike" spc="-1">
              <a:solidFill>
                <a:srgbClr val="FFFFFF"/>
              </a:solidFill>
              <a:uFill>
                <a:solidFill>
                  <a:srgbClr val="FFFFFF"/>
                </a:solidFill>
              </a:uFill>
              <a:latin typeface="Century Gothic"/>
            </a:endParaRPr>
          </a:p>
        </p:txBody>
      </p:sp>
      <p:sp>
        <p:nvSpPr>
          <p:cNvPr id="53" name="PlaceHolder 5"/>
          <p:cNvSpPr>
            <a:spLocks noGrp="1"/>
          </p:cNvSpPr>
          <p:nvPr>
            <p:ph type="dt"/>
          </p:nvPr>
        </p:nvSpPr>
        <p:spPr>
          <a:xfrm rot="5400000">
            <a:off x="10155600" y="1790640"/>
            <a:ext cx="990360" cy="304560"/>
          </a:xfrm>
          <a:prstGeom prst="rect">
            <a:avLst/>
          </a:prstGeom>
        </p:spPr>
        <p:txBody>
          <a:bodyPr/>
          <a:lstStyle/>
          <a:p>
            <a:pPr>
              <a:lnSpc>
                <a:spcPct val="100000"/>
              </a:lnSpc>
            </a:pPr>
            <a:r>
              <a:rPr lang="en-US" sz="1100" b="0" strike="noStrike" spc="-1">
                <a:solidFill>
                  <a:srgbClr val="FFFFFF"/>
                </a:solidFill>
                <a:uFill>
                  <a:solidFill>
                    <a:srgbClr val="FFFFFF"/>
                  </a:solidFill>
                </a:uFill>
                <a:latin typeface="Century Gothic"/>
              </a:rPr>
              <a:t>10/23/17</a:t>
            </a:r>
            <a:endParaRPr lang="en-US" sz="1400" b="0" strike="noStrike" spc="-1">
              <a:solidFill>
                <a:srgbClr val="000000"/>
              </a:solidFill>
              <a:uFill>
                <a:solidFill>
                  <a:srgbClr val="FFFFFF"/>
                </a:solidFill>
              </a:uFill>
              <a:latin typeface="Times New Roman"/>
            </a:endParaRPr>
          </a:p>
        </p:txBody>
      </p:sp>
      <p:sp>
        <p:nvSpPr>
          <p:cNvPr id="54" name="PlaceHolder 6"/>
          <p:cNvSpPr>
            <a:spLocks noGrp="1"/>
          </p:cNvSpPr>
          <p:nvPr>
            <p:ph type="ftr"/>
          </p:nvPr>
        </p:nvSpPr>
        <p:spPr>
          <a:xfrm rot="5400000">
            <a:off x="8951760" y="3225240"/>
            <a:ext cx="3859560" cy="304560"/>
          </a:xfrm>
          <a:prstGeom prst="rect">
            <a:avLst/>
          </a:prstGeom>
        </p:spPr>
        <p:txBody>
          <a:bodyPr anchor="b"/>
          <a:lstStyle/>
          <a:p>
            <a:endParaRPr lang="en-US" sz="2400" b="0" strike="noStrike" spc="-1">
              <a:solidFill>
                <a:srgbClr val="000000"/>
              </a:solidFill>
              <a:uFill>
                <a:solidFill>
                  <a:srgbClr val="FFFFFF"/>
                </a:solidFill>
              </a:uFill>
              <a:latin typeface="Times New Roman"/>
            </a:endParaRPr>
          </a:p>
        </p:txBody>
      </p:sp>
      <p:sp>
        <p:nvSpPr>
          <p:cNvPr id="55" name="PlaceHolder 7"/>
          <p:cNvSpPr>
            <a:spLocks noGrp="1"/>
          </p:cNvSpPr>
          <p:nvPr>
            <p:ph type="sldNum"/>
          </p:nvPr>
        </p:nvSpPr>
        <p:spPr>
          <a:xfrm>
            <a:off x="10352520" y="295560"/>
            <a:ext cx="837720" cy="767160"/>
          </a:xfrm>
          <a:prstGeom prst="rect">
            <a:avLst/>
          </a:prstGeom>
        </p:spPr>
        <p:txBody>
          <a:bodyPr anchor="b"/>
          <a:lstStyle/>
          <a:p>
            <a:pPr algn="ctr">
              <a:lnSpc>
                <a:spcPct val="100000"/>
              </a:lnSpc>
            </a:pPr>
            <a:fld id="{C3E02966-E078-4E81-9DA6-4F2154D59051}" type="slidenum">
              <a:rPr lang="en-US" sz="2800" b="0" strike="noStrike" spc="-1">
                <a:solidFill>
                  <a:srgbClr val="FFFFFF"/>
                </a:solidFill>
                <a:uFill>
                  <a:solidFill>
                    <a:srgbClr val="FFFFFF"/>
                  </a:solidFill>
                </a:uFill>
                <a:latin typeface="Century Gothic"/>
              </a:rPr>
              <a:t>‹Nº›</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Shape 1"/>
          <p:cNvSpPr txBox="1"/>
          <p:nvPr/>
        </p:nvSpPr>
        <p:spPr>
          <a:xfrm>
            <a:off x="1154880" y="1447920"/>
            <a:ext cx="8825400" cy="3329280"/>
          </a:xfrm>
          <a:prstGeom prst="rect">
            <a:avLst/>
          </a:prstGeom>
          <a:noFill/>
          <a:ln>
            <a:noFill/>
          </a:ln>
        </p:spPr>
        <p:txBody>
          <a:bodyPr anchor="b"/>
          <a:lstStyle/>
          <a:p>
            <a:pPr>
              <a:lnSpc>
                <a:spcPct val="100000"/>
              </a:lnSpc>
            </a:pPr>
            <a:r>
              <a:rPr lang="en-US" sz="6000" b="0" strike="noStrike" spc="-1">
                <a:solidFill>
                  <a:srgbClr val="EBEBEB"/>
                </a:solidFill>
                <a:uFill>
                  <a:solidFill>
                    <a:srgbClr val="FFFFFF"/>
                  </a:solidFill>
                </a:uFill>
                <a:latin typeface="Century Gothic"/>
              </a:rPr>
              <a:t>Protocolos</a:t>
            </a:r>
            <a:endParaRPr lang="en-US" sz="1800" b="0" strike="noStrike" spc="-1">
              <a:solidFill>
                <a:srgbClr val="FFFFFF"/>
              </a:solidFill>
              <a:uFill>
                <a:solidFill>
                  <a:srgbClr val="FFFFFF"/>
                </a:solidFill>
              </a:uFill>
              <a:latin typeface="Century Gothic"/>
            </a:endParaRPr>
          </a:p>
        </p:txBody>
      </p:sp>
      <p:sp>
        <p:nvSpPr>
          <p:cNvPr id="91" name="TextShape 2"/>
          <p:cNvSpPr txBox="1"/>
          <p:nvPr/>
        </p:nvSpPr>
        <p:spPr>
          <a:xfrm>
            <a:off x="1154880" y="4777560"/>
            <a:ext cx="8825400" cy="861120"/>
          </a:xfrm>
          <a:prstGeom prst="rect">
            <a:avLst/>
          </a:prstGeom>
          <a:noFill/>
          <a:ln>
            <a:noFill/>
          </a:ln>
        </p:spPr>
        <p:txBody>
          <a:bodyPr/>
          <a:lstStyle/>
          <a:p>
            <a:pPr>
              <a:lnSpc>
                <a:spcPct val="100000"/>
              </a:lnSpc>
            </a:pPr>
            <a:r>
              <a:rPr lang="en-US" sz="2000" b="0" strike="noStrike" cap="all" spc="-1">
                <a:solidFill>
                  <a:srgbClr val="8AD0D6"/>
                </a:solidFill>
                <a:uFill>
                  <a:solidFill>
                    <a:srgbClr val="FFFFFF"/>
                  </a:solidFill>
                </a:uFill>
                <a:latin typeface="Century Gothic"/>
              </a:rPr>
              <a:t>Arquitectura y sistemas operativos</a:t>
            </a:r>
            <a:endParaRPr lang="en-US" sz="3200" b="0" strike="noStrike" spc="-1">
              <a:solidFill>
                <a:srgbClr val="000000"/>
              </a:solidFill>
              <a:uFill>
                <a:solidFill>
                  <a:srgbClr val="FFFFFF"/>
                </a:solidFill>
              </a:uFill>
              <a:latin typeface="Arial" charset="0"/>
            </a:endParaRPr>
          </a:p>
        </p:txBody>
      </p:sp>
      <p:sp>
        <p:nvSpPr>
          <p:cNvPr id="92" name="CustomShape 3"/>
          <p:cNvSpPr/>
          <p:nvPr/>
        </p:nvSpPr>
        <p:spPr>
          <a:xfrm>
            <a:off x="9203760" y="5934600"/>
            <a:ext cx="2993040" cy="913320"/>
          </a:xfrm>
          <a:prstGeom prst="rect">
            <a:avLst/>
          </a:prstGeom>
          <a:noFill/>
          <a:ln>
            <a:noFill/>
          </a:ln>
        </p:spPr>
        <p:style>
          <a:lnRef idx="0">
            <a:srgbClr val="FFFFFF"/>
          </a:lnRef>
          <a:fillRef idx="0">
            <a:srgbClr val="FFFFFF"/>
          </a:fillRef>
          <a:effectRef idx="0">
            <a:srgbClr val="FFFFFF"/>
          </a:effectRef>
          <a:fontRef idx="minor"/>
        </p:style>
        <p:txBody>
          <a:bodyPr wrap="none" lIns="90000" tIns="45000" rIns="90000" bIns="45000"/>
          <a:lstStyle/>
          <a:p>
            <a:pPr algn="r">
              <a:lnSpc>
                <a:spcPct val="100000"/>
              </a:lnSpc>
            </a:pPr>
            <a:r>
              <a:rPr lang="en-US" sz="1800" b="0" strike="noStrike" spc="-1" dirty="0" smtClean="0">
                <a:solidFill>
                  <a:srgbClr val="FFFFFF"/>
                </a:solidFill>
                <a:uFill>
                  <a:solidFill>
                    <a:srgbClr val="FFFFFF"/>
                  </a:solidFill>
                </a:uFill>
                <a:latin typeface="Century Gothic"/>
              </a:rPr>
              <a:t>Prof</a:t>
            </a:r>
            <a:r>
              <a:rPr lang="en-US" sz="1800" b="0" strike="noStrike" spc="-1" dirty="0">
                <a:solidFill>
                  <a:srgbClr val="FFFFFF"/>
                </a:solidFill>
                <a:uFill>
                  <a:solidFill>
                    <a:srgbClr val="FFFFFF"/>
                  </a:solidFill>
                </a:uFill>
                <a:latin typeface="Century Gothic"/>
              </a:rPr>
              <a:t>. Marcos Pablo </a:t>
            </a:r>
            <a:r>
              <a:rPr lang="en-US" sz="1800" b="0" strike="noStrike" spc="-1" dirty="0" smtClean="0">
                <a:solidFill>
                  <a:srgbClr val="FFFFFF"/>
                </a:solidFill>
                <a:uFill>
                  <a:solidFill>
                    <a:srgbClr val="FFFFFF"/>
                  </a:solidFill>
                </a:uFill>
                <a:latin typeface="Century Gothic"/>
              </a:rPr>
              <a:t>Russo</a:t>
            </a:r>
            <a:endParaRPr lang="en-US" sz="1800" b="0" strike="noStrike" spc="-1" dirty="0">
              <a:solidFill>
                <a:srgbClr val="000000"/>
              </a:solidFill>
              <a:uFill>
                <a:solidFill>
                  <a:srgbClr val="FFFFFF"/>
                </a:solidFill>
              </a:uFill>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¿Qué es un protocolo?</a:t>
            </a:r>
            <a:endParaRPr lang="en-US" sz="1800" b="0" strike="noStrike" spc="-1">
              <a:solidFill>
                <a:srgbClr val="FFFFFF"/>
              </a:solidFill>
              <a:uFill>
                <a:solidFill>
                  <a:srgbClr val="FFFFFF"/>
                </a:solidFill>
              </a:uFill>
              <a:latin typeface="Century Gothic"/>
            </a:endParaRPr>
          </a:p>
        </p:txBody>
      </p:sp>
      <p:sp>
        <p:nvSpPr>
          <p:cNvPr id="94" name="TextShape 2"/>
          <p:cNvSpPr txBox="1"/>
          <p:nvPr/>
        </p:nvSpPr>
        <p:spPr>
          <a:xfrm>
            <a:off x="1103400" y="2053080"/>
            <a:ext cx="8946360" cy="4195080"/>
          </a:xfrm>
          <a:prstGeom prst="rect">
            <a:avLst/>
          </a:prstGeom>
          <a:noFill/>
          <a:ln>
            <a:noFill/>
          </a:ln>
        </p:spPr>
        <p:txBody>
          <a:bodyPr/>
          <a:lstStyle/>
          <a:p>
            <a:pPr>
              <a:lnSpc>
                <a:spcPct val="100000"/>
              </a:lnSpc>
            </a:pPr>
            <a:r>
              <a:rPr lang="en-US" sz="2800" b="0" strike="noStrike" spc="-1">
                <a:solidFill>
                  <a:srgbClr val="FFFFFF"/>
                </a:solidFill>
                <a:uFill>
                  <a:solidFill>
                    <a:srgbClr val="FFFFFF"/>
                  </a:solidFill>
                </a:uFill>
                <a:latin typeface="Century Gothic"/>
              </a:rPr>
              <a:t>Los protocolos son mecanismos que definen las reglas y convenciones para la comunicación entre dispositivos. Los protocolos incluyen tanto los mecanismos para identificar y realizar conexiones dentro de una red, así como también especifican las reglas y el formato con el que deben transmitirse los datos. </a:t>
            </a:r>
            <a:endParaRPr lang="en-US" sz="2000" b="0" strike="noStrike" spc="-1">
              <a:solidFill>
                <a:srgbClr val="FFFFFF"/>
              </a:solidFill>
              <a:uFill>
                <a:solidFill>
                  <a:srgbClr val="FFFFFF"/>
                </a:solidFill>
              </a:uFill>
              <a:latin typeface="Century Gothic"/>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Modelo OSI</a:t>
            </a:r>
            <a:endParaRPr lang="en-US" sz="1800" b="0" strike="noStrike" spc="-1">
              <a:solidFill>
                <a:srgbClr val="FFFFFF"/>
              </a:solidFill>
              <a:uFill>
                <a:solidFill>
                  <a:srgbClr val="FFFFFF"/>
                </a:solidFill>
              </a:uFill>
              <a:latin typeface="Century Gothic"/>
            </a:endParaRPr>
          </a:p>
        </p:txBody>
      </p:sp>
      <p:sp>
        <p:nvSpPr>
          <p:cNvPr id="96" name="TextShape 2"/>
          <p:cNvSpPr txBox="1"/>
          <p:nvPr/>
        </p:nvSpPr>
        <p:spPr>
          <a:xfrm>
            <a:off x="646200" y="2053080"/>
            <a:ext cx="4863960" cy="4195080"/>
          </a:xfrm>
          <a:prstGeom prst="rect">
            <a:avLst/>
          </a:prstGeom>
          <a:noFill/>
          <a:ln>
            <a:noFill/>
          </a:ln>
        </p:spPr>
        <p:txBody>
          <a:bodyPr/>
          <a:lstStyle/>
          <a:p>
            <a:pPr>
              <a:lnSpc>
                <a:spcPct val="100000"/>
              </a:lnSpc>
            </a:pPr>
            <a:r>
              <a:rPr lang="en-US" sz="2800" b="0" strike="noStrike" spc="-1">
                <a:solidFill>
                  <a:srgbClr val="FFFFFF"/>
                </a:solidFill>
                <a:uFill>
                  <a:solidFill>
                    <a:srgbClr val="FFFFFF"/>
                  </a:solidFill>
                </a:uFill>
                <a:latin typeface="Century Gothic"/>
              </a:rPr>
              <a:t>Modelo que define un estándar para las comunicaciones entre distintos dispositivos. </a:t>
            </a:r>
            <a:endParaRPr lang="en-US" sz="2000" b="0" strike="noStrike" spc="-1">
              <a:solidFill>
                <a:srgbClr val="FFFFFF"/>
              </a:solidFill>
              <a:uFill>
                <a:solidFill>
                  <a:srgbClr val="FFFFFF"/>
                </a:solidFill>
              </a:uFill>
              <a:latin typeface="Century Gothic"/>
            </a:endParaRPr>
          </a:p>
        </p:txBody>
      </p:sp>
      <p:pic>
        <p:nvPicPr>
          <p:cNvPr id="97" name="Picture 4"/>
          <p:cNvPicPr/>
          <p:nvPr/>
        </p:nvPicPr>
        <p:blipFill>
          <a:blip r:embed="rId2"/>
          <a:stretch>
            <a:fillRect/>
          </a:stretch>
        </p:blipFill>
        <p:spPr>
          <a:xfrm>
            <a:off x="5348520" y="2053080"/>
            <a:ext cx="6538320" cy="4394880"/>
          </a:xfrm>
          <a:prstGeom prst="rect">
            <a:avLst/>
          </a:prstGeom>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Funciones de los protocolos de la capa de aplicación</a:t>
            </a:r>
            <a:endParaRPr lang="en-US" sz="1800" b="0" strike="noStrike" spc="-1">
              <a:solidFill>
                <a:srgbClr val="FFFFFF"/>
              </a:solidFill>
              <a:uFill>
                <a:solidFill>
                  <a:srgbClr val="FFFFFF"/>
                </a:solidFill>
              </a:uFill>
              <a:latin typeface="Century Gothic"/>
            </a:endParaRPr>
          </a:p>
        </p:txBody>
      </p:sp>
      <p:sp>
        <p:nvSpPr>
          <p:cNvPr id="99" name="TextShape 2"/>
          <p:cNvSpPr txBox="1"/>
          <p:nvPr/>
        </p:nvSpPr>
        <p:spPr>
          <a:xfrm>
            <a:off x="1103400" y="2053080"/>
            <a:ext cx="8946360" cy="4195080"/>
          </a:xfrm>
          <a:prstGeom prst="rect">
            <a:avLst/>
          </a:prstGeom>
          <a:noFill/>
          <a:ln>
            <a:noFill/>
          </a:ln>
        </p:spPr>
        <p:txBody>
          <a:bodyPr/>
          <a:lstStyle/>
          <a:p>
            <a:pPr marL="342900" indent="-342900">
              <a:lnSpc>
                <a:spcPct val="100000"/>
              </a:lnSpc>
              <a:buClr>
                <a:srgbClr val="8AD0D6"/>
              </a:buClr>
              <a:buSzPct val="80000"/>
              <a:buFont typeface="Wingdings 3" charset="2"/>
              <a:buChar char=""/>
            </a:pPr>
            <a:r>
              <a:rPr lang="en-US" sz="2400" b="0" strike="noStrike" spc="-1">
                <a:solidFill>
                  <a:srgbClr val="FFFFFF"/>
                </a:solidFill>
                <a:uFill>
                  <a:solidFill>
                    <a:srgbClr val="FFFFFF"/>
                  </a:solidFill>
                </a:uFill>
                <a:latin typeface="Century Gothic"/>
              </a:rPr>
              <a:t>Establecer reglas consistentes para el intercambio de datos entre las aplicaciones y servicios cargados en el emisor y receptor. </a:t>
            </a:r>
            <a:endParaRPr lang="en-US" sz="2000" b="0" strike="noStrike" spc="-1">
              <a:solidFill>
                <a:srgbClr val="FFFFFF"/>
              </a:solidFill>
              <a:uFill>
                <a:solidFill>
                  <a:srgbClr val="FFFFFF"/>
                </a:solidFill>
              </a:uFill>
              <a:latin typeface="Century Gothic"/>
            </a:endParaRPr>
          </a:p>
          <a:p>
            <a:pPr marL="342900" indent="-342900">
              <a:lnSpc>
                <a:spcPct val="100000"/>
              </a:lnSpc>
              <a:buClr>
                <a:srgbClr val="8AD0D6"/>
              </a:buClr>
              <a:buSzPct val="80000"/>
              <a:buFont typeface="Wingdings 3" charset="2"/>
              <a:buChar char=""/>
            </a:pPr>
            <a:r>
              <a:rPr lang="en-US" sz="2400" b="0" strike="noStrike" spc="-1">
                <a:solidFill>
                  <a:srgbClr val="FFFFFF"/>
                </a:solidFill>
                <a:uFill>
                  <a:solidFill>
                    <a:srgbClr val="FFFFFF"/>
                  </a:solidFill>
                </a:uFill>
                <a:latin typeface="Century Gothic"/>
              </a:rPr>
              <a:t>Especificar cómo se estructuran los datos, y los tipos de mensajes que pueden enviarse los participantes de la comunicación. </a:t>
            </a:r>
            <a:endParaRPr lang="en-US" sz="2000" b="0" strike="noStrike" spc="-1">
              <a:solidFill>
                <a:srgbClr val="FFFFFF"/>
              </a:solidFill>
              <a:uFill>
                <a:solidFill>
                  <a:srgbClr val="FFFFFF"/>
                </a:solidFill>
              </a:uFill>
              <a:latin typeface="Century Gothic"/>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Modelo cliente-servidor</a:t>
            </a:r>
            <a:endParaRPr lang="en-US" sz="1800" b="0" strike="noStrike" spc="-1">
              <a:solidFill>
                <a:srgbClr val="FFFFFF"/>
              </a:solidFill>
              <a:uFill>
                <a:solidFill>
                  <a:srgbClr val="FFFFFF"/>
                </a:solidFill>
              </a:uFill>
              <a:latin typeface="Century Gothic"/>
            </a:endParaRPr>
          </a:p>
        </p:txBody>
      </p:sp>
      <p:sp>
        <p:nvSpPr>
          <p:cNvPr id="101" name="TextShape 2"/>
          <p:cNvSpPr txBox="1"/>
          <p:nvPr/>
        </p:nvSpPr>
        <p:spPr>
          <a:xfrm>
            <a:off x="1103400" y="2053080"/>
            <a:ext cx="8946360" cy="4195080"/>
          </a:xfrm>
          <a:prstGeom prst="rect">
            <a:avLst/>
          </a:prstGeom>
          <a:noFill/>
          <a:ln>
            <a:noFill/>
          </a:ln>
        </p:spPr>
        <p:txBody>
          <a:bodyPr/>
          <a:lstStyle/>
          <a:p>
            <a:pPr>
              <a:lnSpc>
                <a:spcPct val="100000"/>
              </a:lnSpc>
            </a:pPr>
            <a:r>
              <a:rPr lang="en-US" sz="2400" b="0" strike="noStrike" spc="-1">
                <a:solidFill>
                  <a:srgbClr val="FFFFFF"/>
                </a:solidFill>
                <a:uFill>
                  <a:solidFill>
                    <a:srgbClr val="FFFFFF"/>
                  </a:solidFill>
                </a:uFill>
                <a:latin typeface="Century Gothic"/>
              </a:rPr>
              <a:t>En el modelo cliente-servidor, dos dispositivos forman parte de la comunicación. Un dispositivo que solicita información llamado </a:t>
            </a:r>
            <a:r>
              <a:rPr lang="en-US" sz="2400" b="1" i="1" strike="noStrike" spc="-1">
                <a:solidFill>
                  <a:srgbClr val="FFFFFF"/>
                </a:solidFill>
                <a:uFill>
                  <a:solidFill>
                    <a:srgbClr val="FFFFFF"/>
                  </a:solidFill>
                </a:uFill>
                <a:latin typeface="Century Gothic"/>
              </a:rPr>
              <a:t>cliente</a:t>
            </a:r>
            <a:r>
              <a:rPr lang="en-US" sz="2400" b="0" strike="noStrike" spc="-1">
                <a:solidFill>
                  <a:srgbClr val="FFFFFF"/>
                </a:solidFill>
                <a:uFill>
                  <a:solidFill>
                    <a:srgbClr val="FFFFFF"/>
                  </a:solidFill>
                </a:uFill>
                <a:latin typeface="Century Gothic"/>
              </a:rPr>
              <a:t>, y un dispositivo que provee tal información llamado </a:t>
            </a:r>
            <a:r>
              <a:rPr lang="en-US" sz="2400" b="1" i="1" strike="noStrike" spc="-1">
                <a:solidFill>
                  <a:srgbClr val="FFFFFF"/>
                </a:solidFill>
                <a:uFill>
                  <a:solidFill>
                    <a:srgbClr val="FFFFFF"/>
                  </a:solidFill>
                </a:uFill>
                <a:latin typeface="Century Gothic"/>
              </a:rPr>
              <a:t>servidor</a:t>
            </a:r>
            <a:r>
              <a:rPr lang="en-US" sz="2400" b="0" strike="noStrike" spc="-1">
                <a:solidFill>
                  <a:srgbClr val="FFFFFF"/>
                </a:solidFill>
                <a:uFill>
                  <a:solidFill>
                    <a:srgbClr val="FFFFFF"/>
                  </a:solidFill>
                </a:uFill>
                <a:latin typeface="Century Gothic"/>
              </a:rPr>
              <a:t>. El cliente inicia la comunicación o intercambio, enviando un pedido (</a:t>
            </a:r>
            <a:r>
              <a:rPr lang="en-US" sz="2400" b="1" i="1" strike="noStrike" spc="-1">
                <a:solidFill>
                  <a:srgbClr val="FFFFFF"/>
                </a:solidFill>
                <a:uFill>
                  <a:solidFill>
                    <a:srgbClr val="FFFFFF"/>
                  </a:solidFill>
                </a:uFill>
                <a:latin typeface="Century Gothic"/>
              </a:rPr>
              <a:t>request</a:t>
            </a:r>
            <a:r>
              <a:rPr lang="en-US" sz="2400" b="0" strike="noStrike" spc="-1">
                <a:solidFill>
                  <a:srgbClr val="FFFFFF"/>
                </a:solidFill>
                <a:uFill>
                  <a:solidFill>
                    <a:srgbClr val="FFFFFF"/>
                  </a:solidFill>
                </a:uFill>
                <a:latin typeface="Century Gothic"/>
              </a:rPr>
              <a:t>). Este pedido puede contener información requerida por el servidor para generar la respuesta (</a:t>
            </a:r>
            <a:r>
              <a:rPr lang="en-US" sz="2400" b="1" i="1" strike="noStrike" spc="-1">
                <a:solidFill>
                  <a:srgbClr val="FFFFFF"/>
                </a:solidFill>
                <a:uFill>
                  <a:solidFill>
                    <a:srgbClr val="FFFFFF"/>
                  </a:solidFill>
                </a:uFill>
                <a:latin typeface="Century Gothic"/>
              </a:rPr>
              <a:t>response</a:t>
            </a:r>
            <a:r>
              <a:rPr lang="en-US" sz="2400" b="0" strike="noStrike" spc="-1">
                <a:solidFill>
                  <a:srgbClr val="FFFFFF"/>
                </a:solidFill>
                <a:uFill>
                  <a:solidFill>
                    <a:srgbClr val="FFFFFF"/>
                  </a:solidFill>
                </a:uFill>
                <a:latin typeface="Century Gothic"/>
              </a:rPr>
              <a:t>). </a:t>
            </a:r>
            <a:endParaRPr lang="en-US" sz="2000" b="0" strike="noStrike" spc="-1">
              <a:solidFill>
                <a:srgbClr val="FFFFFF"/>
              </a:solidFill>
              <a:uFill>
                <a:solidFill>
                  <a:srgbClr val="FFFFFF"/>
                </a:solidFill>
              </a:uFill>
              <a:latin typeface="Century Gothic"/>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Protocolo HTTP</a:t>
            </a:r>
            <a:endParaRPr lang="en-US" sz="1800" b="0" strike="noStrike" spc="-1">
              <a:solidFill>
                <a:srgbClr val="FFFFFF"/>
              </a:solidFill>
              <a:uFill>
                <a:solidFill>
                  <a:srgbClr val="FFFFFF"/>
                </a:solidFill>
              </a:uFill>
              <a:latin typeface="Century Gothic"/>
            </a:endParaRPr>
          </a:p>
        </p:txBody>
      </p:sp>
      <p:sp>
        <p:nvSpPr>
          <p:cNvPr id="103" name="TextShape 2"/>
          <p:cNvSpPr txBox="1"/>
          <p:nvPr/>
        </p:nvSpPr>
        <p:spPr>
          <a:xfrm>
            <a:off x="731520" y="1371600"/>
            <a:ext cx="11064240" cy="4023360"/>
          </a:xfrm>
          <a:prstGeom prst="rect">
            <a:avLst/>
          </a:prstGeom>
          <a:noFill/>
          <a:ln>
            <a:noFill/>
          </a:ln>
        </p:spPr>
        <p:txBody>
          <a:bodyPr/>
          <a:lstStyle/>
          <a:p>
            <a:pPr marL="215900" indent="-215900">
              <a:lnSpc>
                <a:spcPct val="100000"/>
              </a:lnSpc>
              <a:buClr>
                <a:srgbClr val="000000"/>
              </a:buClr>
              <a:buSzPct val="45000"/>
              <a:buFont typeface="Wingdings" panose="05000000000000000000" charset="2"/>
              <a:buChar char=""/>
            </a:pPr>
            <a:r>
              <a:rPr lang="en-US" sz="2400" b="0" strike="noStrike" spc="-1">
                <a:solidFill>
                  <a:srgbClr val="FFFFFF"/>
                </a:solidFill>
                <a:uFill>
                  <a:solidFill>
                    <a:srgbClr val="FFFFFF"/>
                  </a:solidFill>
                </a:uFill>
                <a:latin typeface="Century Gothic"/>
              </a:rPr>
              <a:t>Protocolo de aplicación sin estado</a:t>
            </a:r>
            <a:endParaRPr lang="en-US" sz="2000" b="0" strike="noStrike" spc="-1">
              <a:solidFill>
                <a:srgbClr val="FFFFFF"/>
              </a:solidFill>
              <a:uFill>
                <a:solidFill>
                  <a:srgbClr val="FFFFFF"/>
                </a:solidFill>
              </a:uFill>
              <a:latin typeface="Century Gothic"/>
            </a:endParaRPr>
          </a:p>
          <a:p>
            <a:pPr marL="215900" indent="-215900">
              <a:lnSpc>
                <a:spcPct val="100000"/>
              </a:lnSpc>
              <a:buClr>
                <a:srgbClr val="000000"/>
              </a:buClr>
              <a:buSzPct val="45000"/>
              <a:buFont typeface="Wingdings" panose="05000000000000000000" charset="2"/>
              <a:buChar char=""/>
            </a:pPr>
            <a:r>
              <a:rPr lang="en-US" sz="2400" b="0" strike="noStrike" spc="-1">
                <a:solidFill>
                  <a:srgbClr val="FFFFFF"/>
                </a:solidFill>
                <a:uFill>
                  <a:solidFill>
                    <a:srgbClr val="FFFFFF"/>
                  </a:solidFill>
                </a:uFill>
                <a:latin typeface="Century Gothic"/>
              </a:rPr>
              <a:t>Permite la comunicación entre clientes y servidores bajo distintas configuraciones de red.</a:t>
            </a:r>
            <a:endParaRPr lang="en-US" sz="2000" b="0" strike="noStrike" spc="-1">
              <a:solidFill>
                <a:srgbClr val="FFFFFF"/>
              </a:solidFill>
              <a:uFill>
                <a:solidFill>
                  <a:srgbClr val="FFFFFF"/>
                </a:solidFill>
              </a:uFill>
              <a:latin typeface="Century Gothic"/>
            </a:endParaRPr>
          </a:p>
          <a:p>
            <a:pPr marL="215900" indent="-215900">
              <a:lnSpc>
                <a:spcPct val="100000"/>
              </a:lnSpc>
              <a:buClr>
                <a:srgbClr val="000000"/>
              </a:buClr>
              <a:buSzPct val="45000"/>
              <a:buFont typeface="Wingdings" panose="05000000000000000000" charset="2"/>
              <a:buChar char=""/>
            </a:pPr>
            <a:r>
              <a:rPr lang="en-US" sz="2400" b="0" strike="noStrike" spc="-1">
                <a:solidFill>
                  <a:srgbClr val="FFFFFF"/>
                </a:solidFill>
                <a:uFill>
                  <a:solidFill>
                    <a:srgbClr val="FFFFFF"/>
                  </a:solidFill>
                </a:uFill>
                <a:latin typeface="Century Gothic"/>
              </a:rPr>
              <a:t>Las aplicaciones que trabajan con el protocolo HTTP utilizan de manera estándar el puerto 80, aunque puede haber excepciones.</a:t>
            </a:r>
            <a:endParaRPr lang="en-US" sz="2000" b="0" strike="noStrike" spc="-1">
              <a:solidFill>
                <a:srgbClr val="FFFFFF"/>
              </a:solidFill>
              <a:uFill>
                <a:solidFill>
                  <a:srgbClr val="FFFFFF"/>
                </a:solidFill>
              </a:uFill>
              <a:latin typeface="Century Gothic"/>
            </a:endParaRPr>
          </a:p>
          <a:p>
            <a:pPr marL="215900" indent="-215900">
              <a:lnSpc>
                <a:spcPct val="100000"/>
              </a:lnSpc>
              <a:buClr>
                <a:srgbClr val="000000"/>
              </a:buClr>
              <a:buSzPct val="45000"/>
              <a:buFont typeface="Wingdings" panose="05000000000000000000" charset="2"/>
              <a:buChar char=""/>
            </a:pPr>
            <a:r>
              <a:rPr lang="en-US" sz="2400" b="0" strike="noStrike" spc="-1">
                <a:solidFill>
                  <a:srgbClr val="FFFFFF"/>
                </a:solidFill>
                <a:uFill>
                  <a:solidFill>
                    <a:srgbClr val="FFFFFF"/>
                  </a:solidFill>
                </a:uFill>
                <a:latin typeface="Century Gothic"/>
              </a:rPr>
              <a:t>La comunicación entre el servidor y el cliente ocurre a través de un par request/response.</a:t>
            </a:r>
            <a:endParaRPr lang="en-US" sz="2000" b="0" strike="noStrike" spc="-1">
              <a:solidFill>
                <a:srgbClr val="FFFFFF"/>
              </a:solidFill>
              <a:uFill>
                <a:solidFill>
                  <a:srgbClr val="FFFFFF"/>
                </a:solidFill>
              </a:uFill>
              <a:latin typeface="Century Gothic"/>
            </a:endParaRPr>
          </a:p>
          <a:p>
            <a:pPr marL="215900" indent="-215900">
              <a:lnSpc>
                <a:spcPct val="100000"/>
              </a:lnSpc>
              <a:buClr>
                <a:srgbClr val="000000"/>
              </a:buClr>
              <a:buSzPct val="45000"/>
              <a:buFont typeface="Wingdings" panose="05000000000000000000" charset="2"/>
              <a:buChar char=""/>
            </a:pPr>
            <a:r>
              <a:rPr lang="en-US" sz="2400" b="0" strike="noStrike" spc="-1">
                <a:solidFill>
                  <a:srgbClr val="FFFFFF"/>
                </a:solidFill>
                <a:uFill>
                  <a:solidFill>
                    <a:srgbClr val="FFFFFF"/>
                  </a:solidFill>
                </a:uFill>
                <a:latin typeface="Century Gothic"/>
              </a:rPr>
              <a:t>La request o petición es la iniciadora de la comunicación, y la realiza el cliente a través de una</a:t>
            </a:r>
            <a:endParaRPr lang="en-US" sz="2000" b="0" strike="noStrike" spc="-1">
              <a:solidFill>
                <a:srgbClr val="FFFFFF"/>
              </a:solidFill>
              <a:uFill>
                <a:solidFill>
                  <a:srgbClr val="FFFFFF"/>
                </a:solidFill>
              </a:uFill>
              <a:latin typeface="Century Gothic"/>
            </a:endParaRPr>
          </a:p>
          <a:p>
            <a:pPr marL="215900" indent="-215900">
              <a:lnSpc>
                <a:spcPct val="100000"/>
              </a:lnSpc>
              <a:buClr>
                <a:srgbClr val="000000"/>
              </a:buClr>
              <a:buSzPct val="45000"/>
              <a:buFont typeface="Wingdings" panose="05000000000000000000" charset="2"/>
              <a:buChar char=""/>
            </a:pPr>
            <a:r>
              <a:rPr lang="en-US" sz="2400" b="0" strike="noStrike" spc="-1">
                <a:solidFill>
                  <a:srgbClr val="FFFFFF"/>
                </a:solidFill>
                <a:uFill>
                  <a:solidFill>
                    <a:srgbClr val="FFFFFF"/>
                  </a:solidFill>
                </a:uFill>
                <a:latin typeface="Century Gothic"/>
              </a:rPr>
              <a:t>dirección URL (Uniform Resource Locator). Un ejemplo de URL es</a:t>
            </a:r>
            <a:endParaRPr lang="en-US" sz="2000" b="0" strike="noStrike" spc="-1">
              <a:solidFill>
                <a:srgbClr val="FFFFFF"/>
              </a:solidFill>
              <a:uFill>
                <a:solidFill>
                  <a:srgbClr val="FFFFFF"/>
                </a:solidFill>
              </a:uFill>
              <a:latin typeface="Century Gothic"/>
            </a:endParaRPr>
          </a:p>
        </p:txBody>
      </p:sp>
      <p:pic>
        <p:nvPicPr>
          <p:cNvPr id="104" name="Picture 103"/>
          <p:cNvPicPr/>
          <p:nvPr/>
        </p:nvPicPr>
        <p:blipFill>
          <a:blip r:embed="rId2"/>
          <a:stretch>
            <a:fillRect/>
          </a:stretch>
        </p:blipFill>
        <p:spPr>
          <a:xfrm>
            <a:off x="705960" y="5427720"/>
            <a:ext cx="11098800" cy="1064520"/>
          </a:xfrm>
          <a:prstGeom prst="rect">
            <a:avLst/>
          </a:prstGeom>
          <a:ln>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Protocolo HTTP</a:t>
            </a:r>
            <a:endParaRPr lang="en-US" sz="1800" b="0" strike="noStrike" spc="-1">
              <a:solidFill>
                <a:srgbClr val="FFFFFF"/>
              </a:solidFill>
              <a:uFill>
                <a:solidFill>
                  <a:srgbClr val="FFFFFF"/>
                </a:solidFill>
              </a:uFill>
              <a:latin typeface="Century Gothic"/>
            </a:endParaRPr>
          </a:p>
        </p:txBody>
      </p:sp>
      <p:sp>
        <p:nvSpPr>
          <p:cNvPr id="106" name="TextShape 2"/>
          <p:cNvSpPr txBox="1"/>
          <p:nvPr/>
        </p:nvSpPr>
        <p:spPr>
          <a:xfrm>
            <a:off x="731520" y="1371600"/>
            <a:ext cx="11064240" cy="4023360"/>
          </a:xfrm>
          <a:prstGeom prst="rect">
            <a:avLst/>
          </a:prstGeom>
          <a:noFill/>
          <a:ln>
            <a:noFill/>
          </a:ln>
        </p:spPr>
        <p:txBody>
          <a:bodyPr/>
          <a:lstStyle/>
          <a:p>
            <a:pPr marL="215900" indent="-215900">
              <a:lnSpc>
                <a:spcPct val="100000"/>
              </a:lnSpc>
              <a:buClr>
                <a:srgbClr val="000000"/>
              </a:buClr>
              <a:buSzPct val="45000"/>
              <a:buFont typeface="Wingdings" panose="05000000000000000000" charset="2"/>
              <a:buChar char=""/>
            </a:pPr>
            <a:r>
              <a:rPr lang="en-US" sz="2400" b="0" strike="noStrike" spc="-1">
                <a:solidFill>
                  <a:srgbClr val="FFFFFF"/>
                </a:solidFill>
                <a:uFill>
                  <a:solidFill>
                    <a:srgbClr val="FFFFFF"/>
                  </a:solidFill>
                </a:uFill>
                <a:latin typeface="Century Gothic"/>
              </a:rPr>
              <a:t>Las URL son las identidades del host con el que nos queremos comunicar. Cuando utilizamos el protocolo HTTP, con especificar la URL no es suficiente. Además de la URL para “ubicar” el host, es necesario especificar el método que queremos utilizar:</a:t>
            </a:r>
            <a:endParaRPr lang="en-US" sz="2000" b="0" strike="noStrike" spc="-1">
              <a:solidFill>
                <a:srgbClr val="FFFFFF"/>
              </a:solidFill>
              <a:uFill>
                <a:solidFill>
                  <a:srgbClr val="FFFFFF"/>
                </a:solidFill>
              </a:uFill>
              <a:latin typeface="Century Gothic"/>
            </a:endParaRPr>
          </a:p>
          <a:p>
            <a:pPr marL="215900" indent="-215900">
              <a:lnSpc>
                <a:spcPct val="100000"/>
              </a:lnSpc>
              <a:buClr>
                <a:srgbClr val="000000"/>
              </a:buClr>
              <a:buSzPct val="45000"/>
              <a:buFont typeface="Wingdings" panose="05000000000000000000" charset="2"/>
              <a:buChar char=""/>
            </a:pPr>
            <a:r>
              <a:rPr lang="en-US" sz="2400" b="0" strike="noStrike" spc="-1">
                <a:solidFill>
                  <a:srgbClr val="FFFFFF"/>
                </a:solidFill>
                <a:uFill>
                  <a:solidFill>
                    <a:srgbClr val="FFFFFF"/>
                  </a:solidFill>
                </a:uFill>
                <a:latin typeface="Century Gothic"/>
              </a:rPr>
              <a:t>GET</a:t>
            </a:r>
            <a:endParaRPr lang="en-US" sz="2000" b="0" strike="noStrike" spc="-1">
              <a:solidFill>
                <a:srgbClr val="FFFFFF"/>
              </a:solidFill>
              <a:uFill>
                <a:solidFill>
                  <a:srgbClr val="FFFFFF"/>
                </a:solidFill>
              </a:uFill>
              <a:latin typeface="Century Gothic"/>
            </a:endParaRPr>
          </a:p>
          <a:p>
            <a:pPr marL="215900" indent="-215900">
              <a:lnSpc>
                <a:spcPct val="100000"/>
              </a:lnSpc>
              <a:buClr>
                <a:srgbClr val="000000"/>
              </a:buClr>
              <a:buSzPct val="45000"/>
              <a:buFont typeface="Wingdings" panose="05000000000000000000" charset="2"/>
              <a:buChar char=""/>
            </a:pPr>
            <a:r>
              <a:rPr lang="en-US" sz="2400" b="0" strike="noStrike" spc="-1">
                <a:solidFill>
                  <a:srgbClr val="FFFFFF"/>
                </a:solidFill>
                <a:uFill>
                  <a:solidFill>
                    <a:srgbClr val="FFFFFF"/>
                  </a:solidFill>
                </a:uFill>
                <a:latin typeface="Century Gothic"/>
              </a:rPr>
              <a:t>POST</a:t>
            </a:r>
            <a:endParaRPr lang="en-US" sz="2000" b="0" strike="noStrike" spc="-1">
              <a:solidFill>
                <a:srgbClr val="FFFFFF"/>
              </a:solidFill>
              <a:uFill>
                <a:solidFill>
                  <a:srgbClr val="FFFFFF"/>
                </a:solidFill>
              </a:uFill>
              <a:latin typeface="Century Gothic"/>
            </a:endParaRPr>
          </a:p>
          <a:p>
            <a:pPr marL="215900" indent="-215900">
              <a:lnSpc>
                <a:spcPct val="100000"/>
              </a:lnSpc>
              <a:buClr>
                <a:srgbClr val="000000"/>
              </a:buClr>
              <a:buSzPct val="45000"/>
              <a:buFont typeface="Wingdings" panose="05000000000000000000" charset="2"/>
              <a:buChar char=""/>
            </a:pPr>
            <a:r>
              <a:rPr lang="en-US" sz="2400" b="0" strike="noStrike" spc="-1">
                <a:solidFill>
                  <a:srgbClr val="FFFFFF"/>
                </a:solidFill>
                <a:uFill>
                  <a:solidFill>
                    <a:srgbClr val="FFFFFF"/>
                  </a:solidFill>
                </a:uFill>
                <a:latin typeface="Century Gothic"/>
              </a:rPr>
              <a:t>PUT</a:t>
            </a:r>
            <a:endParaRPr lang="en-US" sz="2000" b="0" strike="noStrike" spc="-1">
              <a:solidFill>
                <a:srgbClr val="FFFFFF"/>
              </a:solidFill>
              <a:uFill>
                <a:solidFill>
                  <a:srgbClr val="FFFFFF"/>
                </a:solidFill>
              </a:uFill>
              <a:latin typeface="Century Gothic"/>
            </a:endParaRPr>
          </a:p>
          <a:p>
            <a:pPr marL="215900" indent="-215900">
              <a:lnSpc>
                <a:spcPct val="100000"/>
              </a:lnSpc>
              <a:buClr>
                <a:srgbClr val="000000"/>
              </a:buClr>
              <a:buSzPct val="45000"/>
              <a:buFont typeface="Wingdings" panose="05000000000000000000" charset="2"/>
              <a:buChar char=""/>
            </a:pPr>
            <a:r>
              <a:rPr lang="en-US" sz="2400" b="0" strike="noStrike" spc="-1">
                <a:solidFill>
                  <a:srgbClr val="FFFFFF"/>
                </a:solidFill>
                <a:uFill>
                  <a:solidFill>
                    <a:srgbClr val="FFFFFF"/>
                  </a:solidFill>
                </a:uFill>
                <a:latin typeface="Century Gothic"/>
              </a:rPr>
              <a:t>DELETE</a:t>
            </a:r>
            <a:endParaRPr lang="en-US" sz="2000" b="0" strike="noStrike" spc="-1">
              <a:solidFill>
                <a:srgbClr val="FFFFFF"/>
              </a:solidFill>
              <a:uFill>
                <a:solidFill>
                  <a:srgbClr val="FFFFFF"/>
                </a:solidFill>
              </a:uFill>
              <a:latin typeface="Century Gothic"/>
            </a:endParaRPr>
          </a:p>
        </p:txBody>
      </p:sp>
      <p:pic>
        <p:nvPicPr>
          <p:cNvPr id="107" name="Picture 106"/>
          <p:cNvPicPr/>
          <p:nvPr/>
        </p:nvPicPr>
        <p:blipFill>
          <a:blip r:embed="rId2"/>
          <a:stretch>
            <a:fillRect/>
          </a:stretch>
        </p:blipFill>
        <p:spPr>
          <a:xfrm>
            <a:off x="3383280" y="3566160"/>
            <a:ext cx="8178480" cy="2707920"/>
          </a:xfrm>
          <a:prstGeom prst="rect">
            <a:avLst/>
          </a:prstGeom>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Protocolo FTP</a:t>
            </a:r>
            <a:endParaRPr lang="en-US" sz="1800" b="0" strike="noStrike" spc="-1">
              <a:solidFill>
                <a:srgbClr val="FFFFFF"/>
              </a:solidFill>
              <a:uFill>
                <a:solidFill>
                  <a:srgbClr val="FFFFFF"/>
                </a:solidFill>
              </a:uFill>
              <a:latin typeface="Century Gothic"/>
            </a:endParaRPr>
          </a:p>
        </p:txBody>
      </p:sp>
      <p:sp>
        <p:nvSpPr>
          <p:cNvPr id="109" name="TextShape 2"/>
          <p:cNvSpPr txBox="1"/>
          <p:nvPr/>
        </p:nvSpPr>
        <p:spPr>
          <a:xfrm>
            <a:off x="731520" y="1371600"/>
            <a:ext cx="11064240" cy="4023360"/>
          </a:xfrm>
          <a:prstGeom prst="rect">
            <a:avLst/>
          </a:prstGeom>
          <a:noFill/>
          <a:ln>
            <a:noFill/>
          </a:ln>
        </p:spPr>
        <p:txBody>
          <a:bodyPr/>
          <a:lstStyle/>
          <a:p>
            <a:pPr marL="215900" indent="-215900">
              <a:lnSpc>
                <a:spcPct val="100000"/>
              </a:lnSpc>
              <a:buClr>
                <a:srgbClr val="000000"/>
              </a:buClr>
              <a:buSzPct val="45000"/>
              <a:buFont typeface="Wingdings" panose="05000000000000000000" charset="2"/>
              <a:buChar char=""/>
            </a:pPr>
            <a:r>
              <a:rPr lang="en-US" sz="2400" b="0" strike="noStrike" spc="-1">
                <a:solidFill>
                  <a:srgbClr val="FFFFFF"/>
                </a:solidFill>
                <a:uFill>
                  <a:solidFill>
                    <a:srgbClr val="FFFFFF"/>
                  </a:solidFill>
                </a:uFill>
                <a:latin typeface="Century Gothic"/>
              </a:rPr>
              <a:t>El protocolo FTP (File Transfer Protocol) es uno más dentro de la capa de aplicación, y se utiliza para la transferencia de archivos a través de la red.</a:t>
            </a:r>
          </a:p>
          <a:p>
            <a:pPr marL="215900" indent="-215900">
              <a:lnSpc>
                <a:spcPct val="100000"/>
              </a:lnSpc>
              <a:buClr>
                <a:srgbClr val="000000"/>
              </a:buClr>
              <a:buSzPct val="45000"/>
              <a:buFont typeface="Wingdings" panose="05000000000000000000" charset="2"/>
              <a:buChar char=""/>
            </a:pPr>
            <a:r>
              <a:rPr lang="x-none" altLang="en-US" sz="2000" b="0" strike="noStrike" spc="-1">
                <a:solidFill>
                  <a:srgbClr val="FFFFFF"/>
                </a:solidFill>
                <a:uFill>
                  <a:solidFill>
                    <a:srgbClr val="FFFFFF"/>
                  </a:solidFill>
                </a:uFill>
                <a:latin typeface="Century Gothic"/>
              </a:rPr>
              <a:t>A</a:t>
            </a:r>
            <a:r>
              <a:rPr lang="en-US" sz="2000" b="0" strike="noStrike" spc="-1">
                <a:solidFill>
                  <a:srgbClr val="FFFFFF"/>
                </a:solidFill>
                <a:uFill>
                  <a:solidFill>
                    <a:srgbClr val="FFFFFF"/>
                  </a:solidFill>
                </a:uFill>
                <a:latin typeface="Century Gothic"/>
              </a:rPr>
              <a:t>sí como HTTP tiene un puerto por defecto (puerto 80), el protocolo FTP trabajará por defecto en el puerto 21.</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646200" y="452880"/>
            <a:ext cx="9404280" cy="1400040"/>
          </a:xfrm>
          <a:prstGeom prst="rect">
            <a:avLst/>
          </a:prstGeom>
          <a:noFill/>
          <a:ln>
            <a:noFill/>
          </a:ln>
        </p:spPr>
        <p:txBody>
          <a:bodyPr/>
          <a:lstStyle/>
          <a:p>
            <a:pPr>
              <a:lnSpc>
                <a:spcPct val="100000"/>
              </a:lnSpc>
            </a:pPr>
            <a:r>
              <a:rPr lang="en-US" sz="4200" b="0" strike="noStrike" spc="-1">
                <a:solidFill>
                  <a:srgbClr val="EBEBEB"/>
                </a:solidFill>
                <a:uFill>
                  <a:solidFill>
                    <a:srgbClr val="FFFFFF"/>
                  </a:solidFill>
                </a:uFill>
                <a:latin typeface="Century Gothic"/>
              </a:rPr>
              <a:t>Protocolo </a:t>
            </a:r>
            <a:r>
              <a:rPr lang="x-none" altLang="en-US" sz="4200" b="0" strike="noStrike" spc="-1">
                <a:solidFill>
                  <a:srgbClr val="EBEBEB"/>
                </a:solidFill>
                <a:uFill>
                  <a:solidFill>
                    <a:srgbClr val="FFFFFF"/>
                  </a:solidFill>
                </a:uFill>
                <a:latin typeface="Century Gothic"/>
              </a:rPr>
              <a:t>SSH</a:t>
            </a:r>
          </a:p>
        </p:txBody>
      </p:sp>
      <p:sp>
        <p:nvSpPr>
          <p:cNvPr id="109" name="TextShape 2"/>
          <p:cNvSpPr txBox="1"/>
          <p:nvPr/>
        </p:nvSpPr>
        <p:spPr>
          <a:xfrm>
            <a:off x="731520" y="1371600"/>
            <a:ext cx="11064240" cy="4023360"/>
          </a:xfrm>
          <a:prstGeom prst="rect">
            <a:avLst/>
          </a:prstGeom>
          <a:noFill/>
          <a:ln>
            <a:noFill/>
          </a:ln>
        </p:spPr>
        <p:txBody>
          <a:bodyPr/>
          <a:lstStyle/>
          <a:p>
            <a:pPr indent="0">
              <a:lnSpc>
                <a:spcPct val="100000"/>
              </a:lnSpc>
              <a:buClr>
                <a:srgbClr val="000000"/>
              </a:buClr>
              <a:buSzPct val="45000"/>
              <a:buFont typeface="Wingdings" panose="05000000000000000000" charset="2"/>
              <a:buNone/>
            </a:pPr>
            <a:r>
              <a:rPr lang="en-US" sz="2000" b="0" strike="noStrike" spc="-1">
                <a:solidFill>
                  <a:srgbClr val="FFFFFF"/>
                </a:solidFill>
                <a:uFill>
                  <a:solidFill>
                    <a:srgbClr val="FFFFFF"/>
                  </a:solidFill>
                </a:uFill>
                <a:latin typeface="Century Gothic"/>
              </a:rPr>
              <a:t>El protocolo SSH (Secure Shell), es un método para iniciar una sesión segura, en una</a:t>
            </a:r>
          </a:p>
          <a:p>
            <a:pPr indent="0">
              <a:lnSpc>
                <a:spcPct val="100000"/>
              </a:lnSpc>
              <a:buClr>
                <a:srgbClr val="000000"/>
              </a:buClr>
              <a:buSzPct val="45000"/>
              <a:buFont typeface="Wingdings" panose="05000000000000000000" charset="2"/>
              <a:buNone/>
            </a:pPr>
            <a:r>
              <a:rPr lang="en-US" sz="2000" b="0" strike="noStrike" spc="-1">
                <a:solidFill>
                  <a:srgbClr val="FFFFFF"/>
                </a:solidFill>
                <a:uFill>
                  <a:solidFill>
                    <a:srgbClr val="FFFFFF"/>
                  </a:solidFill>
                </a:uFill>
                <a:latin typeface="Century Gothic"/>
              </a:rPr>
              <a:t>computadora remota, utilizando distintos métodos como autenticación con passwords, llaves</a:t>
            </a:r>
          </a:p>
          <a:p>
            <a:pPr indent="0">
              <a:lnSpc>
                <a:spcPct val="100000"/>
              </a:lnSpc>
              <a:buClr>
                <a:srgbClr val="000000"/>
              </a:buClr>
              <a:buSzPct val="45000"/>
              <a:buFont typeface="Wingdings" panose="05000000000000000000" charset="2"/>
              <a:buNone/>
            </a:pPr>
            <a:r>
              <a:rPr lang="en-US" sz="2000" b="0" strike="noStrike" spc="-1">
                <a:solidFill>
                  <a:srgbClr val="FFFFFF"/>
                </a:solidFill>
                <a:uFill>
                  <a:solidFill>
                    <a:srgbClr val="FFFFFF"/>
                  </a:solidFill>
                </a:uFill>
                <a:latin typeface="Century Gothic"/>
              </a:rPr>
              <a:t>SSH, etc. Una vez iniciada la sesión, la información transmitida desde el servidor hacia el</a:t>
            </a:r>
          </a:p>
          <a:p>
            <a:pPr indent="0">
              <a:lnSpc>
                <a:spcPct val="100000"/>
              </a:lnSpc>
              <a:buClr>
                <a:srgbClr val="000000"/>
              </a:buClr>
              <a:buSzPct val="45000"/>
              <a:buFont typeface="Wingdings" panose="05000000000000000000" charset="2"/>
              <a:buNone/>
            </a:pPr>
            <a:r>
              <a:rPr lang="en-US" sz="2000" b="0" strike="noStrike" spc="-1">
                <a:solidFill>
                  <a:srgbClr val="FFFFFF"/>
                </a:solidFill>
                <a:uFill>
                  <a:solidFill>
                    <a:srgbClr val="FFFFFF"/>
                  </a:solidFill>
                </a:uFill>
                <a:latin typeface="Century Gothic"/>
              </a:rPr>
              <a:t>cliente, y viceversa.</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448</Words>
  <Application>Microsoft Office PowerPoint</Application>
  <PresentationFormat>Panorámica</PresentationFormat>
  <Paragraphs>33</Paragraphs>
  <Slides>9</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9</vt:i4>
      </vt:variant>
    </vt:vector>
  </HeadingPairs>
  <TitlesOfParts>
    <vt:vector size="18" baseType="lpstr">
      <vt:lpstr>Arial</vt:lpstr>
      <vt:lpstr>Century Gothic</vt:lpstr>
      <vt:lpstr>DejaVu Sans</vt:lpstr>
      <vt:lpstr>Symbol</vt:lpstr>
      <vt:lpstr>Times New Roman</vt:lpstr>
      <vt:lpstr>Wingdings</vt:lpstr>
      <vt:lpstr>Wingdings 3</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Arquitectura y Sistemas Operativos</dc:title>
  <dc:creator>Isusi Seff, Martin</dc:creator>
  <cp:lastModifiedBy>Marcos Pablo</cp:lastModifiedBy>
  <cp:revision>75</cp:revision>
  <dcterms:created xsi:type="dcterms:W3CDTF">2017-10-23T21:47:36Z</dcterms:created>
  <dcterms:modified xsi:type="dcterms:W3CDTF">2018-03-18T17:14:52Z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y fmtid="{D5CDD505-2E9C-101B-9397-08002B2CF9AE}" pid="12" name="KSOProductBuildVer">
    <vt:lpwstr>1033-10.1.0.5672</vt:lpwstr>
  </property>
</Properties>
</file>