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31385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rialBlack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aa5b9ecc_0_24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aa5b9ecc_0_24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a6aa5b9ecc_0_24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aa5b9ecc_0_18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aa5b9ecc_0_18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6aa5b9ecc_0_18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aa5b9ecc_0_3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aa5b9ecc_0_3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6aa5b9ecc_0_30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aa5b9ecc_0_3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aa5b9ecc_0_3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6aa5b9ecc_0_3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aa5b9ecc_0_42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aa5b9ecc_0_42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6aa5b9ecc_0_42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48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57204" y="91440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575050" y="914401"/>
            <a:ext cx="5111750" cy="3943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57204" y="1853804"/>
            <a:ext cx="3008313" cy="3003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792288" y="39052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1792288" y="7643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792288" y="43303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1905002" y="2000253"/>
            <a:ext cx="6834983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685800" y="2914650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2313" y="3305177"/>
            <a:ext cx="7772400" cy="124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>
            <a:off x="628650" y="27916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/>
        </p:nvSpPr>
        <p:spPr>
          <a:xfrm>
            <a:off x="519550" y="3360425"/>
            <a:ext cx="7886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Alex Issa and Dylan Bray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November 2020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519550" y="1028938"/>
            <a:ext cx="7886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Heuristic Build Tool Comparison</a:t>
            </a:r>
            <a:endParaRPr b="1" sz="3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Build tools are an important aspect of the software development ecosystem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Unfortunately, tools often rebuild code redundantly, wasting time, computational resources, and memory</a:t>
            </a:r>
            <a:endParaRPr sz="2000"/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971387"/>
            <a:ext cx="3012099" cy="7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700" y="3771257"/>
            <a:ext cx="3012100" cy="116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700" y="3127375"/>
            <a:ext cx="1806600" cy="1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Work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propose to evaluate different build tools on representative Java codebases, comparing their performance handling different types of changes in the codebase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This evaluation will consider Maven, Gradle, and Bazel - a new, high-performance tool that claims to handle incremental builds especially well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evaluation will compare each build tool’s time to completion, CPU usage, and memory usage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For each of Guava, Commons-Math, and a custom Java project using Maven, Gradle, and Bazel: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Track the time to completion, memory usage, and CPU usage for building each project/build tool pair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Create dependency tree of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Manipulate different components of dependency tree and track the new time to completion, memory usage, and CPU usage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Compare each </a:t>
            </a:r>
            <a:r>
              <a:rPr lang="en-US" sz="2000"/>
              <a:t>manipulation</a:t>
            </a:r>
            <a:r>
              <a:rPr lang="en-US" sz="2000"/>
              <a:t> result across build tools, draw conclusions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so Far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originally had a bigger scope including: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Building Tensorflow, Gradle, and Maven using the 3 build tools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Adding Ant and Make as additional build tools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Using projects with multiple/other coding languages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Too large of a scope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Successfully built Guava and Commons-Math with all 3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Found scripts to track CPU and memory usage of all 3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Found scripts to visualize </a:t>
            </a:r>
            <a:r>
              <a:rPr lang="en-US" sz="2000"/>
              <a:t>dependency</a:t>
            </a:r>
            <a:r>
              <a:rPr lang="en-US" sz="2000"/>
              <a:t> trees with all 3 tools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 Next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Complete our custom Java tool as a third buildable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Measure time to </a:t>
            </a:r>
            <a:r>
              <a:rPr lang="en-US" sz="2000"/>
              <a:t>completion</a:t>
            </a:r>
            <a:r>
              <a:rPr lang="en-US" sz="2000"/>
              <a:t>, CPU usage, and memory usage for each project/build tool pair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Define different manipulations to try for each project, then record the time to completion, CPU usage, and memory usage for each project/build tool pair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Interpret</a:t>
            </a:r>
            <a:r>
              <a:rPr lang="en-US" sz="2000"/>
              <a:t> results, draw conclusions, and write report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Dark Background">
  <a:themeElements>
    <a:clrScheme name="Custom 1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