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55" d="100"/>
          <a:sy n="55" d="100"/>
        </p:scale>
        <p:origin x="6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61D7CD-E497-350F-E0D2-D8D38D7ACD59}"/>
              </a:ext>
            </a:extLst>
          </p:cNvPr>
          <p:cNvSpPr/>
          <p:nvPr/>
        </p:nvSpPr>
        <p:spPr>
          <a:xfrm>
            <a:off x="1909823" y="4953965"/>
            <a:ext cx="1122745" cy="163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909823" y="3038357"/>
            <a:ext cx="1122745" cy="163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990842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3V3TO5V0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981688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4022204"/>
            <a:ext cx="1504710" cy="163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7616140" y="6007261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7616140" y="5191247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3032568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SPDT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B165C680-111B-51F4-9D9F-5BC236DB04E9}"/>
              </a:ext>
            </a:extLst>
          </p:cNvPr>
          <p:cNvGrpSpPr/>
          <p:nvPr/>
        </p:nvGrpSpPr>
        <p:grpSpPr>
          <a:xfrm>
            <a:off x="226870" y="1797908"/>
            <a:ext cx="1556952" cy="2069757"/>
            <a:chOff x="226870" y="1797908"/>
            <a:chExt cx="1556952" cy="20697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519AC17-5D21-092F-C02A-2A85AAAFA4A2}"/>
                </a:ext>
              </a:extLst>
            </p:cNvPr>
            <p:cNvSpPr/>
            <p:nvPr/>
          </p:nvSpPr>
          <p:spPr>
            <a:xfrm>
              <a:off x="226870" y="1797908"/>
              <a:ext cx="1556952" cy="2069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ArtyS7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8CFCB7-FAE0-3B48-77B1-A1BB02633A1F}"/>
                </a:ext>
              </a:extLst>
            </p:cNvPr>
            <p:cNvSpPr/>
            <p:nvPr/>
          </p:nvSpPr>
          <p:spPr>
            <a:xfrm>
              <a:off x="226870" y="2026508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E7AF249-9D6B-5088-7D37-CBE66D4B8D5A}"/>
                </a:ext>
              </a:extLst>
            </p:cNvPr>
            <p:cNvSpPr/>
            <p:nvPr/>
          </p:nvSpPr>
          <p:spPr>
            <a:xfrm>
              <a:off x="226870" y="3039762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026063-9A4A-38FC-4984-9D2AD5344AB5}"/>
                </a:ext>
              </a:extLst>
            </p:cNvPr>
            <p:cNvSpPr/>
            <p:nvPr/>
          </p:nvSpPr>
          <p:spPr>
            <a:xfrm>
              <a:off x="1283372" y="2026508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C966B7-409F-DAC0-658B-04BFF67A2AB7}"/>
                </a:ext>
              </a:extLst>
            </p:cNvPr>
            <p:cNvSpPr/>
            <p:nvPr/>
          </p:nvSpPr>
          <p:spPr>
            <a:xfrm>
              <a:off x="1283372" y="3039762"/>
              <a:ext cx="500450" cy="38923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PMOD</a:t>
              </a:r>
              <a:endParaRPr lang="ko-KR" altLang="en-US" sz="80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EA7605-E02A-C550-5F3A-3B8BB426E5A3}"/>
              </a:ext>
            </a:extLst>
          </p:cNvPr>
          <p:cNvSpPr/>
          <p:nvPr/>
        </p:nvSpPr>
        <p:spPr>
          <a:xfrm>
            <a:off x="2551670" y="321275"/>
            <a:ext cx="3601994" cy="5826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lower side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C27ADBF-C334-FE85-0537-2947FE6DF7E2}"/>
              </a:ext>
            </a:extLst>
          </p:cNvPr>
          <p:cNvGrpSpPr/>
          <p:nvPr/>
        </p:nvGrpSpPr>
        <p:grpSpPr>
          <a:xfrm>
            <a:off x="2644346" y="1594021"/>
            <a:ext cx="444843" cy="3194222"/>
            <a:chOff x="2644346" y="1093573"/>
            <a:chExt cx="444843" cy="319422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A4185C1-B258-5FBC-98CE-2639968B7A7B}"/>
                </a:ext>
              </a:extLst>
            </p:cNvPr>
            <p:cNvSpPr/>
            <p:nvPr/>
          </p:nvSpPr>
          <p:spPr>
            <a:xfrm>
              <a:off x="2644346" y="1093573"/>
              <a:ext cx="444843" cy="31942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9FB1F79-5666-F8BF-9A2E-2A81703FC3A2}"/>
                </a:ext>
              </a:extLst>
            </p:cNvPr>
            <p:cNvSpPr/>
            <p:nvPr/>
          </p:nvSpPr>
          <p:spPr>
            <a:xfrm>
              <a:off x="2729442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E3FDE80-86C2-BFC9-0D3B-3A9E49FECB6F}"/>
                </a:ext>
              </a:extLst>
            </p:cNvPr>
            <p:cNvSpPr/>
            <p:nvPr/>
          </p:nvSpPr>
          <p:spPr>
            <a:xfrm>
              <a:off x="2915251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40D3499-B9B4-2856-2EEB-CDB38CF2162B}"/>
                </a:ext>
              </a:extLst>
            </p:cNvPr>
            <p:cNvSpPr/>
            <p:nvPr/>
          </p:nvSpPr>
          <p:spPr>
            <a:xfrm>
              <a:off x="2729442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8AFFBB-1A25-E795-B2FE-7C2E69EE6022}"/>
                </a:ext>
              </a:extLst>
            </p:cNvPr>
            <p:cNvSpPr/>
            <p:nvPr/>
          </p:nvSpPr>
          <p:spPr>
            <a:xfrm>
              <a:off x="2915251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D6052ED-DC11-BB15-E02B-E3D0268BF240}"/>
                </a:ext>
              </a:extLst>
            </p:cNvPr>
            <p:cNvSpPr/>
            <p:nvPr/>
          </p:nvSpPr>
          <p:spPr>
            <a:xfrm>
              <a:off x="2729442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390556D-4F75-53BE-E3BF-EE84BBA0C92E}"/>
                </a:ext>
              </a:extLst>
            </p:cNvPr>
            <p:cNvSpPr/>
            <p:nvPr/>
          </p:nvSpPr>
          <p:spPr>
            <a:xfrm>
              <a:off x="2915251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5F88549-9CE7-7D22-B28F-2D22A42B314D}"/>
                </a:ext>
              </a:extLst>
            </p:cNvPr>
            <p:cNvSpPr/>
            <p:nvPr/>
          </p:nvSpPr>
          <p:spPr>
            <a:xfrm>
              <a:off x="2729442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D2E3831-327F-216D-1674-770A0477D0C7}"/>
                </a:ext>
              </a:extLst>
            </p:cNvPr>
            <p:cNvSpPr/>
            <p:nvPr/>
          </p:nvSpPr>
          <p:spPr>
            <a:xfrm>
              <a:off x="2915251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0CDA7A7-9E4C-AF5B-C9F4-7A457318A9FD}"/>
                </a:ext>
              </a:extLst>
            </p:cNvPr>
            <p:cNvSpPr/>
            <p:nvPr/>
          </p:nvSpPr>
          <p:spPr>
            <a:xfrm>
              <a:off x="2729442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4721609-6E28-F2DE-2278-60A0F54A3CE7}"/>
                </a:ext>
              </a:extLst>
            </p:cNvPr>
            <p:cNvSpPr/>
            <p:nvPr/>
          </p:nvSpPr>
          <p:spPr>
            <a:xfrm>
              <a:off x="2915251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50064E0-750B-0188-6799-6DA3B3E1672D}"/>
                </a:ext>
              </a:extLst>
            </p:cNvPr>
            <p:cNvSpPr/>
            <p:nvPr/>
          </p:nvSpPr>
          <p:spPr>
            <a:xfrm>
              <a:off x="2729442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D42F50E-7473-7D20-FF10-0921A3F635C3}"/>
                </a:ext>
              </a:extLst>
            </p:cNvPr>
            <p:cNvSpPr/>
            <p:nvPr/>
          </p:nvSpPr>
          <p:spPr>
            <a:xfrm>
              <a:off x="2915251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5D8BFA4-E79B-C410-C614-A60090AA7863}"/>
                </a:ext>
              </a:extLst>
            </p:cNvPr>
            <p:cNvSpPr/>
            <p:nvPr/>
          </p:nvSpPr>
          <p:spPr>
            <a:xfrm>
              <a:off x="2729442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02B146A-BCCC-1466-7B0D-5FB82EF5F58E}"/>
                </a:ext>
              </a:extLst>
            </p:cNvPr>
            <p:cNvSpPr/>
            <p:nvPr/>
          </p:nvSpPr>
          <p:spPr>
            <a:xfrm>
              <a:off x="2915251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8EE81A8-AF2D-40CF-3375-264F90D713D4}"/>
                </a:ext>
              </a:extLst>
            </p:cNvPr>
            <p:cNvSpPr/>
            <p:nvPr/>
          </p:nvSpPr>
          <p:spPr>
            <a:xfrm>
              <a:off x="2729442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6F8206F-04FE-A29C-E031-72BAA2C5664F}"/>
                </a:ext>
              </a:extLst>
            </p:cNvPr>
            <p:cNvSpPr/>
            <p:nvPr/>
          </p:nvSpPr>
          <p:spPr>
            <a:xfrm>
              <a:off x="2915251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6342BEB-D3C3-9A2C-BF51-912EF1B81F75}"/>
                </a:ext>
              </a:extLst>
            </p:cNvPr>
            <p:cNvSpPr/>
            <p:nvPr/>
          </p:nvSpPr>
          <p:spPr>
            <a:xfrm>
              <a:off x="2729442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85E03DC-F49E-7596-2801-9CE4223E7ADA}"/>
                </a:ext>
              </a:extLst>
            </p:cNvPr>
            <p:cNvSpPr/>
            <p:nvPr/>
          </p:nvSpPr>
          <p:spPr>
            <a:xfrm>
              <a:off x="2915251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821FFE-9DBC-B9C5-AAFF-3B2B8DADD8FC}"/>
                </a:ext>
              </a:extLst>
            </p:cNvPr>
            <p:cNvSpPr/>
            <p:nvPr/>
          </p:nvSpPr>
          <p:spPr>
            <a:xfrm>
              <a:off x="2729442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01752FE-36E4-DD8F-43A0-1BC6970056E1}"/>
                </a:ext>
              </a:extLst>
            </p:cNvPr>
            <p:cNvSpPr/>
            <p:nvPr/>
          </p:nvSpPr>
          <p:spPr>
            <a:xfrm>
              <a:off x="2915251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C74DD3D-F9FF-D3D8-7BB8-694669CD8AB7}"/>
                </a:ext>
              </a:extLst>
            </p:cNvPr>
            <p:cNvSpPr/>
            <p:nvPr/>
          </p:nvSpPr>
          <p:spPr>
            <a:xfrm>
              <a:off x="2729442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EFFD6F8-7F78-4DFF-1618-02F3A82829B0}"/>
                </a:ext>
              </a:extLst>
            </p:cNvPr>
            <p:cNvSpPr/>
            <p:nvPr/>
          </p:nvSpPr>
          <p:spPr>
            <a:xfrm>
              <a:off x="2915251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7E132E-632D-E6E2-EC7D-0ED1B93C0428}"/>
                </a:ext>
              </a:extLst>
            </p:cNvPr>
            <p:cNvSpPr/>
            <p:nvPr/>
          </p:nvSpPr>
          <p:spPr>
            <a:xfrm>
              <a:off x="2729442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1BD8738-B36B-B951-CA8D-4ADAC51095E5}"/>
                </a:ext>
              </a:extLst>
            </p:cNvPr>
            <p:cNvSpPr/>
            <p:nvPr/>
          </p:nvSpPr>
          <p:spPr>
            <a:xfrm>
              <a:off x="2915251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9D6AD4-67E1-ED0E-6D65-9DB693E45ED6}"/>
                </a:ext>
              </a:extLst>
            </p:cNvPr>
            <p:cNvSpPr/>
            <p:nvPr/>
          </p:nvSpPr>
          <p:spPr>
            <a:xfrm>
              <a:off x="2729442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810C4AE-33D7-6051-07BF-2DA98334BB18}"/>
                </a:ext>
              </a:extLst>
            </p:cNvPr>
            <p:cNvSpPr/>
            <p:nvPr/>
          </p:nvSpPr>
          <p:spPr>
            <a:xfrm>
              <a:off x="2915251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90668A7-4AFE-4932-A72B-2B7C9B1C127A}"/>
                </a:ext>
              </a:extLst>
            </p:cNvPr>
            <p:cNvSpPr/>
            <p:nvPr/>
          </p:nvSpPr>
          <p:spPr>
            <a:xfrm>
              <a:off x="2729442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0468F76-887A-14FB-7D2D-25AA41A1E386}"/>
                </a:ext>
              </a:extLst>
            </p:cNvPr>
            <p:cNvSpPr/>
            <p:nvPr/>
          </p:nvSpPr>
          <p:spPr>
            <a:xfrm>
              <a:off x="2915251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45A6643-27E0-1176-490D-0806F435BDA7}"/>
                </a:ext>
              </a:extLst>
            </p:cNvPr>
            <p:cNvSpPr/>
            <p:nvPr/>
          </p:nvSpPr>
          <p:spPr>
            <a:xfrm>
              <a:off x="2729442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0264709-8067-8928-F672-92CF283ECED0}"/>
                </a:ext>
              </a:extLst>
            </p:cNvPr>
            <p:cNvSpPr/>
            <p:nvPr/>
          </p:nvSpPr>
          <p:spPr>
            <a:xfrm>
              <a:off x="2915251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879C74A-A6A2-FFF1-6C7F-EE645117B162}"/>
                </a:ext>
              </a:extLst>
            </p:cNvPr>
            <p:cNvSpPr/>
            <p:nvPr/>
          </p:nvSpPr>
          <p:spPr>
            <a:xfrm>
              <a:off x="2729442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E57011E-6B12-BBFA-AFA8-FC86520FAC41}"/>
                </a:ext>
              </a:extLst>
            </p:cNvPr>
            <p:cNvSpPr/>
            <p:nvPr/>
          </p:nvSpPr>
          <p:spPr>
            <a:xfrm>
              <a:off x="2915251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AE94AA-D060-4EBE-4F1A-F405203A626B}"/>
              </a:ext>
            </a:extLst>
          </p:cNvPr>
          <p:cNvSpPr/>
          <p:nvPr/>
        </p:nvSpPr>
        <p:spPr>
          <a:xfrm>
            <a:off x="6487297" y="321275"/>
            <a:ext cx="3601994" cy="5826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upper side</a:t>
            </a:r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8BBD793-857E-387C-274E-E59423731597}"/>
              </a:ext>
            </a:extLst>
          </p:cNvPr>
          <p:cNvGrpSpPr/>
          <p:nvPr/>
        </p:nvGrpSpPr>
        <p:grpSpPr>
          <a:xfrm>
            <a:off x="6665069" y="1948809"/>
            <a:ext cx="278942" cy="2930038"/>
            <a:chOff x="6967809" y="1690015"/>
            <a:chExt cx="278942" cy="293003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CBF5E9-5F35-9479-8C89-9F3CA48E1A90}"/>
                </a:ext>
              </a:extLst>
            </p:cNvPr>
            <p:cNvSpPr/>
            <p:nvPr/>
          </p:nvSpPr>
          <p:spPr>
            <a:xfrm>
              <a:off x="6967809" y="169001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72BD0B4-434F-048A-B436-0C3EC5A0C917}"/>
                </a:ext>
              </a:extLst>
            </p:cNvPr>
            <p:cNvSpPr/>
            <p:nvPr/>
          </p:nvSpPr>
          <p:spPr>
            <a:xfrm>
              <a:off x="7153618" y="169001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64458A8-2347-60DE-9B96-6E2133A2A6E8}"/>
                </a:ext>
              </a:extLst>
            </p:cNvPr>
            <p:cNvSpPr/>
            <p:nvPr/>
          </p:nvSpPr>
          <p:spPr>
            <a:xfrm>
              <a:off x="6967809" y="187914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76ECC98-D182-CB11-13C7-438CD32CD38F}"/>
                </a:ext>
              </a:extLst>
            </p:cNvPr>
            <p:cNvSpPr/>
            <p:nvPr/>
          </p:nvSpPr>
          <p:spPr>
            <a:xfrm>
              <a:off x="7153618" y="187914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41D1DDB-A135-CDF7-87BC-70D36A579FE5}"/>
                </a:ext>
              </a:extLst>
            </p:cNvPr>
            <p:cNvSpPr/>
            <p:nvPr/>
          </p:nvSpPr>
          <p:spPr>
            <a:xfrm>
              <a:off x="6967809" y="206826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5FBDFAF-8E36-C486-2D36-9EF7C063E3A4}"/>
                </a:ext>
              </a:extLst>
            </p:cNvPr>
            <p:cNvSpPr/>
            <p:nvPr/>
          </p:nvSpPr>
          <p:spPr>
            <a:xfrm>
              <a:off x="7153618" y="206826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345A7D-8D93-B6E6-0F4B-0A34630E7919}"/>
                </a:ext>
              </a:extLst>
            </p:cNvPr>
            <p:cNvSpPr/>
            <p:nvPr/>
          </p:nvSpPr>
          <p:spPr>
            <a:xfrm>
              <a:off x="6967809" y="225739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603AC79-2F89-0F93-800A-66E7D38907C3}"/>
                </a:ext>
              </a:extLst>
            </p:cNvPr>
            <p:cNvSpPr/>
            <p:nvPr/>
          </p:nvSpPr>
          <p:spPr>
            <a:xfrm>
              <a:off x="7153618" y="225739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9BCEEDE-7DA1-5809-776D-FC096B02F98F}"/>
                </a:ext>
              </a:extLst>
            </p:cNvPr>
            <p:cNvSpPr/>
            <p:nvPr/>
          </p:nvSpPr>
          <p:spPr>
            <a:xfrm>
              <a:off x="6967809" y="244652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A2686FC-72A9-BC48-34D7-CE612A61D5BE}"/>
                </a:ext>
              </a:extLst>
            </p:cNvPr>
            <p:cNvSpPr/>
            <p:nvPr/>
          </p:nvSpPr>
          <p:spPr>
            <a:xfrm>
              <a:off x="7153618" y="244652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8858795-037B-2AB0-ADF8-2C1280DF759C}"/>
                </a:ext>
              </a:extLst>
            </p:cNvPr>
            <p:cNvSpPr/>
            <p:nvPr/>
          </p:nvSpPr>
          <p:spPr>
            <a:xfrm>
              <a:off x="6967809" y="263565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064DF8D-6F64-2D9E-73DC-E1D80E38AF8B}"/>
                </a:ext>
              </a:extLst>
            </p:cNvPr>
            <p:cNvSpPr/>
            <p:nvPr/>
          </p:nvSpPr>
          <p:spPr>
            <a:xfrm>
              <a:off x="7153618" y="263565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EB21F-8D4B-8C98-9EAE-34141AE1EE28}"/>
                </a:ext>
              </a:extLst>
            </p:cNvPr>
            <p:cNvSpPr/>
            <p:nvPr/>
          </p:nvSpPr>
          <p:spPr>
            <a:xfrm>
              <a:off x="6967809" y="282477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18D27D5-3486-FE41-EBE7-057494C320A4}"/>
                </a:ext>
              </a:extLst>
            </p:cNvPr>
            <p:cNvSpPr/>
            <p:nvPr/>
          </p:nvSpPr>
          <p:spPr>
            <a:xfrm>
              <a:off x="7153618" y="282477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D0234C-10AF-0965-CCB2-5648CE7005B2}"/>
                </a:ext>
              </a:extLst>
            </p:cNvPr>
            <p:cNvSpPr/>
            <p:nvPr/>
          </p:nvSpPr>
          <p:spPr>
            <a:xfrm>
              <a:off x="6967809" y="301390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CD719C6-F974-8646-CB50-77F8A1275011}"/>
                </a:ext>
              </a:extLst>
            </p:cNvPr>
            <p:cNvSpPr/>
            <p:nvPr/>
          </p:nvSpPr>
          <p:spPr>
            <a:xfrm>
              <a:off x="7153618" y="301390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28D9AD3-889C-9AF3-28CC-C719ACA929AC}"/>
                </a:ext>
              </a:extLst>
            </p:cNvPr>
            <p:cNvSpPr/>
            <p:nvPr/>
          </p:nvSpPr>
          <p:spPr>
            <a:xfrm>
              <a:off x="6967809" y="320303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0225D1-CB69-0B0D-C5AB-AC8BC1C9D6FC}"/>
                </a:ext>
              </a:extLst>
            </p:cNvPr>
            <p:cNvSpPr/>
            <p:nvPr/>
          </p:nvSpPr>
          <p:spPr>
            <a:xfrm>
              <a:off x="7153618" y="320303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152E0D1-199A-0353-1AA4-775BCCB7A20F}"/>
                </a:ext>
              </a:extLst>
            </p:cNvPr>
            <p:cNvSpPr/>
            <p:nvPr/>
          </p:nvSpPr>
          <p:spPr>
            <a:xfrm>
              <a:off x="6967809" y="339215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64C2E32-C077-4294-7B53-F8FB7659163B}"/>
                </a:ext>
              </a:extLst>
            </p:cNvPr>
            <p:cNvSpPr/>
            <p:nvPr/>
          </p:nvSpPr>
          <p:spPr>
            <a:xfrm>
              <a:off x="7153618" y="339215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E23ED87-AD8B-3F4D-1C98-7DCAFD076C12}"/>
                </a:ext>
              </a:extLst>
            </p:cNvPr>
            <p:cNvSpPr/>
            <p:nvPr/>
          </p:nvSpPr>
          <p:spPr>
            <a:xfrm>
              <a:off x="6967809" y="358128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D4C7AC8-99A8-872A-10DD-965A64179E0F}"/>
                </a:ext>
              </a:extLst>
            </p:cNvPr>
            <p:cNvSpPr/>
            <p:nvPr/>
          </p:nvSpPr>
          <p:spPr>
            <a:xfrm>
              <a:off x="7153618" y="358128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C526F1D-3A1F-EEF2-FEF7-DC4A448B5577}"/>
                </a:ext>
              </a:extLst>
            </p:cNvPr>
            <p:cNvSpPr/>
            <p:nvPr/>
          </p:nvSpPr>
          <p:spPr>
            <a:xfrm>
              <a:off x="6967809" y="377041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3F458FE-5AA9-54A2-C2B5-89A07C660E09}"/>
                </a:ext>
              </a:extLst>
            </p:cNvPr>
            <p:cNvSpPr/>
            <p:nvPr/>
          </p:nvSpPr>
          <p:spPr>
            <a:xfrm>
              <a:off x="7153618" y="377041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C124E79-7058-D61B-EA01-D2E0BEDE4AED}"/>
                </a:ext>
              </a:extLst>
            </p:cNvPr>
            <p:cNvSpPr/>
            <p:nvPr/>
          </p:nvSpPr>
          <p:spPr>
            <a:xfrm>
              <a:off x="6967809" y="395953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ADB758A-914B-3964-02A2-8FDF18BD0425}"/>
                </a:ext>
              </a:extLst>
            </p:cNvPr>
            <p:cNvSpPr/>
            <p:nvPr/>
          </p:nvSpPr>
          <p:spPr>
            <a:xfrm>
              <a:off x="7153618" y="395953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AF685BB-FA94-B997-B4D9-049D10A4DEEF}"/>
                </a:ext>
              </a:extLst>
            </p:cNvPr>
            <p:cNvSpPr/>
            <p:nvPr/>
          </p:nvSpPr>
          <p:spPr>
            <a:xfrm>
              <a:off x="6967809" y="414866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D09D69-AE0B-C1DF-3E89-AAA36D4BF887}"/>
                </a:ext>
              </a:extLst>
            </p:cNvPr>
            <p:cNvSpPr/>
            <p:nvPr/>
          </p:nvSpPr>
          <p:spPr>
            <a:xfrm>
              <a:off x="7153618" y="414866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E4A7B92-FF0E-8DAA-079A-AAB0AE1EA585}"/>
                </a:ext>
              </a:extLst>
            </p:cNvPr>
            <p:cNvSpPr/>
            <p:nvPr/>
          </p:nvSpPr>
          <p:spPr>
            <a:xfrm>
              <a:off x="6967809" y="433779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90092FB-614B-3AB1-15BC-76F282335AEA}"/>
                </a:ext>
              </a:extLst>
            </p:cNvPr>
            <p:cNvSpPr/>
            <p:nvPr/>
          </p:nvSpPr>
          <p:spPr>
            <a:xfrm>
              <a:off x="7153618" y="433779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8FFAB67-B494-F0A0-87D5-AEE0F2C4CA4C}"/>
                </a:ext>
              </a:extLst>
            </p:cNvPr>
            <p:cNvSpPr/>
            <p:nvPr/>
          </p:nvSpPr>
          <p:spPr>
            <a:xfrm>
              <a:off x="6967809" y="452692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B4A1984-B4AA-2607-60FF-FF60937143C1}"/>
                </a:ext>
              </a:extLst>
            </p:cNvPr>
            <p:cNvSpPr/>
            <p:nvPr/>
          </p:nvSpPr>
          <p:spPr>
            <a:xfrm>
              <a:off x="7153618" y="452692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580410B-1F44-B2C7-2B25-7987C096EF34}"/>
              </a:ext>
            </a:extLst>
          </p:cNvPr>
          <p:cNvGrpSpPr/>
          <p:nvPr/>
        </p:nvGrpSpPr>
        <p:grpSpPr>
          <a:xfrm>
            <a:off x="7804322" y="2438578"/>
            <a:ext cx="321275" cy="321275"/>
            <a:chOff x="7494373" y="759941"/>
            <a:chExt cx="321275" cy="32127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948C5C4-82E0-14F0-9115-F521F1D1E195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C95AD33-F2DA-BEED-11F7-D3DA4ABAED77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A4062CA-CAEE-D4C2-9D4E-329779D4B130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C88397-3768-C310-C5FA-7C943E051725}"/>
              </a:ext>
            </a:extLst>
          </p:cNvPr>
          <p:cNvGrpSpPr/>
          <p:nvPr/>
        </p:nvGrpSpPr>
        <p:grpSpPr>
          <a:xfrm>
            <a:off x="8385347" y="2438578"/>
            <a:ext cx="321275" cy="321275"/>
            <a:chOff x="7494373" y="759941"/>
            <a:chExt cx="321275" cy="32127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4FB4E44-ABBF-AC9C-06C1-7D3268F72DBB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CC6819D-406A-6D55-9CEA-6D15A6BC9EB7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8A86106-0E5D-E0AB-CE82-72A5E8D6E767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75DD54E-5A23-5BA3-5B9A-A8ABBCF2BEF7}"/>
              </a:ext>
            </a:extLst>
          </p:cNvPr>
          <p:cNvGrpSpPr/>
          <p:nvPr/>
        </p:nvGrpSpPr>
        <p:grpSpPr>
          <a:xfrm>
            <a:off x="8975897" y="2438578"/>
            <a:ext cx="321275" cy="321275"/>
            <a:chOff x="7494373" y="759941"/>
            <a:chExt cx="321275" cy="32127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1B5D84F-C645-6512-248E-D89E1CDD6475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332DDC4-B141-42F2-640A-1BAEFA184CF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809FCC5-C130-C817-F880-AA5278B2189C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525E338-4B02-C442-54F5-37AD541033A2}"/>
              </a:ext>
            </a:extLst>
          </p:cNvPr>
          <p:cNvGrpSpPr/>
          <p:nvPr/>
        </p:nvGrpSpPr>
        <p:grpSpPr>
          <a:xfrm>
            <a:off x="9543663" y="2438578"/>
            <a:ext cx="321275" cy="321275"/>
            <a:chOff x="7494373" y="759941"/>
            <a:chExt cx="321275" cy="32127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F83235D-0A0A-3BD0-C035-461B709E728D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C8B9F89-1F3A-D19C-1CC0-7181479C2F75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A9BA400-CD99-D229-43EB-5A7E96FB8760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57A329-B12F-53E8-01AF-9E41AE3FE873}"/>
              </a:ext>
            </a:extLst>
          </p:cNvPr>
          <p:cNvGrpSpPr/>
          <p:nvPr/>
        </p:nvGrpSpPr>
        <p:grpSpPr>
          <a:xfrm>
            <a:off x="7804322" y="3047377"/>
            <a:ext cx="321275" cy="321275"/>
            <a:chOff x="7494373" y="759941"/>
            <a:chExt cx="321275" cy="32127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3578483-8B1D-DB4D-F955-02169CF73C2E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637BEAA-DD14-9E42-E9F7-2CBC2CC2E16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488CAD2-FE93-1BCE-4A60-225F3EF9E8B4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8708294-298C-DE8A-4C7A-8AA28A03C227}"/>
              </a:ext>
            </a:extLst>
          </p:cNvPr>
          <p:cNvGrpSpPr/>
          <p:nvPr/>
        </p:nvGrpSpPr>
        <p:grpSpPr>
          <a:xfrm>
            <a:off x="8385347" y="3047377"/>
            <a:ext cx="321275" cy="321275"/>
            <a:chOff x="7494373" y="759941"/>
            <a:chExt cx="321275" cy="32127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B346F4B4-C54F-DFF5-9B83-06DC41E59533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57F51555-1093-034F-0467-510D873F9368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1A4BECF-FE6D-48ED-F6C2-688B8D41014D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BEAFFE-FB09-A744-8400-D1526A34FFC9}"/>
              </a:ext>
            </a:extLst>
          </p:cNvPr>
          <p:cNvGrpSpPr/>
          <p:nvPr/>
        </p:nvGrpSpPr>
        <p:grpSpPr>
          <a:xfrm>
            <a:off x="8975897" y="3047377"/>
            <a:ext cx="321275" cy="321275"/>
            <a:chOff x="7494373" y="759941"/>
            <a:chExt cx="321275" cy="321275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599332E8-2D9F-16D9-D961-894092F6F87F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A55AC30-9C2E-2A38-2625-C9F1D83D0812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5D27224-488C-CF8A-B43B-785A4D19FFD1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7668749-F623-247C-331B-339842C14AE1}"/>
              </a:ext>
            </a:extLst>
          </p:cNvPr>
          <p:cNvGrpSpPr/>
          <p:nvPr/>
        </p:nvGrpSpPr>
        <p:grpSpPr>
          <a:xfrm>
            <a:off x="9543663" y="3047377"/>
            <a:ext cx="321275" cy="321275"/>
            <a:chOff x="7494373" y="759941"/>
            <a:chExt cx="321275" cy="321275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5CB8A7F-4DF5-CEC0-9757-2D7238CCC8CA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2FEA309-A18E-4F35-64AE-8FE11BD3BD02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F79DD84-8940-F972-88B4-1223478170DB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C45BEEC-D94B-72B7-89C4-1EA6DE497636}"/>
              </a:ext>
            </a:extLst>
          </p:cNvPr>
          <p:cNvGrpSpPr/>
          <p:nvPr/>
        </p:nvGrpSpPr>
        <p:grpSpPr>
          <a:xfrm>
            <a:off x="7804322" y="3650912"/>
            <a:ext cx="321275" cy="321275"/>
            <a:chOff x="7494373" y="759941"/>
            <a:chExt cx="321275" cy="32127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A50979D-1251-8AF0-55E6-61313C620B39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35BBB7E-0511-0C69-040F-73D89323B84E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F6179E5-DA8E-73FF-AAAE-17B32894470B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579EAA4-19DE-3871-56B8-CEE661518027}"/>
              </a:ext>
            </a:extLst>
          </p:cNvPr>
          <p:cNvGrpSpPr/>
          <p:nvPr/>
        </p:nvGrpSpPr>
        <p:grpSpPr>
          <a:xfrm>
            <a:off x="8385347" y="3650912"/>
            <a:ext cx="321275" cy="321275"/>
            <a:chOff x="7494373" y="759941"/>
            <a:chExt cx="321275" cy="321275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20B6D5E-991A-1B0D-0879-1D47C4844B74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D3626D4-354D-F173-FF43-B288D967E5E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1B7D367-01AD-4FD3-268F-2398D85425FB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C761576-016D-9276-AA1B-4977EED95EC7}"/>
              </a:ext>
            </a:extLst>
          </p:cNvPr>
          <p:cNvGrpSpPr/>
          <p:nvPr/>
        </p:nvGrpSpPr>
        <p:grpSpPr>
          <a:xfrm>
            <a:off x="8975897" y="3650912"/>
            <a:ext cx="321275" cy="321275"/>
            <a:chOff x="7494373" y="759941"/>
            <a:chExt cx="321275" cy="321275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44377C1-32C7-799E-1455-67D9E2E0EE30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C83CDF3-90C4-4066-9B49-8F3D55C854C4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F7C68240-C0F5-FCC2-E6F8-21C034696574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6869F6C-D7F2-22F4-9C05-174C10A8DF6A}"/>
              </a:ext>
            </a:extLst>
          </p:cNvPr>
          <p:cNvGrpSpPr/>
          <p:nvPr/>
        </p:nvGrpSpPr>
        <p:grpSpPr>
          <a:xfrm>
            <a:off x="9543663" y="3650912"/>
            <a:ext cx="321275" cy="321275"/>
            <a:chOff x="7494373" y="759941"/>
            <a:chExt cx="321275" cy="32127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5DEDDEE-F5AB-D228-81C0-0044F5FFB0E7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0C09850-3A3B-8905-94BC-9C915A2E2410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DB96728-5172-03D4-0B2A-9EA61CB80690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C73ED6C-6418-9931-96B1-D5B1AF8A52AE}"/>
              </a:ext>
            </a:extLst>
          </p:cNvPr>
          <p:cNvGrpSpPr/>
          <p:nvPr/>
        </p:nvGrpSpPr>
        <p:grpSpPr>
          <a:xfrm>
            <a:off x="7804322" y="4218293"/>
            <a:ext cx="321275" cy="321275"/>
            <a:chOff x="7494373" y="759941"/>
            <a:chExt cx="321275" cy="32127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A59A701-1761-67EB-94C8-60CCCAC92F2F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E8B2B1-825A-BDDF-FF8D-12DA7B7C433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9582C0F-B020-B81D-E7F5-F2F2C5A86A46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47A66E9-64A7-3AB6-DE6C-6463A2839B56}"/>
              </a:ext>
            </a:extLst>
          </p:cNvPr>
          <p:cNvGrpSpPr/>
          <p:nvPr/>
        </p:nvGrpSpPr>
        <p:grpSpPr>
          <a:xfrm>
            <a:off x="8385347" y="4218293"/>
            <a:ext cx="321275" cy="321275"/>
            <a:chOff x="7494373" y="759941"/>
            <a:chExt cx="321275" cy="321275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89622D1-5174-97CE-B45A-CA6518805C99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01A0D0B-69F1-CEB3-377E-C41B3C470864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736DF07-9D91-EB2A-3F63-E2F4621BF3C8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16C1DFD-4A99-8551-1B0C-9E5303C374E3}"/>
              </a:ext>
            </a:extLst>
          </p:cNvPr>
          <p:cNvGrpSpPr/>
          <p:nvPr/>
        </p:nvGrpSpPr>
        <p:grpSpPr>
          <a:xfrm>
            <a:off x="8975897" y="4218293"/>
            <a:ext cx="321275" cy="321275"/>
            <a:chOff x="7494373" y="759941"/>
            <a:chExt cx="321275" cy="321275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0152A76-CAA8-4558-2032-7AD293BC9F97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9E4A7E8-152D-0EAD-68D8-4B6CDA3B42A6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4E77F22-F4DB-BF97-A3DB-959A1ACF197D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BD247D4-9E1C-5C22-25C6-228AF1210448}"/>
              </a:ext>
            </a:extLst>
          </p:cNvPr>
          <p:cNvGrpSpPr/>
          <p:nvPr/>
        </p:nvGrpSpPr>
        <p:grpSpPr>
          <a:xfrm>
            <a:off x="9543663" y="4218293"/>
            <a:ext cx="321275" cy="321275"/>
            <a:chOff x="7494373" y="759941"/>
            <a:chExt cx="321275" cy="32127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0B2D2AF-9ADD-DE35-6CE9-D60F212C87C3}"/>
                </a:ext>
              </a:extLst>
            </p:cNvPr>
            <p:cNvSpPr/>
            <p:nvPr/>
          </p:nvSpPr>
          <p:spPr>
            <a:xfrm>
              <a:off x="7494373" y="759941"/>
              <a:ext cx="321275" cy="32127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EE08E99-7940-966B-5C61-8104136E200E}"/>
                </a:ext>
              </a:extLst>
            </p:cNvPr>
            <p:cNvSpPr/>
            <p:nvPr/>
          </p:nvSpPr>
          <p:spPr>
            <a:xfrm>
              <a:off x="7524750" y="790317"/>
              <a:ext cx="260522" cy="26052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DC57F75A-E1FF-CDA5-B930-682BCA9309E8}"/>
                </a:ext>
              </a:extLst>
            </p:cNvPr>
            <p:cNvSpPr/>
            <p:nvPr/>
          </p:nvSpPr>
          <p:spPr>
            <a:xfrm>
              <a:off x="7626350" y="891917"/>
              <a:ext cx="57322" cy="573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3E3E3C-F503-27D7-5979-DBCF6445B45B}"/>
              </a:ext>
            </a:extLst>
          </p:cNvPr>
          <p:cNvSpPr/>
          <p:nvPr/>
        </p:nvSpPr>
        <p:spPr>
          <a:xfrm>
            <a:off x="7589287" y="734996"/>
            <a:ext cx="813565" cy="632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Voltage</a:t>
            </a:r>
          </a:p>
          <a:p>
            <a:pPr algn="ctr"/>
            <a:r>
              <a:rPr lang="en-US" altLang="ko-KR" sz="800"/>
              <a:t>Regulator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8B8D2B5-4659-7BE5-CC9D-ECD47AEBF947}"/>
              </a:ext>
            </a:extLst>
          </p:cNvPr>
          <p:cNvSpPr/>
          <p:nvPr/>
        </p:nvSpPr>
        <p:spPr>
          <a:xfrm>
            <a:off x="6658203" y="734996"/>
            <a:ext cx="813565" cy="632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3.3V to 5.0V</a:t>
            </a:r>
          </a:p>
          <a:p>
            <a:pPr algn="ctr"/>
            <a:r>
              <a:rPr lang="en-US" altLang="ko-KR" sz="800"/>
              <a:t>DC-DC Conveter</a:t>
            </a:r>
            <a:endParaRPr lang="ko-KR" altLang="en-US" sz="800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FF2D6F0-9680-00FD-B8BC-5185C4EA027A}"/>
              </a:ext>
            </a:extLst>
          </p:cNvPr>
          <p:cNvGrpSpPr/>
          <p:nvPr/>
        </p:nvGrpSpPr>
        <p:grpSpPr>
          <a:xfrm rot="5400000">
            <a:off x="8086324" y="4178873"/>
            <a:ext cx="444843" cy="3194222"/>
            <a:chOff x="2644346" y="1093573"/>
            <a:chExt cx="444843" cy="3194222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082AD46-7C26-8939-F90B-52F12F4092CB}"/>
                </a:ext>
              </a:extLst>
            </p:cNvPr>
            <p:cNvSpPr/>
            <p:nvPr/>
          </p:nvSpPr>
          <p:spPr>
            <a:xfrm>
              <a:off x="2644346" y="1093573"/>
              <a:ext cx="444843" cy="31942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AD489D5-31B1-5639-8AE2-F9AD67408930}"/>
                </a:ext>
              </a:extLst>
            </p:cNvPr>
            <p:cNvSpPr/>
            <p:nvPr/>
          </p:nvSpPr>
          <p:spPr>
            <a:xfrm>
              <a:off x="2729442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D579DE6-D424-5307-E495-2FAA857D4908}"/>
                </a:ext>
              </a:extLst>
            </p:cNvPr>
            <p:cNvSpPr/>
            <p:nvPr/>
          </p:nvSpPr>
          <p:spPr>
            <a:xfrm>
              <a:off x="2915251" y="118956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C1525F1-C79E-9BB4-B6BA-817A8C246BC7}"/>
                </a:ext>
              </a:extLst>
            </p:cNvPr>
            <p:cNvSpPr/>
            <p:nvPr/>
          </p:nvSpPr>
          <p:spPr>
            <a:xfrm>
              <a:off x="2729442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88C8B47-55A7-85B2-760A-1C49B07CB5C4}"/>
                </a:ext>
              </a:extLst>
            </p:cNvPr>
            <p:cNvSpPr/>
            <p:nvPr/>
          </p:nvSpPr>
          <p:spPr>
            <a:xfrm>
              <a:off x="2915251" y="137869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43545784-F88B-7507-D281-6DC14F27680B}"/>
                </a:ext>
              </a:extLst>
            </p:cNvPr>
            <p:cNvSpPr/>
            <p:nvPr/>
          </p:nvSpPr>
          <p:spPr>
            <a:xfrm>
              <a:off x="2729442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67EEC6FF-817B-A2B0-BEB0-12CD5E8597E5}"/>
                </a:ext>
              </a:extLst>
            </p:cNvPr>
            <p:cNvSpPr/>
            <p:nvPr/>
          </p:nvSpPr>
          <p:spPr>
            <a:xfrm>
              <a:off x="2915251" y="156782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83C2D90-45F2-2D0B-7824-C11A50462213}"/>
                </a:ext>
              </a:extLst>
            </p:cNvPr>
            <p:cNvSpPr/>
            <p:nvPr/>
          </p:nvSpPr>
          <p:spPr>
            <a:xfrm>
              <a:off x="2729442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FCDE8D39-3944-B5F2-E44B-B62BFF2A1BF9}"/>
                </a:ext>
              </a:extLst>
            </p:cNvPr>
            <p:cNvSpPr/>
            <p:nvPr/>
          </p:nvSpPr>
          <p:spPr>
            <a:xfrm>
              <a:off x="2915251" y="175694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C983016-04C0-B464-D0A3-5D87397DAC0C}"/>
                </a:ext>
              </a:extLst>
            </p:cNvPr>
            <p:cNvSpPr/>
            <p:nvPr/>
          </p:nvSpPr>
          <p:spPr>
            <a:xfrm>
              <a:off x="2729442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91A6C95-2841-7317-BB97-3481D6CFBF52}"/>
                </a:ext>
              </a:extLst>
            </p:cNvPr>
            <p:cNvSpPr/>
            <p:nvPr/>
          </p:nvSpPr>
          <p:spPr>
            <a:xfrm>
              <a:off x="2915251" y="194607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8821529D-D066-5799-E59D-F17AF50CB300}"/>
                </a:ext>
              </a:extLst>
            </p:cNvPr>
            <p:cNvSpPr/>
            <p:nvPr/>
          </p:nvSpPr>
          <p:spPr>
            <a:xfrm>
              <a:off x="2729442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230F80F8-EB03-4F1F-820A-FD143E919C9B}"/>
                </a:ext>
              </a:extLst>
            </p:cNvPr>
            <p:cNvSpPr/>
            <p:nvPr/>
          </p:nvSpPr>
          <p:spPr>
            <a:xfrm>
              <a:off x="2915251" y="213520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1329739-8AA3-DF6E-6F62-C4C6CD0B667C}"/>
                </a:ext>
              </a:extLst>
            </p:cNvPr>
            <p:cNvSpPr/>
            <p:nvPr/>
          </p:nvSpPr>
          <p:spPr>
            <a:xfrm>
              <a:off x="2729442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49A05EF0-84E9-DD23-ED6F-D9A80EB431C2}"/>
                </a:ext>
              </a:extLst>
            </p:cNvPr>
            <p:cNvSpPr/>
            <p:nvPr/>
          </p:nvSpPr>
          <p:spPr>
            <a:xfrm>
              <a:off x="2915251" y="2324329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A02A00A-EDC2-9DD9-C20B-A918DA6F497B}"/>
                </a:ext>
              </a:extLst>
            </p:cNvPr>
            <p:cNvSpPr/>
            <p:nvPr/>
          </p:nvSpPr>
          <p:spPr>
            <a:xfrm>
              <a:off x="2729442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26477F7-51C6-5BFE-ADA0-37F4250E463A}"/>
                </a:ext>
              </a:extLst>
            </p:cNvPr>
            <p:cNvSpPr/>
            <p:nvPr/>
          </p:nvSpPr>
          <p:spPr>
            <a:xfrm>
              <a:off x="2915251" y="2513456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1A0E0E77-4CC0-71C3-AA53-86929E3AAC9E}"/>
                </a:ext>
              </a:extLst>
            </p:cNvPr>
            <p:cNvSpPr/>
            <p:nvPr/>
          </p:nvSpPr>
          <p:spPr>
            <a:xfrm>
              <a:off x="2729442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924653D-5F50-68F9-30B5-562107D138FF}"/>
                </a:ext>
              </a:extLst>
            </p:cNvPr>
            <p:cNvSpPr/>
            <p:nvPr/>
          </p:nvSpPr>
          <p:spPr>
            <a:xfrm>
              <a:off x="2915251" y="2702583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56979AA1-EF54-F784-3B1E-32572C822F0B}"/>
                </a:ext>
              </a:extLst>
            </p:cNvPr>
            <p:cNvSpPr/>
            <p:nvPr/>
          </p:nvSpPr>
          <p:spPr>
            <a:xfrm>
              <a:off x="2729442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3831BED-DCBF-DA2A-4B81-531028256F45}"/>
                </a:ext>
              </a:extLst>
            </p:cNvPr>
            <p:cNvSpPr/>
            <p:nvPr/>
          </p:nvSpPr>
          <p:spPr>
            <a:xfrm>
              <a:off x="2915251" y="2891710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251E146E-1334-131D-AE3E-8C7030DA6256}"/>
                </a:ext>
              </a:extLst>
            </p:cNvPr>
            <p:cNvSpPr/>
            <p:nvPr/>
          </p:nvSpPr>
          <p:spPr>
            <a:xfrm>
              <a:off x="2729442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69FD0EF-D800-AA20-78E2-1EC6DB0854F0}"/>
                </a:ext>
              </a:extLst>
            </p:cNvPr>
            <p:cNvSpPr/>
            <p:nvPr/>
          </p:nvSpPr>
          <p:spPr>
            <a:xfrm>
              <a:off x="2915251" y="3080837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CFC534AB-DAF5-633D-025F-BE3B53DAD635}"/>
                </a:ext>
              </a:extLst>
            </p:cNvPr>
            <p:cNvSpPr/>
            <p:nvPr/>
          </p:nvSpPr>
          <p:spPr>
            <a:xfrm>
              <a:off x="2729442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068CD682-5140-D682-976A-828C80ACA8A9}"/>
                </a:ext>
              </a:extLst>
            </p:cNvPr>
            <p:cNvSpPr/>
            <p:nvPr/>
          </p:nvSpPr>
          <p:spPr>
            <a:xfrm>
              <a:off x="2915251" y="3269964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8474631-E075-CD75-F354-949209EB5AC9}"/>
                </a:ext>
              </a:extLst>
            </p:cNvPr>
            <p:cNvSpPr/>
            <p:nvPr/>
          </p:nvSpPr>
          <p:spPr>
            <a:xfrm>
              <a:off x="2729442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6560FA7-66E3-D356-0158-12325DFA3E1E}"/>
                </a:ext>
              </a:extLst>
            </p:cNvPr>
            <p:cNvSpPr/>
            <p:nvPr/>
          </p:nvSpPr>
          <p:spPr>
            <a:xfrm>
              <a:off x="2915251" y="3459091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FB1560B2-B85E-FDE3-2459-65260D6D5E07}"/>
                </a:ext>
              </a:extLst>
            </p:cNvPr>
            <p:cNvSpPr/>
            <p:nvPr/>
          </p:nvSpPr>
          <p:spPr>
            <a:xfrm>
              <a:off x="2729442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2F17F63-61BC-1AC7-0D84-2129EEAA20FE}"/>
                </a:ext>
              </a:extLst>
            </p:cNvPr>
            <p:cNvSpPr/>
            <p:nvPr/>
          </p:nvSpPr>
          <p:spPr>
            <a:xfrm>
              <a:off x="2915251" y="3648218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07432ED-3DF7-490D-A906-77D1E50C0313}"/>
                </a:ext>
              </a:extLst>
            </p:cNvPr>
            <p:cNvSpPr/>
            <p:nvPr/>
          </p:nvSpPr>
          <p:spPr>
            <a:xfrm>
              <a:off x="2729442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8DB67DF-84FA-C421-1C3E-CB6AB76FBAF8}"/>
                </a:ext>
              </a:extLst>
            </p:cNvPr>
            <p:cNvSpPr/>
            <p:nvPr/>
          </p:nvSpPr>
          <p:spPr>
            <a:xfrm>
              <a:off x="2915251" y="3837345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36D3C83A-3B36-FC79-CC42-8E50A39658F9}"/>
                </a:ext>
              </a:extLst>
            </p:cNvPr>
            <p:cNvSpPr/>
            <p:nvPr/>
          </p:nvSpPr>
          <p:spPr>
            <a:xfrm>
              <a:off x="2729442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CD1E0B1-E240-E6C7-8220-AABA870F35E4}"/>
                </a:ext>
              </a:extLst>
            </p:cNvPr>
            <p:cNvSpPr/>
            <p:nvPr/>
          </p:nvSpPr>
          <p:spPr>
            <a:xfrm>
              <a:off x="2915251" y="4026472"/>
              <a:ext cx="93133" cy="9313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FA9E72F-6632-CD96-5D78-D5DE11CF01B9}"/>
              </a:ext>
            </a:extLst>
          </p:cNvPr>
          <p:cNvCxnSpPr>
            <a:stCxn id="149" idx="3"/>
            <a:endCxn id="148" idx="1"/>
          </p:cNvCxnSpPr>
          <p:nvPr/>
        </p:nvCxnSpPr>
        <p:spPr>
          <a:xfrm>
            <a:off x="7471768" y="1051382"/>
            <a:ext cx="11751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8162EE0-A4BA-7F2C-4F77-1BCCEC0C45AD}"/>
              </a:ext>
            </a:extLst>
          </p:cNvPr>
          <p:cNvSpPr/>
          <p:nvPr/>
        </p:nvSpPr>
        <p:spPr>
          <a:xfrm>
            <a:off x="7064985" y="4177201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B5FBB433-FBFE-FA14-57AB-B29542038147}"/>
              </a:ext>
            </a:extLst>
          </p:cNvPr>
          <p:cNvGrpSpPr/>
          <p:nvPr/>
        </p:nvGrpSpPr>
        <p:grpSpPr>
          <a:xfrm>
            <a:off x="9189838" y="1408029"/>
            <a:ext cx="620025" cy="230674"/>
            <a:chOff x="7850489" y="1408029"/>
            <a:chExt cx="620025" cy="230674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9C6FEEE5-9979-B9C3-84B7-DBFDABDCF197}"/>
                </a:ext>
              </a:extLst>
            </p:cNvPr>
            <p:cNvSpPr/>
            <p:nvPr/>
          </p:nvSpPr>
          <p:spPr>
            <a:xfrm>
              <a:off x="7850489" y="1408029"/>
              <a:ext cx="620025" cy="2306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FAE3FA1-6C3C-B8FC-A3CF-CB7B407795F8}"/>
                </a:ext>
              </a:extLst>
            </p:cNvPr>
            <p:cNvSpPr/>
            <p:nvPr/>
          </p:nvSpPr>
          <p:spPr>
            <a:xfrm rot="5400000">
              <a:off x="7857789" y="1493904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DE47F63-2B25-5702-AA64-1264A5989893}"/>
                </a:ext>
              </a:extLst>
            </p:cNvPr>
            <p:cNvSpPr/>
            <p:nvPr/>
          </p:nvSpPr>
          <p:spPr>
            <a:xfrm rot="5400000">
              <a:off x="7971618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3F9A7642-9DCE-B9BA-57DC-EF51B4ECCA02}"/>
                </a:ext>
              </a:extLst>
            </p:cNvPr>
            <p:cNvSpPr/>
            <p:nvPr/>
          </p:nvSpPr>
          <p:spPr>
            <a:xfrm rot="5400000">
              <a:off x="80854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9BD18E6E-34A1-4CA9-3B05-949BFE46FC78}"/>
                </a:ext>
              </a:extLst>
            </p:cNvPr>
            <p:cNvSpPr/>
            <p:nvPr/>
          </p:nvSpPr>
          <p:spPr>
            <a:xfrm rot="5400000">
              <a:off x="8199246" y="1493906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1B65E177-51C1-A0D3-6862-46D96406DB69}"/>
                </a:ext>
              </a:extLst>
            </p:cNvPr>
            <p:cNvSpPr/>
            <p:nvPr/>
          </p:nvSpPr>
          <p:spPr>
            <a:xfrm rot="5400000">
              <a:off x="83137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807007B7-C4BC-655B-606E-F0E04E76E78C}"/>
                </a:ext>
              </a:extLst>
            </p:cNvPr>
            <p:cNvSpPr/>
            <p:nvPr/>
          </p:nvSpPr>
          <p:spPr>
            <a:xfrm rot="5400000">
              <a:off x="7909999" y="1455724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9B5B6F63-7F42-427E-8965-315C1783DAEB}"/>
                </a:ext>
              </a:extLst>
            </p:cNvPr>
            <p:cNvSpPr/>
            <p:nvPr/>
          </p:nvSpPr>
          <p:spPr>
            <a:xfrm rot="5400000">
              <a:off x="8023828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8B5D4500-05FA-DC4D-1695-4ECD22D85267}"/>
                </a:ext>
              </a:extLst>
            </p:cNvPr>
            <p:cNvSpPr/>
            <p:nvPr/>
          </p:nvSpPr>
          <p:spPr>
            <a:xfrm rot="5400000">
              <a:off x="81376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66EFBBDF-6658-3787-0FAA-4E251D1C0B59}"/>
                </a:ext>
              </a:extLst>
            </p:cNvPr>
            <p:cNvSpPr/>
            <p:nvPr/>
          </p:nvSpPr>
          <p:spPr>
            <a:xfrm rot="5400000">
              <a:off x="8251456" y="1455726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70ED6B99-666D-1F33-1D86-50765BB7980A}"/>
                </a:ext>
              </a:extLst>
            </p:cNvPr>
            <p:cNvSpPr/>
            <p:nvPr/>
          </p:nvSpPr>
          <p:spPr>
            <a:xfrm rot="5400000">
              <a:off x="83659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59" name="화살표: 왼쪽/오른쪽 358">
            <a:extLst>
              <a:ext uri="{FF2B5EF4-FFF2-40B4-BE49-F238E27FC236}">
                <a16:creationId xmlns:a16="http://schemas.microsoft.com/office/drawing/2014/main" id="{1928579F-AF43-D53C-6AF9-33760803A8FF}"/>
              </a:ext>
            </a:extLst>
          </p:cNvPr>
          <p:cNvSpPr/>
          <p:nvPr/>
        </p:nvSpPr>
        <p:spPr>
          <a:xfrm>
            <a:off x="1915297" y="2438578"/>
            <a:ext cx="499963" cy="2902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2AA93A2-7057-5421-108B-4702B4BBCBD0}"/>
              </a:ext>
            </a:extLst>
          </p:cNvPr>
          <p:cNvSpPr txBox="1"/>
          <p:nvPr/>
        </p:nvSpPr>
        <p:spPr>
          <a:xfrm>
            <a:off x="1700331" y="1036077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Ribbon </a:t>
            </a:r>
          </a:p>
          <a:p>
            <a:pPr algn="ctr"/>
            <a:r>
              <a:rPr lang="en-US" altLang="ko-KR" sz="1600"/>
              <a:t>Cable</a:t>
            </a:r>
            <a:endParaRPr lang="ko-KR" altLang="en-US" sz="160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676466D-B5C7-8ACF-4D4C-D3C42E905531}"/>
              </a:ext>
            </a:extLst>
          </p:cNvPr>
          <p:cNvSpPr txBox="1"/>
          <p:nvPr/>
        </p:nvSpPr>
        <p:spPr>
          <a:xfrm>
            <a:off x="10097508" y="307775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BNC</a:t>
            </a:r>
            <a:endParaRPr lang="ko-KR" altLang="en-US" sz="160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AE43A629-228F-43DA-0DF3-4F690DDACAD5}"/>
              </a:ext>
            </a:extLst>
          </p:cNvPr>
          <p:cNvSpPr txBox="1"/>
          <p:nvPr/>
        </p:nvSpPr>
        <p:spPr>
          <a:xfrm>
            <a:off x="10185284" y="5553562"/>
            <a:ext cx="1217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Pin Header</a:t>
            </a:r>
            <a:endParaRPr lang="ko-KR" altLang="en-US" sz="160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23CA20D-D3B6-8CF7-CB3E-57E61D1AA482}"/>
              </a:ext>
            </a:extLst>
          </p:cNvPr>
          <p:cNvSpPr txBox="1"/>
          <p:nvPr/>
        </p:nvSpPr>
        <p:spPr>
          <a:xfrm>
            <a:off x="10088599" y="1294500"/>
            <a:ext cx="2007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Voltage Shift Select</a:t>
            </a:r>
            <a:endParaRPr lang="ko-KR" altLang="en-US" sz="160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3B8CA3B-B499-85AD-9DDC-FF362190042D}"/>
              </a:ext>
            </a:extLst>
          </p:cNvPr>
          <p:cNvSpPr txBox="1"/>
          <p:nvPr/>
        </p:nvSpPr>
        <p:spPr>
          <a:xfrm>
            <a:off x="10374448" y="1651445"/>
            <a:ext cx="143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Bypass Select</a:t>
            </a:r>
            <a:endParaRPr lang="ko-KR" altLang="en-US" sz="160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37C351B-C8C9-544C-984E-6F8A7A86AAB0}"/>
              </a:ext>
            </a:extLst>
          </p:cNvPr>
          <p:cNvSpPr txBox="1"/>
          <p:nvPr/>
        </p:nvSpPr>
        <p:spPr>
          <a:xfrm>
            <a:off x="7304645" y="2102003"/>
            <a:ext cx="6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SPDT</a:t>
            </a:r>
            <a:endParaRPr lang="ko-KR" altLang="en-US" sz="120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53CA13F-FBE0-BDC6-B988-2B34445250A5}"/>
              </a:ext>
            </a:extLst>
          </p:cNvPr>
          <p:cNvSpPr txBox="1"/>
          <p:nvPr/>
        </p:nvSpPr>
        <p:spPr>
          <a:xfrm>
            <a:off x="6669039" y="1932783"/>
            <a:ext cx="106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Voltage shifter</a:t>
            </a:r>
            <a:endParaRPr lang="ko-KR" altLang="en-US" sz="1200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C56AC413-6015-6174-2897-9F215207CE9B}"/>
              </a:ext>
            </a:extLst>
          </p:cNvPr>
          <p:cNvSpPr/>
          <p:nvPr/>
        </p:nvSpPr>
        <p:spPr>
          <a:xfrm>
            <a:off x="7395362" y="4177201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4E715B1A-088E-996F-0F96-B5BC5E2F66A8}"/>
              </a:ext>
            </a:extLst>
          </p:cNvPr>
          <p:cNvSpPr/>
          <p:nvPr/>
        </p:nvSpPr>
        <p:spPr>
          <a:xfrm>
            <a:off x="7064985" y="3567189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F5B74B33-BBCD-AF56-9CEF-441F24A4E9CC}"/>
              </a:ext>
            </a:extLst>
          </p:cNvPr>
          <p:cNvSpPr/>
          <p:nvPr/>
        </p:nvSpPr>
        <p:spPr>
          <a:xfrm>
            <a:off x="7395362" y="3567189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A394F415-CBF6-DD6F-4FE0-55854B972CA7}"/>
              </a:ext>
            </a:extLst>
          </p:cNvPr>
          <p:cNvSpPr/>
          <p:nvPr/>
        </p:nvSpPr>
        <p:spPr>
          <a:xfrm>
            <a:off x="7064985" y="2969627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0F019C5B-91B3-1319-FEF0-3A2914D92366}"/>
              </a:ext>
            </a:extLst>
          </p:cNvPr>
          <p:cNvSpPr/>
          <p:nvPr/>
        </p:nvSpPr>
        <p:spPr>
          <a:xfrm>
            <a:off x="7395362" y="2969627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D4CDBE6E-5EF0-7A92-D9D7-FF4857E08C0B}"/>
              </a:ext>
            </a:extLst>
          </p:cNvPr>
          <p:cNvSpPr/>
          <p:nvPr/>
        </p:nvSpPr>
        <p:spPr>
          <a:xfrm>
            <a:off x="7064985" y="2370222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EBF0A0C2-3A12-A4DB-1A34-B6E5A1354E10}"/>
              </a:ext>
            </a:extLst>
          </p:cNvPr>
          <p:cNvSpPr/>
          <p:nvPr/>
        </p:nvSpPr>
        <p:spPr>
          <a:xfrm>
            <a:off x="7395362" y="2370222"/>
            <a:ext cx="275472" cy="533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8D02E7EC-7228-CBDD-B0A1-650148A5E2F0}"/>
              </a:ext>
            </a:extLst>
          </p:cNvPr>
          <p:cNvGrpSpPr/>
          <p:nvPr/>
        </p:nvGrpSpPr>
        <p:grpSpPr>
          <a:xfrm>
            <a:off x="9189838" y="1758529"/>
            <a:ext cx="620025" cy="230674"/>
            <a:chOff x="7850489" y="1408029"/>
            <a:chExt cx="620025" cy="230674"/>
          </a:xfrm>
        </p:grpSpPr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DAD7D749-EB57-9DC0-5A52-9BB201CCBD65}"/>
                </a:ext>
              </a:extLst>
            </p:cNvPr>
            <p:cNvSpPr/>
            <p:nvPr/>
          </p:nvSpPr>
          <p:spPr>
            <a:xfrm>
              <a:off x="7850489" y="1408029"/>
              <a:ext cx="620025" cy="2306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227D1639-4AB9-BA13-88F2-A19745EBBA64}"/>
                </a:ext>
              </a:extLst>
            </p:cNvPr>
            <p:cNvSpPr/>
            <p:nvPr/>
          </p:nvSpPr>
          <p:spPr>
            <a:xfrm rot="5400000">
              <a:off x="7857789" y="1493904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6774C648-D984-1B7C-9B07-48CD92A5261A}"/>
                </a:ext>
              </a:extLst>
            </p:cNvPr>
            <p:cNvSpPr/>
            <p:nvPr/>
          </p:nvSpPr>
          <p:spPr>
            <a:xfrm rot="5400000">
              <a:off x="7971618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94238119-CD78-2A3E-2A0C-87A29ED1EFED}"/>
                </a:ext>
              </a:extLst>
            </p:cNvPr>
            <p:cNvSpPr/>
            <p:nvPr/>
          </p:nvSpPr>
          <p:spPr>
            <a:xfrm rot="5400000">
              <a:off x="80854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00CB478-0B85-BE39-0C84-0AE346C81491}"/>
                </a:ext>
              </a:extLst>
            </p:cNvPr>
            <p:cNvSpPr/>
            <p:nvPr/>
          </p:nvSpPr>
          <p:spPr>
            <a:xfrm rot="5400000">
              <a:off x="8199246" y="1493906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EB5190D0-77DB-3E32-18D7-1963A263819E}"/>
                </a:ext>
              </a:extLst>
            </p:cNvPr>
            <p:cNvSpPr/>
            <p:nvPr/>
          </p:nvSpPr>
          <p:spPr>
            <a:xfrm rot="5400000">
              <a:off x="8313717" y="1493905"/>
              <a:ext cx="150140" cy="642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8C829F5D-90FA-B670-8C7B-A17E32E0328D}"/>
                </a:ext>
              </a:extLst>
            </p:cNvPr>
            <p:cNvSpPr/>
            <p:nvPr/>
          </p:nvSpPr>
          <p:spPr>
            <a:xfrm rot="5400000">
              <a:off x="7909999" y="1455724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1E022F33-F9F0-A209-6C0E-7F3565CBDE72}"/>
                </a:ext>
              </a:extLst>
            </p:cNvPr>
            <p:cNvSpPr/>
            <p:nvPr/>
          </p:nvSpPr>
          <p:spPr>
            <a:xfrm rot="5400000">
              <a:off x="8023828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AE8F562F-FFC0-4F50-1F85-418A37CC0A53}"/>
                </a:ext>
              </a:extLst>
            </p:cNvPr>
            <p:cNvSpPr/>
            <p:nvPr/>
          </p:nvSpPr>
          <p:spPr>
            <a:xfrm rot="5400000">
              <a:off x="81376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28AA083A-C6B3-5EB2-3ECC-55C01A6223C4}"/>
                </a:ext>
              </a:extLst>
            </p:cNvPr>
            <p:cNvSpPr/>
            <p:nvPr/>
          </p:nvSpPr>
          <p:spPr>
            <a:xfrm rot="5400000">
              <a:off x="8251456" y="1455726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33A15405-A165-4245-5EB8-C90B6893C336}"/>
                </a:ext>
              </a:extLst>
            </p:cNvPr>
            <p:cNvSpPr/>
            <p:nvPr/>
          </p:nvSpPr>
          <p:spPr>
            <a:xfrm rot="5400000">
              <a:off x="8365927" y="1455725"/>
              <a:ext cx="45719" cy="642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C8AF4-47E2-493C-758A-280868EB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baseline="0">
                <a:solidFill>
                  <a:srgbClr val="000000"/>
                </a:solidFill>
                <a:latin typeface="HelveticaNeue-Medium"/>
              </a:rPr>
              <a:t> CONBNC001</a:t>
            </a:r>
            <a:endParaRPr lang="ko-KR" altLang="en-US" b="1"/>
          </a:p>
        </p:txBody>
      </p:sp>
      <p:pic>
        <p:nvPicPr>
          <p:cNvPr id="3074" name="Picture 2" descr="Linx Technologies CONBNC001 확대된 이미지">
            <a:extLst>
              <a:ext uri="{FF2B5EF4-FFF2-40B4-BE49-F238E27FC236}">
                <a16:creationId xmlns:a16="http://schemas.microsoft.com/office/drawing/2014/main" id="{9681D068-8DB2-78A4-661F-C9162AAD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78868"/>
            <a:ext cx="14287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6A33E-F4DB-5AF2-B5AC-50092D166CA0}"/>
              </a:ext>
            </a:extLst>
          </p:cNvPr>
          <p:cNvSpPr txBox="1"/>
          <p:nvPr/>
        </p:nvSpPr>
        <p:spPr>
          <a:xfrm>
            <a:off x="3048965" y="3414841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https://www.mouser.kr/ProductDetail/Linx-Technologies/CONBNC001?qs=doiCPypUmgHczHAGaJs8Lg%3D%3D</a:t>
            </a:r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2838084-FA53-FDC1-7C44-7B1731D2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3" y="4338171"/>
            <a:ext cx="7277474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120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HelveticaNeue-Medium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 CONBNC001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78</cp:revision>
  <dcterms:created xsi:type="dcterms:W3CDTF">2023-05-25T12:55:24Z</dcterms:created>
  <dcterms:modified xsi:type="dcterms:W3CDTF">2023-06-19T08:30:42Z</dcterms:modified>
</cp:coreProperties>
</file>