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55" d="100"/>
          <a:sy n="55" d="100"/>
        </p:scale>
        <p:origin x="64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226870" y="321276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283372" y="98126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283372" y="373262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283372" y="235694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283372" y="5108302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801701" y="-45083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801701" y="1340628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801701" y="2713368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801701" y="4062600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C8AF4-47E2-493C-758A-280868EB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baseline="0">
                <a:solidFill>
                  <a:srgbClr val="000000"/>
                </a:solidFill>
                <a:latin typeface="HelveticaNeue-Medium"/>
              </a:rPr>
              <a:t> CONBNC001</a:t>
            </a:r>
            <a:endParaRPr lang="ko-KR" altLang="en-US" b="1"/>
          </a:p>
        </p:txBody>
      </p:sp>
      <p:pic>
        <p:nvPicPr>
          <p:cNvPr id="3074" name="Picture 2" descr="Linx Technologies CONBNC001 확대된 이미지">
            <a:extLst>
              <a:ext uri="{FF2B5EF4-FFF2-40B4-BE49-F238E27FC236}">
                <a16:creationId xmlns:a16="http://schemas.microsoft.com/office/drawing/2014/main" id="{9681D068-8DB2-78A4-661F-C9162AAD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178868"/>
            <a:ext cx="14287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6A33E-F4DB-5AF2-B5AC-50092D166CA0}"/>
              </a:ext>
            </a:extLst>
          </p:cNvPr>
          <p:cNvSpPr txBox="1"/>
          <p:nvPr/>
        </p:nvSpPr>
        <p:spPr>
          <a:xfrm>
            <a:off x="3048965" y="3414841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https://www.mouser.kr/ProductDetail/Linx-Technologies/CONBNC001?qs=doiCPypUmgHczHAGaJs8Lg%3D%3D</a:t>
            </a:r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2838084-FA53-FDC1-7C44-7B1731D29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63" y="4338171"/>
            <a:ext cx="7277474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242</Words>
  <Application>Microsoft Office PowerPoint</Application>
  <PresentationFormat>와이드스크린</PresentationFormat>
  <Paragraphs>96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HelveticaNeue-Medium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 CONBNC001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137</cp:revision>
  <dcterms:created xsi:type="dcterms:W3CDTF">2023-05-25T12:55:24Z</dcterms:created>
  <dcterms:modified xsi:type="dcterms:W3CDTF">2023-06-21T09:33:36Z</dcterms:modified>
</cp:coreProperties>
</file>