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113" d="100"/>
          <a:sy n="113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06/02/2023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/>
              <a:t>PMOD2BNC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/>
              <a:t>ArtyS7 Peripheral PCB Design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E9121-3013-E042-AF58-45A3EC52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Problem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0D2A2-02E2-374D-AFCA-CDEA70E5F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en-US"/>
              <a:t>1. Crosstalk</a:t>
            </a:r>
          </a:p>
          <a:p>
            <a:pPr marL="0" indent="0">
              <a:buNone/>
            </a:pPr>
            <a:r>
              <a:rPr kumimoji="1" lang="en-US" altLang="en-US"/>
              <a:t>2. Impedance Matching</a:t>
            </a:r>
          </a:p>
          <a:p>
            <a:pPr marL="0" indent="0">
              <a:buNone/>
            </a:pPr>
            <a:r>
              <a:rPr kumimoji="1" lang="en-US" altLang="en-US"/>
              <a:t>4. Voltage of Logic</a:t>
            </a:r>
          </a:p>
          <a:p>
            <a:pPr marL="0" indent="0">
              <a:buNone/>
            </a:pPr>
            <a:r>
              <a:rPr kumimoji="1" lang="en-US" altLang="en-US"/>
              <a:t>3. Difficulty of manufacturing device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F9C8E4-A9E1-AD45-A7D9-45AAD4A1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3B876-3811-3E49-BC99-1E78091A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83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2EC9-B0D7-8D9F-9EC9-71DB14AD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Crosstalk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EF2C6-2B78-19D2-A0CB-80A94C42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7298FC-2B5D-B2D7-A069-4CD0E5CA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3</a:t>
            </a:fld>
            <a:endParaRPr kumimoji="1" lang="ko-Kore-KR" altLang="en-US"/>
          </a:p>
        </p:txBody>
      </p:sp>
      <p:pic>
        <p:nvPicPr>
          <p:cNvPr id="6" name="image26.jpg">
            <a:extLst>
              <a:ext uri="{FF2B5EF4-FFF2-40B4-BE49-F238E27FC236}">
                <a16:creationId xmlns:a16="http://schemas.microsoft.com/office/drawing/2014/main" id="{F24536F5-3A1D-36B8-8A55-0E78449D4DB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 rot="16200000">
            <a:off x="1151593" y="668412"/>
            <a:ext cx="4566464" cy="6090975"/>
          </a:xfrm>
          <a:prstGeom prst="rect">
            <a:avLst/>
          </a:prstGeom>
          <a:ln/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5677C6B-8D5C-039B-FF8F-8052F74AB27D}"/>
              </a:ext>
            </a:extLst>
          </p:cNvPr>
          <p:cNvSpPr/>
          <p:nvPr/>
        </p:nvSpPr>
        <p:spPr>
          <a:xfrm>
            <a:off x="1887855" y="4439920"/>
            <a:ext cx="284480" cy="431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5355619-F72C-A249-DC95-7CC4178EFA14}"/>
              </a:ext>
            </a:extLst>
          </p:cNvPr>
          <p:cNvSpPr/>
          <p:nvPr/>
        </p:nvSpPr>
        <p:spPr>
          <a:xfrm>
            <a:off x="2314893" y="4259263"/>
            <a:ext cx="284480" cy="6124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38E252-A5F3-EBDE-4D96-702281E10D96}"/>
              </a:ext>
            </a:extLst>
          </p:cNvPr>
          <p:cNvSpPr/>
          <p:nvPr/>
        </p:nvSpPr>
        <p:spPr>
          <a:xfrm>
            <a:off x="2764155" y="4439920"/>
            <a:ext cx="284480" cy="431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839186C-3BD9-37D2-BA1B-3AB752F61901}"/>
              </a:ext>
            </a:extLst>
          </p:cNvPr>
          <p:cNvSpPr/>
          <p:nvPr/>
        </p:nvSpPr>
        <p:spPr>
          <a:xfrm>
            <a:off x="4730115" y="4259263"/>
            <a:ext cx="284480" cy="6124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20EA2A-B8BA-20EF-FED7-0D93B9B113ED}"/>
              </a:ext>
            </a:extLst>
          </p:cNvPr>
          <p:cNvCxnSpPr>
            <a:cxnSpLocks/>
            <a:stCxn id="18" idx="0"/>
            <a:endCxn id="7" idx="4"/>
          </p:cNvCxnSpPr>
          <p:nvPr/>
        </p:nvCxnSpPr>
        <p:spPr>
          <a:xfrm flipH="1" flipV="1">
            <a:off x="2030095" y="4871720"/>
            <a:ext cx="2717938" cy="112541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7861947-9E2B-EE7A-0F62-901BCD2D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513" y="5997132"/>
            <a:ext cx="3749040" cy="765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en-US" sz="1600"/>
              <a:t>Crosstalk between two port</a:t>
            </a:r>
          </a:p>
          <a:p>
            <a:pPr marL="0" indent="0" algn="ctr">
              <a:buNone/>
            </a:pPr>
            <a:r>
              <a:rPr kumimoji="1" lang="en-US" altLang="en-US" sz="1600"/>
              <a:t>Meaured at AD9910 FPGA test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76CF635-EA7B-FDE2-4414-8D556084F39D}"/>
              </a:ext>
            </a:extLst>
          </p:cNvPr>
          <p:cNvCxnSpPr>
            <a:cxnSpLocks/>
            <a:stCxn id="18" idx="0"/>
            <a:endCxn id="8" idx="4"/>
          </p:cNvCxnSpPr>
          <p:nvPr/>
        </p:nvCxnSpPr>
        <p:spPr>
          <a:xfrm flipH="1" flipV="1">
            <a:off x="2457133" y="4871720"/>
            <a:ext cx="2290900" cy="112541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1370F7E-3955-A288-7923-07D7CD5CF757}"/>
              </a:ext>
            </a:extLst>
          </p:cNvPr>
          <p:cNvCxnSpPr>
            <a:cxnSpLocks/>
            <a:stCxn id="18" idx="0"/>
            <a:endCxn id="9" idx="4"/>
          </p:cNvCxnSpPr>
          <p:nvPr/>
        </p:nvCxnSpPr>
        <p:spPr>
          <a:xfrm flipH="1" flipV="1">
            <a:off x="2906395" y="4871720"/>
            <a:ext cx="1841638" cy="112541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4A24F2-F45F-1117-E643-880624E20A1F}"/>
              </a:ext>
            </a:extLst>
          </p:cNvPr>
          <p:cNvCxnSpPr>
            <a:cxnSpLocks/>
            <a:stCxn id="18" idx="0"/>
            <a:endCxn id="10" idx="4"/>
          </p:cNvCxnSpPr>
          <p:nvPr/>
        </p:nvCxnSpPr>
        <p:spPr>
          <a:xfrm flipV="1">
            <a:off x="4748033" y="4871720"/>
            <a:ext cx="124322" cy="112541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5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B04E6-7507-6464-863D-CD4995A1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Crosstalk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10016-E0AB-6E36-4A8A-4C453009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2ABCD3-0F49-3CB0-3E3D-80F21816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4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BCE5C0-681C-446C-6D46-B161993F0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310" y="4120400"/>
            <a:ext cx="3962401" cy="21881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B83587-30C3-3AF7-9584-B2F2C6C92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49" y="1321504"/>
            <a:ext cx="3631058" cy="498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4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1531-D7BA-C9C2-3473-F1EB5308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ArtyS7 PMOD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00F70-4F9B-93E6-9443-0EB6730B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DE0B53-DE6D-B685-99B9-BC53D6D7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5</a:t>
            </a:fld>
            <a:endParaRPr kumimoji="1" lang="ko-Kore-KR" altLang="en-US"/>
          </a:p>
        </p:txBody>
      </p:sp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801FCEF-2C5E-0D8F-8030-E36ED484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09" y="1493519"/>
            <a:ext cx="8286181" cy="495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3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1EF48-4225-6D88-CDF7-0FF23656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PMOD Impedance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B2DA9-EF6A-0969-3714-B94DC293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C3890D-F0F3-AF68-9020-B2E6D68B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6</a:t>
            </a:fld>
            <a:endParaRPr kumimoji="1" lang="ko-Kore-KR" altLang="en-US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84DBF76-BB44-F611-4227-93022E3B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" y="1778228"/>
            <a:ext cx="9334776" cy="417085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46F4C15-28E1-7150-4EBE-5B4A116B4E29}"/>
              </a:ext>
            </a:extLst>
          </p:cNvPr>
          <p:cNvSpPr/>
          <p:nvPr/>
        </p:nvSpPr>
        <p:spPr>
          <a:xfrm>
            <a:off x="9505950" y="2540000"/>
            <a:ext cx="400050" cy="400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CF4E453A-A609-4BD6-F407-6917FEC418A8}"/>
              </a:ext>
            </a:extLst>
          </p:cNvPr>
          <p:cNvSpPr/>
          <p:nvPr/>
        </p:nvSpPr>
        <p:spPr>
          <a:xfrm rot="10800000">
            <a:off x="9582150" y="3429000"/>
            <a:ext cx="247650" cy="203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7E518A3-FDB3-9416-425E-B58782BFE115}"/>
              </a:ext>
            </a:extLst>
          </p:cNvPr>
          <p:cNvCxnSpPr>
            <a:cxnSpLocks/>
            <a:stCxn id="8" idx="4"/>
            <a:endCxn id="9" idx="3"/>
          </p:cNvCxnSpPr>
          <p:nvPr/>
        </p:nvCxnSpPr>
        <p:spPr>
          <a:xfrm>
            <a:off x="9705975" y="2940050"/>
            <a:ext cx="0" cy="488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26D793-DFFD-1795-1A68-36035B2B24D1}"/>
              </a:ext>
            </a:extLst>
          </p:cNvPr>
          <p:cNvSpPr/>
          <p:nvPr/>
        </p:nvSpPr>
        <p:spPr>
          <a:xfrm>
            <a:off x="10236205" y="2447293"/>
            <a:ext cx="128856" cy="548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84DDE3D-BFB5-FF3A-B0FF-FAE7EB5FC3F3}"/>
              </a:ext>
            </a:extLst>
          </p:cNvPr>
          <p:cNvSpPr/>
          <p:nvPr/>
        </p:nvSpPr>
        <p:spPr>
          <a:xfrm rot="10800000">
            <a:off x="10176808" y="3429000"/>
            <a:ext cx="247650" cy="203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933FC36-BA33-D6DC-5198-83D44E82E14A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>
            <a:off x="10300633" y="2995613"/>
            <a:ext cx="0" cy="4333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E743EC4-24A5-AF3D-E299-8C5D41C7E4EE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9962623" y="1648352"/>
            <a:ext cx="635001" cy="114829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012708-9492-33C1-244C-EB4D5FE9CA2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300633" y="1905000"/>
            <a:ext cx="0" cy="5422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268B25-A321-B313-E400-AB6421138D9D}"/>
              </a:ext>
            </a:extLst>
          </p:cNvPr>
          <p:cNvSpPr txBox="1"/>
          <p:nvPr/>
        </p:nvSpPr>
        <p:spPr>
          <a:xfrm>
            <a:off x="10302623" y="2543215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200Ohm</a:t>
            </a:r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D518F41-778D-7F96-2F00-F8E6B8B70C08}"/>
              </a:ext>
            </a:extLst>
          </p:cNvPr>
          <p:cNvSpPr/>
          <p:nvPr/>
        </p:nvSpPr>
        <p:spPr>
          <a:xfrm>
            <a:off x="9505950" y="5164678"/>
            <a:ext cx="400050" cy="400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6B703197-6F6A-0D5E-0A28-6E15C208CCC8}"/>
              </a:ext>
            </a:extLst>
          </p:cNvPr>
          <p:cNvSpPr/>
          <p:nvPr/>
        </p:nvSpPr>
        <p:spPr>
          <a:xfrm rot="10800000">
            <a:off x="9582150" y="6053678"/>
            <a:ext cx="247650" cy="203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90E0ED9-0D17-519B-BDF3-7BCBB2D1D2EE}"/>
              </a:ext>
            </a:extLst>
          </p:cNvPr>
          <p:cNvCxnSpPr>
            <a:cxnSpLocks/>
            <a:stCxn id="32" idx="4"/>
            <a:endCxn id="33" idx="3"/>
          </p:cNvCxnSpPr>
          <p:nvPr/>
        </p:nvCxnSpPr>
        <p:spPr>
          <a:xfrm>
            <a:off x="9705975" y="5564728"/>
            <a:ext cx="0" cy="488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BD6B4833-9C54-9488-B6FD-BF16AD7AC296}"/>
              </a:ext>
            </a:extLst>
          </p:cNvPr>
          <p:cNvSpPr/>
          <p:nvPr/>
        </p:nvSpPr>
        <p:spPr>
          <a:xfrm rot="10800000">
            <a:off x="10176808" y="6053678"/>
            <a:ext cx="247650" cy="203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7A0FAA8-5A6A-E90B-D76D-E93F25C6C8F5}"/>
              </a:ext>
            </a:extLst>
          </p:cNvPr>
          <p:cNvCxnSpPr>
            <a:cxnSpLocks/>
            <a:endCxn id="36" idx="3"/>
          </p:cNvCxnSpPr>
          <p:nvPr/>
        </p:nvCxnSpPr>
        <p:spPr>
          <a:xfrm>
            <a:off x="10300633" y="4529678"/>
            <a:ext cx="0" cy="152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4186E3D-2004-B8C9-CDA6-4A46EE6F7021}"/>
              </a:ext>
            </a:extLst>
          </p:cNvPr>
          <p:cNvCxnSpPr>
            <a:cxnSpLocks/>
            <a:stCxn id="32" idx="0"/>
          </p:cNvCxnSpPr>
          <p:nvPr/>
        </p:nvCxnSpPr>
        <p:spPr>
          <a:xfrm rot="5400000" flipH="1" flipV="1">
            <a:off x="9962623" y="4273030"/>
            <a:ext cx="635001" cy="114829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99D5CE-7537-E5E8-CC43-2E750481840E}"/>
              </a:ext>
            </a:extLst>
          </p:cNvPr>
          <p:cNvSpPr txBox="1"/>
          <p:nvPr/>
        </p:nvSpPr>
        <p:spPr>
          <a:xfrm>
            <a:off x="10302623" y="5167893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0Ohm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8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44891-079D-34B5-132C-7E2BDEF1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Knee Frequency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60379-0A36-BDC9-E095-F19A695A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44AD9C-7CF9-3369-CD68-80AF69B2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7</a:t>
            </a:fld>
            <a:endParaRPr kumimoji="1" lang="ko-Kore-KR" altLang="en-US"/>
          </a:p>
        </p:txBody>
      </p:sp>
      <p:pic>
        <p:nvPicPr>
          <p:cNvPr id="7" name="그림 6" descr="도표, 텍스트, 스케치, 라인이(가) 표시된 사진&#10;&#10;자동 생성된 설명">
            <a:extLst>
              <a:ext uri="{FF2B5EF4-FFF2-40B4-BE49-F238E27FC236}">
                <a16:creationId xmlns:a16="http://schemas.microsoft.com/office/drawing/2014/main" id="{BFE6213A-5CE8-8917-5AE7-40903A906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" y="1263199"/>
            <a:ext cx="5982344" cy="4252078"/>
          </a:xfrm>
          <a:prstGeom prst="rect">
            <a:avLst/>
          </a:prstGeom>
        </p:spPr>
      </p:pic>
      <p:pic>
        <p:nvPicPr>
          <p:cNvPr id="9" name="그림 8" descr="텍스트, 폰트, 화이트, 스크린샷이(가) 표시된 사진&#10;&#10;자동 생성된 설명">
            <a:extLst>
              <a:ext uri="{FF2B5EF4-FFF2-40B4-BE49-F238E27FC236}">
                <a16:creationId xmlns:a16="http://schemas.microsoft.com/office/drawing/2014/main" id="{20F0413A-F11E-9209-EAD0-16B55D72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8306"/>
            <a:ext cx="5982344" cy="20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8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D76-EF43-6F6E-5DB1-21186C3F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Voltage of Logics</a:t>
            </a:r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E256ED3-517F-168B-2EBC-CFE81A50B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670" y="2051555"/>
            <a:ext cx="5946660" cy="330099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6FC80-C206-54E9-D693-13B8EA56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C84DE1-4C76-5AD1-9473-CA0629AB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839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68F6E-8913-79A7-87FA-FD63693A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Simple architecture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AA9CB-3994-58B7-9869-2FB6DEAE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37F14D-E181-38E6-08C0-2EA1B8E6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9</a:t>
            </a:fld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5F59E67-B01C-FCB4-CC71-32B3E78BF2A9}"/>
              </a:ext>
            </a:extLst>
          </p:cNvPr>
          <p:cNvGrpSpPr/>
          <p:nvPr/>
        </p:nvGrpSpPr>
        <p:grpSpPr>
          <a:xfrm>
            <a:off x="1223065" y="1286350"/>
            <a:ext cx="9898523" cy="5144186"/>
            <a:chOff x="226870" y="321275"/>
            <a:chExt cx="11868753" cy="582621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F5B17D3-6113-9165-8828-6BB6F837AB9F}"/>
                </a:ext>
              </a:extLst>
            </p:cNvPr>
            <p:cNvGrpSpPr/>
            <p:nvPr/>
          </p:nvGrpSpPr>
          <p:grpSpPr>
            <a:xfrm>
              <a:off x="226870" y="1797908"/>
              <a:ext cx="1556952" cy="2069757"/>
              <a:chOff x="226870" y="1797908"/>
              <a:chExt cx="1556952" cy="2069757"/>
            </a:xfrm>
          </p:grpSpPr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B7361BD4-5BB8-1ABF-AF8D-025E69C3906D}"/>
                  </a:ext>
                </a:extLst>
              </p:cNvPr>
              <p:cNvSpPr/>
              <p:nvPr/>
            </p:nvSpPr>
            <p:spPr>
              <a:xfrm>
                <a:off x="226870" y="1797908"/>
                <a:ext cx="1556952" cy="20697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ArtyS7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E00122DB-F6B2-E74A-4DDD-05C9C233764D}"/>
                  </a:ext>
                </a:extLst>
              </p:cNvPr>
              <p:cNvSpPr/>
              <p:nvPr/>
            </p:nvSpPr>
            <p:spPr>
              <a:xfrm>
                <a:off x="226870" y="2026508"/>
                <a:ext cx="500450" cy="38923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/>
                  <a:t>PMOD</a:t>
                </a:r>
                <a:endParaRPr lang="ko-KR" altLang="en-US" sz="800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33C56399-F585-14B1-963C-7635C1DFEDD4}"/>
                  </a:ext>
                </a:extLst>
              </p:cNvPr>
              <p:cNvSpPr/>
              <p:nvPr/>
            </p:nvSpPr>
            <p:spPr>
              <a:xfrm>
                <a:off x="226870" y="3039762"/>
                <a:ext cx="500450" cy="38923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/>
                  <a:t>PMOD</a:t>
                </a:r>
                <a:endParaRPr lang="ko-KR" altLang="en-US" sz="800"/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B65975A2-7E29-0FF7-4164-6C9E4DB11685}"/>
                  </a:ext>
                </a:extLst>
              </p:cNvPr>
              <p:cNvSpPr/>
              <p:nvPr/>
            </p:nvSpPr>
            <p:spPr>
              <a:xfrm>
                <a:off x="1283372" y="2026508"/>
                <a:ext cx="500450" cy="38923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/>
                  <a:t>PMOD</a:t>
                </a:r>
                <a:endParaRPr lang="ko-KR" altLang="en-US" sz="800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35B8D245-E32C-E868-F3DA-112445E4FFF6}"/>
                  </a:ext>
                </a:extLst>
              </p:cNvPr>
              <p:cNvSpPr/>
              <p:nvPr/>
            </p:nvSpPr>
            <p:spPr>
              <a:xfrm>
                <a:off x="1283372" y="3039762"/>
                <a:ext cx="500450" cy="38923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/>
                  <a:t>PMOD</a:t>
                </a:r>
                <a:endParaRPr lang="ko-KR" altLang="en-US" sz="80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0B72E5C-8EFA-C506-F458-5B716C482844}"/>
                </a:ext>
              </a:extLst>
            </p:cNvPr>
            <p:cNvSpPr/>
            <p:nvPr/>
          </p:nvSpPr>
          <p:spPr>
            <a:xfrm>
              <a:off x="2551670" y="321275"/>
              <a:ext cx="3601994" cy="582621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/>
                <a:t>lower side</a:t>
              </a:r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35E3FC2-884B-D5E9-1ADA-922A97A326DF}"/>
                </a:ext>
              </a:extLst>
            </p:cNvPr>
            <p:cNvGrpSpPr/>
            <p:nvPr/>
          </p:nvGrpSpPr>
          <p:grpSpPr>
            <a:xfrm>
              <a:off x="2644346" y="1594021"/>
              <a:ext cx="444843" cy="3194222"/>
              <a:chOff x="2644346" y="1093573"/>
              <a:chExt cx="444843" cy="3194222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5F8EFAF-B028-DD52-5201-5BEA658E4461}"/>
                  </a:ext>
                </a:extLst>
              </p:cNvPr>
              <p:cNvSpPr/>
              <p:nvPr/>
            </p:nvSpPr>
            <p:spPr>
              <a:xfrm>
                <a:off x="2644346" y="1093573"/>
                <a:ext cx="444843" cy="319422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B4F26DB9-A8D9-644F-4E4B-22614292636B}"/>
                  </a:ext>
                </a:extLst>
              </p:cNvPr>
              <p:cNvSpPr/>
              <p:nvPr/>
            </p:nvSpPr>
            <p:spPr>
              <a:xfrm>
                <a:off x="2729442" y="1189567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4D508F78-D18C-CAB8-2551-1F52F24A8091}"/>
                  </a:ext>
                </a:extLst>
              </p:cNvPr>
              <p:cNvSpPr/>
              <p:nvPr/>
            </p:nvSpPr>
            <p:spPr>
              <a:xfrm>
                <a:off x="2915251" y="1189567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761E612C-1CCD-196B-8FE8-B2758A4377B0}"/>
                  </a:ext>
                </a:extLst>
              </p:cNvPr>
              <p:cNvSpPr/>
              <p:nvPr/>
            </p:nvSpPr>
            <p:spPr>
              <a:xfrm>
                <a:off x="2729442" y="1378694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8ECAD1EB-AFF8-194A-F726-B9E65777549E}"/>
                  </a:ext>
                </a:extLst>
              </p:cNvPr>
              <p:cNvSpPr/>
              <p:nvPr/>
            </p:nvSpPr>
            <p:spPr>
              <a:xfrm>
                <a:off x="2915251" y="1378694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1007B140-05F2-3E5E-49C7-FD06E436A412}"/>
                  </a:ext>
                </a:extLst>
              </p:cNvPr>
              <p:cNvSpPr/>
              <p:nvPr/>
            </p:nvSpPr>
            <p:spPr>
              <a:xfrm>
                <a:off x="2729442" y="1567821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16AAB4EA-70D0-6B35-FA2A-FBC7DA590C80}"/>
                  </a:ext>
                </a:extLst>
              </p:cNvPr>
              <p:cNvSpPr/>
              <p:nvPr/>
            </p:nvSpPr>
            <p:spPr>
              <a:xfrm>
                <a:off x="2915251" y="1567821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6B0A0100-901B-7966-0A32-180AD5A7AE96}"/>
                  </a:ext>
                </a:extLst>
              </p:cNvPr>
              <p:cNvSpPr/>
              <p:nvPr/>
            </p:nvSpPr>
            <p:spPr>
              <a:xfrm>
                <a:off x="2729442" y="1756948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FA4C29CA-E5C7-0C90-748A-A059584CB07F}"/>
                  </a:ext>
                </a:extLst>
              </p:cNvPr>
              <p:cNvSpPr/>
              <p:nvPr/>
            </p:nvSpPr>
            <p:spPr>
              <a:xfrm>
                <a:off x="2915251" y="1756948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E7945A36-95FA-8A36-236A-897227A19571}"/>
                  </a:ext>
                </a:extLst>
              </p:cNvPr>
              <p:cNvSpPr/>
              <p:nvPr/>
            </p:nvSpPr>
            <p:spPr>
              <a:xfrm>
                <a:off x="2729442" y="1946075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48EDEB0B-1A08-B826-AEAC-B2BB858DAA8C}"/>
                  </a:ext>
                </a:extLst>
              </p:cNvPr>
              <p:cNvSpPr/>
              <p:nvPr/>
            </p:nvSpPr>
            <p:spPr>
              <a:xfrm>
                <a:off x="2915251" y="1946075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560305BC-9D1F-8A0D-3A19-249172843269}"/>
                  </a:ext>
                </a:extLst>
              </p:cNvPr>
              <p:cNvSpPr/>
              <p:nvPr/>
            </p:nvSpPr>
            <p:spPr>
              <a:xfrm>
                <a:off x="2729442" y="2135202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AE12FA83-484F-6827-463E-99DC1DF16BC1}"/>
                  </a:ext>
                </a:extLst>
              </p:cNvPr>
              <p:cNvSpPr/>
              <p:nvPr/>
            </p:nvSpPr>
            <p:spPr>
              <a:xfrm>
                <a:off x="2915251" y="2135202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21F1CE3E-77E3-7196-3829-52C9DF3B0BEB}"/>
                  </a:ext>
                </a:extLst>
              </p:cNvPr>
              <p:cNvSpPr/>
              <p:nvPr/>
            </p:nvSpPr>
            <p:spPr>
              <a:xfrm>
                <a:off x="2729442" y="2324329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BE99C56E-F4B5-27B9-FCFE-1590F3BD0B35}"/>
                  </a:ext>
                </a:extLst>
              </p:cNvPr>
              <p:cNvSpPr/>
              <p:nvPr/>
            </p:nvSpPr>
            <p:spPr>
              <a:xfrm>
                <a:off x="2915251" y="2324329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7876F8B0-6D20-79CB-D98C-1B35E103AFEE}"/>
                  </a:ext>
                </a:extLst>
              </p:cNvPr>
              <p:cNvSpPr/>
              <p:nvPr/>
            </p:nvSpPr>
            <p:spPr>
              <a:xfrm>
                <a:off x="2729442" y="2513456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269284BA-22A8-624F-E57A-503129EBFE84}"/>
                  </a:ext>
                </a:extLst>
              </p:cNvPr>
              <p:cNvSpPr/>
              <p:nvPr/>
            </p:nvSpPr>
            <p:spPr>
              <a:xfrm>
                <a:off x="2915251" y="2513456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D3A77F75-B19B-B205-B81D-B03174F152E6}"/>
                  </a:ext>
                </a:extLst>
              </p:cNvPr>
              <p:cNvSpPr/>
              <p:nvPr/>
            </p:nvSpPr>
            <p:spPr>
              <a:xfrm>
                <a:off x="2729442" y="2702583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A7C10ED6-6ECC-B32F-611D-B5ACB092C433}"/>
                  </a:ext>
                </a:extLst>
              </p:cNvPr>
              <p:cNvSpPr/>
              <p:nvPr/>
            </p:nvSpPr>
            <p:spPr>
              <a:xfrm>
                <a:off x="2915251" y="2702583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AD858E2F-CCCE-F724-7C59-11E306CE7549}"/>
                  </a:ext>
                </a:extLst>
              </p:cNvPr>
              <p:cNvSpPr/>
              <p:nvPr/>
            </p:nvSpPr>
            <p:spPr>
              <a:xfrm>
                <a:off x="2729442" y="2891710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71D0E403-340E-E788-2F0A-DCF8E22E657E}"/>
                  </a:ext>
                </a:extLst>
              </p:cNvPr>
              <p:cNvSpPr/>
              <p:nvPr/>
            </p:nvSpPr>
            <p:spPr>
              <a:xfrm>
                <a:off x="2915251" y="2891710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E70CE175-FA0C-91D7-37C0-E5B57342E9C6}"/>
                  </a:ext>
                </a:extLst>
              </p:cNvPr>
              <p:cNvSpPr/>
              <p:nvPr/>
            </p:nvSpPr>
            <p:spPr>
              <a:xfrm>
                <a:off x="2729442" y="3080837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196E7A4B-51BE-4512-9138-F5B423E2059D}"/>
                  </a:ext>
                </a:extLst>
              </p:cNvPr>
              <p:cNvSpPr/>
              <p:nvPr/>
            </p:nvSpPr>
            <p:spPr>
              <a:xfrm>
                <a:off x="2915251" y="3080837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A157E102-2C70-6F2D-1D3A-059B0876EFC7}"/>
                  </a:ext>
                </a:extLst>
              </p:cNvPr>
              <p:cNvSpPr/>
              <p:nvPr/>
            </p:nvSpPr>
            <p:spPr>
              <a:xfrm>
                <a:off x="2729442" y="3269964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0054B0BD-E388-D76E-73A6-0D189F34CC4A}"/>
                  </a:ext>
                </a:extLst>
              </p:cNvPr>
              <p:cNvSpPr/>
              <p:nvPr/>
            </p:nvSpPr>
            <p:spPr>
              <a:xfrm>
                <a:off x="2915251" y="3269964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1414275B-A161-D3CE-F21E-A41A6612034B}"/>
                  </a:ext>
                </a:extLst>
              </p:cNvPr>
              <p:cNvSpPr/>
              <p:nvPr/>
            </p:nvSpPr>
            <p:spPr>
              <a:xfrm>
                <a:off x="2729442" y="3459091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316E2F24-60FD-DE02-D0E7-589A03DE5041}"/>
                  </a:ext>
                </a:extLst>
              </p:cNvPr>
              <p:cNvSpPr/>
              <p:nvPr/>
            </p:nvSpPr>
            <p:spPr>
              <a:xfrm>
                <a:off x="2915251" y="3459091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440E4420-D313-424F-EC2E-E02B14A13909}"/>
                  </a:ext>
                </a:extLst>
              </p:cNvPr>
              <p:cNvSpPr/>
              <p:nvPr/>
            </p:nvSpPr>
            <p:spPr>
              <a:xfrm>
                <a:off x="2729442" y="3648218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6F861B79-D522-9207-4F03-BB9EA597D198}"/>
                  </a:ext>
                </a:extLst>
              </p:cNvPr>
              <p:cNvSpPr/>
              <p:nvPr/>
            </p:nvSpPr>
            <p:spPr>
              <a:xfrm>
                <a:off x="2915251" y="3648218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5A92F34F-AC33-797E-9709-B0E88D26BD5D}"/>
                  </a:ext>
                </a:extLst>
              </p:cNvPr>
              <p:cNvSpPr/>
              <p:nvPr/>
            </p:nvSpPr>
            <p:spPr>
              <a:xfrm>
                <a:off x="2729442" y="3837345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0321857A-3086-87BC-34D7-52A9F6154E24}"/>
                  </a:ext>
                </a:extLst>
              </p:cNvPr>
              <p:cNvSpPr/>
              <p:nvPr/>
            </p:nvSpPr>
            <p:spPr>
              <a:xfrm>
                <a:off x="2915251" y="3837345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B253BED7-E893-FC06-A5D5-4C687E6EA6A5}"/>
                  </a:ext>
                </a:extLst>
              </p:cNvPr>
              <p:cNvSpPr/>
              <p:nvPr/>
            </p:nvSpPr>
            <p:spPr>
              <a:xfrm>
                <a:off x="2729442" y="4026472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09816D6F-675C-EEF0-9A09-24FCAA419C00}"/>
                  </a:ext>
                </a:extLst>
              </p:cNvPr>
              <p:cNvSpPr/>
              <p:nvPr/>
            </p:nvSpPr>
            <p:spPr>
              <a:xfrm>
                <a:off x="2915251" y="4026472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3A5392-E682-0607-B530-43E38EB23655}"/>
                </a:ext>
              </a:extLst>
            </p:cNvPr>
            <p:cNvSpPr/>
            <p:nvPr/>
          </p:nvSpPr>
          <p:spPr>
            <a:xfrm>
              <a:off x="6487297" y="321275"/>
              <a:ext cx="3601994" cy="582621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/>
                <a:t>upper side</a:t>
              </a:r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D76E414-EE14-18C5-37C8-E20D57E86CE5}"/>
                </a:ext>
              </a:extLst>
            </p:cNvPr>
            <p:cNvGrpSpPr/>
            <p:nvPr/>
          </p:nvGrpSpPr>
          <p:grpSpPr>
            <a:xfrm>
              <a:off x="6665069" y="1948809"/>
              <a:ext cx="278942" cy="2930038"/>
              <a:chOff x="6967809" y="1690015"/>
              <a:chExt cx="278942" cy="2930038"/>
            </a:xfrm>
          </p:grpSpPr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C020256F-5B05-6318-27E3-D7FE6F1888F0}"/>
                  </a:ext>
                </a:extLst>
              </p:cNvPr>
              <p:cNvSpPr/>
              <p:nvPr/>
            </p:nvSpPr>
            <p:spPr>
              <a:xfrm>
                <a:off x="6967809" y="1690015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DDA8C0EE-C3ED-2001-6906-842F2BB0F08B}"/>
                  </a:ext>
                </a:extLst>
              </p:cNvPr>
              <p:cNvSpPr/>
              <p:nvPr/>
            </p:nvSpPr>
            <p:spPr>
              <a:xfrm>
                <a:off x="7153618" y="1690015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5C6AC77B-ED70-6B1A-B5B8-3BFE09880763}"/>
                  </a:ext>
                </a:extLst>
              </p:cNvPr>
              <p:cNvSpPr/>
              <p:nvPr/>
            </p:nvSpPr>
            <p:spPr>
              <a:xfrm>
                <a:off x="6967809" y="1879142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33118AD7-0D18-A552-5E27-978B6D03529A}"/>
                  </a:ext>
                </a:extLst>
              </p:cNvPr>
              <p:cNvSpPr/>
              <p:nvPr/>
            </p:nvSpPr>
            <p:spPr>
              <a:xfrm>
                <a:off x="7153618" y="1879142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0FA4E0CF-ADD8-D6F1-77E4-7637F9D815F2}"/>
                  </a:ext>
                </a:extLst>
              </p:cNvPr>
              <p:cNvSpPr/>
              <p:nvPr/>
            </p:nvSpPr>
            <p:spPr>
              <a:xfrm>
                <a:off x="6967809" y="2068269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085F2D9E-8CA2-8C1B-9816-4267D726E960}"/>
                  </a:ext>
                </a:extLst>
              </p:cNvPr>
              <p:cNvSpPr/>
              <p:nvPr/>
            </p:nvSpPr>
            <p:spPr>
              <a:xfrm>
                <a:off x="7153618" y="2068269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3F60E3ED-2C25-67B4-661C-91DFCEC97C19}"/>
                  </a:ext>
                </a:extLst>
              </p:cNvPr>
              <p:cNvSpPr/>
              <p:nvPr/>
            </p:nvSpPr>
            <p:spPr>
              <a:xfrm>
                <a:off x="6967809" y="2257396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0141945E-8976-B461-92A3-A6BDB3D92653}"/>
                  </a:ext>
                </a:extLst>
              </p:cNvPr>
              <p:cNvSpPr/>
              <p:nvPr/>
            </p:nvSpPr>
            <p:spPr>
              <a:xfrm>
                <a:off x="7153618" y="2257396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7FF15DC0-E522-C0D6-1C8B-F5B865D44EE8}"/>
                  </a:ext>
                </a:extLst>
              </p:cNvPr>
              <p:cNvSpPr/>
              <p:nvPr/>
            </p:nvSpPr>
            <p:spPr>
              <a:xfrm>
                <a:off x="6967809" y="2446523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C4DDFED4-72CC-AD0C-1FE7-2965FAE6EB8D}"/>
                  </a:ext>
                </a:extLst>
              </p:cNvPr>
              <p:cNvSpPr/>
              <p:nvPr/>
            </p:nvSpPr>
            <p:spPr>
              <a:xfrm>
                <a:off x="7153618" y="2446523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EB7750EA-BCC6-9981-F98C-7D8B4A2E5995}"/>
                  </a:ext>
                </a:extLst>
              </p:cNvPr>
              <p:cNvSpPr/>
              <p:nvPr/>
            </p:nvSpPr>
            <p:spPr>
              <a:xfrm>
                <a:off x="6967809" y="2635650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41AC25BB-F276-0FAB-A713-92C1C2DD56DE}"/>
                  </a:ext>
                </a:extLst>
              </p:cNvPr>
              <p:cNvSpPr/>
              <p:nvPr/>
            </p:nvSpPr>
            <p:spPr>
              <a:xfrm>
                <a:off x="7153618" y="2635650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1FF137C0-A289-021C-1256-840AFCB60C74}"/>
                  </a:ext>
                </a:extLst>
              </p:cNvPr>
              <p:cNvSpPr/>
              <p:nvPr/>
            </p:nvSpPr>
            <p:spPr>
              <a:xfrm>
                <a:off x="6967809" y="2824777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FFF6246A-B812-8ADD-1715-E34A8121DCB4}"/>
                  </a:ext>
                </a:extLst>
              </p:cNvPr>
              <p:cNvSpPr/>
              <p:nvPr/>
            </p:nvSpPr>
            <p:spPr>
              <a:xfrm>
                <a:off x="7153618" y="2824777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5BE860D-A06A-BB37-AF7E-2B10C8D7019B}"/>
                  </a:ext>
                </a:extLst>
              </p:cNvPr>
              <p:cNvSpPr/>
              <p:nvPr/>
            </p:nvSpPr>
            <p:spPr>
              <a:xfrm>
                <a:off x="6967809" y="3013904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2E488CD0-E31E-5895-69F4-2A06ACB9C274}"/>
                  </a:ext>
                </a:extLst>
              </p:cNvPr>
              <p:cNvSpPr/>
              <p:nvPr/>
            </p:nvSpPr>
            <p:spPr>
              <a:xfrm>
                <a:off x="7153618" y="3013904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7448CF98-38F3-C343-90B2-FB883108C0DF}"/>
                  </a:ext>
                </a:extLst>
              </p:cNvPr>
              <p:cNvSpPr/>
              <p:nvPr/>
            </p:nvSpPr>
            <p:spPr>
              <a:xfrm>
                <a:off x="6967809" y="3203031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DB0653D-CD31-34C2-3CE7-A0AE41826A3C}"/>
                  </a:ext>
                </a:extLst>
              </p:cNvPr>
              <p:cNvSpPr/>
              <p:nvPr/>
            </p:nvSpPr>
            <p:spPr>
              <a:xfrm>
                <a:off x="7153618" y="3203031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76D3DDCF-0E8C-8D34-80B4-9BF064620D65}"/>
                  </a:ext>
                </a:extLst>
              </p:cNvPr>
              <p:cNvSpPr/>
              <p:nvPr/>
            </p:nvSpPr>
            <p:spPr>
              <a:xfrm>
                <a:off x="6967809" y="3392158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AECC72A3-6A6A-F41D-C7A8-021FB3D18279}"/>
                  </a:ext>
                </a:extLst>
              </p:cNvPr>
              <p:cNvSpPr/>
              <p:nvPr/>
            </p:nvSpPr>
            <p:spPr>
              <a:xfrm>
                <a:off x="7153618" y="3392158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7FDA0504-30DE-4087-E662-CFED9F0089E6}"/>
                  </a:ext>
                </a:extLst>
              </p:cNvPr>
              <p:cNvSpPr/>
              <p:nvPr/>
            </p:nvSpPr>
            <p:spPr>
              <a:xfrm>
                <a:off x="6967809" y="3581285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337AF3CD-9221-3F01-8835-4D8581411CF6}"/>
                  </a:ext>
                </a:extLst>
              </p:cNvPr>
              <p:cNvSpPr/>
              <p:nvPr/>
            </p:nvSpPr>
            <p:spPr>
              <a:xfrm>
                <a:off x="7153618" y="3581285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F9B839D8-ACF3-D77C-D3E1-11A050A6735E}"/>
                  </a:ext>
                </a:extLst>
              </p:cNvPr>
              <p:cNvSpPr/>
              <p:nvPr/>
            </p:nvSpPr>
            <p:spPr>
              <a:xfrm>
                <a:off x="6967809" y="3770412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9D73A342-33C9-884D-5CDF-CD1E66E67A9F}"/>
                  </a:ext>
                </a:extLst>
              </p:cNvPr>
              <p:cNvSpPr/>
              <p:nvPr/>
            </p:nvSpPr>
            <p:spPr>
              <a:xfrm>
                <a:off x="7153618" y="3770412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99A518B-7303-7AAB-CA2C-6765EED1389E}"/>
                  </a:ext>
                </a:extLst>
              </p:cNvPr>
              <p:cNvSpPr/>
              <p:nvPr/>
            </p:nvSpPr>
            <p:spPr>
              <a:xfrm>
                <a:off x="6967809" y="3959539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316D8924-9E5D-EE1D-F442-DD7EAD9A5C24}"/>
                  </a:ext>
                </a:extLst>
              </p:cNvPr>
              <p:cNvSpPr/>
              <p:nvPr/>
            </p:nvSpPr>
            <p:spPr>
              <a:xfrm>
                <a:off x="7153618" y="3959539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3620CAF2-D60F-9E43-3511-4330669E6B19}"/>
                  </a:ext>
                </a:extLst>
              </p:cNvPr>
              <p:cNvSpPr/>
              <p:nvPr/>
            </p:nvSpPr>
            <p:spPr>
              <a:xfrm>
                <a:off x="6967809" y="4148666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7F46735D-2C0E-B3CC-370C-44B7CE8ECB86}"/>
                  </a:ext>
                </a:extLst>
              </p:cNvPr>
              <p:cNvSpPr/>
              <p:nvPr/>
            </p:nvSpPr>
            <p:spPr>
              <a:xfrm>
                <a:off x="7153618" y="4148666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98E0E58D-4E2B-BB9E-28DC-350F084480E6}"/>
                  </a:ext>
                </a:extLst>
              </p:cNvPr>
              <p:cNvSpPr/>
              <p:nvPr/>
            </p:nvSpPr>
            <p:spPr>
              <a:xfrm>
                <a:off x="6967809" y="4337793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5ECE2361-8BD6-3FE6-DFFC-FDFB9E6A3C1A}"/>
                  </a:ext>
                </a:extLst>
              </p:cNvPr>
              <p:cNvSpPr/>
              <p:nvPr/>
            </p:nvSpPr>
            <p:spPr>
              <a:xfrm>
                <a:off x="7153618" y="4337793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CB413092-5390-58DB-BD41-BE563EA553BE}"/>
                  </a:ext>
                </a:extLst>
              </p:cNvPr>
              <p:cNvSpPr/>
              <p:nvPr/>
            </p:nvSpPr>
            <p:spPr>
              <a:xfrm>
                <a:off x="6967809" y="4526920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CCC31263-F93D-1B5A-E127-18DEC8FC7304}"/>
                  </a:ext>
                </a:extLst>
              </p:cNvPr>
              <p:cNvSpPr/>
              <p:nvPr/>
            </p:nvSpPr>
            <p:spPr>
              <a:xfrm>
                <a:off x="7153618" y="4526920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DB02A4A-2E85-3B7C-58AA-42CB158C7762}"/>
                </a:ext>
              </a:extLst>
            </p:cNvPr>
            <p:cNvGrpSpPr/>
            <p:nvPr/>
          </p:nvGrpSpPr>
          <p:grpSpPr>
            <a:xfrm>
              <a:off x="7804322" y="2438578"/>
              <a:ext cx="321275" cy="321275"/>
              <a:chOff x="7494373" y="759941"/>
              <a:chExt cx="321275" cy="321275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2E5ED5AA-016F-46AF-2FF9-0283301ADD8E}"/>
                  </a:ext>
                </a:extLst>
              </p:cNvPr>
              <p:cNvSpPr/>
              <p:nvPr/>
            </p:nvSpPr>
            <p:spPr>
              <a:xfrm>
                <a:off x="7494373" y="759941"/>
                <a:ext cx="321275" cy="3212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90AE520D-4F2F-DD6C-7B63-D713210B04E8}"/>
                  </a:ext>
                </a:extLst>
              </p:cNvPr>
              <p:cNvSpPr/>
              <p:nvPr/>
            </p:nvSpPr>
            <p:spPr>
              <a:xfrm>
                <a:off x="7524750" y="790317"/>
                <a:ext cx="260522" cy="2605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D3833E89-A876-2205-7E3E-3818338BD005}"/>
                  </a:ext>
                </a:extLst>
              </p:cNvPr>
              <p:cNvSpPr/>
              <p:nvPr/>
            </p:nvSpPr>
            <p:spPr>
              <a:xfrm>
                <a:off x="7626350" y="891917"/>
                <a:ext cx="57322" cy="5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6D1D051-63B2-889C-7C8A-DA2AB411A9EB}"/>
                </a:ext>
              </a:extLst>
            </p:cNvPr>
            <p:cNvGrpSpPr/>
            <p:nvPr/>
          </p:nvGrpSpPr>
          <p:grpSpPr>
            <a:xfrm>
              <a:off x="8385347" y="2438578"/>
              <a:ext cx="321275" cy="321275"/>
              <a:chOff x="7494373" y="759941"/>
              <a:chExt cx="321275" cy="321275"/>
            </a:xfrm>
          </p:grpSpPr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BC7A9604-99C1-EAD9-8FC5-1B1655151EE5}"/>
                  </a:ext>
                </a:extLst>
              </p:cNvPr>
              <p:cNvSpPr/>
              <p:nvPr/>
            </p:nvSpPr>
            <p:spPr>
              <a:xfrm>
                <a:off x="7494373" y="759941"/>
                <a:ext cx="321275" cy="3212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44576B23-D0F1-D690-D9FD-66235D71EC02}"/>
                  </a:ext>
                </a:extLst>
              </p:cNvPr>
              <p:cNvSpPr/>
              <p:nvPr/>
            </p:nvSpPr>
            <p:spPr>
              <a:xfrm>
                <a:off x="7524750" y="790317"/>
                <a:ext cx="260522" cy="2605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5CFD4348-3C91-1A07-5ECA-15D6988BDBD9}"/>
                  </a:ext>
                </a:extLst>
              </p:cNvPr>
              <p:cNvSpPr/>
              <p:nvPr/>
            </p:nvSpPr>
            <p:spPr>
              <a:xfrm>
                <a:off x="7626350" y="891917"/>
                <a:ext cx="57322" cy="5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92200C2-E074-100F-4FAA-0C91F8CD06A5}"/>
                </a:ext>
              </a:extLst>
            </p:cNvPr>
            <p:cNvGrpSpPr/>
            <p:nvPr/>
          </p:nvGrpSpPr>
          <p:grpSpPr>
            <a:xfrm>
              <a:off x="8975897" y="2438578"/>
              <a:ext cx="321275" cy="321275"/>
              <a:chOff x="7494373" y="759941"/>
              <a:chExt cx="321275" cy="321275"/>
            </a:xfrm>
          </p:grpSpPr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3EE14987-F9A2-0DFF-778E-7184B2671E9F}"/>
                  </a:ext>
                </a:extLst>
              </p:cNvPr>
              <p:cNvSpPr/>
              <p:nvPr/>
            </p:nvSpPr>
            <p:spPr>
              <a:xfrm>
                <a:off x="7494373" y="759941"/>
                <a:ext cx="321275" cy="3212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9E88B7C0-C265-B6D8-B701-8F09F2A2D0F5}"/>
                  </a:ext>
                </a:extLst>
              </p:cNvPr>
              <p:cNvSpPr/>
              <p:nvPr/>
            </p:nvSpPr>
            <p:spPr>
              <a:xfrm>
                <a:off x="7524750" y="790317"/>
                <a:ext cx="260522" cy="2605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AC5E584D-0849-7132-FD18-B1D6BA1DFAE0}"/>
                  </a:ext>
                </a:extLst>
              </p:cNvPr>
              <p:cNvSpPr/>
              <p:nvPr/>
            </p:nvSpPr>
            <p:spPr>
              <a:xfrm>
                <a:off x="7626350" y="891917"/>
                <a:ext cx="57322" cy="5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AC05010-F5DE-1FA0-18D9-79FB5917D4A6}"/>
                </a:ext>
              </a:extLst>
            </p:cNvPr>
            <p:cNvGrpSpPr/>
            <p:nvPr/>
          </p:nvGrpSpPr>
          <p:grpSpPr>
            <a:xfrm>
              <a:off x="9543663" y="2438578"/>
              <a:ext cx="321275" cy="321275"/>
              <a:chOff x="7494373" y="759941"/>
              <a:chExt cx="321275" cy="321275"/>
            </a:xfrm>
          </p:grpSpPr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7A134FD4-7A5C-5E64-9902-6B0816389386}"/>
                  </a:ext>
                </a:extLst>
              </p:cNvPr>
              <p:cNvSpPr/>
              <p:nvPr/>
            </p:nvSpPr>
            <p:spPr>
              <a:xfrm>
                <a:off x="7494373" y="759941"/>
                <a:ext cx="321275" cy="3212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B10C7DEA-F8B5-15CE-BA2B-5DC994F1FC04}"/>
                  </a:ext>
                </a:extLst>
              </p:cNvPr>
              <p:cNvSpPr/>
              <p:nvPr/>
            </p:nvSpPr>
            <p:spPr>
              <a:xfrm>
                <a:off x="7524750" y="790317"/>
                <a:ext cx="260522" cy="2605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C78BACC5-9D55-C180-76D6-97AA7702997D}"/>
                  </a:ext>
                </a:extLst>
              </p:cNvPr>
              <p:cNvSpPr/>
              <p:nvPr/>
            </p:nvSpPr>
            <p:spPr>
              <a:xfrm>
                <a:off x="7626350" y="891917"/>
                <a:ext cx="57322" cy="5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1A7F521-6F62-E7B1-616C-B4524FAE3811}"/>
                </a:ext>
              </a:extLst>
            </p:cNvPr>
            <p:cNvGrpSpPr/>
            <p:nvPr/>
          </p:nvGrpSpPr>
          <p:grpSpPr>
            <a:xfrm>
              <a:off x="7804322" y="3047377"/>
              <a:ext cx="321275" cy="321275"/>
              <a:chOff x="7494373" y="759941"/>
              <a:chExt cx="321275" cy="321275"/>
            </a:xfrm>
          </p:grpSpPr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68A83CC5-1DB2-AB85-7168-BC351CFB69AB}"/>
                  </a:ext>
                </a:extLst>
              </p:cNvPr>
              <p:cNvSpPr/>
              <p:nvPr/>
            </p:nvSpPr>
            <p:spPr>
              <a:xfrm>
                <a:off x="7494373" y="759941"/>
                <a:ext cx="321275" cy="3212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FB95D8AD-382F-B688-98AB-6F50DC21C123}"/>
                  </a:ext>
                </a:extLst>
              </p:cNvPr>
              <p:cNvSpPr/>
              <p:nvPr/>
            </p:nvSpPr>
            <p:spPr>
              <a:xfrm>
                <a:off x="7524750" y="790317"/>
                <a:ext cx="260522" cy="2605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13AEC224-7794-84F9-3F91-8F4B10FD7133}"/>
                  </a:ext>
                </a:extLst>
              </p:cNvPr>
              <p:cNvSpPr/>
              <p:nvPr/>
            </p:nvSpPr>
            <p:spPr>
              <a:xfrm>
                <a:off x="7626350" y="891917"/>
                <a:ext cx="57322" cy="5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32D004C-00CE-A06A-5A91-494997C39148}"/>
                </a:ext>
              </a:extLst>
            </p:cNvPr>
            <p:cNvGrpSpPr/>
            <p:nvPr/>
          </p:nvGrpSpPr>
          <p:grpSpPr>
            <a:xfrm>
              <a:off x="8385347" y="3047377"/>
              <a:ext cx="321275" cy="321275"/>
              <a:chOff x="7494373" y="759941"/>
              <a:chExt cx="321275" cy="321275"/>
            </a:xfrm>
          </p:grpSpPr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934B35B5-4CA4-2BEF-980E-F6ACAC94871C}"/>
                  </a:ext>
                </a:extLst>
              </p:cNvPr>
              <p:cNvSpPr/>
              <p:nvPr/>
            </p:nvSpPr>
            <p:spPr>
              <a:xfrm>
                <a:off x="7494373" y="759941"/>
                <a:ext cx="321275" cy="3212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9E8DB759-2326-433D-B727-38B0A541EE36}"/>
                  </a:ext>
                </a:extLst>
              </p:cNvPr>
              <p:cNvSpPr/>
              <p:nvPr/>
            </p:nvSpPr>
            <p:spPr>
              <a:xfrm>
                <a:off x="7524750" y="790317"/>
                <a:ext cx="260522" cy="2605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6A183FA9-37FD-B31B-645C-278C9D565CF9}"/>
                  </a:ext>
                </a:extLst>
              </p:cNvPr>
              <p:cNvSpPr/>
              <p:nvPr/>
            </p:nvSpPr>
            <p:spPr>
              <a:xfrm>
                <a:off x="7626350" y="891917"/>
                <a:ext cx="57322" cy="5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9722555-D76F-5BA8-9411-2E4AB5F5EBD6}"/>
                </a:ext>
              </a:extLst>
            </p:cNvPr>
            <p:cNvGrpSpPr/>
            <p:nvPr/>
          </p:nvGrpSpPr>
          <p:grpSpPr>
            <a:xfrm>
              <a:off x="8975897" y="3047377"/>
              <a:ext cx="321275" cy="321275"/>
              <a:chOff x="7494373" y="759941"/>
              <a:chExt cx="321275" cy="321275"/>
            </a:xfrm>
          </p:grpSpPr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DE1F9DB3-8C90-2756-1D64-D450A9BF406D}"/>
                  </a:ext>
                </a:extLst>
              </p:cNvPr>
              <p:cNvSpPr/>
              <p:nvPr/>
            </p:nvSpPr>
            <p:spPr>
              <a:xfrm>
                <a:off x="7494373" y="759941"/>
                <a:ext cx="321275" cy="3212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8413F669-E30F-A114-935A-C044C51ACB24}"/>
                  </a:ext>
                </a:extLst>
              </p:cNvPr>
              <p:cNvSpPr/>
              <p:nvPr/>
            </p:nvSpPr>
            <p:spPr>
              <a:xfrm>
                <a:off x="7524750" y="790317"/>
                <a:ext cx="260522" cy="2605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8F337EC4-63AD-0DA4-ED1C-D5488A89ED07}"/>
                  </a:ext>
                </a:extLst>
              </p:cNvPr>
              <p:cNvSpPr/>
              <p:nvPr/>
            </p:nvSpPr>
            <p:spPr>
              <a:xfrm>
                <a:off x="7626350" y="891917"/>
                <a:ext cx="57322" cy="5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B848FDF-07A3-2A8A-6D3B-799505D3F1C6}"/>
                </a:ext>
              </a:extLst>
            </p:cNvPr>
            <p:cNvGrpSpPr/>
            <p:nvPr/>
          </p:nvGrpSpPr>
          <p:grpSpPr>
            <a:xfrm>
              <a:off x="9543663" y="3047377"/>
              <a:ext cx="321275" cy="321275"/>
              <a:chOff x="7494373" y="759941"/>
              <a:chExt cx="321275" cy="321275"/>
            </a:xfrm>
          </p:grpSpPr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75DD2FF4-AF25-CF99-A10D-67EE631A6A2F}"/>
                  </a:ext>
                </a:extLst>
              </p:cNvPr>
              <p:cNvSpPr/>
              <p:nvPr/>
            </p:nvSpPr>
            <p:spPr>
              <a:xfrm>
                <a:off x="7494373" y="759941"/>
                <a:ext cx="321275" cy="3212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27FD12A1-1A52-01B5-BBD1-B2A2C9CE1E7C}"/>
                  </a:ext>
                </a:extLst>
              </p:cNvPr>
              <p:cNvSpPr/>
              <p:nvPr/>
            </p:nvSpPr>
            <p:spPr>
              <a:xfrm>
                <a:off x="7524750" y="790317"/>
                <a:ext cx="260522" cy="2605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8D81EB6F-47EB-7810-B0D1-3087C9494678}"/>
                  </a:ext>
                </a:extLst>
              </p:cNvPr>
              <p:cNvSpPr/>
              <p:nvPr/>
            </p:nvSpPr>
            <p:spPr>
              <a:xfrm>
                <a:off x="7626350" y="891917"/>
                <a:ext cx="57322" cy="5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B05BBB2-1F68-C6C3-2255-7BBA9A3F7248}"/>
                </a:ext>
              </a:extLst>
            </p:cNvPr>
            <p:cNvGrpSpPr/>
            <p:nvPr/>
          </p:nvGrpSpPr>
          <p:grpSpPr>
            <a:xfrm>
              <a:off x="7804322" y="3650912"/>
              <a:ext cx="321275" cy="321275"/>
              <a:chOff x="7494373" y="759941"/>
              <a:chExt cx="321275" cy="321275"/>
            </a:xfrm>
          </p:grpSpPr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942962D7-8847-1E8D-6758-64DCFC02CEA7}"/>
                  </a:ext>
                </a:extLst>
              </p:cNvPr>
              <p:cNvSpPr/>
              <p:nvPr/>
            </p:nvSpPr>
            <p:spPr>
              <a:xfrm>
                <a:off x="7494373" y="759941"/>
                <a:ext cx="321275" cy="3212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A0306A80-A44A-2C2F-B28D-AB1229361F5C}"/>
                  </a:ext>
                </a:extLst>
              </p:cNvPr>
              <p:cNvSpPr/>
              <p:nvPr/>
            </p:nvSpPr>
            <p:spPr>
              <a:xfrm>
                <a:off x="7524750" y="790317"/>
                <a:ext cx="260522" cy="2605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AD5D4D33-DEFA-D5F4-E976-4DC62651D03E}"/>
                  </a:ext>
                </a:extLst>
              </p:cNvPr>
              <p:cNvSpPr/>
              <p:nvPr/>
            </p:nvSpPr>
            <p:spPr>
              <a:xfrm>
                <a:off x="7626350" y="891917"/>
                <a:ext cx="57322" cy="5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935BBDB-78AD-07E5-85E0-9625BFCBE6F4}"/>
                </a:ext>
              </a:extLst>
            </p:cNvPr>
            <p:cNvGrpSpPr/>
            <p:nvPr/>
          </p:nvGrpSpPr>
          <p:grpSpPr>
            <a:xfrm>
              <a:off x="8385347" y="3650912"/>
              <a:ext cx="321275" cy="321275"/>
              <a:chOff x="7494373" y="759941"/>
              <a:chExt cx="321275" cy="321275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EF110C27-459A-E10E-3A6D-6115C80CA77D}"/>
                  </a:ext>
                </a:extLst>
              </p:cNvPr>
              <p:cNvSpPr/>
              <p:nvPr/>
            </p:nvSpPr>
            <p:spPr>
              <a:xfrm>
                <a:off x="7494373" y="759941"/>
                <a:ext cx="321275" cy="3212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766B2B7F-9F8A-E712-0AA6-87652BFC69B7}"/>
                  </a:ext>
                </a:extLst>
              </p:cNvPr>
              <p:cNvSpPr/>
              <p:nvPr/>
            </p:nvSpPr>
            <p:spPr>
              <a:xfrm>
                <a:off x="7524750" y="790317"/>
                <a:ext cx="260522" cy="2605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33BEB4B9-D9FF-349A-611D-115459683141}"/>
                  </a:ext>
                </a:extLst>
              </p:cNvPr>
              <p:cNvSpPr/>
              <p:nvPr/>
            </p:nvSpPr>
            <p:spPr>
              <a:xfrm>
                <a:off x="7626350" y="891917"/>
                <a:ext cx="57322" cy="5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A72F0C8-3415-B132-DB9E-71F985993812}"/>
                </a:ext>
              </a:extLst>
            </p:cNvPr>
            <p:cNvGrpSpPr/>
            <p:nvPr/>
          </p:nvGrpSpPr>
          <p:grpSpPr>
            <a:xfrm>
              <a:off x="8975897" y="3650912"/>
              <a:ext cx="321275" cy="321275"/>
              <a:chOff x="7494373" y="759941"/>
              <a:chExt cx="321275" cy="321275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51A1A309-43C7-9D2A-1915-F025ADC28E55}"/>
                  </a:ext>
                </a:extLst>
              </p:cNvPr>
              <p:cNvSpPr/>
              <p:nvPr/>
            </p:nvSpPr>
            <p:spPr>
              <a:xfrm>
                <a:off x="7494373" y="759941"/>
                <a:ext cx="321275" cy="3212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6E69A65F-EA0B-1787-42DC-E5A0AD66FC29}"/>
                  </a:ext>
                </a:extLst>
              </p:cNvPr>
              <p:cNvSpPr/>
              <p:nvPr/>
            </p:nvSpPr>
            <p:spPr>
              <a:xfrm>
                <a:off x="7524750" y="790317"/>
                <a:ext cx="260522" cy="2605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B5C3C8F3-6AF8-C9BF-1F81-C1BCC0EF031A}"/>
                  </a:ext>
                </a:extLst>
              </p:cNvPr>
              <p:cNvSpPr/>
              <p:nvPr/>
            </p:nvSpPr>
            <p:spPr>
              <a:xfrm>
                <a:off x="7626350" y="891917"/>
                <a:ext cx="57322" cy="5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01040E1-85A6-BF39-D49C-47775F2F8AAF}"/>
                </a:ext>
              </a:extLst>
            </p:cNvPr>
            <p:cNvGrpSpPr/>
            <p:nvPr/>
          </p:nvGrpSpPr>
          <p:grpSpPr>
            <a:xfrm>
              <a:off x="9543663" y="3650912"/>
              <a:ext cx="321275" cy="321275"/>
              <a:chOff x="7494373" y="759941"/>
              <a:chExt cx="321275" cy="321275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FA699174-8FC1-B455-4FE5-3C44AE76B3A6}"/>
                  </a:ext>
                </a:extLst>
              </p:cNvPr>
              <p:cNvSpPr/>
              <p:nvPr/>
            </p:nvSpPr>
            <p:spPr>
              <a:xfrm>
                <a:off x="7494373" y="759941"/>
                <a:ext cx="321275" cy="3212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E624522F-BB37-2DBA-6AED-F2659D7A01E6}"/>
                  </a:ext>
                </a:extLst>
              </p:cNvPr>
              <p:cNvSpPr/>
              <p:nvPr/>
            </p:nvSpPr>
            <p:spPr>
              <a:xfrm>
                <a:off x="7524750" y="790317"/>
                <a:ext cx="260522" cy="2605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0DCB3258-C834-2F88-521C-7EC6B463DF43}"/>
                  </a:ext>
                </a:extLst>
              </p:cNvPr>
              <p:cNvSpPr/>
              <p:nvPr/>
            </p:nvSpPr>
            <p:spPr>
              <a:xfrm>
                <a:off x="7626350" y="891917"/>
                <a:ext cx="57322" cy="5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9595CC5-84D5-EB9C-0577-F21AF40A1E4C}"/>
                </a:ext>
              </a:extLst>
            </p:cNvPr>
            <p:cNvGrpSpPr/>
            <p:nvPr/>
          </p:nvGrpSpPr>
          <p:grpSpPr>
            <a:xfrm>
              <a:off x="7804322" y="4218293"/>
              <a:ext cx="321275" cy="321275"/>
              <a:chOff x="7494373" y="759941"/>
              <a:chExt cx="321275" cy="321275"/>
            </a:xfrm>
          </p:grpSpPr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FE403C20-7D1B-4ACD-6617-61612DF763D4}"/>
                  </a:ext>
                </a:extLst>
              </p:cNvPr>
              <p:cNvSpPr/>
              <p:nvPr/>
            </p:nvSpPr>
            <p:spPr>
              <a:xfrm>
                <a:off x="7494373" y="759941"/>
                <a:ext cx="321275" cy="3212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9D7467EE-6409-4EB9-683E-CA980DFD16ED}"/>
                  </a:ext>
                </a:extLst>
              </p:cNvPr>
              <p:cNvSpPr/>
              <p:nvPr/>
            </p:nvSpPr>
            <p:spPr>
              <a:xfrm>
                <a:off x="7524750" y="790317"/>
                <a:ext cx="260522" cy="2605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BEE0B2AD-6C50-A404-08ED-B9F819F44FB1}"/>
                  </a:ext>
                </a:extLst>
              </p:cNvPr>
              <p:cNvSpPr/>
              <p:nvPr/>
            </p:nvSpPr>
            <p:spPr>
              <a:xfrm>
                <a:off x="7626350" y="891917"/>
                <a:ext cx="57322" cy="5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D29238E-8919-5EEA-B033-34302C085EB7}"/>
                </a:ext>
              </a:extLst>
            </p:cNvPr>
            <p:cNvGrpSpPr/>
            <p:nvPr/>
          </p:nvGrpSpPr>
          <p:grpSpPr>
            <a:xfrm>
              <a:off x="8385347" y="4218293"/>
              <a:ext cx="321275" cy="321275"/>
              <a:chOff x="7494373" y="759941"/>
              <a:chExt cx="321275" cy="321275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D06C15AB-6AE9-81AE-1500-B3D18E31C1FB}"/>
                  </a:ext>
                </a:extLst>
              </p:cNvPr>
              <p:cNvSpPr/>
              <p:nvPr/>
            </p:nvSpPr>
            <p:spPr>
              <a:xfrm>
                <a:off x="7494373" y="759941"/>
                <a:ext cx="321275" cy="3212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A84E28CE-C326-900D-2A02-9FE8D17DAE6B}"/>
                  </a:ext>
                </a:extLst>
              </p:cNvPr>
              <p:cNvSpPr/>
              <p:nvPr/>
            </p:nvSpPr>
            <p:spPr>
              <a:xfrm>
                <a:off x="7524750" y="790317"/>
                <a:ext cx="260522" cy="2605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F9D92EFD-BDD8-E673-428A-B280C1C4A87C}"/>
                  </a:ext>
                </a:extLst>
              </p:cNvPr>
              <p:cNvSpPr/>
              <p:nvPr/>
            </p:nvSpPr>
            <p:spPr>
              <a:xfrm>
                <a:off x="7626350" y="891917"/>
                <a:ext cx="57322" cy="5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E2C4E7B-54B9-801B-E86D-667DC8A56720}"/>
                </a:ext>
              </a:extLst>
            </p:cNvPr>
            <p:cNvGrpSpPr/>
            <p:nvPr/>
          </p:nvGrpSpPr>
          <p:grpSpPr>
            <a:xfrm>
              <a:off x="8975897" y="4218293"/>
              <a:ext cx="321275" cy="321275"/>
              <a:chOff x="7494373" y="759941"/>
              <a:chExt cx="321275" cy="321275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489C583-9BC3-1771-1E43-A50B7F3760C9}"/>
                  </a:ext>
                </a:extLst>
              </p:cNvPr>
              <p:cNvSpPr/>
              <p:nvPr/>
            </p:nvSpPr>
            <p:spPr>
              <a:xfrm>
                <a:off x="7494373" y="759941"/>
                <a:ext cx="321275" cy="3212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1FE046B6-74F1-753B-9664-667F1985649E}"/>
                  </a:ext>
                </a:extLst>
              </p:cNvPr>
              <p:cNvSpPr/>
              <p:nvPr/>
            </p:nvSpPr>
            <p:spPr>
              <a:xfrm>
                <a:off x="7524750" y="790317"/>
                <a:ext cx="260522" cy="2605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E552BB34-7A7D-11C2-EB41-D7D422277FCA}"/>
                  </a:ext>
                </a:extLst>
              </p:cNvPr>
              <p:cNvSpPr/>
              <p:nvPr/>
            </p:nvSpPr>
            <p:spPr>
              <a:xfrm>
                <a:off x="7626350" y="891917"/>
                <a:ext cx="57322" cy="5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180A3AE-22EC-770B-C94E-F83A44698518}"/>
                </a:ext>
              </a:extLst>
            </p:cNvPr>
            <p:cNvGrpSpPr/>
            <p:nvPr/>
          </p:nvGrpSpPr>
          <p:grpSpPr>
            <a:xfrm>
              <a:off x="9543663" y="4218293"/>
              <a:ext cx="321275" cy="321275"/>
              <a:chOff x="7494373" y="759941"/>
              <a:chExt cx="321275" cy="321275"/>
            </a:xfrm>
          </p:grpSpPr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EEBA51D8-6BAB-2EAA-4B7E-09FF77D6A5B9}"/>
                  </a:ext>
                </a:extLst>
              </p:cNvPr>
              <p:cNvSpPr/>
              <p:nvPr/>
            </p:nvSpPr>
            <p:spPr>
              <a:xfrm>
                <a:off x="7494373" y="759941"/>
                <a:ext cx="321275" cy="32127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FB3FF6ED-DEBB-EF59-9B2A-E85562E39B72}"/>
                  </a:ext>
                </a:extLst>
              </p:cNvPr>
              <p:cNvSpPr/>
              <p:nvPr/>
            </p:nvSpPr>
            <p:spPr>
              <a:xfrm>
                <a:off x="7524750" y="790317"/>
                <a:ext cx="260522" cy="26052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69D3477B-AFDC-A40E-214E-58A00A8DFA8F}"/>
                  </a:ext>
                </a:extLst>
              </p:cNvPr>
              <p:cNvSpPr/>
              <p:nvPr/>
            </p:nvSpPr>
            <p:spPr>
              <a:xfrm>
                <a:off x="7626350" y="891917"/>
                <a:ext cx="57322" cy="5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41D3371-0A7D-7F63-C169-DC516C56718A}"/>
                </a:ext>
              </a:extLst>
            </p:cNvPr>
            <p:cNvSpPr/>
            <p:nvPr/>
          </p:nvSpPr>
          <p:spPr>
            <a:xfrm>
              <a:off x="7589287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864C939-9045-1689-8855-E8C2B6C01146}"/>
                </a:ext>
              </a:extLst>
            </p:cNvPr>
            <p:cNvSpPr/>
            <p:nvPr/>
          </p:nvSpPr>
          <p:spPr>
            <a:xfrm>
              <a:off x="6658203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9663A01-4FEC-E34D-12F9-17DD9D644507}"/>
                </a:ext>
              </a:extLst>
            </p:cNvPr>
            <p:cNvGrpSpPr/>
            <p:nvPr/>
          </p:nvGrpSpPr>
          <p:grpSpPr>
            <a:xfrm rot="5400000">
              <a:off x="8086324" y="4178873"/>
              <a:ext cx="444843" cy="3194222"/>
              <a:chOff x="2644346" y="1093573"/>
              <a:chExt cx="444843" cy="3194222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AADE9B2-A5A6-35B7-BF5B-E53C49ABB98B}"/>
                  </a:ext>
                </a:extLst>
              </p:cNvPr>
              <p:cNvSpPr/>
              <p:nvPr/>
            </p:nvSpPr>
            <p:spPr>
              <a:xfrm>
                <a:off x="2644346" y="1093573"/>
                <a:ext cx="444843" cy="319422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ED1C975A-BFB5-EC1B-085B-E17E7D5E7DEA}"/>
                  </a:ext>
                </a:extLst>
              </p:cNvPr>
              <p:cNvSpPr/>
              <p:nvPr/>
            </p:nvSpPr>
            <p:spPr>
              <a:xfrm>
                <a:off x="2729442" y="1189567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CB6615D-E0AD-E106-A1F7-DE3F1A947C25}"/>
                  </a:ext>
                </a:extLst>
              </p:cNvPr>
              <p:cNvSpPr/>
              <p:nvPr/>
            </p:nvSpPr>
            <p:spPr>
              <a:xfrm>
                <a:off x="2915251" y="1189567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B16D8DEF-444E-13C8-5E5F-2416BC93C03E}"/>
                  </a:ext>
                </a:extLst>
              </p:cNvPr>
              <p:cNvSpPr/>
              <p:nvPr/>
            </p:nvSpPr>
            <p:spPr>
              <a:xfrm>
                <a:off x="2729442" y="1378694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4ABC9433-A6B2-F805-7CB7-A4A946E6A1F8}"/>
                  </a:ext>
                </a:extLst>
              </p:cNvPr>
              <p:cNvSpPr/>
              <p:nvPr/>
            </p:nvSpPr>
            <p:spPr>
              <a:xfrm>
                <a:off x="2915251" y="1378694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3223589B-A2D1-456E-25A2-BD11642DB62C}"/>
                  </a:ext>
                </a:extLst>
              </p:cNvPr>
              <p:cNvSpPr/>
              <p:nvPr/>
            </p:nvSpPr>
            <p:spPr>
              <a:xfrm>
                <a:off x="2729442" y="1567821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06C2D73C-AC94-EB90-9735-A6D87C0C2991}"/>
                  </a:ext>
                </a:extLst>
              </p:cNvPr>
              <p:cNvSpPr/>
              <p:nvPr/>
            </p:nvSpPr>
            <p:spPr>
              <a:xfrm>
                <a:off x="2915251" y="1567821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B95089CE-D6E3-A61D-7299-EF3916A04C0C}"/>
                  </a:ext>
                </a:extLst>
              </p:cNvPr>
              <p:cNvSpPr/>
              <p:nvPr/>
            </p:nvSpPr>
            <p:spPr>
              <a:xfrm>
                <a:off x="2729442" y="1756948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12573467-9918-1535-30E1-15B42261DCAC}"/>
                  </a:ext>
                </a:extLst>
              </p:cNvPr>
              <p:cNvSpPr/>
              <p:nvPr/>
            </p:nvSpPr>
            <p:spPr>
              <a:xfrm>
                <a:off x="2915251" y="1756948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D83AECB4-62BC-CEA6-35E8-2C742D49A220}"/>
                  </a:ext>
                </a:extLst>
              </p:cNvPr>
              <p:cNvSpPr/>
              <p:nvPr/>
            </p:nvSpPr>
            <p:spPr>
              <a:xfrm>
                <a:off x="2729442" y="1946075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E9D956CB-1EC0-0DEF-0128-8B954B0A2BE9}"/>
                  </a:ext>
                </a:extLst>
              </p:cNvPr>
              <p:cNvSpPr/>
              <p:nvPr/>
            </p:nvSpPr>
            <p:spPr>
              <a:xfrm>
                <a:off x="2915251" y="1946075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9EC09506-1E72-9E9B-398D-49865595F728}"/>
                  </a:ext>
                </a:extLst>
              </p:cNvPr>
              <p:cNvSpPr/>
              <p:nvPr/>
            </p:nvSpPr>
            <p:spPr>
              <a:xfrm>
                <a:off x="2729442" y="2135202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1B0C5284-D5A9-D9F5-9521-B3A6DD248D1B}"/>
                  </a:ext>
                </a:extLst>
              </p:cNvPr>
              <p:cNvSpPr/>
              <p:nvPr/>
            </p:nvSpPr>
            <p:spPr>
              <a:xfrm>
                <a:off x="2915251" y="2135202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651B57AB-5A5D-2E10-AD97-C1BB334A0B1E}"/>
                  </a:ext>
                </a:extLst>
              </p:cNvPr>
              <p:cNvSpPr/>
              <p:nvPr/>
            </p:nvSpPr>
            <p:spPr>
              <a:xfrm>
                <a:off x="2729442" y="2324329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83A4CA5F-D12F-A858-8BD6-CA674BD48C0D}"/>
                  </a:ext>
                </a:extLst>
              </p:cNvPr>
              <p:cNvSpPr/>
              <p:nvPr/>
            </p:nvSpPr>
            <p:spPr>
              <a:xfrm>
                <a:off x="2915251" y="2324329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100E8A10-8A53-E619-B52D-2CC4B0D6150B}"/>
                  </a:ext>
                </a:extLst>
              </p:cNvPr>
              <p:cNvSpPr/>
              <p:nvPr/>
            </p:nvSpPr>
            <p:spPr>
              <a:xfrm>
                <a:off x="2729442" y="2513456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BDC9F2E9-3EC2-58D4-2F92-010EA3E9FC04}"/>
                  </a:ext>
                </a:extLst>
              </p:cNvPr>
              <p:cNvSpPr/>
              <p:nvPr/>
            </p:nvSpPr>
            <p:spPr>
              <a:xfrm>
                <a:off x="2915251" y="2513456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57E2CD16-368E-0491-4C4E-278A32239127}"/>
                  </a:ext>
                </a:extLst>
              </p:cNvPr>
              <p:cNvSpPr/>
              <p:nvPr/>
            </p:nvSpPr>
            <p:spPr>
              <a:xfrm>
                <a:off x="2729442" y="2702583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47DA3BBB-EF11-6FA6-1B0C-D182B832EBB2}"/>
                  </a:ext>
                </a:extLst>
              </p:cNvPr>
              <p:cNvSpPr/>
              <p:nvPr/>
            </p:nvSpPr>
            <p:spPr>
              <a:xfrm>
                <a:off x="2915251" y="2702583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26797F3B-C150-A066-996A-32D781D5EF45}"/>
                  </a:ext>
                </a:extLst>
              </p:cNvPr>
              <p:cNvSpPr/>
              <p:nvPr/>
            </p:nvSpPr>
            <p:spPr>
              <a:xfrm>
                <a:off x="2729442" y="2891710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6FAEAAD1-AEDF-42FD-8E39-D5667325D33A}"/>
                  </a:ext>
                </a:extLst>
              </p:cNvPr>
              <p:cNvSpPr/>
              <p:nvPr/>
            </p:nvSpPr>
            <p:spPr>
              <a:xfrm>
                <a:off x="2915251" y="2891710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02BA7FC6-2B7A-6920-0101-C7C611CB3B80}"/>
                  </a:ext>
                </a:extLst>
              </p:cNvPr>
              <p:cNvSpPr/>
              <p:nvPr/>
            </p:nvSpPr>
            <p:spPr>
              <a:xfrm>
                <a:off x="2729442" y="3080837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5895C8C9-547A-6DC3-EF6E-750F96AA95AE}"/>
                  </a:ext>
                </a:extLst>
              </p:cNvPr>
              <p:cNvSpPr/>
              <p:nvPr/>
            </p:nvSpPr>
            <p:spPr>
              <a:xfrm>
                <a:off x="2915251" y="3080837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1DE77DAE-8873-7F7D-BFBD-894DBB19AE21}"/>
                  </a:ext>
                </a:extLst>
              </p:cNvPr>
              <p:cNvSpPr/>
              <p:nvPr/>
            </p:nvSpPr>
            <p:spPr>
              <a:xfrm>
                <a:off x="2729442" y="3269964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3DA6282B-74DE-2920-365B-4C8F5FDB4E28}"/>
                  </a:ext>
                </a:extLst>
              </p:cNvPr>
              <p:cNvSpPr/>
              <p:nvPr/>
            </p:nvSpPr>
            <p:spPr>
              <a:xfrm>
                <a:off x="2915251" y="3269964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07B08E28-7DEE-4A3D-F927-907095003087}"/>
                  </a:ext>
                </a:extLst>
              </p:cNvPr>
              <p:cNvSpPr/>
              <p:nvPr/>
            </p:nvSpPr>
            <p:spPr>
              <a:xfrm>
                <a:off x="2729442" y="3459091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7E3A14A0-D332-7CC5-3499-6FCFCA7C1592}"/>
                  </a:ext>
                </a:extLst>
              </p:cNvPr>
              <p:cNvSpPr/>
              <p:nvPr/>
            </p:nvSpPr>
            <p:spPr>
              <a:xfrm>
                <a:off x="2915251" y="3459091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B898BA52-D813-0B11-EA70-2DC6B775D366}"/>
                  </a:ext>
                </a:extLst>
              </p:cNvPr>
              <p:cNvSpPr/>
              <p:nvPr/>
            </p:nvSpPr>
            <p:spPr>
              <a:xfrm>
                <a:off x="2729442" y="3648218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D45BBDF-9FEB-A020-807A-890B60F61D88}"/>
                  </a:ext>
                </a:extLst>
              </p:cNvPr>
              <p:cNvSpPr/>
              <p:nvPr/>
            </p:nvSpPr>
            <p:spPr>
              <a:xfrm>
                <a:off x="2915251" y="3648218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BFF7A633-98F5-5BC8-A587-B264305D5198}"/>
                  </a:ext>
                </a:extLst>
              </p:cNvPr>
              <p:cNvSpPr/>
              <p:nvPr/>
            </p:nvSpPr>
            <p:spPr>
              <a:xfrm>
                <a:off x="2729442" y="3837345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10404B07-F034-7F2E-46D6-980E56F917C7}"/>
                  </a:ext>
                </a:extLst>
              </p:cNvPr>
              <p:cNvSpPr/>
              <p:nvPr/>
            </p:nvSpPr>
            <p:spPr>
              <a:xfrm>
                <a:off x="2915251" y="3837345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40790106-A1C9-B194-46C2-71E4D23048F4}"/>
                  </a:ext>
                </a:extLst>
              </p:cNvPr>
              <p:cNvSpPr/>
              <p:nvPr/>
            </p:nvSpPr>
            <p:spPr>
              <a:xfrm>
                <a:off x="2729442" y="4026472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62A97F9A-587C-905F-9A9B-ADCC2EA13F68}"/>
                  </a:ext>
                </a:extLst>
              </p:cNvPr>
              <p:cNvSpPr/>
              <p:nvPr/>
            </p:nvSpPr>
            <p:spPr>
              <a:xfrm>
                <a:off x="2915251" y="4026472"/>
                <a:ext cx="93133" cy="93133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10B577A-A4E4-EC23-B688-54A08604F30E}"/>
                </a:ext>
              </a:extLst>
            </p:cNvPr>
            <p:cNvCxnSpPr>
              <a:stCxn id="29" idx="3"/>
              <a:endCxn id="28" idx="1"/>
            </p:cNvCxnSpPr>
            <p:nvPr/>
          </p:nvCxnSpPr>
          <p:spPr>
            <a:xfrm>
              <a:off x="7471768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A50FF9-07EA-3ED0-C2C7-AFDAAFB65CEB}"/>
                </a:ext>
              </a:extLst>
            </p:cNvPr>
            <p:cNvSpPr/>
            <p:nvPr/>
          </p:nvSpPr>
          <p:spPr>
            <a:xfrm>
              <a:off x="7064985" y="4177201"/>
              <a:ext cx="275472" cy="5333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A9B63EA-3A56-E05C-A568-A9374E001068}"/>
                </a:ext>
              </a:extLst>
            </p:cNvPr>
            <p:cNvGrpSpPr/>
            <p:nvPr/>
          </p:nvGrpSpPr>
          <p:grpSpPr>
            <a:xfrm>
              <a:off x="9189838" y="1408029"/>
              <a:ext cx="620025" cy="230674"/>
              <a:chOff x="7850489" y="1408029"/>
              <a:chExt cx="620025" cy="230674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2008569-91B4-2258-37FD-3987ADAAD8F5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67C2D34-D7B0-DAF0-97FE-7AC1FCCE78FA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23B299C-33B1-7DB5-B631-47F8950F2096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918E4CF-910D-E4CC-B4D3-D6C143BC8449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E8F5AD38-257E-AB26-49C2-B2EF44E4B263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7B3DF25-898A-8B86-88EA-19A92F4717A8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5BAC148-E06C-BAC0-FC5E-80A255E97603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F30F07B-84BF-2DE4-A5A6-BE1B7BA07928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348C216-1D44-1EA4-63A9-5C6E5F03446F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806FE2B-2FD1-C524-334A-93B08C93FDBC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D17A61AF-F421-8DDA-0ADB-A7F7CD2BB087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" name="화살표: 왼쪽/오른쪽 33">
              <a:extLst>
                <a:ext uri="{FF2B5EF4-FFF2-40B4-BE49-F238E27FC236}">
                  <a16:creationId xmlns:a16="http://schemas.microsoft.com/office/drawing/2014/main" id="{04B0E982-615E-1FE0-FFAC-7E57360C5287}"/>
                </a:ext>
              </a:extLst>
            </p:cNvPr>
            <p:cNvSpPr/>
            <p:nvPr/>
          </p:nvSpPr>
          <p:spPr>
            <a:xfrm>
              <a:off x="1915297" y="2438578"/>
              <a:ext cx="499963" cy="29020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5A49C7-043A-A859-968F-87F345C2FC6D}"/>
                </a:ext>
              </a:extLst>
            </p:cNvPr>
            <p:cNvSpPr txBox="1"/>
            <p:nvPr/>
          </p:nvSpPr>
          <p:spPr>
            <a:xfrm>
              <a:off x="1700331" y="1036077"/>
              <a:ext cx="9220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Ribbon </a:t>
              </a:r>
            </a:p>
            <a:p>
              <a:pPr algn="ctr"/>
              <a:r>
                <a:rPr lang="en-US" altLang="ko-KR" sz="1600"/>
                <a:t>Cable</a:t>
              </a:r>
              <a:endParaRPr lang="ko-KR" altLang="en-US" sz="16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F1E98A-B8A0-3E93-F0AF-4E9BFE081681}"/>
                </a:ext>
              </a:extLst>
            </p:cNvPr>
            <p:cNvSpPr txBox="1"/>
            <p:nvPr/>
          </p:nvSpPr>
          <p:spPr>
            <a:xfrm>
              <a:off x="10097508" y="3077753"/>
              <a:ext cx="591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DDE9A3-983A-047B-6E3A-5BBAC61EA4DA}"/>
                </a:ext>
              </a:extLst>
            </p:cNvPr>
            <p:cNvSpPr txBox="1"/>
            <p:nvPr/>
          </p:nvSpPr>
          <p:spPr>
            <a:xfrm>
              <a:off x="10185284" y="5553562"/>
              <a:ext cx="12170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Pin Header</a:t>
              </a:r>
              <a:endParaRPr lang="ko-KR" alt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61272D-00BE-CDB3-EE1A-FC5E5FF3871D}"/>
                </a:ext>
              </a:extLst>
            </p:cNvPr>
            <p:cNvSpPr txBox="1"/>
            <p:nvPr/>
          </p:nvSpPr>
          <p:spPr>
            <a:xfrm>
              <a:off x="10088599" y="1294500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6C9F0C-C817-90A2-194B-AD6C4F0A47AB}"/>
                </a:ext>
              </a:extLst>
            </p:cNvPr>
            <p:cNvSpPr txBox="1"/>
            <p:nvPr/>
          </p:nvSpPr>
          <p:spPr>
            <a:xfrm>
              <a:off x="10374448" y="1651445"/>
              <a:ext cx="14353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Bypass Select</a:t>
              </a:r>
              <a:endParaRPr lang="ko-KR" altLang="en-US" sz="16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9B0907-821C-EFB9-4BC9-FBDDB908262B}"/>
                </a:ext>
              </a:extLst>
            </p:cNvPr>
            <p:cNvSpPr txBox="1"/>
            <p:nvPr/>
          </p:nvSpPr>
          <p:spPr>
            <a:xfrm>
              <a:off x="7304645" y="2102003"/>
              <a:ext cx="635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SPDT</a:t>
              </a:r>
              <a:endParaRPr lang="ko-KR" alt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D940B6-19F9-9B9F-2FB1-18ABED8ABEEF}"/>
                </a:ext>
              </a:extLst>
            </p:cNvPr>
            <p:cNvSpPr txBox="1"/>
            <p:nvPr/>
          </p:nvSpPr>
          <p:spPr>
            <a:xfrm>
              <a:off x="6669039" y="1932783"/>
              <a:ext cx="1067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Voltage shifter</a:t>
              </a:r>
              <a:endParaRPr lang="ko-KR" altLang="en-US" sz="120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39F0E2C-2BA4-193D-4924-0BB2CAFE0D1C}"/>
                </a:ext>
              </a:extLst>
            </p:cNvPr>
            <p:cNvSpPr/>
            <p:nvPr/>
          </p:nvSpPr>
          <p:spPr>
            <a:xfrm>
              <a:off x="7395362" y="4177201"/>
              <a:ext cx="275472" cy="5333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90BD8DE-D482-A628-8A54-3FFB640E9946}"/>
                </a:ext>
              </a:extLst>
            </p:cNvPr>
            <p:cNvSpPr/>
            <p:nvPr/>
          </p:nvSpPr>
          <p:spPr>
            <a:xfrm>
              <a:off x="7064985" y="3567189"/>
              <a:ext cx="275472" cy="5333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DD4723D-827C-272F-C973-63C292263730}"/>
                </a:ext>
              </a:extLst>
            </p:cNvPr>
            <p:cNvSpPr/>
            <p:nvPr/>
          </p:nvSpPr>
          <p:spPr>
            <a:xfrm>
              <a:off x="7395362" y="3567189"/>
              <a:ext cx="275472" cy="5333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58E0B2B-6729-BF04-25E6-F5C09AB12BB0}"/>
                </a:ext>
              </a:extLst>
            </p:cNvPr>
            <p:cNvSpPr/>
            <p:nvPr/>
          </p:nvSpPr>
          <p:spPr>
            <a:xfrm>
              <a:off x="7064985" y="2969627"/>
              <a:ext cx="275472" cy="5333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A2FE964-B240-BC7B-F3C2-4D7F5988139E}"/>
                </a:ext>
              </a:extLst>
            </p:cNvPr>
            <p:cNvSpPr/>
            <p:nvPr/>
          </p:nvSpPr>
          <p:spPr>
            <a:xfrm>
              <a:off x="7395362" y="2969627"/>
              <a:ext cx="275472" cy="5333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2E2BC65-DCEC-FB32-FC78-75F610470301}"/>
                </a:ext>
              </a:extLst>
            </p:cNvPr>
            <p:cNvSpPr/>
            <p:nvPr/>
          </p:nvSpPr>
          <p:spPr>
            <a:xfrm>
              <a:off x="7064985" y="2370222"/>
              <a:ext cx="275472" cy="5333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9CD4A19-4E18-E676-6FE6-0535BA104EE5}"/>
                </a:ext>
              </a:extLst>
            </p:cNvPr>
            <p:cNvSpPr/>
            <p:nvPr/>
          </p:nvSpPr>
          <p:spPr>
            <a:xfrm>
              <a:off x="7395362" y="2370222"/>
              <a:ext cx="275472" cy="5333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E0E2F80-FA7E-7FCC-4FF4-903335EC4863}"/>
                </a:ext>
              </a:extLst>
            </p:cNvPr>
            <p:cNvGrpSpPr/>
            <p:nvPr/>
          </p:nvGrpSpPr>
          <p:grpSpPr>
            <a:xfrm>
              <a:off x="9189838" y="1758529"/>
              <a:ext cx="620025" cy="230674"/>
              <a:chOff x="7850489" y="1408029"/>
              <a:chExt cx="620025" cy="23067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8D31BC4-9996-F72C-7318-F9FC9650F561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591482C-2695-F50D-7E51-B64A679528ED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F9DDEA7-1593-5BAF-2C9E-CD507B7053D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CA32F80-D474-BC72-6CF6-1FE447442034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18D3919-8B69-F1D9-EDE2-74F220D50BAA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52919C8-F975-B310-3267-5DB495D0A79B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F1857AA-554D-C889-CA29-68DF34DD93F6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D222D3A-3A95-C441-B169-4735147EB1AA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874729-FD14-EF3B-09E0-76C0F8F7D04A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A502D09-DBE6-9AD0-9824-37612254BB9E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7DFF52C-8716-5AD6-2DDA-9B73B487874D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702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141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Verdana</vt:lpstr>
      <vt:lpstr>Office 테마</vt:lpstr>
      <vt:lpstr>PMOD2BNC</vt:lpstr>
      <vt:lpstr>Problem</vt:lpstr>
      <vt:lpstr>Crosstalk</vt:lpstr>
      <vt:lpstr>Crosstalk</vt:lpstr>
      <vt:lpstr>ArtyS7 PMOD</vt:lpstr>
      <vt:lpstr>PMOD Impedance</vt:lpstr>
      <vt:lpstr>Knee Frequency</vt:lpstr>
      <vt:lpstr>Voltage of Logics</vt:lpstr>
      <vt:lpstr>Simple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Park Jeonghyun</cp:lastModifiedBy>
  <cp:revision>58</cp:revision>
  <dcterms:created xsi:type="dcterms:W3CDTF">2020-03-24T05:37:31Z</dcterms:created>
  <dcterms:modified xsi:type="dcterms:W3CDTF">2023-06-02T01:49:08Z</dcterms:modified>
</cp:coreProperties>
</file>