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64" d="100"/>
          <a:sy n="64" d="100"/>
        </p:scale>
        <p:origin x="5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07/04/2023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/>
              <a:t>PMOD2BNC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/>
              <a:t>ArtyS7 Peripheral PCB Design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0CC4C-B33A-DEF9-8A7E-6A859BB6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8C62A-57DE-0676-45F2-E87A969B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B8F19-CE0F-9A37-F10A-EC4AE4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BF32D5-D223-B964-0516-58A0E7CC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951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18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Verdana</vt:lpstr>
      <vt:lpstr>Office 테마</vt:lpstr>
      <vt:lpstr>PMOD2BNC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59</cp:revision>
  <dcterms:created xsi:type="dcterms:W3CDTF">2020-03-24T05:37:31Z</dcterms:created>
  <dcterms:modified xsi:type="dcterms:W3CDTF">2023-07-04T05:30:42Z</dcterms:modified>
</cp:coreProperties>
</file>