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7" r:id="rId10"/>
    <p:sldId id="269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 varScale="1">
        <p:scale>
          <a:sx n="50" d="100"/>
          <a:sy n="50" d="100"/>
        </p:scale>
        <p:origin x="6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3CC589-ABC1-0087-21C9-5B2DB8A0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2254189"/>
            <a:ext cx="8179220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422F5E8C-EE2D-7B9E-2E18-CD0D4800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9" y="0"/>
            <a:ext cx="10271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736194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TO 5V0</a:t>
            </a:r>
          </a:p>
          <a:p>
            <a:pPr algn="ctr"/>
            <a:r>
              <a:rPr lang="en-US" altLang="ko-KR"/>
              <a:t>(1779205111)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727040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9149" y="5075500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9" y="4022204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19" y="2436475"/>
            <a:ext cx="248860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(87911-1207)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63779" y="4386808"/>
            <a:ext cx="1134996" cy="902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208778" y="862315"/>
            <a:ext cx="76971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</a:t>
            </a:r>
          </a:p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7DBB-6C5D-B133-4A48-77FEA9F14135}"/>
              </a:ext>
            </a:extLst>
          </p:cNvPr>
          <p:cNvSpPr txBox="1"/>
          <p:nvPr/>
        </p:nvSpPr>
        <p:spPr>
          <a:xfrm>
            <a:off x="208778" y="100308"/>
            <a:ext cx="749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The maximum output current for the 3.3V output of the Arty S7 board is 2.2A.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61A2F8-F2FF-760C-B5C6-912E5F11DF3A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ECD4D-C14C-D266-16C9-C0DCFC069893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727040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8718116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19" y="2436475"/>
            <a:ext cx="248860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(87911-1207)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24859" y="862315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9AC17-5D21-092F-C02A-2A85AAAFA4A2}"/>
              </a:ext>
            </a:extLst>
          </p:cNvPr>
          <p:cNvSpPr/>
          <p:nvPr/>
        </p:nvSpPr>
        <p:spPr>
          <a:xfrm>
            <a:off x="226870" y="321276"/>
            <a:ext cx="1556952" cy="527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ArtyS7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26063-9A4A-38FC-4984-9D2AD5344AB5}"/>
              </a:ext>
            </a:extLst>
          </p:cNvPr>
          <p:cNvSpPr/>
          <p:nvPr/>
        </p:nvSpPr>
        <p:spPr>
          <a:xfrm>
            <a:off x="1283372" y="98126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C966B7-409F-DAC0-658B-04BFF67A2AB7}"/>
              </a:ext>
            </a:extLst>
          </p:cNvPr>
          <p:cNvSpPr/>
          <p:nvPr/>
        </p:nvSpPr>
        <p:spPr>
          <a:xfrm>
            <a:off x="1283372" y="373262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481909-8C82-CF60-3591-9F2B58ABF846}"/>
              </a:ext>
            </a:extLst>
          </p:cNvPr>
          <p:cNvSpPr/>
          <p:nvPr/>
        </p:nvSpPr>
        <p:spPr>
          <a:xfrm>
            <a:off x="1283372" y="235694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65FDAF-756D-7FCA-9F41-BE5F2378F0CC}"/>
              </a:ext>
            </a:extLst>
          </p:cNvPr>
          <p:cNvSpPr/>
          <p:nvPr/>
        </p:nvSpPr>
        <p:spPr>
          <a:xfrm>
            <a:off x="1283372" y="510830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03FF147-8A0E-5EC7-33E0-0F8AEB785323}"/>
              </a:ext>
            </a:extLst>
          </p:cNvPr>
          <p:cNvGrpSpPr/>
          <p:nvPr/>
        </p:nvGrpSpPr>
        <p:grpSpPr>
          <a:xfrm>
            <a:off x="1801701" y="-45083"/>
            <a:ext cx="6275429" cy="1881593"/>
            <a:chOff x="1801701" y="-45083"/>
            <a:chExt cx="6275429" cy="1881593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23CA20D-D3B6-8CF7-CB3E-57E61D1AA482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8AE94AA-D060-4EBE-4F1A-F405203A626B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73E3E3C-F503-27D7-5979-DBCF6445B45B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8B8D2B5-4659-7BE5-CC9D-ECD47AEBF94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FA9E72F-6632-CD96-5D78-D5DE11CF01B9}"/>
                </a:ext>
              </a:extLst>
            </p:cNvPr>
            <p:cNvCxnSpPr>
              <a:stCxn id="149" idx="3"/>
              <a:endCxn id="148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B5FBB433-FBFE-FA14-57AB-B2954203814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6FEEE5-9979-B9C3-84B7-DBFDABDCF19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FFAE3FA1-6C3C-B8FC-A3CF-CB7B407795F8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E47F63-2B25-5702-AA64-1264A5989893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3F9A7642-9DCE-B9BA-57DC-EF51B4ECCA02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BD18E6E-34A1-4CA9-3B05-949BFE46FC7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65E177-51C1-A0D3-6862-46D96406DB69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807007B7-C4BC-655B-606E-F0E04E76E78C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9B5B6F63-7F42-427E-8965-315C1783DAEB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B5D4500-05FA-DC4D-1695-4ECD22D85267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6EFBBDF-6658-3787-0FAA-4E251D1C0B59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ED6B99-666D-1F33-1D86-50765BB7980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3B8CA3B-B499-85AD-9DDC-FF362190042D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8D02E7EC-7228-CBDD-B0A1-650148A5E2F0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DAD7D749-EB57-9DC0-5A52-9BB201CCBD65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227D1639-4AB9-BA13-88F2-A19745EBBA6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774C648-D984-1B7C-9B07-48CD92A5261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94238119-CD78-2A3E-2A0C-87A29ED1EFE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D00CB478-0B85-BE39-0C84-0AE346C8149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EB5190D0-77DB-3E32-18D7-1963A263819E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8C829F5D-90FA-B670-8C7B-A17E32E0328D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1E022F33-F9F0-A209-6C0E-7F3565CBDE7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E8F562F-FFC0-4F50-1F85-418A37CC0A5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8AA083A-C6B3-5EB2-3ECC-55C01A6223C4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33A15405-A165-4245-5EB8-C90B6893C33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957B7D-CECC-6F85-5B99-C02E74CD48A6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98EF8C-9C5D-0A23-D90D-2115C15E68CF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B53254-28FD-B095-EEB2-9EA075CFA10B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A33358-26D5-52F4-2C8E-D61AC9D50AA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0278985-F5AE-D491-0376-9F37C566DB08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C9AA7CF-4772-9DDF-E6A2-5E9E976538FD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EE560B2-1787-4742-74EC-1A0B9527878C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6E450E9-3EA4-E788-31B2-161ADF65F4CB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5E897BE-3A8C-F7FC-15B1-45960A55753B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74AB3BE-44FA-6CE1-E9C2-5165072C4137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AEA1E38-F256-6C55-473F-89F550AA6D98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D6745C-ADA2-4961-DF28-B0A427C4AD60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A05BB873-2D3F-A5D6-C62F-047D6758C4D8}"/>
              </a:ext>
            </a:extLst>
          </p:cNvPr>
          <p:cNvGrpSpPr/>
          <p:nvPr/>
        </p:nvGrpSpPr>
        <p:grpSpPr>
          <a:xfrm>
            <a:off x="1801701" y="1340628"/>
            <a:ext cx="6275429" cy="1881593"/>
            <a:chOff x="1801701" y="-45083"/>
            <a:chExt cx="6275429" cy="188159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21E0E5B-615A-17C4-5949-8EA472A98F7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DE4F2307-230B-8641-3E6E-F737202B454D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A1912FCF-DCBE-6490-5D00-64F54996996A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9182E77-3F66-7A23-6C17-CD1A3AE68E33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0762EC6-DC18-D911-8E90-795F8B62817B}"/>
                </a:ext>
              </a:extLst>
            </p:cNvPr>
            <p:cNvCxnSpPr>
              <a:stCxn id="247" idx="3"/>
              <a:endCxn id="246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38021D5-1C84-325E-42DF-826673B47F8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8993F17-E9B5-2D33-7F4C-BF84CC94519C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30DC249-0180-C6C1-4952-03F98483D57B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481DFE4-ACD8-C61D-4F1F-104A736A63C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5CDE99C-B23A-44ED-82B4-D96405A9BB7F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4F61C91B-FF08-DB9C-8F4A-2E491FE8DF0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B05FB0D-D16E-8F08-2F1B-34A6D155B897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27FAACBB-EADD-62E7-0B6A-CF96AB677934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E27C5FD-2C14-FE23-ECA2-26FCCBE563F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4B2970F-320F-341C-8C0E-A89CA0D0EE89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8FFF5FF-ACB3-B72D-8FF7-0764836C344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D3DD2148-9F5F-5988-D5FE-509B8EB43274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09EE1C5-2AE7-4604-D4C0-7BAF6FAEDA6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3528ACF-4730-CD22-E83B-FB428B4FD91E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0AA24321-8B44-8E39-9C45-2F29F398F656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9E1B47C8-346C-C03B-A7CC-ECF478E53FE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31E9D335-9637-17E2-80B0-7F78963E2FD7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984D4475-A72C-0CBE-4A46-49BF860F2D6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EA1B681C-9DE3-F88D-D9CE-841228094BAF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5A28BCB-47ED-020A-1ACA-E7BB6A6C2AF2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BD531D9D-571B-7714-D8A0-9EF4A9C78A19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92272B5D-FD72-857B-7F78-7926E8086EB1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A72251A9-8B25-5317-0BD6-77A18E852E92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E72F767-60A0-FF5A-62DA-3654C332E82C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150F9B30-AE4C-F026-91B7-87259A6723D1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3C6BBB5F-F166-5AA9-E7D9-35937B65B61C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5EE0778-FD8A-AB49-0D6B-6FD9EEE1DD0B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BF50304-9D30-F2E7-C946-68B7C64EA4DA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E55A1BC-322F-771A-6936-C1F5FD09F2A4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4D60F04-C535-95C9-83D6-8CB302C1CE63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539AA6A-47C7-E0EC-F407-FF703E80598B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90086D1-BB12-5794-8AF1-398BD330631B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0246B7B-C339-B7A1-F309-19A5EB844592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A2C1304E-23A6-FA3D-730C-CEC9075721A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0052F01-024B-23ED-A5CB-D1CC7E25A32A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2F9D620-4EF8-96A2-2621-7BB7F7B96AD9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E506013-B936-BE87-2051-60B2304C85C2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A94CF7-7A35-7C02-8828-00013717FE10}"/>
              </a:ext>
            </a:extLst>
          </p:cNvPr>
          <p:cNvGrpSpPr/>
          <p:nvPr/>
        </p:nvGrpSpPr>
        <p:grpSpPr>
          <a:xfrm>
            <a:off x="1801701" y="2713368"/>
            <a:ext cx="6275429" cy="1881593"/>
            <a:chOff x="1801701" y="-45083"/>
            <a:chExt cx="6275429" cy="1881593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CB76101-C670-18A9-8C68-2485FC6B09C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F67FD595-EF71-B1D6-EF2B-4600EBDE0FBA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65B0597-23FA-829B-85AA-08045E820620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AEBFEB01-B02D-2C67-FA43-14BA92AEC7D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F966F65F-3A13-0784-350C-CE104554B2F6}"/>
                </a:ext>
              </a:extLst>
            </p:cNvPr>
            <p:cNvCxnSpPr>
              <a:stCxn id="295" idx="3"/>
              <a:endCxn id="294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1FCE7B8-51C2-3E27-8AA7-AE702591BE3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500A7EE-1132-E210-A483-0AC8FADC60A0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3FCDFDD-0D2F-54DA-4F1E-90AAE103F12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E8280A9-BFBC-771C-A3F1-E67D79F8D030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AA2D454-6356-7415-38D4-4DFA3BFD6307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2FF3C909-C870-D9C0-0366-7258D67F1A8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0A34422F-5C26-C152-7D8C-D561F22413DD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8DBAE5E5-0984-1FE9-9B97-1F877DF7C16F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E297EAE6-7221-7F7D-5C1A-972A6FF5E4D6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C351CB4-2010-C174-DAF8-04794CA2B55D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B2216E12-848B-1912-1359-7C1B2ACA6B63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4EEA350-89EA-804A-A679-E7A4718946E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79C71D-AE5F-269D-CBC1-3E11B0E818C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5DFA23FD-0A10-493A-3BA1-9B8EBD0136E3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26615846-09CE-8D5F-6AC8-E0B0F5901A14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315E6816-E201-A4EB-5193-705DF15ABF82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0443E14-54FC-4EB4-F742-2164012F94D2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04288570-3EFE-4CAF-3A8A-6CC2AE817D1A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C2328B0-9F91-1ADA-B724-F6DCAC81E54D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11EB2F9-19C9-2E7E-07FB-B0210C9FDF81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63095A61-ADD5-1B2F-F419-8A117E175DDB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CA1EDEBD-0B97-DFBE-9F67-3E106BBC730F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5DEA8E2F-004B-33A6-9AD6-5482959E573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770B1DF-A2BF-68F8-9EE2-63FD4346C987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5A22A86F-8AF4-1DC8-41EB-3F55F46BDB1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431B14F-5FCC-BB62-4EE3-7A6C85B92509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6512DE5-D1EB-6BD2-CB5E-AD07CD29E794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7042A58-69F8-9555-DA59-87BD0114633E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36D8914-8C77-05B8-A145-276901E9D216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157C290-9430-BB8B-85FF-808B4AAD28CA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06081D69-D7B6-213C-100C-B99C8618B109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CFBCC60-D57E-7683-3EAA-57315661D01D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E42137C-7143-8091-0728-511CD260E284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78A7BEA-0B60-54F8-E7A4-5DDC7DF2CFE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A973286-7092-2B35-5805-1373644AA718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D74604ED-32C2-3258-8682-73C268509D73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683D941-DC76-A0C4-333B-A9BE7CE7B74D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AAD22B-8F2E-BEF7-18DC-A29BE936F003}"/>
              </a:ext>
            </a:extLst>
          </p:cNvPr>
          <p:cNvGrpSpPr/>
          <p:nvPr/>
        </p:nvGrpSpPr>
        <p:grpSpPr>
          <a:xfrm>
            <a:off x="1801701" y="4062600"/>
            <a:ext cx="6275429" cy="1881593"/>
            <a:chOff x="1801701" y="-45083"/>
            <a:chExt cx="6275429" cy="188159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22D714D-6999-856C-5C30-87B09E31B7C5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8ACE83E-8294-2D0B-F333-2295FC5EACBF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1AF5448-4962-F4E0-DF72-D18389A48D18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F9737B8-75FC-F79C-A6D2-D58AD1FBF73A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5BDF34EF-0822-433F-B788-375A95D99406}"/>
                </a:ext>
              </a:extLst>
            </p:cNvPr>
            <p:cNvCxnSpPr>
              <a:stCxn id="343" idx="3"/>
              <a:endCxn id="342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954D80C2-6429-EFBD-3628-5CAEC953BDA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DE8CECD-95B0-75D8-4809-DD7438BECAC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16E91132-B70B-6D1C-9F14-89F6623E8491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EA50B2EA-D98F-2ACC-20E3-333680D417FC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9C2F5E5A-8F5D-FB93-50F7-9143113CF08C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C9CD6E15-2509-F79D-41A5-D2B16789DDC6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894F2B74-C1FF-094A-6934-1143F01E5294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DE18E0C8-EDB2-8838-86C2-87A1415E1892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4770195-BCAF-DE98-B41A-A24DF95EEDF8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0F7D3D2E-872E-EF9D-CE66-2F852509B771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B291AB20-FA35-8EC7-1B13-A32400B7CDA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AF71DB85-5D87-49BF-8460-8BBC8BF3E06F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4E6C4D44-C611-950A-0DE1-7D86937870B3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EC41C6EB-148D-3181-BAF1-D04813965314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8F331C7-241D-6083-28CF-529D75430479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25F31453-850D-655A-2DEA-9262DC220A0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86CCC03-DE04-47CA-B698-7B7460A5A6AB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6DABDFF5-798A-2051-B80D-997A143C3A30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1AA0E5-BAA8-9FD7-B32E-725D9BEC5A0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DB53E769-BCA0-665A-1E82-4E91088143A8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D6EDB33-8E94-136C-1D51-1D519BACF02E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E9E3C082-8484-5EE5-FCEB-AC8E256B5F5C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459655EE-6939-BB30-DDC6-E9EF5F9C3975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C8E6B6BC-C956-4112-81D5-4794C3B897DE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66938D6F-2F38-4CC6-705F-57FAB4387175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401AB8B-C80C-97F1-8014-88868FE98ADB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B2830B3-7FFF-C3EB-7D83-835213E38F70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4D0940A-12D5-88D0-ECDE-A7530539A909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F9D0AAFC-9090-8A5C-ED63-A743987EA97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8745F261-AA99-7512-A4EB-3AD60A148461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03C13E4-BBBF-D84A-5ADD-6851ED75D863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051211EB-9394-9F2E-3073-39A6B5A7AADE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9139A39-8A97-0F02-38A1-360A2383AC63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54379A1F-3778-2909-DE1B-3D1F2EE727EA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989FC55-3ECC-E167-8977-CBF9B8E7318C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928C6FB-177D-39F6-BA1E-29BA5D2C78EE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1BBB549-CA24-570D-6312-0C07DBE7CF6C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FD95776-D7D3-8459-59C9-02196FA0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343</Words>
  <Application>Microsoft Office PowerPoint</Application>
  <PresentationFormat>와이드스크린</PresentationFormat>
  <Paragraphs>143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Söhne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160</cp:revision>
  <dcterms:created xsi:type="dcterms:W3CDTF">2023-05-25T12:55:24Z</dcterms:created>
  <dcterms:modified xsi:type="dcterms:W3CDTF">2023-06-22T06:50:11Z</dcterms:modified>
</cp:coreProperties>
</file>