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70" r:id="rId6"/>
    <p:sldId id="260" r:id="rId7"/>
    <p:sldId id="261" r:id="rId8"/>
    <p:sldId id="262" r:id="rId9"/>
    <p:sldId id="263" r:id="rId10"/>
    <p:sldId id="267" r:id="rId11"/>
    <p:sldId id="269" r:id="rId12"/>
    <p:sldId id="268" r:id="rId13"/>
    <p:sldId id="265" r:id="rId14"/>
    <p:sldId id="266" r:id="rId15"/>
    <p:sldId id="271" r:id="rId16"/>
    <p:sldId id="272" r:id="rId17"/>
    <p:sldId id="275" r:id="rId18"/>
    <p:sldId id="276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6184" autoAdjust="0"/>
  </p:normalViewPr>
  <p:slideViewPr>
    <p:cSldViewPr snapToGrid="0">
      <p:cViewPr varScale="1">
        <p:scale>
          <a:sx n="50" d="100"/>
          <a:sy n="50" d="100"/>
        </p:scale>
        <p:origin x="60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285A7-19B6-9505-ECAB-E275E2056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D4449F-27C4-C0F5-4E66-8D4D2B49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AAF3E-93D3-61A8-373D-C6380256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1ACBB-06E1-2E39-2BF6-F5403307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AE4DE-0C0E-A7EF-ECF0-53CEF3E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9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C4C7-B770-62D9-6E1D-CD3150D4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DC6AD-F8A9-B849-6C7B-589EF3FB7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C89AB-20D6-780A-8161-7E4EE963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729F-A3D0-2C9E-7684-B9CD2DAB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DED29-5593-A520-BF48-B02E95E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5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E8ED47-BD8F-BD59-054A-DBA1823A4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73918-0B8B-092F-DD0B-42A7FFD5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13B75-7741-CC3B-8834-122313A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E034B-4EA5-26ED-2086-B69C4CC0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DFFFF-F24A-BC2F-6C48-AB77AD18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2122-5B7B-F9BB-B249-F9EF6EE1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56862-BF1C-8D10-8725-19594150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D41DE-7D2B-B579-02CE-434840F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1FE13-717D-0AFC-8931-99ECD040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C000A-4C1E-5E37-D8CA-78F5D3E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7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CB789-550D-3F73-16DB-91B2FC45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40757-26ED-439E-30D1-D46745D8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77548-95E9-0D64-810C-4E69516E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838A0-50E5-E4C8-9F3D-E5170DC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59F8D-BA66-C01B-7FC6-804DC29D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BB28-A4B3-DEED-A46A-8A49BB48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A3219-57AB-97C4-4150-B20A7E551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A1CBBE-AB50-26AD-9660-2C67D675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3A20-4FB4-7785-A0AE-5E7D8F21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96AE5-7989-DA57-DE0C-A08E88FE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DDA77-DCC3-8E5C-BC43-BA9B9053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7D5F-5685-CA7D-0FD3-94E6F6C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1AE81-9B6F-A1D3-8AF5-8351D523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AFC9D-6BFB-8938-53D3-49CD7FA29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C7AE08-2687-69E3-F16E-1E9C88240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C3FEF9-D094-CD12-44CB-B05A1CD26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1DE25-E5B5-124D-D944-11FFFB23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2129B5-05B4-649F-DCB9-469FB664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54F927-0ADB-4D3E-5E87-29109C2D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A4EC7-35B1-791E-01B3-AA76DEBF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3C08B7-5D96-506B-3859-8AAB32D3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B4607-5940-E9DC-CD35-3D47E2AF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354E9A-5994-C0C4-1D0B-3651577B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9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1802A4-E3EE-C488-256D-7DFDF1F5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A8554-1E2C-3AA5-8DE8-8BFA1BBB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F3892-1FE0-DE68-6BD9-7B093843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4B97A-5382-3DA8-0954-7A56A182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70D98-202B-AB00-4321-F96994B6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6C761-BE10-0983-5616-A09935CE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EC853-C1EB-87EE-8119-1E531B5D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4AE11-C5C3-10AB-3876-10F2F5BD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BF0B7-8390-FEFF-D7E4-B0CE8490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7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1F9B-DC45-DCB2-8FEF-44263A13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B5817-040B-81DF-B3E3-1EB761FB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9DB3AA-D552-2404-A540-4EA0CF49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666B2-744B-5443-B1BF-9DBA469B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79123-5EE6-5C1B-7B81-8128DF2C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9E6ECF-9810-1EB9-B563-6BF59E3E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A2CA7-39B5-C4A0-0FF8-10C6B801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8B251-C228-0C1F-B248-82342C66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4CF24-8FE4-46EB-F9FE-B014D1110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B01E-FC7D-42C9-BEBD-6EBDB349EAEF}" type="datetimeFigureOut">
              <a:rPr lang="ko-KR" altLang="en-US" smtClean="0"/>
              <a:t>2023-06-24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24018-F6DD-232A-74D9-6232DB4C3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4950A-992F-9565-2193-5D805A7A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D9986-12AB-42E5-8C09-E6637A533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9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nesas.com/us/en/document/apn/an1325-choosing-and-using-bypass-capacito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F494-ED3A-0F46-E504-8DA4D465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PMOD2BNC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5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FD95776-D7D3-8459-59C9-02196FA0E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06982"/>
            <a:ext cx="10905066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63CC589-ABC1-0087-21C9-5B2DB8A0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90" y="2254189"/>
            <a:ext cx="8179220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2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웹 페이지, 소프트웨어이(가) 표시된 사진&#10;&#10;자동 생성된 설명">
            <a:extLst>
              <a:ext uri="{FF2B5EF4-FFF2-40B4-BE49-F238E27FC236}">
                <a16:creationId xmlns:a16="http://schemas.microsoft.com/office/drawing/2014/main" id="{422F5E8C-EE2D-7B9E-2E18-CD0D48008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69" y="0"/>
            <a:ext cx="10271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0AC25-54D6-CAAB-4B4C-2CC0A8315A29}"/>
              </a:ext>
            </a:extLst>
          </p:cNvPr>
          <p:cNvSpPr/>
          <p:nvPr/>
        </p:nvSpPr>
        <p:spPr>
          <a:xfrm>
            <a:off x="1736194" y="862316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 TO 5V0</a:t>
            </a:r>
          </a:p>
          <a:p>
            <a:pPr algn="ctr"/>
            <a:r>
              <a:rPr lang="en-US" altLang="ko-KR"/>
              <a:t>(1779205111)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3727040" y="862315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9039149" y="5075500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9" y="4022204"/>
            <a:ext cx="1504710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2569575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2824219" y="2436475"/>
            <a:ext cx="248860" cy="9549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(87911-1207)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63779" y="4386808"/>
            <a:ext cx="1134996" cy="902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16142" y="5845215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208778" y="862315"/>
            <a:ext cx="76971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</a:t>
            </a:r>
          </a:p>
          <a:p>
            <a:pPr algn="ctr"/>
            <a:r>
              <a:rPr lang="en-US" altLang="ko-KR"/>
              <a:t>PWR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24859" y="1930719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Diode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3513942" y="2897218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07DBB-6C5D-B133-4A48-77FEA9F14135}"/>
              </a:ext>
            </a:extLst>
          </p:cNvPr>
          <p:cNvSpPr txBox="1"/>
          <p:nvPr/>
        </p:nvSpPr>
        <p:spPr>
          <a:xfrm>
            <a:off x="2995226" y="100308"/>
            <a:ext cx="7490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374151"/>
                </a:solidFill>
                <a:effectLst/>
                <a:latin typeface="Söhne"/>
              </a:rPr>
              <a:t>The maximum output current for the 3.3V output of the Arty S7 board is 2.2A.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61A2F8-F2FF-760C-B5C6-912E5F11DF3A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ECD4D-C14C-D266-16C9-C0DCFC069893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0A9E4-F08A-65E0-5333-461392AA1CD1}"/>
              </a:ext>
            </a:extLst>
          </p:cNvPr>
          <p:cNvSpPr txBox="1"/>
          <p:nvPr/>
        </p:nvSpPr>
        <p:spPr>
          <a:xfrm>
            <a:off x="98060" y="124722"/>
            <a:ext cx="7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Rev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8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1527859" y="3038358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2687595" y="862315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3V3</a:t>
            </a:r>
          </a:p>
          <a:p>
            <a:pPr algn="ctr"/>
            <a:r>
              <a:rPr lang="en-US" altLang="ko-KR"/>
              <a:t>(LD29150DT33R)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8718116" y="5200087"/>
            <a:ext cx="236898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</a:p>
          <a:p>
            <a:pPr algn="ctr"/>
            <a:r>
              <a:rPr lang="en-US" altLang="ko-KR"/>
              <a:t>(RP73PF2A73R2BTDF)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8" y="3907986"/>
            <a:ext cx="204795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</a:p>
          <a:p>
            <a:pPr algn="ctr"/>
            <a:r>
              <a:rPr lang="en-US" altLang="ko-KR"/>
              <a:t>(ERA-8AEB1580V)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06224A-EF28-AE89-5E21-A9065BBC0402}"/>
              </a:ext>
            </a:extLst>
          </p:cNvPr>
          <p:cNvSpPr/>
          <p:nvPr/>
        </p:nvSpPr>
        <p:spPr>
          <a:xfrm>
            <a:off x="8554995" y="431841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 SPDT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8001962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A552C85-19E3-5809-9555-1B8E5E7754C3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5022958" y="-1350206"/>
            <a:ext cx="1836802" cy="69403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3414533" y="2789498"/>
            <a:ext cx="2060289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3414533" y="2789498"/>
            <a:ext cx="2060289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8858490" y="2789499"/>
            <a:ext cx="180658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5400000" flipH="1" flipV="1">
            <a:off x="7029586" y="4016312"/>
            <a:ext cx="3055717" cy="6020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(71764-0112)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83540" y="4519917"/>
            <a:ext cx="1241378" cy="6366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1527859" y="4024319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1527859" y="5016981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1527859" y="6005692"/>
            <a:ext cx="1886674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(SI8620BB-B-IS)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3414533" y="2789498"/>
            <a:ext cx="2060289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3414533" y="2789498"/>
            <a:ext cx="2060289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616142" y="5845215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10310261" y="-11252"/>
            <a:ext cx="188173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 PWR PIN</a:t>
            </a:r>
          </a:p>
          <a:p>
            <a:pPr algn="ctr"/>
            <a:r>
              <a:rPr lang="en-US" altLang="ko-KR"/>
              <a:t>(462071104)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247698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11196254" y="866575"/>
            <a:ext cx="93755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Zener Diode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3513942" y="2897218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302249" y="2897218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F58A9-7071-6AEB-8A03-76955F79E2B6}"/>
              </a:ext>
            </a:extLst>
          </p:cNvPr>
          <p:cNvSpPr/>
          <p:nvPr/>
        </p:nvSpPr>
        <p:spPr>
          <a:xfrm>
            <a:off x="1270000" y="1739900"/>
            <a:ext cx="10797141" cy="5125992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28159-6A97-D866-A6B5-24952333CC68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3BBA9-F9B3-37AA-36C0-B73637D55E09}"/>
              </a:ext>
            </a:extLst>
          </p:cNvPr>
          <p:cNvSpPr/>
          <p:nvPr/>
        </p:nvSpPr>
        <p:spPr>
          <a:xfrm>
            <a:off x="6680487" y="86231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49D2FD-9876-605C-9C81-20787340A785}"/>
              </a:ext>
            </a:extLst>
          </p:cNvPr>
          <p:cNvSpPr/>
          <p:nvPr/>
        </p:nvSpPr>
        <p:spPr>
          <a:xfrm>
            <a:off x="2687595" y="46985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5V0</a:t>
            </a:r>
          </a:p>
          <a:p>
            <a:pPr algn="ctr"/>
            <a:r>
              <a:rPr lang="en-US" altLang="ko-KR"/>
              <a:t>(LD29150DT50R)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5086B0-8B1E-7D29-1564-A66B317AABC3}"/>
              </a:ext>
            </a:extLst>
          </p:cNvPr>
          <p:cNvSpPr/>
          <p:nvPr/>
        </p:nvSpPr>
        <p:spPr>
          <a:xfrm>
            <a:off x="6680487" y="4698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5DB59-3945-90EC-E789-0AA2A6AB27B8}"/>
              </a:ext>
            </a:extLst>
          </p:cNvPr>
          <p:cNvSpPr txBox="1"/>
          <p:nvPr/>
        </p:nvSpPr>
        <p:spPr>
          <a:xfrm>
            <a:off x="1663156" y="2359398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374151"/>
                </a:solidFill>
                <a:latin typeface="Söhne"/>
              </a:rPr>
              <a:t>Ground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>
                <a:solidFill>
                  <a:srgbClr val="374151"/>
                </a:solidFill>
                <a:latin typeface="Söhne"/>
              </a:rPr>
              <a:t>Isolation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3E6EE-ABA5-4957-F3E2-798AE2C443FD}"/>
              </a:ext>
            </a:extLst>
          </p:cNvPr>
          <p:cNvSpPr txBox="1"/>
          <p:nvPr/>
        </p:nvSpPr>
        <p:spPr>
          <a:xfrm>
            <a:off x="98060" y="124722"/>
            <a:ext cx="7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Rev</a:t>
            </a:r>
            <a:r>
              <a:rPr lang="ko-KR" altLang="en-US"/>
              <a:t> </a:t>
            </a:r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4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77CC41-5C44-30C2-E9AF-12A349012C29}"/>
              </a:ext>
            </a:extLst>
          </p:cNvPr>
          <p:cNvSpPr/>
          <p:nvPr/>
        </p:nvSpPr>
        <p:spPr>
          <a:xfrm>
            <a:off x="3198932" y="3038358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D2E9D-DFC2-AF14-E3EE-CAFD1316598E}"/>
              </a:ext>
            </a:extLst>
          </p:cNvPr>
          <p:cNvSpPr/>
          <p:nvPr/>
        </p:nvSpPr>
        <p:spPr>
          <a:xfrm>
            <a:off x="2872374" y="37350"/>
            <a:ext cx="2627161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3V3</a:t>
            </a:r>
          </a:p>
          <a:p>
            <a:pPr algn="ctr"/>
            <a:r>
              <a:rPr lang="en-US" altLang="ko-KR"/>
              <a:t>(LD29150DT33R)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CFA86-85F9-95BA-6C95-ADF6A287087C}"/>
              </a:ext>
            </a:extLst>
          </p:cNvPr>
          <p:cNvSpPr/>
          <p:nvPr/>
        </p:nvSpPr>
        <p:spPr>
          <a:xfrm>
            <a:off x="5694743" y="2961752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308E8B-2C6F-A68F-549A-61992A6E9999}"/>
              </a:ext>
            </a:extLst>
          </p:cNvPr>
          <p:cNvSpPr/>
          <p:nvPr/>
        </p:nvSpPr>
        <p:spPr>
          <a:xfrm>
            <a:off x="9035245" y="5200087"/>
            <a:ext cx="236898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73.33Ohm</a:t>
            </a:r>
          </a:p>
          <a:p>
            <a:pPr algn="ctr"/>
            <a:r>
              <a:rPr lang="en-US" altLang="ko-KR"/>
              <a:t>(RP73PF2A73R2BTDF)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300F5B-45AE-CD74-8110-BEFF911E2D1F}"/>
              </a:ext>
            </a:extLst>
          </p:cNvPr>
          <p:cNvSpPr/>
          <p:nvPr/>
        </p:nvSpPr>
        <p:spPr>
          <a:xfrm>
            <a:off x="9039148" y="3907986"/>
            <a:ext cx="204795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157.14Ohm</a:t>
            </a:r>
          </a:p>
          <a:p>
            <a:pPr algn="ctr"/>
            <a:r>
              <a:rPr lang="en-US" altLang="ko-KR"/>
              <a:t>(ERA-8AEB1580V)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501E6-4575-ED4D-19EC-D5C8C76F9446}"/>
              </a:ext>
            </a:extLst>
          </p:cNvPr>
          <p:cNvSpPr/>
          <p:nvPr/>
        </p:nvSpPr>
        <p:spPr>
          <a:xfrm>
            <a:off x="9039148" y="3275638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B32CA-F80C-4378-8C5F-1BE0419ADEB8}"/>
              </a:ext>
            </a:extLst>
          </p:cNvPr>
          <p:cNvSpPr/>
          <p:nvPr/>
        </p:nvSpPr>
        <p:spPr>
          <a:xfrm>
            <a:off x="9039148" y="5845215"/>
            <a:ext cx="2625881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Transistor</a:t>
            </a:r>
          </a:p>
          <a:p>
            <a:pPr algn="ctr"/>
            <a:r>
              <a:rPr lang="en-US" altLang="ko-KR"/>
              <a:t>(LIB_NTGD4167CT1G)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766F9A-9FBD-5FC5-C330-1425C09744A1}"/>
              </a:ext>
            </a:extLst>
          </p:cNvPr>
          <p:cNvSpPr/>
          <p:nvPr/>
        </p:nvSpPr>
        <p:spPr>
          <a:xfrm flipV="1">
            <a:off x="7354852" y="4791919"/>
            <a:ext cx="3378236" cy="9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496A06-A3A9-9452-0BD4-3469213FD77C}"/>
              </a:ext>
            </a:extLst>
          </p:cNvPr>
          <p:cNvSpPr/>
          <p:nvPr/>
        </p:nvSpPr>
        <p:spPr>
          <a:xfrm>
            <a:off x="4618294" y="2019783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IO SPDT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8103C6-86AF-5AA1-ECB4-6974E3CF5E45}"/>
              </a:ext>
            </a:extLst>
          </p:cNvPr>
          <p:cNvSpPr/>
          <p:nvPr/>
        </p:nvSpPr>
        <p:spPr>
          <a:xfrm>
            <a:off x="6525292" y="2019783"/>
            <a:ext cx="139312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Impedance SPDT</a:t>
            </a:r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F039163-2642-A70E-D2FD-0C716A05ED5A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4950310" y="2789498"/>
            <a:ext cx="524512" cy="6789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D51A0B4-E588-5EAB-67E6-7FE9E7F6B5D2}"/>
              </a:ext>
            </a:extLst>
          </p:cNvPr>
          <p:cNvCxnSpPr>
            <a:cxnSpLocks/>
            <a:stCxn id="29" idx="3"/>
            <a:endCxn id="15" idx="2"/>
          </p:cNvCxnSpPr>
          <p:nvPr/>
        </p:nvCxnSpPr>
        <p:spPr>
          <a:xfrm flipV="1">
            <a:off x="4950310" y="2789498"/>
            <a:ext cx="524512" cy="3646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C1FC465-4CD3-DF9C-A088-6030C9431C92}"/>
              </a:ext>
            </a:extLst>
          </p:cNvPr>
          <p:cNvCxnSpPr>
            <a:cxnSpLocks/>
            <a:stCxn id="2" idx="1"/>
            <a:endCxn id="16" idx="2"/>
          </p:cNvCxnSpPr>
          <p:nvPr/>
        </p:nvCxnSpPr>
        <p:spPr>
          <a:xfrm rot="10800000">
            <a:off x="7221856" y="2789499"/>
            <a:ext cx="1817293" cy="7755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CA8E6DC-EDB6-2141-8B36-5C2D09F741AB}"/>
              </a:ext>
            </a:extLst>
          </p:cNvPr>
          <p:cNvCxnSpPr>
            <a:cxnSpLocks/>
            <a:stCxn id="47" idx="0"/>
            <a:endCxn id="16" idx="2"/>
          </p:cNvCxnSpPr>
          <p:nvPr/>
        </p:nvCxnSpPr>
        <p:spPr>
          <a:xfrm rot="16200000" flipV="1">
            <a:off x="6250273" y="3761081"/>
            <a:ext cx="2955963" cy="10127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9338B-9781-3E12-A0FC-2E6BCBEB9593}"/>
              </a:ext>
            </a:extLst>
          </p:cNvPr>
          <p:cNvSpPr/>
          <p:nvPr/>
        </p:nvSpPr>
        <p:spPr>
          <a:xfrm rot="5400000">
            <a:off x="-262892" y="445336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Molex</a:t>
            </a:r>
          </a:p>
          <a:p>
            <a:pPr algn="ctr"/>
            <a:r>
              <a:rPr lang="en-US" altLang="ko-KR"/>
              <a:t>Pin Header</a:t>
            </a:r>
          </a:p>
          <a:p>
            <a:pPr algn="ctr"/>
            <a:r>
              <a:rPr lang="en-US" altLang="ko-KR"/>
              <a:t>(71764-0112)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071E10-6C51-88D1-36BE-3AA2C13B4F82}"/>
              </a:ext>
            </a:extLst>
          </p:cNvPr>
          <p:cNvSpPr/>
          <p:nvPr/>
        </p:nvSpPr>
        <p:spPr>
          <a:xfrm rot="10800000" flipV="1">
            <a:off x="10783540" y="4519917"/>
            <a:ext cx="1241378" cy="6366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BNC</a:t>
            </a:r>
          </a:p>
          <a:p>
            <a:pPr algn="ctr"/>
            <a:r>
              <a:rPr lang="en-US" altLang="ko-KR"/>
              <a:t>(031-6575)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F76C1E-FFE1-6A66-27BF-FADD68F4584E}"/>
              </a:ext>
            </a:extLst>
          </p:cNvPr>
          <p:cNvSpPr/>
          <p:nvPr/>
        </p:nvSpPr>
        <p:spPr>
          <a:xfrm>
            <a:off x="3198932" y="4024319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2-&gt;2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2281ED-A2F1-1CEB-670C-F89A058C8BEA}"/>
              </a:ext>
            </a:extLst>
          </p:cNvPr>
          <p:cNvSpPr/>
          <p:nvPr/>
        </p:nvSpPr>
        <p:spPr>
          <a:xfrm>
            <a:off x="3198932" y="5016981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B0EB72-DFA2-831C-AF86-B8EC617CA0B2}"/>
              </a:ext>
            </a:extLst>
          </p:cNvPr>
          <p:cNvSpPr/>
          <p:nvPr/>
        </p:nvSpPr>
        <p:spPr>
          <a:xfrm>
            <a:off x="3198932" y="6005692"/>
            <a:ext cx="1751378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Isolator</a:t>
            </a:r>
          </a:p>
          <a:p>
            <a:pPr algn="ctr"/>
            <a:r>
              <a:rPr lang="en-US" altLang="ko-KR"/>
              <a:t>2&lt;-2</a:t>
            </a:r>
          </a:p>
          <a:p>
            <a:pPr algn="ctr"/>
            <a:r>
              <a:rPr lang="en-US" altLang="ko-KR"/>
              <a:t>(SI8620BC-B-IS)</a:t>
            </a:r>
            <a:endParaRPr lang="ko-KR" altLang="en-US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7E0520-EBA4-FC33-538E-18DB78416316}"/>
              </a:ext>
            </a:extLst>
          </p:cNvPr>
          <p:cNvCxnSpPr>
            <a:cxnSpLocks/>
            <a:stCxn id="26" idx="3"/>
            <a:endCxn id="15" idx="2"/>
          </p:cNvCxnSpPr>
          <p:nvPr/>
        </p:nvCxnSpPr>
        <p:spPr>
          <a:xfrm flipV="1">
            <a:off x="4950310" y="2789498"/>
            <a:ext cx="524512" cy="16649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580EDA-79E2-C9CB-3187-C3B882D27473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4950310" y="2789498"/>
            <a:ext cx="524512" cy="26575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A393F2-F9FA-039F-D48C-B271A7F6C212}"/>
              </a:ext>
            </a:extLst>
          </p:cNvPr>
          <p:cNvSpPr/>
          <p:nvPr/>
        </p:nvSpPr>
        <p:spPr>
          <a:xfrm>
            <a:off x="5694743" y="4838217"/>
            <a:ext cx="1504710" cy="178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Transciever</a:t>
            </a:r>
          </a:p>
          <a:p>
            <a:pPr algn="ctr"/>
            <a:r>
              <a:rPr lang="en-US" altLang="ko-KR"/>
              <a:t>2&lt;-&gt;2</a:t>
            </a:r>
          </a:p>
          <a:p>
            <a:pPr algn="ctr"/>
            <a:r>
              <a:rPr lang="en-US" altLang="ko-KR"/>
              <a:t>(74LVCH2T45DC-Q100H)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F47B13-403E-1F4E-8500-B50036A3172B}"/>
              </a:ext>
            </a:extLst>
          </p:cNvPr>
          <p:cNvSpPr/>
          <p:nvPr/>
        </p:nvSpPr>
        <p:spPr>
          <a:xfrm>
            <a:off x="7594395" y="5745461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3FB795-B72C-C3AB-84CE-893D362E6F06}"/>
              </a:ext>
            </a:extLst>
          </p:cNvPr>
          <p:cNvSpPr/>
          <p:nvPr/>
        </p:nvSpPr>
        <p:spPr>
          <a:xfrm>
            <a:off x="10310261" y="42613"/>
            <a:ext cx="188173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EXT PWR PIN</a:t>
            </a:r>
          </a:p>
          <a:p>
            <a:pPr algn="ctr"/>
            <a:r>
              <a:rPr lang="en-US" altLang="ko-KR"/>
              <a:t>(462071104)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D6AF49-8900-1FC6-E1AE-C3BAEC916655}"/>
              </a:ext>
            </a:extLst>
          </p:cNvPr>
          <p:cNvCxnSpPr/>
          <p:nvPr/>
        </p:nvCxnSpPr>
        <p:spPr>
          <a:xfrm>
            <a:off x="3769693" y="196770"/>
            <a:ext cx="0" cy="666123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6F67B9-F4E3-DC45-634C-5A1D8BBC2C26}"/>
              </a:ext>
            </a:extLst>
          </p:cNvPr>
          <p:cNvSpPr/>
          <p:nvPr/>
        </p:nvSpPr>
        <p:spPr>
          <a:xfrm>
            <a:off x="9560689" y="871419"/>
            <a:ext cx="2631311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12V0 ESD</a:t>
            </a:r>
          </a:p>
          <a:p>
            <a:pPr algn="ctr"/>
            <a:r>
              <a:rPr lang="en-US" altLang="ko-KR"/>
              <a:t>(PE3212M1Q-1876672)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06236-ED71-D394-2569-7EA1FCA90113}"/>
              </a:ext>
            </a:extLst>
          </p:cNvPr>
          <p:cNvSpPr txBox="1"/>
          <p:nvPr/>
        </p:nvSpPr>
        <p:spPr>
          <a:xfrm>
            <a:off x="2714496" y="1796836"/>
            <a:ext cx="2078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2.2+5.3+3.1+8.8</a:t>
            </a:r>
          </a:p>
          <a:p>
            <a:r>
              <a:rPr lang="en-US" altLang="ko-KR"/>
              <a:t>=19.4mA, 150mW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23F7EC-B0A5-D556-ADC8-F9DAB6BDA2B7}"/>
              </a:ext>
            </a:extLst>
          </p:cNvPr>
          <p:cNvSpPr txBox="1"/>
          <p:nvPr/>
        </p:nvSpPr>
        <p:spPr>
          <a:xfrm>
            <a:off x="7170439" y="3136831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100mA, 250mW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F58A9-7071-6AEB-8A03-76955F79E2B6}"/>
              </a:ext>
            </a:extLst>
          </p:cNvPr>
          <p:cNvSpPr/>
          <p:nvPr/>
        </p:nvSpPr>
        <p:spPr>
          <a:xfrm>
            <a:off x="1270000" y="1687278"/>
            <a:ext cx="10797141" cy="5178614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28159-6A97-D866-A6B5-24952333CC68}"/>
              </a:ext>
            </a:extLst>
          </p:cNvPr>
          <p:cNvSpPr txBox="1"/>
          <p:nvPr/>
        </p:nvSpPr>
        <p:spPr>
          <a:xfrm>
            <a:off x="8718115" y="11633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X2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3BBA9-F9B3-37AA-36C0-B73637D55E09}"/>
              </a:ext>
            </a:extLst>
          </p:cNvPr>
          <p:cNvSpPr/>
          <p:nvPr/>
        </p:nvSpPr>
        <p:spPr>
          <a:xfrm>
            <a:off x="2872375" y="862314"/>
            <a:ext cx="261441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5DB59-3945-90EC-E789-0AA2A6AB27B8}"/>
              </a:ext>
            </a:extLst>
          </p:cNvPr>
          <p:cNvSpPr txBox="1"/>
          <p:nvPr/>
        </p:nvSpPr>
        <p:spPr>
          <a:xfrm>
            <a:off x="1663156" y="2359398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374151"/>
                </a:solidFill>
                <a:latin typeface="Söhne"/>
              </a:rPr>
              <a:t>Ground</a:t>
            </a:r>
            <a:r>
              <a:rPr lang="ko-KR" altLang="en-US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>
                <a:solidFill>
                  <a:srgbClr val="374151"/>
                </a:solidFill>
                <a:latin typeface="Söhne"/>
              </a:rPr>
              <a:t>Isolation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73DAA2-BCDA-FBD0-2FA8-504600BA5D6F}"/>
              </a:ext>
            </a:extLst>
          </p:cNvPr>
          <p:cNvSpPr/>
          <p:nvPr/>
        </p:nvSpPr>
        <p:spPr>
          <a:xfrm>
            <a:off x="8074690" y="2353659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3V3 ESD</a:t>
            </a:r>
          </a:p>
          <a:p>
            <a:pPr algn="ctr"/>
            <a:r>
              <a:rPr lang="en-US" altLang="ko-KR"/>
              <a:t>(UCLAMP3301H.TCT)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E0E970-D2B4-56D7-6BBE-565BDCD052E9}"/>
              </a:ext>
            </a:extLst>
          </p:cNvPr>
          <p:cNvSpPr txBox="1"/>
          <p:nvPr/>
        </p:nvSpPr>
        <p:spPr>
          <a:xfrm>
            <a:off x="7404224" y="436865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50Ohm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BA92BE-91DD-671B-71AA-E42F57409A60}"/>
              </a:ext>
            </a:extLst>
          </p:cNvPr>
          <p:cNvSpPr/>
          <p:nvPr/>
        </p:nvSpPr>
        <p:spPr>
          <a:xfrm>
            <a:off x="1404612" y="4027879"/>
            <a:ext cx="1689212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SPDT</a:t>
            </a:r>
          </a:p>
          <a:p>
            <a:pPr algn="ctr"/>
            <a:r>
              <a:rPr lang="en-US" altLang="ko-KR"/>
              <a:t>(74LVC1G3157)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AAD65F9-CC16-4715-E253-C562EB74C7E5}"/>
              </a:ext>
            </a:extLst>
          </p:cNvPr>
          <p:cNvSpPr/>
          <p:nvPr/>
        </p:nvSpPr>
        <p:spPr>
          <a:xfrm>
            <a:off x="1404612" y="5013840"/>
            <a:ext cx="1689212" cy="86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Digital SPDT</a:t>
            </a:r>
          </a:p>
          <a:p>
            <a:pPr algn="ctr"/>
            <a:r>
              <a:rPr lang="en-US" altLang="ko-KR"/>
              <a:t>(74LVC1G3157)</a:t>
            </a:r>
            <a:endParaRPr lang="ko-KR" altLang="en-US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733FAF6-A6FC-7ECB-54A7-42656A337295}"/>
              </a:ext>
            </a:extLst>
          </p:cNvPr>
          <p:cNvCxnSpPr>
            <a:stCxn id="34" idx="1"/>
            <a:endCxn id="5" idx="1"/>
          </p:cNvCxnSpPr>
          <p:nvPr/>
        </p:nvCxnSpPr>
        <p:spPr>
          <a:xfrm rot="5400000" flipH="1" flipV="1">
            <a:off x="1639667" y="2422426"/>
            <a:ext cx="513232" cy="2605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75F9194-3EBD-9343-DAD6-B39CC4E72CA3}"/>
              </a:ext>
            </a:extLst>
          </p:cNvPr>
          <p:cNvSpPr txBox="1"/>
          <p:nvPr/>
        </p:nvSpPr>
        <p:spPr>
          <a:xfrm>
            <a:off x="593634" y="2989838"/>
            <a:ext cx="14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3.3V Source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B896D-93AA-1B92-6BA3-DC13F7073263}"/>
              </a:ext>
            </a:extLst>
          </p:cNvPr>
          <p:cNvSpPr txBox="1"/>
          <p:nvPr/>
        </p:nvSpPr>
        <p:spPr>
          <a:xfrm>
            <a:off x="98060" y="124722"/>
            <a:ext cx="7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Rev</a:t>
            </a:r>
            <a:r>
              <a:rPr lang="ko-KR" altLang="en-US"/>
              <a:t>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61E677-D834-DCD8-14A9-786C24859954}"/>
              </a:ext>
            </a:extLst>
          </p:cNvPr>
          <p:cNvSpPr/>
          <p:nvPr/>
        </p:nvSpPr>
        <p:spPr>
          <a:xfrm>
            <a:off x="8506682" y="37350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</a:t>
            </a:r>
          </a:p>
          <a:p>
            <a:pPr algn="ctr"/>
            <a:r>
              <a:rPr lang="en-US" altLang="ko-KR"/>
              <a:t>Switch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8AA0A7-D083-BFE5-02C1-9C30B147C7F8}"/>
              </a:ext>
            </a:extLst>
          </p:cNvPr>
          <p:cNvSpPr/>
          <p:nvPr/>
        </p:nvSpPr>
        <p:spPr>
          <a:xfrm>
            <a:off x="9891984" y="2353659"/>
            <a:ext cx="2215674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5V0 ESD</a:t>
            </a:r>
          </a:p>
          <a:p>
            <a:pPr algn="ctr"/>
            <a:r>
              <a:rPr lang="en-US" altLang="ko-KR"/>
              <a:t>(771-PRTR5V0U2X-T/R)</a:t>
            </a:r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491EA6-0B4C-AC77-0903-FF1F64E05342}"/>
              </a:ext>
            </a:extLst>
          </p:cNvPr>
          <p:cNvSpPr/>
          <p:nvPr/>
        </p:nvSpPr>
        <p:spPr>
          <a:xfrm>
            <a:off x="9167055" y="1741728"/>
            <a:ext cx="207800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NFET</a:t>
            </a:r>
          </a:p>
          <a:p>
            <a:pPr algn="ctr"/>
            <a:r>
              <a:rPr lang="en-US" altLang="ko-KR"/>
              <a:t>(NVR4501NT1G)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059787-39F4-7FCF-C97D-DD02B5630C9D}"/>
              </a:ext>
            </a:extLst>
          </p:cNvPr>
          <p:cNvSpPr/>
          <p:nvPr/>
        </p:nvSpPr>
        <p:spPr>
          <a:xfrm>
            <a:off x="5590394" y="39388"/>
            <a:ext cx="276633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Regulator 12V0 TO 5V0</a:t>
            </a:r>
          </a:p>
          <a:p>
            <a:pPr algn="ctr"/>
            <a:r>
              <a:rPr lang="en-US" altLang="ko-KR"/>
              <a:t>(LD29150DT50R)</a:t>
            </a:r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8B01F8-FFF6-E204-B846-71113B6B4CD3}"/>
              </a:ext>
            </a:extLst>
          </p:cNvPr>
          <p:cNvSpPr/>
          <p:nvPr/>
        </p:nvSpPr>
        <p:spPr>
          <a:xfrm>
            <a:off x="5590394" y="862314"/>
            <a:ext cx="2766334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2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80D0B-AB5F-CCC0-14ED-60F05CF42A3C}"/>
              </a:ext>
            </a:extLst>
          </p:cNvPr>
          <p:cNvSpPr txBox="1"/>
          <p:nvPr/>
        </p:nvSpPr>
        <p:spPr>
          <a:xfrm>
            <a:off x="98060" y="12472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SPDT Structure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95B59-D69D-77A3-B2E0-06FFC499600B}"/>
              </a:ext>
            </a:extLst>
          </p:cNvPr>
          <p:cNvSpPr/>
          <p:nvPr/>
        </p:nvSpPr>
        <p:spPr>
          <a:xfrm>
            <a:off x="1720635" y="1469907"/>
            <a:ext cx="296257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SPDT</a:t>
            </a:r>
          </a:p>
          <a:p>
            <a:pPr algn="ctr"/>
            <a:r>
              <a:rPr lang="en-US" altLang="ko-KR"/>
              <a:t>(DS04-254-2-04BK-SMT)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D7E9E6-3E2A-F863-BAB0-6E5C7ED593F9}"/>
              </a:ext>
            </a:extLst>
          </p:cNvPr>
          <p:cNvSpPr/>
          <p:nvPr/>
        </p:nvSpPr>
        <p:spPr>
          <a:xfrm>
            <a:off x="1720635" y="4157502"/>
            <a:ext cx="296257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10KOhm</a:t>
            </a:r>
          </a:p>
          <a:p>
            <a:pPr algn="ctr"/>
            <a:r>
              <a:rPr lang="en-US" altLang="ko-KR"/>
              <a:t>(RNCP1206FTD10K0)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755EA-861D-6BC0-F0E7-EA9E5210A486}"/>
              </a:ext>
            </a:extLst>
          </p:cNvPr>
          <p:cNvSpPr/>
          <p:nvPr/>
        </p:nvSpPr>
        <p:spPr>
          <a:xfrm>
            <a:off x="5118743" y="4157502"/>
            <a:ext cx="3296208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</a:t>
            </a:r>
          </a:p>
          <a:p>
            <a:pPr algn="ctr"/>
            <a:r>
              <a:rPr lang="en-US" altLang="ko-KR"/>
              <a:t>(MSRLJ103SB5104MFNA01)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90B3D0-85AE-72BB-AD09-6B9F1F788F67}"/>
              </a:ext>
            </a:extLst>
          </p:cNvPr>
          <p:cNvSpPr/>
          <p:nvPr/>
        </p:nvSpPr>
        <p:spPr>
          <a:xfrm>
            <a:off x="1270000" y="2508532"/>
            <a:ext cx="10797141" cy="4357359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589EE-EDBE-CE8B-1378-21B16AB0E9C1}"/>
              </a:ext>
            </a:extLst>
          </p:cNvPr>
          <p:cNvSpPr txBox="1"/>
          <p:nvPr/>
        </p:nvSpPr>
        <p:spPr>
          <a:xfrm>
            <a:off x="8718115" y="20047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X4</a:t>
            </a:r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C8FEADF-401C-5974-41F0-130092947A6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2242983" y="3198562"/>
            <a:ext cx="191788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70CECC1-A13A-EC29-20FD-0A2CD3237D9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4025445" y="1416100"/>
            <a:ext cx="1917880" cy="35649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5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CAD98-D232-6E7A-5131-D7D4E012CC19}"/>
              </a:ext>
            </a:extLst>
          </p:cNvPr>
          <p:cNvSpPr txBox="1"/>
          <p:nvPr/>
        </p:nvSpPr>
        <p:spPr>
          <a:xfrm>
            <a:off x="98060" y="12472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LED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E49BA7-40B3-3A47-6BFD-04849BB20409}"/>
              </a:ext>
            </a:extLst>
          </p:cNvPr>
          <p:cNvSpPr/>
          <p:nvPr/>
        </p:nvSpPr>
        <p:spPr>
          <a:xfrm>
            <a:off x="869735" y="2141394"/>
            <a:ext cx="296257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1KOhm</a:t>
            </a:r>
          </a:p>
          <a:p>
            <a:pPr algn="ctr"/>
            <a:r>
              <a:rPr lang="en-US" altLang="ko-KR"/>
              <a:t>(RNCP1206FTD1K00)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71E5A5-8386-5717-D15B-4BB643CCED46}"/>
              </a:ext>
            </a:extLst>
          </p:cNvPr>
          <p:cNvSpPr/>
          <p:nvPr/>
        </p:nvSpPr>
        <p:spPr>
          <a:xfrm>
            <a:off x="1494495" y="3300714"/>
            <a:ext cx="1713055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LED</a:t>
            </a:r>
            <a:r>
              <a:rPr lang="ko-KR" altLang="en-US"/>
              <a:t> </a:t>
            </a:r>
            <a:r>
              <a:rPr lang="en-US" altLang="ko-KR"/>
              <a:t>Diode</a:t>
            </a:r>
          </a:p>
          <a:p>
            <a:pPr algn="ctr"/>
            <a:r>
              <a:rPr lang="en-US" altLang="ko-KR"/>
              <a:t>(598-8260-107F)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8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031DD-5A06-E228-C4CF-7A2B08564974}"/>
              </a:ext>
            </a:extLst>
          </p:cNvPr>
          <p:cNvSpPr txBox="1"/>
          <p:nvPr/>
        </p:nvSpPr>
        <p:spPr>
          <a:xfrm>
            <a:off x="98060" y="124722"/>
            <a:ext cx="172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Voltage Switch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F2202-531A-F3E7-2FAA-D12F63361DD0}"/>
              </a:ext>
            </a:extLst>
          </p:cNvPr>
          <p:cNvSpPr/>
          <p:nvPr/>
        </p:nvSpPr>
        <p:spPr>
          <a:xfrm>
            <a:off x="8656463" y="2046528"/>
            <a:ext cx="207800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PFET</a:t>
            </a:r>
          </a:p>
          <a:p>
            <a:pPr algn="ctr"/>
            <a:r>
              <a:rPr lang="en-US" altLang="ko-KR"/>
              <a:t>(NTR3A052PZT1G)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9D566F-D521-E1FA-A93E-F6BAAAF8C026}"/>
              </a:ext>
            </a:extLst>
          </p:cNvPr>
          <p:cNvSpPr/>
          <p:nvPr/>
        </p:nvSpPr>
        <p:spPr>
          <a:xfrm>
            <a:off x="8656463" y="3316528"/>
            <a:ext cx="2078004" cy="578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PFET</a:t>
            </a:r>
          </a:p>
          <a:p>
            <a:pPr algn="ctr"/>
            <a:r>
              <a:rPr lang="en-US" altLang="ko-KR"/>
              <a:t>(NTR3A052PZT1G)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166E82-138A-3950-F507-83465FDEF95C}"/>
              </a:ext>
            </a:extLst>
          </p:cNvPr>
          <p:cNvSpPr/>
          <p:nvPr/>
        </p:nvSpPr>
        <p:spPr>
          <a:xfrm>
            <a:off x="7155906" y="3216774"/>
            <a:ext cx="1280514" cy="77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Invertor</a:t>
            </a:r>
          </a:p>
          <a:p>
            <a:pPr algn="ctr"/>
            <a:r>
              <a:rPr lang="en-US" altLang="ko-KR"/>
              <a:t>(NLVHC1G14DFT1G)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E42618-44DA-0DCE-681E-E83995BC886B}"/>
              </a:ext>
            </a:extLst>
          </p:cNvPr>
          <p:cNvSpPr/>
          <p:nvPr/>
        </p:nvSpPr>
        <p:spPr>
          <a:xfrm>
            <a:off x="461590" y="4157502"/>
            <a:ext cx="2962576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10KOhm</a:t>
            </a:r>
          </a:p>
          <a:p>
            <a:pPr algn="ctr"/>
            <a:r>
              <a:rPr lang="en-US" altLang="ko-KR"/>
              <a:t>(RNCP1206FTD10K0)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6999F9-BB26-6E41-F8EF-5A9963C54D32}"/>
              </a:ext>
            </a:extLst>
          </p:cNvPr>
          <p:cNvSpPr/>
          <p:nvPr/>
        </p:nvSpPr>
        <p:spPr>
          <a:xfrm>
            <a:off x="3859698" y="4157502"/>
            <a:ext cx="3296208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</a:t>
            </a:r>
          </a:p>
          <a:p>
            <a:pPr algn="ctr"/>
            <a:r>
              <a:rPr lang="en-US" altLang="ko-KR"/>
              <a:t>(MSRLJ103SB5104MFNA01)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E00476-8455-008D-7F25-96CC64A21D75}"/>
              </a:ext>
            </a:extLst>
          </p:cNvPr>
          <p:cNvSpPr/>
          <p:nvPr/>
        </p:nvSpPr>
        <p:spPr>
          <a:xfrm>
            <a:off x="461590" y="2574987"/>
            <a:ext cx="3564310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Switch</a:t>
            </a:r>
          </a:p>
          <a:p>
            <a:pPr algn="ctr"/>
            <a:r>
              <a:rPr lang="en-US" altLang="ko-KR"/>
              <a:t>(DS04-254-2-01BK-SMT-TR)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7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FE9F0-41E6-3195-E465-E2BC30C74B76}"/>
              </a:ext>
            </a:extLst>
          </p:cNvPr>
          <p:cNvSpPr txBox="1"/>
          <p:nvPr/>
        </p:nvSpPr>
        <p:spPr>
          <a:xfrm>
            <a:off x="98060" y="124722"/>
            <a:ext cx="40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Decoupling Capacitor (@ IC VCC pin)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4F11C6-B005-B4B4-E3DE-5FE87CFF0988}"/>
              </a:ext>
            </a:extLst>
          </p:cNvPr>
          <p:cNvSpPr/>
          <p:nvPr/>
        </p:nvSpPr>
        <p:spPr>
          <a:xfrm>
            <a:off x="725915" y="3631087"/>
            <a:ext cx="341359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 (Ceramic)</a:t>
            </a:r>
          </a:p>
          <a:p>
            <a:pPr algn="ctr"/>
            <a:r>
              <a:rPr lang="en-US" altLang="ko-KR"/>
              <a:t>(MSRLJ103SB5104MFNA01)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905B4E-71C4-9C57-34B7-4C605917D400}"/>
              </a:ext>
            </a:extLst>
          </p:cNvPr>
          <p:cNvSpPr/>
          <p:nvPr/>
        </p:nvSpPr>
        <p:spPr>
          <a:xfrm>
            <a:off x="725915" y="2679618"/>
            <a:ext cx="2715442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1uF (Ceramic)</a:t>
            </a:r>
          </a:p>
          <a:p>
            <a:pPr algn="ctr"/>
            <a:r>
              <a:rPr lang="en-US" altLang="ko-KR"/>
              <a:t>(KAM03CT70J105KH)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F70289-68A0-449A-A224-0C2E615D28D4}"/>
              </a:ext>
            </a:extLst>
          </p:cNvPr>
          <p:cNvSpPr/>
          <p:nvPr/>
        </p:nvSpPr>
        <p:spPr>
          <a:xfrm>
            <a:off x="725915" y="4557847"/>
            <a:ext cx="3413599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10nF (Ceramic)</a:t>
            </a:r>
          </a:p>
          <a:p>
            <a:pPr algn="ctr"/>
            <a:r>
              <a:rPr lang="en-US" altLang="ko-KR"/>
              <a:t>(MAASL063SB7103MFCA01)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FCBA13-E400-B0AF-CBCF-4C9F5B0B24C9}"/>
              </a:ext>
            </a:extLst>
          </p:cNvPr>
          <p:cNvSpPr/>
          <p:nvPr/>
        </p:nvSpPr>
        <p:spPr>
          <a:xfrm>
            <a:off x="725915" y="1726132"/>
            <a:ext cx="255480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10uF (Electro)</a:t>
            </a:r>
          </a:p>
          <a:p>
            <a:pPr algn="ctr"/>
            <a:r>
              <a:rPr lang="en-US" altLang="ko-KR"/>
              <a:t>(MAL215375109E3)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739B0-533B-7892-0E8E-CCECDF0550D7}"/>
              </a:ext>
            </a:extLst>
          </p:cNvPr>
          <p:cNvSpPr txBox="1"/>
          <p:nvPr/>
        </p:nvSpPr>
        <p:spPr>
          <a:xfrm>
            <a:off x="4194631" y="1681673"/>
            <a:ext cx="1077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Sizes should considered!!! in 100 nF (8501 ... etc)</a:t>
            </a:r>
          </a:p>
          <a:p>
            <a:r>
              <a:rPr lang="en-US" altLang="ko-KR"/>
              <a:t>Look : </a:t>
            </a:r>
            <a:r>
              <a:rPr lang="en-US" altLang="ko-KR">
                <a:hlinkClick r:id="rId2"/>
              </a:rPr>
              <a:t>https://www.renesas.com/us/en/document/apn/an1325-choosing-and-using-bypass-capacitors</a:t>
            </a:r>
            <a:endParaRPr lang="en-US" altLang="ko-KR"/>
          </a:p>
          <a:p>
            <a:r>
              <a:rPr lang="en-US" altLang="ko-KR"/>
              <a:t>-&gt; L effect considered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7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4663F-909B-E859-F77B-B93328A8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Cross talk</a:t>
            </a:r>
          </a:p>
          <a:p>
            <a:pPr marL="0" indent="0">
              <a:buNone/>
            </a:pPr>
            <a:r>
              <a:rPr lang="en-US" altLang="ko-KR"/>
              <a:t>2. Difficulty of manufacturing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514489-2E36-E683-3203-48F04C350475}"/>
              </a:ext>
            </a:extLst>
          </p:cNvPr>
          <p:cNvSpPr txBox="1"/>
          <p:nvPr/>
        </p:nvSpPr>
        <p:spPr>
          <a:xfrm>
            <a:off x="98060" y="124722"/>
            <a:ext cx="389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Bypass Capacitor (@ power source)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2A314-50B3-873D-454C-7895A7FDDE93}"/>
              </a:ext>
            </a:extLst>
          </p:cNvPr>
          <p:cNvSpPr/>
          <p:nvPr/>
        </p:nvSpPr>
        <p:spPr>
          <a:xfrm>
            <a:off x="725915" y="3631087"/>
            <a:ext cx="3456847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100nF (Ceramic)</a:t>
            </a:r>
          </a:p>
          <a:p>
            <a:pPr algn="ctr"/>
            <a:r>
              <a:rPr lang="en-US" altLang="ko-KR"/>
              <a:t>(MSRLJ103SB5104MFNA01)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D06F4-88DF-7BE8-6A1E-9011E0299888}"/>
              </a:ext>
            </a:extLst>
          </p:cNvPr>
          <p:cNvSpPr/>
          <p:nvPr/>
        </p:nvSpPr>
        <p:spPr>
          <a:xfrm>
            <a:off x="725915" y="2679618"/>
            <a:ext cx="293786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1uF (Ceramic)</a:t>
            </a:r>
          </a:p>
          <a:p>
            <a:pPr algn="ctr"/>
            <a:r>
              <a:rPr lang="en-US" altLang="ko-KR"/>
              <a:t>(KAM03CT70J105KH)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6D3B15-6969-ADE3-F00E-3D272607A879}"/>
              </a:ext>
            </a:extLst>
          </p:cNvPr>
          <p:cNvSpPr/>
          <p:nvPr/>
        </p:nvSpPr>
        <p:spPr>
          <a:xfrm>
            <a:off x="725915" y="4557847"/>
            <a:ext cx="3456847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10nF (Ceramic)</a:t>
            </a:r>
          </a:p>
          <a:p>
            <a:pPr algn="ctr"/>
            <a:r>
              <a:rPr lang="en-US" altLang="ko-KR"/>
              <a:t>(MAASL063SB7103MFCA01)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27D732-FCAE-CDE0-1D7B-153DCF686572}"/>
              </a:ext>
            </a:extLst>
          </p:cNvPr>
          <p:cNvSpPr/>
          <p:nvPr/>
        </p:nvSpPr>
        <p:spPr>
          <a:xfrm>
            <a:off x="3280718" y="1752858"/>
            <a:ext cx="2554803" cy="76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1nH(Ferrite Bead)</a:t>
            </a:r>
          </a:p>
          <a:p>
            <a:pPr algn="ctr"/>
            <a:r>
              <a:rPr lang="en-US" altLang="ko-KR"/>
              <a:t>(BLM18PG121SN1D)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4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42782-F674-0C5E-A467-45302DF2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E65A6-21FA-027E-C69A-D07D845B0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1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19AC17-5D21-092F-C02A-2A85AAAFA4A2}"/>
              </a:ext>
            </a:extLst>
          </p:cNvPr>
          <p:cNvSpPr/>
          <p:nvPr/>
        </p:nvSpPr>
        <p:spPr>
          <a:xfrm>
            <a:off x="112570" y="366359"/>
            <a:ext cx="1556952" cy="5277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ArtyS7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26063-9A4A-38FC-4984-9D2AD5344AB5}"/>
              </a:ext>
            </a:extLst>
          </p:cNvPr>
          <p:cNvSpPr/>
          <p:nvPr/>
        </p:nvSpPr>
        <p:spPr>
          <a:xfrm>
            <a:off x="1169072" y="102634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C966B7-409F-DAC0-658B-04BFF67A2AB7}"/>
              </a:ext>
            </a:extLst>
          </p:cNvPr>
          <p:cNvSpPr/>
          <p:nvPr/>
        </p:nvSpPr>
        <p:spPr>
          <a:xfrm>
            <a:off x="1169072" y="377770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481909-8C82-CF60-3591-9F2B58ABF846}"/>
              </a:ext>
            </a:extLst>
          </p:cNvPr>
          <p:cNvSpPr/>
          <p:nvPr/>
        </p:nvSpPr>
        <p:spPr>
          <a:xfrm>
            <a:off x="1169072" y="240202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65FDAF-756D-7FCA-9F41-BE5F2378F0CC}"/>
              </a:ext>
            </a:extLst>
          </p:cNvPr>
          <p:cNvSpPr/>
          <p:nvPr/>
        </p:nvSpPr>
        <p:spPr>
          <a:xfrm>
            <a:off x="1169072" y="5153385"/>
            <a:ext cx="500450" cy="389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03FF147-8A0E-5EC7-33E0-0F8AEB785323}"/>
              </a:ext>
            </a:extLst>
          </p:cNvPr>
          <p:cNvGrpSpPr/>
          <p:nvPr/>
        </p:nvGrpSpPr>
        <p:grpSpPr>
          <a:xfrm>
            <a:off x="1687401" y="0"/>
            <a:ext cx="6275429" cy="1881593"/>
            <a:chOff x="1801701" y="-45083"/>
            <a:chExt cx="6275429" cy="1881593"/>
          </a:xfrm>
        </p:grpSpPr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023CA20D-D3B6-8CF7-CB3E-57E61D1AA482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8AE94AA-D060-4EBE-4F1A-F405203A626B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73E3E3C-F503-27D7-5979-DBCF6445B45B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8B8D2B5-4659-7BE5-CC9D-ECD47AEBF94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CFA9E72F-6632-CD96-5D78-D5DE11CF01B9}"/>
                </a:ext>
              </a:extLst>
            </p:cNvPr>
            <p:cNvCxnSpPr>
              <a:stCxn id="149" idx="3"/>
              <a:endCxn id="148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B5FBB433-FBFE-FA14-57AB-B2954203814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C6FEEE5-9979-B9C3-84B7-DBFDABDCF19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FFAE3FA1-6C3C-B8FC-A3CF-CB7B407795F8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DE47F63-2B25-5702-AA64-1264A5989893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3F9A7642-9DCE-B9BA-57DC-EF51B4ECCA02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BD18E6E-34A1-4CA9-3B05-949BFE46FC7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1B65E177-51C1-A0D3-6862-46D96406DB69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807007B7-C4BC-655B-606E-F0E04E76E78C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9B5B6F63-7F42-427E-8965-315C1783DAEB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8B5D4500-05FA-DC4D-1695-4ECD22D85267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66EFBBDF-6658-3787-0FAA-4E251D1C0B59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ED6B99-666D-1F33-1D86-50765BB7980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13B8CA3B-B499-85AD-9DDC-FF362190042D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8D02E7EC-7228-CBDD-B0A1-650148A5E2F0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DAD7D749-EB57-9DC0-5A52-9BB201CCBD65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227D1639-4AB9-BA13-88F2-A19745EBBA6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6774C648-D984-1B7C-9B07-48CD92A5261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94238119-CD78-2A3E-2A0C-87A29ED1EFE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D00CB478-0B85-BE39-0C84-0AE346C8149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EB5190D0-77DB-3E32-18D7-1963A263819E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8C829F5D-90FA-B670-8C7B-A17E32E0328D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1E022F33-F9F0-A209-6C0E-7F3565CBDE7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AE8F562F-FFC0-4F50-1F85-418A37CC0A5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28AA083A-C6B3-5EB2-3ECC-55C01A6223C4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33A15405-A165-4245-5EB8-C90B6893C33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957B7D-CECC-6F85-5B99-C02E74CD48A6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D98EF8C-9C5D-0A23-D90D-2115C15E68CF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BB53254-28FD-B095-EEB2-9EA075CFA10B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0A33358-26D5-52F4-2C8E-D61AC9D50AA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0278985-F5AE-D491-0376-9F37C566DB08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C9AA7CF-4772-9DDF-E6A2-5E9E976538FD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CEE560B2-1787-4742-74EC-1A0B9527878C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6E450E9-3EA4-E788-31B2-161ADF65F4CB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5E897BE-3A8C-F7FC-15B1-45960A55753B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74AB3BE-44FA-6CE1-E9C2-5165072C4137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AEA1E38-F256-6C55-473F-89F550AA6D98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8D6745C-ADA2-4961-DF28-B0A427C4AD60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A05BB873-2D3F-A5D6-C62F-047D6758C4D8}"/>
              </a:ext>
            </a:extLst>
          </p:cNvPr>
          <p:cNvGrpSpPr/>
          <p:nvPr/>
        </p:nvGrpSpPr>
        <p:grpSpPr>
          <a:xfrm>
            <a:off x="1687401" y="1385711"/>
            <a:ext cx="6275429" cy="1881593"/>
            <a:chOff x="1801701" y="-45083"/>
            <a:chExt cx="6275429" cy="1881593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21E0E5B-615A-17C4-5949-8EA472A98F7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DE4F2307-230B-8641-3E6E-F737202B454D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A1912FCF-DCBE-6490-5D00-64F54996996A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B9182E77-3F66-7A23-6C17-CD1A3AE68E33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F0762EC6-DC18-D911-8E90-795F8B62817B}"/>
                </a:ext>
              </a:extLst>
            </p:cNvPr>
            <p:cNvCxnSpPr>
              <a:stCxn id="247" idx="3"/>
              <a:endCxn id="246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738021D5-1C84-325E-42DF-826673B47F87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8993F17-E9B5-2D33-7F4C-BF84CC94519C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30DC249-0180-C6C1-4952-03F98483D57B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481DFE4-ACD8-C61D-4F1F-104A736A63CA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5CDE99C-B23A-44ED-82B4-D96405A9BB7F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4F61C91B-FF08-DB9C-8F4A-2E491FE8DF0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B05FB0D-D16E-8F08-2F1B-34A6D155B897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27FAACBB-EADD-62E7-0B6A-CF96AB677934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E27C5FD-2C14-FE23-ECA2-26FCCBE563F2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4B2970F-320F-341C-8C0E-A89CA0D0EE89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08FFF5FF-ACB3-B72D-8FF7-0764836C344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D3DD2148-9F5F-5988-D5FE-509B8EB43274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09EE1C5-2AE7-4604-D4C0-7BAF6FAEDA6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id="{13528ACF-4730-CD22-E83B-FB428B4FD91E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0AA24321-8B44-8E39-9C45-2F29F398F656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9E1B47C8-346C-C03B-A7CC-ECF478E53FE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31E9D335-9637-17E2-80B0-7F78963E2FD7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984D4475-A72C-0CBE-4A46-49BF860F2D6D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EA1B681C-9DE3-F88D-D9CE-841228094BAF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D5A28BCB-47ED-020A-1ACA-E7BB6A6C2AF2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BD531D9D-571B-7714-D8A0-9EF4A9C78A19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92272B5D-FD72-857B-7F78-7926E8086EB1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A72251A9-8B25-5317-0BD6-77A18E852E92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6E72F767-60A0-FF5A-62DA-3654C332E82C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150F9B30-AE4C-F026-91B7-87259A6723D1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3C6BBB5F-F166-5AA9-E7D9-35937B65B61C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5EE0778-FD8A-AB49-0D6B-6FD9EEE1DD0B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6BF50304-9D30-F2E7-C946-68B7C64EA4DA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1E55A1BC-322F-771A-6936-C1F5FD09F2A4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74D60F04-C535-95C9-83D6-8CB302C1CE63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1539AA6A-47C7-E0EC-F407-FF703E80598B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890086D1-BB12-5794-8AF1-398BD330631B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70246B7B-C339-B7A1-F309-19A5EB844592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A2C1304E-23A6-FA3D-730C-CEC9075721A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00052F01-024B-23ED-A5CB-D1CC7E25A32A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92F9D620-4EF8-96A2-2621-7BB7F7B96AD9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8E506013-B936-BE87-2051-60B2304C85C2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DA94CF7-7A35-7C02-8828-00013717FE10}"/>
              </a:ext>
            </a:extLst>
          </p:cNvPr>
          <p:cNvGrpSpPr/>
          <p:nvPr/>
        </p:nvGrpSpPr>
        <p:grpSpPr>
          <a:xfrm>
            <a:off x="1687401" y="2758451"/>
            <a:ext cx="6275429" cy="1881593"/>
            <a:chOff x="1801701" y="-45083"/>
            <a:chExt cx="6275429" cy="1881593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ECB76101-C670-18A9-8C68-2485FC6B09CC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F67FD595-EF71-B1D6-EF2B-4600EBDE0FBA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465B0597-23FA-829B-85AA-08045E820620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AEBFEB01-B02D-2C67-FA43-14BA92AEC7D7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F966F65F-3A13-0784-350C-CE104554B2F6}"/>
                </a:ext>
              </a:extLst>
            </p:cNvPr>
            <p:cNvCxnSpPr>
              <a:stCxn id="295" idx="3"/>
              <a:endCxn id="294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1FCE7B8-51C2-3E27-8AA7-AE702591BE3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9500A7EE-1132-E210-A483-0AC8FADC60A0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F3FCDFDD-0D2F-54DA-4F1E-90AAE103F124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1E8280A9-BFBC-771C-A3F1-E67D79F8D030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2AA2D454-6356-7415-38D4-4DFA3BFD6307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2FF3C909-C870-D9C0-0366-7258D67F1A88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0A34422F-5C26-C152-7D8C-D561F22413DD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8DBAE5E5-0984-1FE9-9B97-1F877DF7C16F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E297EAE6-7221-7F7D-5C1A-972A6FF5E4D6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9C351CB4-2010-C174-DAF8-04794CA2B55D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B2216E12-848B-1912-1359-7C1B2ACA6B63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44EEA350-89EA-804A-A679-E7A4718946EA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179C71D-AE5F-269D-CBC1-3E11B0E818C0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5DFA23FD-0A10-493A-3BA1-9B8EBD0136E3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26615846-09CE-8D5F-6AC8-E0B0F5901A14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315E6816-E201-A4EB-5193-705DF15ABF82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70443E14-54FC-4EB4-F742-2164012F94D2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04288570-3EFE-4CAF-3A8A-6CC2AE817D1A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1C2328B0-9F91-1ADA-B724-F6DCAC81E54D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11EB2F9-19C9-2E7E-07FB-B0210C9FDF81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63095A61-ADD5-1B2F-F419-8A117E175DDB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CA1EDEBD-0B97-DFBE-9F67-3E106BBC730F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5DEA8E2F-004B-33A6-9AD6-5482959E5733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770B1DF-A2BF-68F8-9EE2-63FD4346C987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5A22A86F-8AF4-1DC8-41EB-3F55F46BDB16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2431B14F-5FCC-BB62-4EE3-7A6C85B92509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6512DE5-D1EB-6BD2-CB5E-AD07CD29E794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77042A58-69F8-9555-DA59-87BD0114633E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F36D8914-8C77-05B8-A145-276901E9D216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3157C290-9430-BB8B-85FF-808B4AAD28CA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06081D69-D7B6-213C-100C-B99C8618B109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5CFBCC60-D57E-7683-3EAA-57315661D01D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E42137C-7143-8091-0728-511CD260E284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78A7BEA-0B60-54F8-E7A4-5DDC7DF2CFE5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A973286-7092-2B35-5805-1373644AA718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D74604ED-32C2-3258-8682-73C268509D73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0683D941-DC76-A0C4-333B-A9BE7CE7B74D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18AAD22B-8F2E-BEF7-18DC-A29BE936F003}"/>
              </a:ext>
            </a:extLst>
          </p:cNvPr>
          <p:cNvGrpSpPr/>
          <p:nvPr/>
        </p:nvGrpSpPr>
        <p:grpSpPr>
          <a:xfrm>
            <a:off x="1687401" y="4107683"/>
            <a:ext cx="6275429" cy="1881593"/>
            <a:chOff x="1801701" y="-45083"/>
            <a:chExt cx="6275429" cy="1881593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22D714D-6999-856C-5C30-87B09E31B7C5}"/>
                </a:ext>
              </a:extLst>
            </p:cNvPr>
            <p:cNvSpPr txBox="1"/>
            <p:nvPr/>
          </p:nvSpPr>
          <p:spPr>
            <a:xfrm>
              <a:off x="3691187" y="-45083"/>
              <a:ext cx="2007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Voltage Shift Select</a:t>
              </a:r>
              <a:endParaRPr lang="ko-KR" altLang="en-US" sz="160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A8ACE83E-8294-2D0B-F333-2295FC5EACBF}"/>
                </a:ext>
              </a:extLst>
            </p:cNvPr>
            <p:cNvSpPr/>
            <p:nvPr/>
          </p:nvSpPr>
          <p:spPr>
            <a:xfrm>
              <a:off x="1886552" y="515252"/>
              <a:ext cx="5830503" cy="132125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11AF5448-4962-F4E0-DF72-D18389A48D18}"/>
                </a:ext>
              </a:extLst>
            </p:cNvPr>
            <p:cNvSpPr/>
            <p:nvPr/>
          </p:nvSpPr>
          <p:spPr>
            <a:xfrm>
              <a:off x="3419142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Voltage</a:t>
              </a:r>
            </a:p>
            <a:p>
              <a:pPr algn="ctr"/>
              <a:r>
                <a:rPr lang="en-US" altLang="ko-KR" sz="800"/>
                <a:t>Regulator</a:t>
              </a:r>
              <a:endParaRPr lang="ko-KR" altLang="en-US" sz="80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F9737B8-75FC-F79C-A6D2-D58AD1FBF73A}"/>
                </a:ext>
              </a:extLst>
            </p:cNvPr>
            <p:cNvSpPr/>
            <p:nvPr/>
          </p:nvSpPr>
          <p:spPr>
            <a:xfrm>
              <a:off x="2488058" y="73499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3.3V to 5.0V</a:t>
              </a:r>
            </a:p>
            <a:p>
              <a:pPr algn="ctr"/>
              <a:r>
                <a:rPr lang="en-US" altLang="ko-KR" sz="800"/>
                <a:t>DC-DC Conveter</a:t>
              </a:r>
              <a:endParaRPr lang="ko-KR" altLang="en-US" sz="800"/>
            </a:p>
          </p:txBody>
        </p: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5BDF34EF-0822-433F-B788-375A95D99406}"/>
                </a:ext>
              </a:extLst>
            </p:cNvPr>
            <p:cNvCxnSpPr>
              <a:stCxn id="343" idx="3"/>
              <a:endCxn id="342" idx="1"/>
            </p:cNvCxnSpPr>
            <p:nvPr/>
          </p:nvCxnSpPr>
          <p:spPr>
            <a:xfrm>
              <a:off x="3301623" y="1051382"/>
              <a:ext cx="117519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954D80C2-6429-EFBD-3628-5CAEC953BDAA}"/>
                </a:ext>
              </a:extLst>
            </p:cNvPr>
            <p:cNvGrpSpPr/>
            <p:nvPr/>
          </p:nvGrpSpPr>
          <p:grpSpPr>
            <a:xfrm>
              <a:off x="4466399" y="748679"/>
              <a:ext cx="620025" cy="230674"/>
              <a:chOff x="7850489" y="1408029"/>
              <a:chExt cx="620025" cy="230674"/>
            </a:xfrm>
          </p:grpSpPr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3DE8CECD-95B0-75D8-4809-DD7438BECAC7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16E91132-B70B-6D1C-9F14-89F6623E8491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EA50B2EA-D98F-2ACC-20E3-333680D417FC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9C2F5E5A-8F5D-FB93-50F7-9143113CF08C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C9CD6E15-2509-F79D-41A5-D2B16789DDC6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894F2B74-C1FF-094A-6934-1143F01E5294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DE18E0C8-EDB2-8838-86C2-87A1415E1892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04770195-BCAF-DE98-B41A-A24DF95EEDF8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0F7D3D2E-872E-EF9D-CE66-2F852509B771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B291AB20-FA35-8EC7-1B13-A32400B7CDA2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AF71DB85-5D87-49BF-8460-8BBC8BF3E06F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4E6C4D44-C611-950A-0DE1-7D86937870B3}"/>
                </a:ext>
              </a:extLst>
            </p:cNvPr>
            <p:cNvSpPr txBox="1"/>
            <p:nvPr/>
          </p:nvSpPr>
          <p:spPr>
            <a:xfrm>
              <a:off x="4182380" y="311862"/>
              <a:ext cx="1024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IO Select</a:t>
              </a:r>
              <a:endParaRPr lang="ko-KR" altLang="en-US" sz="1600"/>
            </a:p>
          </p:txBody>
        </p:sp>
        <p:grpSp>
          <p:nvGrpSpPr>
            <p:cNvPr id="347" name="그룹 346">
              <a:extLst>
                <a:ext uri="{FF2B5EF4-FFF2-40B4-BE49-F238E27FC236}">
                  <a16:creationId xmlns:a16="http://schemas.microsoft.com/office/drawing/2014/main" id="{EC41C6EB-148D-3181-BAF1-D04813965314}"/>
                </a:ext>
              </a:extLst>
            </p:cNvPr>
            <p:cNvGrpSpPr/>
            <p:nvPr/>
          </p:nvGrpSpPr>
          <p:grpSpPr>
            <a:xfrm>
              <a:off x="4466399" y="1099179"/>
              <a:ext cx="620025" cy="230674"/>
              <a:chOff x="7850489" y="1408029"/>
              <a:chExt cx="620025" cy="230674"/>
            </a:xfrm>
          </p:grpSpPr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8F331C7-241D-6083-28CF-529D75430479}"/>
                  </a:ext>
                </a:extLst>
              </p:cNvPr>
              <p:cNvSpPr/>
              <p:nvPr/>
            </p:nvSpPr>
            <p:spPr>
              <a:xfrm>
                <a:off x="7850489" y="1408029"/>
                <a:ext cx="620025" cy="2306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25F31453-850D-655A-2DEA-9262DC220A0E}"/>
                  </a:ext>
                </a:extLst>
              </p:cNvPr>
              <p:cNvSpPr/>
              <p:nvPr/>
            </p:nvSpPr>
            <p:spPr>
              <a:xfrm rot="5400000">
                <a:off x="7857789" y="1493904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786CCC03-DE04-47CA-B698-7B7460A5A6AB}"/>
                  </a:ext>
                </a:extLst>
              </p:cNvPr>
              <p:cNvSpPr/>
              <p:nvPr/>
            </p:nvSpPr>
            <p:spPr>
              <a:xfrm rot="5400000">
                <a:off x="7971618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6DABDFF5-798A-2051-B80D-997A143C3A30}"/>
                  </a:ext>
                </a:extLst>
              </p:cNvPr>
              <p:cNvSpPr/>
              <p:nvPr/>
            </p:nvSpPr>
            <p:spPr>
              <a:xfrm rot="5400000">
                <a:off x="80854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71AA0E5-BAA8-9FD7-B32E-725D9BEC5A01}"/>
                  </a:ext>
                </a:extLst>
              </p:cNvPr>
              <p:cNvSpPr/>
              <p:nvPr/>
            </p:nvSpPr>
            <p:spPr>
              <a:xfrm rot="5400000">
                <a:off x="8199246" y="1493906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DB53E769-BCA0-665A-1E82-4E91088143A8}"/>
                  </a:ext>
                </a:extLst>
              </p:cNvPr>
              <p:cNvSpPr/>
              <p:nvPr/>
            </p:nvSpPr>
            <p:spPr>
              <a:xfrm rot="5400000">
                <a:off x="8313717" y="1493905"/>
                <a:ext cx="150140" cy="642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D6EDB33-8E94-136C-1D51-1D519BACF02E}"/>
                  </a:ext>
                </a:extLst>
              </p:cNvPr>
              <p:cNvSpPr/>
              <p:nvPr/>
            </p:nvSpPr>
            <p:spPr>
              <a:xfrm rot="5400000">
                <a:off x="7909999" y="1455724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E9E3C082-8484-5EE5-FCEB-AC8E256B5F5C}"/>
                  </a:ext>
                </a:extLst>
              </p:cNvPr>
              <p:cNvSpPr/>
              <p:nvPr/>
            </p:nvSpPr>
            <p:spPr>
              <a:xfrm rot="5400000">
                <a:off x="8023828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5" name="직사각형 374">
                <a:extLst>
                  <a:ext uri="{FF2B5EF4-FFF2-40B4-BE49-F238E27FC236}">
                    <a16:creationId xmlns:a16="http://schemas.microsoft.com/office/drawing/2014/main" id="{459655EE-6939-BB30-DDC6-E9EF5F9C3975}"/>
                  </a:ext>
                </a:extLst>
              </p:cNvPr>
              <p:cNvSpPr/>
              <p:nvPr/>
            </p:nvSpPr>
            <p:spPr>
              <a:xfrm rot="5400000">
                <a:off x="81376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C8E6B6BC-C956-4112-81D5-4794C3B897DE}"/>
                  </a:ext>
                </a:extLst>
              </p:cNvPr>
              <p:cNvSpPr/>
              <p:nvPr/>
            </p:nvSpPr>
            <p:spPr>
              <a:xfrm rot="5400000">
                <a:off x="8251456" y="1455726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66938D6F-2F38-4CC6-705F-57FAB4387175}"/>
                  </a:ext>
                </a:extLst>
              </p:cNvPr>
              <p:cNvSpPr/>
              <p:nvPr/>
            </p:nvSpPr>
            <p:spPr>
              <a:xfrm rot="5400000">
                <a:off x="8365927" y="1455725"/>
                <a:ext cx="45719" cy="6420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D401AB8B-C80C-97F1-8014-88868FE98ADB}"/>
                </a:ext>
              </a:extLst>
            </p:cNvPr>
            <p:cNvSpPr/>
            <p:nvPr/>
          </p:nvSpPr>
          <p:spPr>
            <a:xfrm>
              <a:off x="519958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Isolator</a:t>
              </a:r>
              <a:endParaRPr lang="ko-KR" altLang="en-US" sz="800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5B2830B3-7FFF-C3EB-7D83-835213E38F70}"/>
                </a:ext>
              </a:extLst>
            </p:cNvPr>
            <p:cNvSpPr/>
            <p:nvPr/>
          </p:nvSpPr>
          <p:spPr>
            <a:xfrm>
              <a:off x="6131650" y="727116"/>
              <a:ext cx="813565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Transciever</a:t>
              </a:r>
              <a:endParaRPr lang="ko-KR" altLang="en-US" sz="800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B4D0940A-12D5-88D0-ECDE-A7530539A909}"/>
                </a:ext>
              </a:extLst>
            </p:cNvPr>
            <p:cNvSpPr/>
            <p:nvPr/>
          </p:nvSpPr>
          <p:spPr>
            <a:xfrm>
              <a:off x="7166722" y="561481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F9D0AAFC-9090-8A5C-ED63-A743987EA97B}"/>
                </a:ext>
              </a:extLst>
            </p:cNvPr>
            <p:cNvSpPr/>
            <p:nvPr/>
          </p:nvSpPr>
          <p:spPr>
            <a:xfrm>
              <a:off x="7166722" y="860612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8745F261-AA99-7512-A4EB-3AD60A148461}"/>
                </a:ext>
              </a:extLst>
            </p:cNvPr>
            <p:cNvSpPr/>
            <p:nvPr/>
          </p:nvSpPr>
          <p:spPr>
            <a:xfrm>
              <a:off x="7717056" y="595537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F03C13E4-BBBF-D84A-5ADD-6851ED75D863}"/>
                </a:ext>
              </a:extLst>
            </p:cNvPr>
            <p:cNvSpPr/>
            <p:nvPr/>
          </p:nvSpPr>
          <p:spPr>
            <a:xfrm>
              <a:off x="7717056" y="894668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051211EB-9394-9F2E-3073-39A6B5A7AADE}"/>
                </a:ext>
              </a:extLst>
            </p:cNvPr>
            <p:cNvSpPr/>
            <p:nvPr/>
          </p:nvSpPr>
          <p:spPr>
            <a:xfrm>
              <a:off x="7166722" y="117140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F9139A39-8A97-0F02-38A1-360A2383AC63}"/>
                </a:ext>
              </a:extLst>
            </p:cNvPr>
            <p:cNvSpPr/>
            <p:nvPr/>
          </p:nvSpPr>
          <p:spPr>
            <a:xfrm>
              <a:off x="7166722" y="1490388"/>
              <a:ext cx="550333" cy="2478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54379A1F-3778-2909-DE1B-3D1F2EE727EA}"/>
                </a:ext>
              </a:extLst>
            </p:cNvPr>
            <p:cNvSpPr/>
            <p:nvPr/>
          </p:nvSpPr>
          <p:spPr>
            <a:xfrm>
              <a:off x="7717056" y="120546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A989FC55-3ECC-E167-8977-CBF9B8E7318C}"/>
                </a:ext>
              </a:extLst>
            </p:cNvPr>
            <p:cNvSpPr/>
            <p:nvPr/>
          </p:nvSpPr>
          <p:spPr>
            <a:xfrm>
              <a:off x="7717056" y="1524444"/>
              <a:ext cx="360074" cy="17973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7928C6FB-177D-39F6-BA1E-29BA5D2C78EE}"/>
                </a:ext>
              </a:extLst>
            </p:cNvPr>
            <p:cNvSpPr/>
            <p:nvPr/>
          </p:nvSpPr>
          <p:spPr>
            <a:xfrm>
              <a:off x="1801701" y="898130"/>
              <a:ext cx="611300" cy="632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/>
                <a:t>Pin Header</a:t>
              </a:r>
              <a:endParaRPr lang="ko-KR" altLang="en-US" sz="800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81BBB549-CA24-570D-6312-0C07DBE7CF6C}"/>
                </a:ext>
              </a:extLst>
            </p:cNvPr>
            <p:cNvSpPr txBox="1"/>
            <p:nvPr/>
          </p:nvSpPr>
          <p:spPr>
            <a:xfrm>
              <a:off x="7309664" y="88708"/>
              <a:ext cx="5918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/>
                <a:t>BNC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54394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14A63D-CCEC-DB21-91C9-E8187027C8B2}"/>
              </a:ext>
            </a:extLst>
          </p:cNvPr>
          <p:cNvSpPr/>
          <p:nvPr/>
        </p:nvSpPr>
        <p:spPr>
          <a:xfrm>
            <a:off x="88900" y="3810000"/>
            <a:ext cx="2209800" cy="1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9F2556-66F5-DEB6-8501-7699DA0284CD}"/>
              </a:ext>
            </a:extLst>
          </p:cNvPr>
          <p:cNvSpPr/>
          <p:nvPr/>
        </p:nvSpPr>
        <p:spPr>
          <a:xfrm>
            <a:off x="2425699" y="3810000"/>
            <a:ext cx="4552951" cy="1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6DA45E-3768-B99C-6CC1-DE16E952FAA4}"/>
              </a:ext>
            </a:extLst>
          </p:cNvPr>
          <p:cNvGrpSpPr/>
          <p:nvPr/>
        </p:nvGrpSpPr>
        <p:grpSpPr>
          <a:xfrm>
            <a:off x="5816600" y="2624667"/>
            <a:ext cx="1760007" cy="1185333"/>
            <a:chOff x="6096000" y="2548467"/>
            <a:chExt cx="1760007" cy="118533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1A73CB0-4289-7BE0-F59B-8567E449B432}"/>
                </a:ext>
              </a:extLst>
            </p:cNvPr>
            <p:cNvSpPr/>
            <p:nvPr/>
          </p:nvSpPr>
          <p:spPr>
            <a:xfrm>
              <a:off x="6096000" y="2548467"/>
              <a:ext cx="1162050" cy="11853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6C5A90-AFC8-29E2-CE47-7AB8B3482542}"/>
                </a:ext>
              </a:extLst>
            </p:cNvPr>
            <p:cNvSpPr/>
            <p:nvPr/>
          </p:nvSpPr>
          <p:spPr>
            <a:xfrm>
              <a:off x="7262282" y="2613354"/>
              <a:ext cx="593725" cy="37537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14B2EF-52F9-EC3C-751B-9C2C6825EE85}"/>
                </a:ext>
              </a:extLst>
            </p:cNvPr>
            <p:cNvSpPr/>
            <p:nvPr/>
          </p:nvSpPr>
          <p:spPr>
            <a:xfrm>
              <a:off x="7262282" y="3241310"/>
              <a:ext cx="593725" cy="37537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37B80F-2082-970D-47A3-F10DADA1DF5F}"/>
              </a:ext>
            </a:extLst>
          </p:cNvPr>
          <p:cNvSpPr/>
          <p:nvPr/>
        </p:nvSpPr>
        <p:spPr>
          <a:xfrm>
            <a:off x="1800366" y="3597274"/>
            <a:ext cx="500450" cy="212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PMOD</a:t>
            </a:r>
            <a:endParaRPr lang="ko-KR" altLang="en-US" sz="8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35DB10-37BB-042A-7D9E-F2DA26D8C1C6}"/>
              </a:ext>
            </a:extLst>
          </p:cNvPr>
          <p:cNvSpPr/>
          <p:nvPr/>
        </p:nvSpPr>
        <p:spPr>
          <a:xfrm>
            <a:off x="2346466" y="3597274"/>
            <a:ext cx="184009" cy="2127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55A458-00B1-E008-48BA-991F6E54E24F}"/>
              </a:ext>
            </a:extLst>
          </p:cNvPr>
          <p:cNvSpPr/>
          <p:nvPr/>
        </p:nvSpPr>
        <p:spPr>
          <a:xfrm>
            <a:off x="2298700" y="3679825"/>
            <a:ext cx="45719" cy="60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8C7D576-5869-06DC-F6C7-77ACA801BE5D}"/>
              </a:ext>
            </a:extLst>
          </p:cNvPr>
          <p:cNvCxnSpPr>
            <a:stCxn id="11" idx="3"/>
          </p:cNvCxnSpPr>
          <p:nvPr/>
        </p:nvCxnSpPr>
        <p:spPr>
          <a:xfrm>
            <a:off x="2530475" y="3703637"/>
            <a:ext cx="95250" cy="106362"/>
          </a:xfrm>
          <a:prstGeom prst="bentConnector2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3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6BE47-7707-ABE8-3AFC-609E076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88206-92C5-A562-F6EA-6CA932E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20D171-6C99-1C4C-8BD8-7F8E88BB1ECC}"/>
              </a:ext>
            </a:extLst>
          </p:cNvPr>
          <p:cNvSpPr txBox="1"/>
          <p:nvPr/>
        </p:nvSpPr>
        <p:spPr>
          <a:xfrm>
            <a:off x="3047485" y="3105835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https://www.mouser.kr/ProductDetail/Samtec/IDMD-06-T-03.00-C?qs=EjauVauIYjrv1YuvePIALA%3D%3D</a:t>
            </a:r>
          </a:p>
        </p:txBody>
      </p:sp>
      <p:pic>
        <p:nvPicPr>
          <p:cNvPr id="1026" name="Picture 2" descr="Samtec IDMD-06-T-03.00-C 확대된 이미지">
            <a:extLst>
              <a:ext uri="{FF2B5EF4-FFF2-40B4-BE49-F238E27FC236}">
                <a16:creationId xmlns:a16="http://schemas.microsoft.com/office/drawing/2014/main" id="{5D9A87F7-9ED6-C4BC-DA01-57DA37FD3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95" y="1586997"/>
            <a:ext cx="14287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36E16A-4C79-2A7D-51FC-35A4CE65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Samtec </a:t>
            </a:r>
            <a:r>
              <a:rPr lang="en-US" altLang="ko-KR" i="0">
                <a:effectLst/>
                <a:latin typeface="Arial" panose="020B0604020202020204" pitchFamily="34" charset="0"/>
              </a:rPr>
              <a:t>IDMD-06-T-03.00-C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E7EC3D-97CF-F4F4-7122-859A7378A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6" y="3875021"/>
            <a:ext cx="7163168" cy="2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6679-FBB1-37C9-A20B-107DF4F1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Digilent </a:t>
            </a:r>
            <a:r>
              <a:rPr lang="en-US" altLang="ko-KR" i="0">
                <a:effectLst/>
                <a:latin typeface="Arial" panose="020B0604020202020204" pitchFamily="34" charset="0"/>
              </a:rPr>
              <a:t>240-021-2</a:t>
            </a:r>
            <a:endParaRPr lang="ko-KR" altLang="en-US"/>
          </a:p>
        </p:txBody>
      </p:sp>
      <p:pic>
        <p:nvPicPr>
          <p:cNvPr id="2050" name="Picture 2" descr="Digilent 240-021-2 확대된 이미지">
            <a:extLst>
              <a:ext uri="{FF2B5EF4-FFF2-40B4-BE49-F238E27FC236}">
                <a16:creationId xmlns:a16="http://schemas.microsoft.com/office/drawing/2014/main" id="{11EABF73-E97D-266B-AE28-454786DA1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71462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5ABC2-9DBB-0689-F864-5D56D4BEEFB1}"/>
              </a:ext>
            </a:extLst>
          </p:cNvPr>
          <p:cNvSpPr txBox="1"/>
          <p:nvPr/>
        </p:nvSpPr>
        <p:spPr>
          <a:xfrm>
            <a:off x="3048965" y="382020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https://www.mouser.kr/ProductDetail/Digilent/240-021-2?qs=raqtESnDWsATIKIS9jF%252B9Q%3D%3D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8B3B5-1EFF-E0A5-F0EB-BCD142D4F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42" y="4833920"/>
            <a:ext cx="7118716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5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43F50-A17F-E079-A068-E4B9F6B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BNC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4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691</Words>
  <Application>Microsoft Office PowerPoint</Application>
  <PresentationFormat>와이드스크린</PresentationFormat>
  <Paragraphs>268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Söhne</vt:lpstr>
      <vt:lpstr>맑은 고딕</vt:lpstr>
      <vt:lpstr>Arial</vt:lpstr>
      <vt:lpstr>Office 테마</vt:lpstr>
      <vt:lpstr>PMOD2BNC</vt:lpstr>
      <vt:lpstr>PowerPoint 프레젠테이션</vt:lpstr>
      <vt:lpstr>PowerPoint 프레젠테이션</vt:lpstr>
      <vt:lpstr>PowerPoint 프레젠테이션</vt:lpstr>
      <vt:lpstr>PowerPoint 프레젠테이션</vt:lpstr>
      <vt:lpstr>Cable</vt:lpstr>
      <vt:lpstr>Samtec IDMD-06-T-03.00-C</vt:lpstr>
      <vt:lpstr>Digilent 240-021-2</vt:lpstr>
      <vt:lpstr>BNC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PMOD2BNC</dc:title>
  <dc:creator>Park Jeonghyun</dc:creator>
  <cp:lastModifiedBy>Park Jeonghyun</cp:lastModifiedBy>
  <cp:revision>294</cp:revision>
  <dcterms:created xsi:type="dcterms:W3CDTF">2023-05-25T12:55:24Z</dcterms:created>
  <dcterms:modified xsi:type="dcterms:W3CDTF">2023-06-24T07:32:07Z</dcterms:modified>
</cp:coreProperties>
</file>