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>
        <p:scale>
          <a:sx n="125" d="100"/>
          <a:sy n="125" d="100"/>
        </p:scale>
        <p:origin x="-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11/07/2023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PMOD2BNC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PMOD2BNC PCB</a:t>
            </a:r>
            <a:r>
              <a:rPr kumimoji="1" lang="en-US" altLang="en-US"/>
              <a:t>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PCB Procedure Summary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2CAF59E-BD3A-2E25-9A60-838DD71D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" y="1557867"/>
            <a:ext cx="7515890" cy="422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A8AF4-84E3-3CD5-0215-6C6F98182682}"/>
              </a:ext>
            </a:extLst>
          </p:cNvPr>
          <p:cNvSpPr txBox="1"/>
          <p:nvPr/>
        </p:nvSpPr>
        <p:spPr>
          <a:xfrm>
            <a:off x="8015111" y="1150055"/>
            <a:ext cx="29612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Done</a:t>
            </a:r>
          </a:p>
          <a:p>
            <a:r>
              <a:rPr lang="en-US" altLang="ko-KR"/>
              <a:t>-PCB Routing done</a:t>
            </a:r>
          </a:p>
          <a:p>
            <a:r>
              <a:rPr lang="en-US" altLang="ko-KR"/>
              <a:t>-ORCAD 16.6</a:t>
            </a:r>
          </a:p>
          <a:p>
            <a:r>
              <a:rPr lang="en-US" altLang="ko-KR"/>
              <a:t>-BNC based</a:t>
            </a:r>
          </a:p>
          <a:p>
            <a:r>
              <a:rPr lang="en-US" altLang="ko-KR"/>
              <a:t>-All delay is matched to 0.8ns</a:t>
            </a:r>
          </a:p>
          <a:p>
            <a:r>
              <a:rPr lang="en-US" altLang="ko-KR"/>
              <a:t>( mismatch ~0.03ns)</a:t>
            </a:r>
          </a:p>
          <a:p>
            <a:r>
              <a:rPr lang="en-US" altLang="ko-KR"/>
              <a:t>-4 layers(stripline)</a:t>
            </a:r>
          </a:p>
          <a:p>
            <a:r>
              <a:rPr lang="en-US" altLang="ko-KR"/>
              <a:t>-Direct Connection is possible</a:t>
            </a:r>
          </a:p>
          <a:p>
            <a:r>
              <a:rPr lang="en-US" altLang="ko-KR" b="1"/>
              <a:t>ToDo</a:t>
            </a:r>
          </a:p>
          <a:p>
            <a:r>
              <a:rPr lang="en-US" altLang="ko-KR"/>
              <a:t>-Trace width setting</a:t>
            </a:r>
          </a:p>
          <a:p>
            <a:r>
              <a:rPr lang="en-US" altLang="ko-KR"/>
              <a:t>-Make gerber file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2406DB-7864-A98B-2E73-1FD5B4099021}"/>
              </a:ext>
            </a:extLst>
          </p:cNvPr>
          <p:cNvSpPr/>
          <p:nvPr/>
        </p:nvSpPr>
        <p:spPr>
          <a:xfrm>
            <a:off x="8562622" y="4470400"/>
            <a:ext cx="1343378" cy="195297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ArtyS7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48ABD-62E8-09E3-9416-5A89CE969995}"/>
              </a:ext>
            </a:extLst>
          </p:cNvPr>
          <p:cNvSpPr/>
          <p:nvPr/>
        </p:nvSpPr>
        <p:spPr>
          <a:xfrm>
            <a:off x="9951156" y="4470400"/>
            <a:ext cx="2155500" cy="1952978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PCB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5D06A6-A21B-B87C-369F-71FC647192B3}"/>
              </a:ext>
            </a:extLst>
          </p:cNvPr>
          <p:cNvSpPr/>
          <p:nvPr/>
        </p:nvSpPr>
        <p:spPr>
          <a:xfrm>
            <a:off x="9617075" y="4673600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68D20B-23EE-187B-0223-EAB4374F0ECC}"/>
              </a:ext>
            </a:extLst>
          </p:cNvPr>
          <p:cNvSpPr/>
          <p:nvPr/>
        </p:nvSpPr>
        <p:spPr>
          <a:xfrm>
            <a:off x="9617075" y="5108575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22DEFC-271E-E709-339F-2773D57FFD31}"/>
              </a:ext>
            </a:extLst>
          </p:cNvPr>
          <p:cNvSpPr/>
          <p:nvPr/>
        </p:nvSpPr>
        <p:spPr>
          <a:xfrm>
            <a:off x="9617075" y="5543550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0921E4-38B5-FB86-EAE0-BC92C5114F00}"/>
              </a:ext>
            </a:extLst>
          </p:cNvPr>
          <p:cNvSpPr/>
          <p:nvPr/>
        </p:nvSpPr>
        <p:spPr>
          <a:xfrm>
            <a:off x="9617075" y="5978525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F587F3-0C18-806C-F9CE-0F56B946F262}"/>
              </a:ext>
            </a:extLst>
          </p:cNvPr>
          <p:cNvSpPr/>
          <p:nvPr/>
        </p:nvSpPr>
        <p:spPr>
          <a:xfrm>
            <a:off x="9951156" y="4673600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3C238-11D5-C2F0-5287-65099AD68222}"/>
              </a:ext>
            </a:extLst>
          </p:cNvPr>
          <p:cNvSpPr/>
          <p:nvPr/>
        </p:nvSpPr>
        <p:spPr>
          <a:xfrm>
            <a:off x="9951156" y="5108575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F8307A-BD16-7826-392B-57925C24CD97}"/>
              </a:ext>
            </a:extLst>
          </p:cNvPr>
          <p:cNvSpPr/>
          <p:nvPr/>
        </p:nvSpPr>
        <p:spPr>
          <a:xfrm>
            <a:off x="9951156" y="5543550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404D83-733D-8A9F-8E03-E0BD16848501}"/>
              </a:ext>
            </a:extLst>
          </p:cNvPr>
          <p:cNvSpPr/>
          <p:nvPr/>
        </p:nvSpPr>
        <p:spPr>
          <a:xfrm>
            <a:off x="9951156" y="5978525"/>
            <a:ext cx="288925" cy="241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Verdana</vt:lpstr>
      <vt:lpstr>Office 테마</vt:lpstr>
      <vt:lpstr>PMOD2BNC</vt:lpstr>
      <vt:lpstr>PCB Procedure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319</cp:revision>
  <dcterms:created xsi:type="dcterms:W3CDTF">2020-03-24T05:37:31Z</dcterms:created>
  <dcterms:modified xsi:type="dcterms:W3CDTF">2023-11-07T08:15:49Z</dcterms:modified>
</cp:coreProperties>
</file>