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61" r:id="rId8"/>
    <p:sldId id="262" r:id="rId9"/>
    <p:sldId id="263" r:id="rId10"/>
    <p:sldId id="267" r:id="rId11"/>
    <p:sldId id="269" r:id="rId12"/>
    <p:sldId id="268" r:id="rId13"/>
    <p:sldId id="265" r:id="rId14"/>
    <p:sldId id="266" r:id="rId15"/>
    <p:sldId id="271" r:id="rId16"/>
    <p:sldId id="272" r:id="rId17"/>
    <p:sldId id="275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as.com/us/en/document/apn/an1325-choosing-and-using-bypass-capaci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995226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0A9E4-F08A-65E0-5333-461392AA1CD1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687595" y="86231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8554995" y="431841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022958" y="-1350206"/>
            <a:ext cx="1836802" cy="6940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1196254" y="866575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Zener 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6680487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9D2FD-9876-605C-9C81-20787340A785}"/>
              </a:ext>
            </a:extLst>
          </p:cNvPr>
          <p:cNvSpPr/>
          <p:nvPr/>
        </p:nvSpPr>
        <p:spPr>
          <a:xfrm>
            <a:off x="2687595" y="4698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5086B0-8B1E-7D29-1564-A66B317AABC3}"/>
              </a:ext>
            </a:extLst>
          </p:cNvPr>
          <p:cNvSpPr/>
          <p:nvPr/>
        </p:nvSpPr>
        <p:spPr>
          <a:xfrm>
            <a:off x="6680487" y="4698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3E6EE-ABA5-4957-F3E2-798AE2C443FD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3198932" y="3038358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872374" y="37350"/>
            <a:ext cx="262716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5245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6525292" y="2019783"/>
            <a:ext cx="139312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4950310" y="2789498"/>
            <a:ext cx="524512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4950310" y="2789498"/>
            <a:ext cx="524512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7221856" y="2789499"/>
            <a:ext cx="1817293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16200000" flipV="1">
            <a:off x="6250273" y="3761081"/>
            <a:ext cx="2955963" cy="10127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3198932" y="4024319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3198932" y="5016981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3198932" y="6005692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4950310" y="2789498"/>
            <a:ext cx="524512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4950310" y="2789498"/>
            <a:ext cx="524512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594395" y="5745461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42613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376969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9560689" y="871419"/>
            <a:ext cx="263131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12V0 ESD</a:t>
            </a:r>
          </a:p>
          <a:p>
            <a:pPr algn="ctr"/>
            <a:r>
              <a:rPr lang="en-US" altLang="ko-KR"/>
              <a:t>(PE3212M1Q_R1_00001)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2714496" y="1796836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170439" y="3136831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687278"/>
            <a:ext cx="10797141" cy="5178614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2872375" y="862314"/>
            <a:ext cx="261441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73DAA2-BCDA-FBD0-2FA8-504600BA5D6F}"/>
              </a:ext>
            </a:extLst>
          </p:cNvPr>
          <p:cNvSpPr/>
          <p:nvPr/>
        </p:nvSpPr>
        <p:spPr>
          <a:xfrm>
            <a:off x="8074690" y="2353659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ESD</a:t>
            </a:r>
          </a:p>
          <a:p>
            <a:pPr algn="ctr"/>
            <a:r>
              <a:rPr lang="en-US" altLang="ko-KR"/>
              <a:t>(UCLAMP3301H.TCT)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0E970-D2B4-56D7-6BBE-565BDCD052E9}"/>
              </a:ext>
            </a:extLst>
          </p:cNvPr>
          <p:cNvSpPr txBox="1"/>
          <p:nvPr/>
        </p:nvSpPr>
        <p:spPr>
          <a:xfrm>
            <a:off x="7404224" y="436865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50Ohm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BA92BE-91DD-671B-71AA-E42F57409A60}"/>
              </a:ext>
            </a:extLst>
          </p:cNvPr>
          <p:cNvSpPr/>
          <p:nvPr/>
        </p:nvSpPr>
        <p:spPr>
          <a:xfrm>
            <a:off x="1404612" y="4027879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(74LVC1G3157GW,125)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AD65F9-CC16-4715-E253-C562EB74C7E5}"/>
              </a:ext>
            </a:extLst>
          </p:cNvPr>
          <p:cNvSpPr/>
          <p:nvPr/>
        </p:nvSpPr>
        <p:spPr>
          <a:xfrm>
            <a:off x="1404612" y="5013840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(74LVC1G3157GW,125)</a:t>
            </a:r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733FAF6-A6FC-7ECB-54A7-42656A337295}"/>
              </a:ext>
            </a:extLst>
          </p:cNvPr>
          <p:cNvCxnSpPr>
            <a:stCxn id="34" idx="1"/>
            <a:endCxn id="5" idx="1"/>
          </p:cNvCxnSpPr>
          <p:nvPr/>
        </p:nvCxnSpPr>
        <p:spPr>
          <a:xfrm rot="5400000" flipH="1" flipV="1">
            <a:off x="1639667" y="2422426"/>
            <a:ext cx="513232" cy="2605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5F9194-3EBD-9343-DAD6-B39CC4E72CA3}"/>
              </a:ext>
            </a:extLst>
          </p:cNvPr>
          <p:cNvSpPr txBox="1"/>
          <p:nvPr/>
        </p:nvSpPr>
        <p:spPr>
          <a:xfrm>
            <a:off x="593634" y="298983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3.3V Source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B896D-93AA-1B92-6BA3-DC13F7073263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61E677-D834-DCD8-14A9-786C24859954}"/>
              </a:ext>
            </a:extLst>
          </p:cNvPr>
          <p:cNvSpPr/>
          <p:nvPr/>
        </p:nvSpPr>
        <p:spPr>
          <a:xfrm>
            <a:off x="8506682" y="3735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</a:t>
            </a:r>
          </a:p>
          <a:p>
            <a:pPr algn="ctr"/>
            <a:r>
              <a:rPr lang="en-US" altLang="ko-KR"/>
              <a:t>Switch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8AA0A7-D083-BFE5-02C1-9C30B147C7F8}"/>
              </a:ext>
            </a:extLst>
          </p:cNvPr>
          <p:cNvSpPr/>
          <p:nvPr/>
        </p:nvSpPr>
        <p:spPr>
          <a:xfrm>
            <a:off x="9891984" y="2353659"/>
            <a:ext cx="2215674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5V0 ESD</a:t>
            </a:r>
          </a:p>
          <a:p>
            <a:pPr algn="ctr"/>
            <a:r>
              <a:rPr lang="en-US" altLang="ko-KR"/>
              <a:t>(PRTR5V0U2X,215)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491EA6-0B4C-AC77-0903-FF1F64E05342}"/>
              </a:ext>
            </a:extLst>
          </p:cNvPr>
          <p:cNvSpPr/>
          <p:nvPr/>
        </p:nvSpPr>
        <p:spPr>
          <a:xfrm>
            <a:off x="9167055" y="17417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NFET</a:t>
            </a:r>
          </a:p>
          <a:p>
            <a:pPr algn="ctr"/>
            <a:r>
              <a:rPr lang="en-US" altLang="ko-KR"/>
              <a:t>(NVR4501NT1G)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059787-39F4-7FCF-C97D-DD02B5630C9D}"/>
              </a:ext>
            </a:extLst>
          </p:cNvPr>
          <p:cNvSpPr/>
          <p:nvPr/>
        </p:nvSpPr>
        <p:spPr>
          <a:xfrm>
            <a:off x="5590394" y="39388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8B01F8-FFF6-E204-B846-71113B6B4CD3}"/>
              </a:ext>
            </a:extLst>
          </p:cNvPr>
          <p:cNvSpPr/>
          <p:nvPr/>
        </p:nvSpPr>
        <p:spPr>
          <a:xfrm>
            <a:off x="5590394" y="862314"/>
            <a:ext cx="2766334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2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80D0B-AB5F-CCC0-14ED-60F05CF42A3C}"/>
              </a:ext>
            </a:extLst>
          </p:cNvPr>
          <p:cNvSpPr txBox="1"/>
          <p:nvPr/>
        </p:nvSpPr>
        <p:spPr>
          <a:xfrm>
            <a:off x="98060" y="12472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SPDT Structure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95B59-D69D-77A3-B2E0-06FFC499600B}"/>
              </a:ext>
            </a:extLst>
          </p:cNvPr>
          <p:cNvSpPr/>
          <p:nvPr/>
        </p:nvSpPr>
        <p:spPr>
          <a:xfrm>
            <a:off x="1720635" y="1469907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SPDT</a:t>
            </a:r>
          </a:p>
          <a:p>
            <a:pPr algn="ctr"/>
            <a:r>
              <a:rPr lang="en-US" altLang="ko-KR"/>
              <a:t>(DS04-254-2-04BK-SMT)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7E9E6-3E2A-F863-BAB0-6E5C7ED593F9}"/>
              </a:ext>
            </a:extLst>
          </p:cNvPr>
          <p:cNvSpPr/>
          <p:nvPr/>
        </p:nvSpPr>
        <p:spPr>
          <a:xfrm>
            <a:off x="1720635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</a:p>
          <a:p>
            <a:pPr algn="ctr"/>
            <a:r>
              <a:rPr lang="en-US" altLang="ko-KR"/>
              <a:t>(RNCP1206FTD10K0)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755EA-861D-6BC0-F0E7-EA9E5210A486}"/>
              </a:ext>
            </a:extLst>
          </p:cNvPr>
          <p:cNvSpPr/>
          <p:nvPr/>
        </p:nvSpPr>
        <p:spPr>
          <a:xfrm>
            <a:off x="5118743" y="4157502"/>
            <a:ext cx="3296208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90B3D0-85AE-72BB-AD09-6B9F1F788F67}"/>
              </a:ext>
            </a:extLst>
          </p:cNvPr>
          <p:cNvSpPr/>
          <p:nvPr/>
        </p:nvSpPr>
        <p:spPr>
          <a:xfrm>
            <a:off x="1270000" y="2508532"/>
            <a:ext cx="10797141" cy="435735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89EE-EDBE-CE8B-1378-21B16AB0E9C1}"/>
              </a:ext>
            </a:extLst>
          </p:cNvPr>
          <p:cNvSpPr txBox="1"/>
          <p:nvPr/>
        </p:nvSpPr>
        <p:spPr>
          <a:xfrm>
            <a:off x="8718115" y="20047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X4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C8FEADF-401C-5974-41F0-130092947A6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2242983" y="3198562"/>
            <a:ext cx="191788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70CECC1-A13A-EC29-20FD-0A2CD3237D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4025445" y="1416100"/>
            <a:ext cx="1917880" cy="35649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CAD98-D232-6E7A-5131-D7D4E012CC19}"/>
              </a:ext>
            </a:extLst>
          </p:cNvPr>
          <p:cNvSpPr txBox="1"/>
          <p:nvPr/>
        </p:nvSpPr>
        <p:spPr>
          <a:xfrm>
            <a:off x="98060" y="1247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E49BA7-40B3-3A47-6BFD-04849BB20409}"/>
              </a:ext>
            </a:extLst>
          </p:cNvPr>
          <p:cNvSpPr/>
          <p:nvPr/>
        </p:nvSpPr>
        <p:spPr>
          <a:xfrm>
            <a:off x="869735" y="2141394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1KOhm</a:t>
            </a:r>
          </a:p>
          <a:p>
            <a:pPr algn="ctr"/>
            <a:r>
              <a:rPr lang="en-US" altLang="ko-KR"/>
              <a:t>(RNCP1206FTD1K00)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1E5A5-8386-5717-D15B-4BB643CCED46}"/>
              </a:ext>
            </a:extLst>
          </p:cNvPr>
          <p:cNvSpPr/>
          <p:nvPr/>
        </p:nvSpPr>
        <p:spPr>
          <a:xfrm>
            <a:off x="1494495" y="33007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8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31DD-5A06-E228-C4CF-7A2B08564974}"/>
              </a:ext>
            </a:extLst>
          </p:cNvPr>
          <p:cNvSpPr txBox="1"/>
          <p:nvPr/>
        </p:nvSpPr>
        <p:spPr>
          <a:xfrm>
            <a:off x="98060" y="124722"/>
            <a:ext cx="17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Voltage Switch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F2202-531A-F3E7-2FAA-D12F63361DD0}"/>
              </a:ext>
            </a:extLst>
          </p:cNvPr>
          <p:cNvSpPr/>
          <p:nvPr/>
        </p:nvSpPr>
        <p:spPr>
          <a:xfrm>
            <a:off x="8656463" y="20465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PFET</a:t>
            </a:r>
          </a:p>
          <a:p>
            <a:pPr algn="ctr"/>
            <a:r>
              <a:rPr lang="en-US" altLang="ko-KR"/>
              <a:t>(NTR3A052PZT1G)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D566F-D521-E1FA-A93E-F6BAAAF8C026}"/>
              </a:ext>
            </a:extLst>
          </p:cNvPr>
          <p:cNvSpPr/>
          <p:nvPr/>
        </p:nvSpPr>
        <p:spPr>
          <a:xfrm>
            <a:off x="8656463" y="33165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PFET</a:t>
            </a:r>
          </a:p>
          <a:p>
            <a:pPr algn="ctr"/>
            <a:r>
              <a:rPr lang="en-US" altLang="ko-KR"/>
              <a:t>(NTR3A052PZT1G)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66E82-138A-3950-F507-83465FDEF95C}"/>
              </a:ext>
            </a:extLst>
          </p:cNvPr>
          <p:cNvSpPr/>
          <p:nvPr/>
        </p:nvSpPr>
        <p:spPr>
          <a:xfrm>
            <a:off x="7155906" y="3216774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E42618-44DA-0DCE-681E-E83995BC886B}"/>
              </a:ext>
            </a:extLst>
          </p:cNvPr>
          <p:cNvSpPr/>
          <p:nvPr/>
        </p:nvSpPr>
        <p:spPr>
          <a:xfrm>
            <a:off x="461590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</a:p>
          <a:p>
            <a:pPr algn="ctr"/>
            <a:r>
              <a:rPr lang="en-US" altLang="ko-KR"/>
              <a:t>(RNCP1206FTD10K0)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999F9-BB26-6E41-F8EF-5A9963C54D32}"/>
              </a:ext>
            </a:extLst>
          </p:cNvPr>
          <p:cNvSpPr/>
          <p:nvPr/>
        </p:nvSpPr>
        <p:spPr>
          <a:xfrm>
            <a:off x="3859698" y="4157502"/>
            <a:ext cx="3296208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00476-8455-008D-7F25-96CC64A21D75}"/>
              </a:ext>
            </a:extLst>
          </p:cNvPr>
          <p:cNvSpPr/>
          <p:nvPr/>
        </p:nvSpPr>
        <p:spPr>
          <a:xfrm>
            <a:off x="461590" y="2574987"/>
            <a:ext cx="356431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</a:p>
          <a:p>
            <a:pPr algn="ctr"/>
            <a:r>
              <a:rPr lang="en-US" altLang="ko-KR"/>
              <a:t>(DS04-254-2-01BK-SMT-TR)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FE9F0-41E6-3195-E465-E2BC30C74B76}"/>
              </a:ext>
            </a:extLst>
          </p:cNvPr>
          <p:cNvSpPr txBox="1"/>
          <p:nvPr/>
        </p:nvSpPr>
        <p:spPr>
          <a:xfrm>
            <a:off x="98060" y="124722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Decoupling Capacitor (@ IC VCC pin)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F11C6-B005-B4B4-E3DE-5FE87CFF0988}"/>
              </a:ext>
            </a:extLst>
          </p:cNvPr>
          <p:cNvSpPr/>
          <p:nvPr/>
        </p:nvSpPr>
        <p:spPr>
          <a:xfrm>
            <a:off x="725915" y="363108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05B4E-71C4-9C57-34B7-4C605917D400}"/>
              </a:ext>
            </a:extLst>
          </p:cNvPr>
          <p:cNvSpPr/>
          <p:nvPr/>
        </p:nvSpPr>
        <p:spPr>
          <a:xfrm>
            <a:off x="725915" y="2679618"/>
            <a:ext cx="2715442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70289-68A0-449A-A224-0C2E615D28D4}"/>
              </a:ext>
            </a:extLst>
          </p:cNvPr>
          <p:cNvSpPr/>
          <p:nvPr/>
        </p:nvSpPr>
        <p:spPr>
          <a:xfrm>
            <a:off x="725915" y="455784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FCBA13-E400-B0AF-CBCF-4C9F5B0B24C9}"/>
              </a:ext>
            </a:extLst>
          </p:cNvPr>
          <p:cNvSpPr/>
          <p:nvPr/>
        </p:nvSpPr>
        <p:spPr>
          <a:xfrm>
            <a:off x="725915" y="1726132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10uF (Electro)</a:t>
            </a:r>
          </a:p>
          <a:p>
            <a:pPr algn="ctr"/>
            <a:r>
              <a:rPr lang="en-US" altLang="ko-KR"/>
              <a:t>(MAL215375109E3)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739B0-533B-7892-0E8E-CCECDF0550D7}"/>
              </a:ext>
            </a:extLst>
          </p:cNvPr>
          <p:cNvSpPr txBox="1"/>
          <p:nvPr/>
        </p:nvSpPr>
        <p:spPr>
          <a:xfrm>
            <a:off x="4194631" y="1681673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Sizes should considered!!! in 100 nF (8501 ... etc)</a:t>
            </a:r>
          </a:p>
          <a:p>
            <a:r>
              <a:rPr lang="en-US" altLang="ko-KR"/>
              <a:t>Look : </a:t>
            </a:r>
            <a:r>
              <a:rPr lang="en-US" altLang="ko-KR">
                <a:hlinkClick r:id="rId2"/>
              </a:rPr>
              <a:t>https://www.renesas.com/us/en/document/apn/an1325-choosing-and-using-bypass-capacitors</a:t>
            </a:r>
            <a:endParaRPr lang="en-US" altLang="ko-KR"/>
          </a:p>
          <a:p>
            <a:r>
              <a:rPr lang="en-US" altLang="ko-KR"/>
              <a:t>-&gt; L effect considered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14489-2E36-E683-3203-48F04C350475}"/>
              </a:ext>
            </a:extLst>
          </p:cNvPr>
          <p:cNvSpPr txBox="1"/>
          <p:nvPr/>
        </p:nvSpPr>
        <p:spPr>
          <a:xfrm>
            <a:off x="98060" y="12472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Bypass Capacitor (@ power source)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2A314-50B3-873D-454C-7895A7FDDE93}"/>
              </a:ext>
            </a:extLst>
          </p:cNvPr>
          <p:cNvSpPr/>
          <p:nvPr/>
        </p:nvSpPr>
        <p:spPr>
          <a:xfrm>
            <a:off x="725915" y="363108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D06F4-88DF-7BE8-6A1E-9011E0299888}"/>
              </a:ext>
            </a:extLst>
          </p:cNvPr>
          <p:cNvSpPr/>
          <p:nvPr/>
        </p:nvSpPr>
        <p:spPr>
          <a:xfrm>
            <a:off x="725915" y="2679618"/>
            <a:ext cx="293786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6D3B15-6969-ADE3-F00E-3D272607A879}"/>
              </a:ext>
            </a:extLst>
          </p:cNvPr>
          <p:cNvSpPr/>
          <p:nvPr/>
        </p:nvSpPr>
        <p:spPr>
          <a:xfrm>
            <a:off x="725915" y="455784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7D732-FCAE-CDE0-1D7B-153DCF686572}"/>
              </a:ext>
            </a:extLst>
          </p:cNvPr>
          <p:cNvSpPr/>
          <p:nvPr/>
        </p:nvSpPr>
        <p:spPr>
          <a:xfrm>
            <a:off x="3280718" y="1752858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1nH(Ferrite Bead)</a:t>
            </a:r>
          </a:p>
          <a:p>
            <a:pPr algn="ctr"/>
            <a:r>
              <a:rPr lang="en-US" altLang="ko-KR"/>
              <a:t>(BLM18PG121SN1D)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112570" y="366359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169072" y="102634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169072" y="377770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169072" y="240202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169072" y="515338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687401" y="0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687401" y="1385711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687401" y="2758451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687401" y="4107683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4A63D-CCEC-DB21-91C9-E8187027C8B2}"/>
              </a:ext>
            </a:extLst>
          </p:cNvPr>
          <p:cNvSpPr/>
          <p:nvPr/>
        </p:nvSpPr>
        <p:spPr>
          <a:xfrm>
            <a:off x="88900" y="3810000"/>
            <a:ext cx="22098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2556-66F5-DEB6-8501-7699DA0284CD}"/>
              </a:ext>
            </a:extLst>
          </p:cNvPr>
          <p:cNvSpPr/>
          <p:nvPr/>
        </p:nvSpPr>
        <p:spPr>
          <a:xfrm>
            <a:off x="2425699" y="3810000"/>
            <a:ext cx="4552951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DA45E-3768-B99C-6CC1-DE16E952FAA4}"/>
              </a:ext>
            </a:extLst>
          </p:cNvPr>
          <p:cNvGrpSpPr/>
          <p:nvPr/>
        </p:nvGrpSpPr>
        <p:grpSpPr>
          <a:xfrm>
            <a:off x="5816600" y="2624667"/>
            <a:ext cx="1760007" cy="1185333"/>
            <a:chOff x="6096000" y="2548467"/>
            <a:chExt cx="1760007" cy="11853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A73CB0-4289-7BE0-F59B-8567E449B432}"/>
                </a:ext>
              </a:extLst>
            </p:cNvPr>
            <p:cNvSpPr/>
            <p:nvPr/>
          </p:nvSpPr>
          <p:spPr>
            <a:xfrm>
              <a:off x="6096000" y="2548467"/>
              <a:ext cx="1162050" cy="1185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C5A90-AFC8-29E2-CE47-7AB8B3482542}"/>
                </a:ext>
              </a:extLst>
            </p:cNvPr>
            <p:cNvSpPr/>
            <p:nvPr/>
          </p:nvSpPr>
          <p:spPr>
            <a:xfrm>
              <a:off x="7262282" y="2613354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14B2EF-52F9-EC3C-751B-9C2C6825EE85}"/>
                </a:ext>
              </a:extLst>
            </p:cNvPr>
            <p:cNvSpPr/>
            <p:nvPr/>
          </p:nvSpPr>
          <p:spPr>
            <a:xfrm>
              <a:off x="7262282" y="3241310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37B80F-2082-970D-47A3-F10DADA1DF5F}"/>
              </a:ext>
            </a:extLst>
          </p:cNvPr>
          <p:cNvSpPr/>
          <p:nvPr/>
        </p:nvSpPr>
        <p:spPr>
          <a:xfrm>
            <a:off x="1800366" y="3597274"/>
            <a:ext cx="500450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35DB10-37BB-042A-7D9E-F2DA26D8C1C6}"/>
              </a:ext>
            </a:extLst>
          </p:cNvPr>
          <p:cNvSpPr/>
          <p:nvPr/>
        </p:nvSpPr>
        <p:spPr>
          <a:xfrm>
            <a:off x="2346466" y="3597274"/>
            <a:ext cx="184009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5A458-00B1-E008-48BA-991F6E54E24F}"/>
              </a:ext>
            </a:extLst>
          </p:cNvPr>
          <p:cNvSpPr/>
          <p:nvPr/>
        </p:nvSpPr>
        <p:spPr>
          <a:xfrm>
            <a:off x="2298700" y="3679825"/>
            <a:ext cx="45719" cy="60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C7D576-5869-06DC-F6C7-77ACA801BE5D}"/>
              </a:ext>
            </a:extLst>
          </p:cNvPr>
          <p:cNvCxnSpPr>
            <a:stCxn id="11" idx="3"/>
          </p:cNvCxnSpPr>
          <p:nvPr/>
        </p:nvCxnSpPr>
        <p:spPr>
          <a:xfrm>
            <a:off x="2530475" y="3703637"/>
            <a:ext cx="95250" cy="106362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697</Words>
  <Application>Microsoft Office PowerPoint</Application>
  <PresentationFormat>와이드스크린</PresentationFormat>
  <Paragraphs>268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297</cp:revision>
  <dcterms:created xsi:type="dcterms:W3CDTF">2023-05-25T12:55:24Z</dcterms:created>
  <dcterms:modified xsi:type="dcterms:W3CDTF">2023-06-24T08:56:22Z</dcterms:modified>
</cp:coreProperties>
</file>