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70" r:id="rId6"/>
    <p:sldId id="260" r:id="rId7"/>
    <p:sldId id="261" r:id="rId8"/>
    <p:sldId id="262" r:id="rId9"/>
    <p:sldId id="263" r:id="rId10"/>
    <p:sldId id="267" r:id="rId11"/>
    <p:sldId id="269" r:id="rId12"/>
    <p:sldId id="268" r:id="rId13"/>
    <p:sldId id="265" r:id="rId14"/>
    <p:sldId id="266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1" autoAdjust="0"/>
    <p:restoredTop sz="96184" autoAdjust="0"/>
  </p:normalViewPr>
  <p:slideViewPr>
    <p:cSldViewPr snapToGrid="0">
      <p:cViewPr varScale="1">
        <p:scale>
          <a:sx n="50" d="100"/>
          <a:sy n="50" d="100"/>
        </p:scale>
        <p:origin x="60" y="14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2285A7-19B6-9505-ECAB-E275E20567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D4449F-27C4-C0F5-4E66-8D4D2B4912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EAAF3E-93D3-61A8-373D-C63802566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9B01E-FC7D-42C9-BEBD-6EBDB349EAEF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31ACBB-06E1-2E39-2BF6-F54033076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8AE4DE-0C0E-A7EF-ECF0-53CEF3E98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D9986-12AB-42E5-8C09-E6637A533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694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2BC4C7-B770-62D9-6E1D-CD3150D43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EADC6AD-F8A9-B849-6C7B-589EF3FB77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5C89AB-20D6-780A-8161-7E4EE963D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9B01E-FC7D-42C9-BEBD-6EBDB349EAEF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DC729F-A3D0-2C9E-7684-B9CD2DABA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4DED29-5593-A520-BF48-B02E95E70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D9986-12AB-42E5-8C09-E6637A533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350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6E8ED47-BD8F-BD59-054A-DBA1823A49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673918-0B8B-092F-DD0B-42A7FFD554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E13B75-7741-CC3B-8834-122313AA2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9B01E-FC7D-42C9-BEBD-6EBDB349EAEF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1E034B-4EA5-26ED-2086-B69C4CC08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9DFFFF-F24A-BC2F-6C48-AB77AD18B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D9986-12AB-42E5-8C09-E6637A533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325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422122-5B7B-F9BB-B249-F9EF6EE17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F56862-BF1C-8D10-8725-195941502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CD41DE-7D2B-B579-02CE-434840F9A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9B01E-FC7D-42C9-BEBD-6EBDB349EAEF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81FE13-717D-0AFC-8931-99ECD0402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8C000A-4C1E-5E37-D8CA-78F5D3ED8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D9986-12AB-42E5-8C09-E6637A533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4773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9CB789-550D-3F73-16DB-91B2FC45B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940757-26ED-439E-30D1-D46745D83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A77548-95E9-0D64-810C-4E69516E9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9B01E-FC7D-42C9-BEBD-6EBDB349EAEF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8838A0-50E5-E4C8-9F3D-E5170DCD7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659F8D-BA66-C01B-7FC6-804DC29D0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D9986-12AB-42E5-8C09-E6637A533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604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19BB28-A4B3-DEED-A46A-8A49BB486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BA3219-57AB-97C4-4150-B20A7E551F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4A1CBBE-AB50-26AD-9660-2C67D675EC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AA3A20-4FB4-7785-A0AE-5E7D8F21E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9B01E-FC7D-42C9-BEBD-6EBDB349EAEF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C96AE5-7989-DA57-DE0C-A08E88FE0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BDDA77-DCC3-8E5C-BC43-BA9B90535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D9986-12AB-42E5-8C09-E6637A533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736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9F7D5F-5685-CA7D-0FD3-94E6F6C02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D1AE81-9B6F-A1D3-8AF5-8351D5237D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87AFC9D-6BFB-8938-53D3-49CD7FA291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DC7AE08-2687-69E3-F16E-1E9C882401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BC3FEF9-D094-CD12-44CB-B05A1CD266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C41DE25-E5B5-124D-D944-11FFFB239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9B01E-FC7D-42C9-BEBD-6EBDB349EAEF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D2129B5-05B4-649F-DCB9-469FB664B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854F927-0ADB-4D3E-5E87-29109C2D5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D9986-12AB-42E5-8C09-E6637A533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1907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EA4EC7-35B1-791E-01B3-AA76DEBFB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23C08B7-5D96-506B-3859-8AAB32D3C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9B01E-FC7D-42C9-BEBD-6EBDB349EAEF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01B4607-5940-E9DC-CD35-3D47E2AF9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4354E9A-5994-C0C4-1D0B-3651577B1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D9986-12AB-42E5-8C09-E6637A533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994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91802A4-E3EE-C488-256D-7DFDF1F59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9B01E-FC7D-42C9-BEBD-6EBDB349EAEF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B1A8554-1E2C-3AA5-8DE8-8BFA1BBB1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FFF3892-1FE0-DE68-6BD9-7B0938436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D9986-12AB-42E5-8C09-E6637A533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5427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74B97A-5382-3DA8-0954-7A56A182B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970D98-202B-AB00-4321-F96994B68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CD6C761-BE10-0983-5616-A09935CE2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FEC853-C1EB-87EE-8119-1E531B5D4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9B01E-FC7D-42C9-BEBD-6EBDB349EAEF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34AE11-C5C3-10AB-3876-10F2F5BD1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9BF0B7-8390-FEFF-D7E4-B0CE84901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D9986-12AB-42E5-8C09-E6637A533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578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771F9B-DC45-DCB2-8FEF-44263A13C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27B5817-040B-81DF-B3E3-1EB761FBB6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9DB3AA-D552-2404-A540-4EA0CF497F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6666B2-744B-5443-B1BF-9DBA469B9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9B01E-FC7D-42C9-BEBD-6EBDB349EAEF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B79123-5EE6-5C1B-7B81-8128DF2C7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9E6ECF-9810-1EB9-B563-6BF59E3ED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D9986-12AB-42E5-8C09-E6637A533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3474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B1A2CA7-39B5-C4A0-0FF8-10C6B8014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F8B251-C228-0C1F-B248-82342C660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E4CF24-8FE4-46EB-F9FE-B014D11106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9B01E-FC7D-42C9-BEBD-6EBDB349EAEF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524018-F6DD-232A-74D9-6232DB4C34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94950A-992F-9565-2193-5D805A7ACB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D9986-12AB-42E5-8C09-E6637A533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393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67F494-ED3A-0F46-E504-8DA4D465B4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PMOD2BNC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155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6FD95776-D7D3-8459-59C9-02196FA0E1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506982"/>
            <a:ext cx="10905066" cy="3844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511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F63CC589-ABC1-0087-21C9-5B2DB8A04A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390" y="2254189"/>
            <a:ext cx="8179220" cy="2349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425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스크린샷, 웹 페이지, 소프트웨어이(가) 표시된 사진&#10;&#10;자동 생성된 설명">
            <a:extLst>
              <a:ext uri="{FF2B5EF4-FFF2-40B4-BE49-F238E27FC236}">
                <a16:creationId xmlns:a16="http://schemas.microsoft.com/office/drawing/2014/main" id="{422F5E8C-EE2D-7B9E-2E18-CD0D480084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269" y="0"/>
            <a:ext cx="102714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072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377CC41-5C44-30C2-E9AF-12A349012C29}"/>
              </a:ext>
            </a:extLst>
          </p:cNvPr>
          <p:cNvSpPr/>
          <p:nvPr/>
        </p:nvSpPr>
        <p:spPr>
          <a:xfrm>
            <a:off x="1527859" y="3038358"/>
            <a:ext cx="1886674" cy="860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Isolator</a:t>
            </a:r>
          </a:p>
          <a:p>
            <a:pPr algn="ctr"/>
            <a:r>
              <a:rPr lang="en-US" altLang="ko-KR"/>
              <a:t>2-&gt;2</a:t>
            </a:r>
          </a:p>
          <a:p>
            <a:pPr algn="ctr"/>
            <a:r>
              <a:rPr lang="en-US" altLang="ko-KR"/>
              <a:t>(SI8620BB-B-IS)</a:t>
            </a:r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410AC25-54D6-CAAB-4B4C-2CC0A8315A29}"/>
              </a:ext>
            </a:extLst>
          </p:cNvPr>
          <p:cNvSpPr/>
          <p:nvPr/>
        </p:nvSpPr>
        <p:spPr>
          <a:xfrm>
            <a:off x="1736194" y="862316"/>
            <a:ext cx="1713055" cy="7697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3V3 TO 5V0</a:t>
            </a:r>
          </a:p>
          <a:p>
            <a:pPr algn="ctr"/>
            <a:r>
              <a:rPr lang="en-US" altLang="ko-KR"/>
              <a:t>(1779205111)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88D2E9D-DFC2-AF14-E3EE-CAFD1316598E}"/>
              </a:ext>
            </a:extLst>
          </p:cNvPr>
          <p:cNvSpPr/>
          <p:nvPr/>
        </p:nvSpPr>
        <p:spPr>
          <a:xfrm>
            <a:off x="3727040" y="862315"/>
            <a:ext cx="1713055" cy="7697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Regulator</a:t>
            </a:r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D1CFA86-85F9-95BA-6C95-ADF6A287087C}"/>
              </a:ext>
            </a:extLst>
          </p:cNvPr>
          <p:cNvSpPr/>
          <p:nvPr/>
        </p:nvSpPr>
        <p:spPr>
          <a:xfrm>
            <a:off x="5694743" y="2961752"/>
            <a:ext cx="1504710" cy="17852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Transciever</a:t>
            </a:r>
          </a:p>
          <a:p>
            <a:pPr algn="ctr"/>
            <a:r>
              <a:rPr lang="en-US" altLang="ko-KR"/>
              <a:t>2&lt;-&gt;2</a:t>
            </a:r>
          </a:p>
          <a:p>
            <a:pPr algn="ctr"/>
            <a:r>
              <a:rPr lang="en-US" altLang="ko-KR"/>
              <a:t>(74LVCH2T45DC-Q100H)</a:t>
            </a:r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6308E8B-2C6F-A68F-549A-61992A6E9999}"/>
              </a:ext>
            </a:extLst>
          </p:cNvPr>
          <p:cNvSpPr/>
          <p:nvPr/>
        </p:nvSpPr>
        <p:spPr>
          <a:xfrm>
            <a:off x="9039149" y="5075500"/>
            <a:ext cx="1504710" cy="5787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73.33Ohm</a:t>
            </a:r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3300F5B-45AE-CD74-8110-BEFF911E2D1F}"/>
              </a:ext>
            </a:extLst>
          </p:cNvPr>
          <p:cNvSpPr/>
          <p:nvPr/>
        </p:nvSpPr>
        <p:spPr>
          <a:xfrm>
            <a:off x="9039149" y="4022204"/>
            <a:ext cx="1504710" cy="5787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157.14Ohm</a:t>
            </a:r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106224A-EF28-AE89-5E21-A9065BBC0402}"/>
              </a:ext>
            </a:extLst>
          </p:cNvPr>
          <p:cNvSpPr/>
          <p:nvPr/>
        </p:nvSpPr>
        <p:spPr>
          <a:xfrm>
            <a:off x="2569575" y="2019783"/>
            <a:ext cx="1713055" cy="7697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Voltage SPDT</a:t>
            </a:r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38501E6-4575-ED4D-19EC-D5C8C76F9446}"/>
              </a:ext>
            </a:extLst>
          </p:cNvPr>
          <p:cNvSpPr/>
          <p:nvPr/>
        </p:nvSpPr>
        <p:spPr>
          <a:xfrm>
            <a:off x="9039148" y="3275638"/>
            <a:ext cx="2625881" cy="5787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Transistor</a:t>
            </a:r>
          </a:p>
          <a:p>
            <a:pPr algn="ctr"/>
            <a:r>
              <a:rPr lang="en-US" altLang="ko-KR"/>
              <a:t>(LIB_NTGD4167CT1G)</a:t>
            </a:r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DFB32CA-F80C-4378-8C5F-1BE0419ADEB8}"/>
              </a:ext>
            </a:extLst>
          </p:cNvPr>
          <p:cNvSpPr/>
          <p:nvPr/>
        </p:nvSpPr>
        <p:spPr>
          <a:xfrm>
            <a:off x="9039148" y="5845215"/>
            <a:ext cx="2625881" cy="5787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Transistor</a:t>
            </a:r>
          </a:p>
          <a:p>
            <a:pPr algn="ctr"/>
            <a:r>
              <a:rPr lang="en-US" altLang="ko-KR"/>
              <a:t>(LIB_NTGD4167CT1G)</a:t>
            </a:r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E766F9A-9FBD-5FC5-C330-1425C09744A1}"/>
              </a:ext>
            </a:extLst>
          </p:cNvPr>
          <p:cNvSpPr/>
          <p:nvPr/>
        </p:nvSpPr>
        <p:spPr>
          <a:xfrm flipV="1">
            <a:off x="7354852" y="4791919"/>
            <a:ext cx="3378236" cy="92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0496A06-A3A9-9452-0BD4-3469213FD77C}"/>
              </a:ext>
            </a:extLst>
          </p:cNvPr>
          <p:cNvSpPr/>
          <p:nvPr/>
        </p:nvSpPr>
        <p:spPr>
          <a:xfrm>
            <a:off x="4618294" y="2019783"/>
            <a:ext cx="1713055" cy="7697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IO SPDT</a:t>
            </a:r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98103C6-86AF-5AA1-ECB4-6974E3CF5E45}"/>
              </a:ext>
            </a:extLst>
          </p:cNvPr>
          <p:cNvSpPr/>
          <p:nvPr/>
        </p:nvSpPr>
        <p:spPr>
          <a:xfrm>
            <a:off x="8001962" y="2019783"/>
            <a:ext cx="1713055" cy="7697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Impedance SPDT</a:t>
            </a:r>
            <a:endParaRPr lang="ko-KR" altLang="en-US"/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6A552C85-19E3-5809-9555-1B8E5E7754C3}"/>
              </a:ext>
            </a:extLst>
          </p:cNvPr>
          <p:cNvCxnSpPr>
            <a:cxnSpLocks/>
            <a:stCxn id="5" idx="0"/>
            <a:endCxn id="13" idx="2"/>
          </p:cNvCxnSpPr>
          <p:nvPr/>
        </p:nvCxnSpPr>
        <p:spPr>
          <a:xfrm rot="5400000" flipH="1" flipV="1">
            <a:off x="2824219" y="2436475"/>
            <a:ext cx="248860" cy="95490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4F039163-2642-A70E-D2FD-0C716A05ED5A}"/>
              </a:ext>
            </a:extLst>
          </p:cNvPr>
          <p:cNvCxnSpPr>
            <a:cxnSpLocks/>
            <a:stCxn id="5" idx="3"/>
            <a:endCxn id="15" idx="2"/>
          </p:cNvCxnSpPr>
          <p:nvPr/>
        </p:nvCxnSpPr>
        <p:spPr>
          <a:xfrm flipV="1">
            <a:off x="3414533" y="2789498"/>
            <a:ext cx="2060289" cy="67896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BD51A0B4-E588-5EAB-67E6-7FE9E7F6B5D2}"/>
              </a:ext>
            </a:extLst>
          </p:cNvPr>
          <p:cNvCxnSpPr>
            <a:cxnSpLocks/>
            <a:stCxn id="29" idx="3"/>
            <a:endCxn id="15" idx="2"/>
          </p:cNvCxnSpPr>
          <p:nvPr/>
        </p:nvCxnSpPr>
        <p:spPr>
          <a:xfrm flipV="1">
            <a:off x="3414533" y="2789498"/>
            <a:ext cx="2060289" cy="364629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8C1FC465-4CD3-DF9C-A088-6030C9431C92}"/>
              </a:ext>
            </a:extLst>
          </p:cNvPr>
          <p:cNvCxnSpPr>
            <a:cxnSpLocks/>
            <a:stCxn id="2" idx="1"/>
            <a:endCxn id="16" idx="2"/>
          </p:cNvCxnSpPr>
          <p:nvPr/>
        </p:nvCxnSpPr>
        <p:spPr>
          <a:xfrm rot="10800000">
            <a:off x="8858490" y="2789499"/>
            <a:ext cx="180658" cy="77550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BCA8E6DC-EDB6-2141-8B36-5C2D09F741AB}"/>
              </a:ext>
            </a:extLst>
          </p:cNvPr>
          <p:cNvCxnSpPr>
            <a:cxnSpLocks/>
            <a:stCxn id="47" idx="0"/>
            <a:endCxn id="16" idx="2"/>
          </p:cNvCxnSpPr>
          <p:nvPr/>
        </p:nvCxnSpPr>
        <p:spPr>
          <a:xfrm rot="5400000" flipH="1" flipV="1">
            <a:off x="7029586" y="4016312"/>
            <a:ext cx="3055717" cy="60209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789338B-9781-3E12-A0FC-2E6BCBEB9593}"/>
              </a:ext>
            </a:extLst>
          </p:cNvPr>
          <p:cNvSpPr/>
          <p:nvPr/>
        </p:nvSpPr>
        <p:spPr>
          <a:xfrm rot="5400000">
            <a:off x="-262892" y="4453360"/>
            <a:ext cx="1713055" cy="7697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Molex</a:t>
            </a:r>
          </a:p>
          <a:p>
            <a:pPr algn="ctr"/>
            <a:r>
              <a:rPr lang="en-US" altLang="ko-KR"/>
              <a:t>Pin Header</a:t>
            </a:r>
          </a:p>
          <a:p>
            <a:pPr algn="ctr"/>
            <a:r>
              <a:rPr lang="en-US" altLang="ko-KR"/>
              <a:t>(87911-1207)</a:t>
            </a:r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6071E10-6C51-88D1-36BE-3AA2C13B4F82}"/>
              </a:ext>
            </a:extLst>
          </p:cNvPr>
          <p:cNvSpPr/>
          <p:nvPr/>
        </p:nvSpPr>
        <p:spPr>
          <a:xfrm rot="10800000" flipV="1">
            <a:off x="10763779" y="4386808"/>
            <a:ext cx="1134996" cy="9028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BNC</a:t>
            </a:r>
          </a:p>
          <a:p>
            <a:pPr algn="ctr"/>
            <a:r>
              <a:rPr lang="en-US" altLang="ko-KR"/>
              <a:t>(031-6575)</a:t>
            </a:r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FF76C1E-FFE1-6A66-27BF-FADD68F4584E}"/>
              </a:ext>
            </a:extLst>
          </p:cNvPr>
          <p:cNvSpPr/>
          <p:nvPr/>
        </p:nvSpPr>
        <p:spPr>
          <a:xfrm>
            <a:off x="1527859" y="4024319"/>
            <a:ext cx="1886674" cy="860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Isolator</a:t>
            </a:r>
          </a:p>
          <a:p>
            <a:pPr algn="ctr"/>
            <a:r>
              <a:rPr lang="en-US" altLang="ko-KR"/>
              <a:t>2-&gt;2</a:t>
            </a:r>
          </a:p>
          <a:p>
            <a:pPr algn="ctr"/>
            <a:r>
              <a:rPr lang="en-US" altLang="ko-KR"/>
              <a:t>(SI8620BB-B-IS)</a:t>
            </a:r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52281ED-A2F1-1CEB-670C-F89A058C8BEA}"/>
              </a:ext>
            </a:extLst>
          </p:cNvPr>
          <p:cNvSpPr/>
          <p:nvPr/>
        </p:nvSpPr>
        <p:spPr>
          <a:xfrm>
            <a:off x="1527859" y="5016981"/>
            <a:ext cx="1886674" cy="860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Isolator</a:t>
            </a:r>
          </a:p>
          <a:p>
            <a:pPr algn="ctr"/>
            <a:r>
              <a:rPr lang="en-US" altLang="ko-KR"/>
              <a:t>2&lt;-2</a:t>
            </a:r>
          </a:p>
          <a:p>
            <a:pPr algn="ctr"/>
            <a:r>
              <a:rPr lang="en-US" altLang="ko-KR"/>
              <a:t>(SI8620BB-B-IS)</a:t>
            </a:r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9B0EB72-DFA2-831C-AF86-B8EC617CA0B2}"/>
              </a:ext>
            </a:extLst>
          </p:cNvPr>
          <p:cNvSpPr/>
          <p:nvPr/>
        </p:nvSpPr>
        <p:spPr>
          <a:xfrm>
            <a:off x="1527859" y="6005692"/>
            <a:ext cx="1886674" cy="860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Isolator</a:t>
            </a:r>
          </a:p>
          <a:p>
            <a:pPr algn="ctr"/>
            <a:r>
              <a:rPr lang="en-US" altLang="ko-KR"/>
              <a:t>2&lt;-2</a:t>
            </a:r>
          </a:p>
          <a:p>
            <a:pPr algn="ctr"/>
            <a:r>
              <a:rPr lang="en-US" altLang="ko-KR"/>
              <a:t>(SI8620BB-B-IS)</a:t>
            </a:r>
            <a:endParaRPr lang="ko-KR" altLang="en-US"/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027E0520-EBA4-FC33-538E-18DB78416316}"/>
              </a:ext>
            </a:extLst>
          </p:cNvPr>
          <p:cNvCxnSpPr>
            <a:cxnSpLocks/>
            <a:stCxn id="26" idx="3"/>
            <a:endCxn id="15" idx="2"/>
          </p:cNvCxnSpPr>
          <p:nvPr/>
        </p:nvCxnSpPr>
        <p:spPr>
          <a:xfrm flipV="1">
            <a:off x="3414533" y="2789498"/>
            <a:ext cx="2060289" cy="166492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07580EDA-79E2-C9CB-3187-C3B882D27473}"/>
              </a:ext>
            </a:extLst>
          </p:cNvPr>
          <p:cNvCxnSpPr>
            <a:cxnSpLocks/>
            <a:stCxn id="28" idx="3"/>
            <a:endCxn id="15" idx="2"/>
          </p:cNvCxnSpPr>
          <p:nvPr/>
        </p:nvCxnSpPr>
        <p:spPr>
          <a:xfrm flipV="1">
            <a:off x="3414533" y="2789498"/>
            <a:ext cx="2060289" cy="265758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1A393F2-F9FA-039F-D48C-B271A7F6C212}"/>
              </a:ext>
            </a:extLst>
          </p:cNvPr>
          <p:cNvSpPr/>
          <p:nvPr/>
        </p:nvSpPr>
        <p:spPr>
          <a:xfrm>
            <a:off x="5694743" y="4838217"/>
            <a:ext cx="1504710" cy="17852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Transciever</a:t>
            </a:r>
          </a:p>
          <a:p>
            <a:pPr algn="ctr"/>
            <a:r>
              <a:rPr lang="en-US" altLang="ko-KR"/>
              <a:t>2&lt;-&gt;2</a:t>
            </a:r>
          </a:p>
          <a:p>
            <a:pPr algn="ctr"/>
            <a:r>
              <a:rPr lang="en-US" altLang="ko-KR"/>
              <a:t>(74LVCH2T45DC-Q100H)</a:t>
            </a:r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DF47B13-403E-1F4E-8500-B50036A3172B}"/>
              </a:ext>
            </a:extLst>
          </p:cNvPr>
          <p:cNvSpPr/>
          <p:nvPr/>
        </p:nvSpPr>
        <p:spPr>
          <a:xfrm>
            <a:off x="7616142" y="5845215"/>
            <a:ext cx="1280514" cy="7782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Invertor</a:t>
            </a:r>
          </a:p>
          <a:p>
            <a:pPr algn="ctr"/>
            <a:r>
              <a:rPr lang="en-US" altLang="ko-KR"/>
              <a:t>(NLVHC1G14DFT1G)</a:t>
            </a:r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B3FB795-B72C-C3AB-84CE-893D362E6F06}"/>
              </a:ext>
            </a:extLst>
          </p:cNvPr>
          <p:cNvSpPr/>
          <p:nvPr/>
        </p:nvSpPr>
        <p:spPr>
          <a:xfrm>
            <a:off x="208778" y="862315"/>
            <a:ext cx="769713" cy="7697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EXT</a:t>
            </a:r>
          </a:p>
          <a:p>
            <a:pPr algn="ctr"/>
            <a:r>
              <a:rPr lang="en-US" altLang="ko-KR"/>
              <a:t>PWR</a:t>
            </a:r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ED6AF49-8900-1FC6-E1AE-C3BAEC916655}"/>
              </a:ext>
            </a:extLst>
          </p:cNvPr>
          <p:cNvCxnSpPr/>
          <p:nvPr/>
        </p:nvCxnSpPr>
        <p:spPr>
          <a:xfrm>
            <a:off x="2476983" y="196770"/>
            <a:ext cx="0" cy="6661230"/>
          </a:xfrm>
          <a:prstGeom prst="line">
            <a:avLst/>
          </a:prstGeom>
          <a:ln w="19050">
            <a:solidFill>
              <a:srgbClr val="FF0000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F6F67B9-F4E3-DC45-634C-5A1D8BBC2C26}"/>
              </a:ext>
            </a:extLst>
          </p:cNvPr>
          <p:cNvSpPr/>
          <p:nvPr/>
        </p:nvSpPr>
        <p:spPr>
          <a:xfrm>
            <a:off x="124859" y="1930719"/>
            <a:ext cx="937550" cy="7697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Diode</a:t>
            </a:r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106236-ED71-D394-2569-7EA1FCA90113}"/>
              </a:ext>
            </a:extLst>
          </p:cNvPr>
          <p:cNvSpPr txBox="1"/>
          <p:nvPr/>
        </p:nvSpPr>
        <p:spPr>
          <a:xfrm>
            <a:off x="3513942" y="2897218"/>
            <a:ext cx="20780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2.2+5.3+3.1+8.8</a:t>
            </a:r>
          </a:p>
          <a:p>
            <a:r>
              <a:rPr lang="en-US" altLang="ko-KR"/>
              <a:t>=19.4mA, 150mW</a:t>
            </a:r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23F7EC-B0A5-D556-ADC8-F9DAB6BDA2B7}"/>
              </a:ext>
            </a:extLst>
          </p:cNvPr>
          <p:cNvSpPr txBox="1"/>
          <p:nvPr/>
        </p:nvSpPr>
        <p:spPr>
          <a:xfrm>
            <a:off x="7302249" y="2897218"/>
            <a:ext cx="1864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100mA, 250mW</a:t>
            </a:r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BE07DBB-6C5D-B133-4A48-77FEA9F14135}"/>
              </a:ext>
            </a:extLst>
          </p:cNvPr>
          <p:cNvSpPr txBox="1"/>
          <p:nvPr/>
        </p:nvSpPr>
        <p:spPr>
          <a:xfrm>
            <a:off x="208778" y="100308"/>
            <a:ext cx="7490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The maximum output current for the 3.3V output of the Arty S7 board is 2.2A.</a:t>
            </a:r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461A2F8-F2FF-760C-B5C6-912E5F11DF3A}"/>
              </a:ext>
            </a:extLst>
          </p:cNvPr>
          <p:cNvSpPr/>
          <p:nvPr/>
        </p:nvSpPr>
        <p:spPr>
          <a:xfrm>
            <a:off x="1270000" y="1739900"/>
            <a:ext cx="10797141" cy="5125992"/>
          </a:xfrm>
          <a:prstGeom prst="rect">
            <a:avLst/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68ECD4D-C14C-D266-16C9-C0DCFC069893}"/>
              </a:ext>
            </a:extLst>
          </p:cNvPr>
          <p:cNvSpPr txBox="1"/>
          <p:nvPr/>
        </p:nvSpPr>
        <p:spPr>
          <a:xfrm>
            <a:off x="8718115" y="1163348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X2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285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377CC41-5C44-30C2-E9AF-12A349012C29}"/>
              </a:ext>
            </a:extLst>
          </p:cNvPr>
          <p:cNvSpPr/>
          <p:nvPr/>
        </p:nvSpPr>
        <p:spPr>
          <a:xfrm>
            <a:off x="1527859" y="3038358"/>
            <a:ext cx="1886674" cy="860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Isolator</a:t>
            </a:r>
          </a:p>
          <a:p>
            <a:pPr algn="ctr"/>
            <a:r>
              <a:rPr lang="en-US" altLang="ko-KR"/>
              <a:t>2-&gt;2</a:t>
            </a:r>
          </a:p>
          <a:p>
            <a:pPr algn="ctr"/>
            <a:r>
              <a:rPr lang="en-US" altLang="ko-KR"/>
              <a:t>(SI8620BB-B-IS)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88D2E9D-DFC2-AF14-E3EE-CAFD1316598E}"/>
              </a:ext>
            </a:extLst>
          </p:cNvPr>
          <p:cNvSpPr/>
          <p:nvPr/>
        </p:nvSpPr>
        <p:spPr>
          <a:xfrm>
            <a:off x="2687595" y="862315"/>
            <a:ext cx="2766335" cy="7697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Regulator 12V0 TO 3V3</a:t>
            </a:r>
          </a:p>
          <a:p>
            <a:pPr algn="ctr"/>
            <a:r>
              <a:rPr lang="en-US" altLang="ko-KR"/>
              <a:t>(LD29150DT33R)</a:t>
            </a:r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D1CFA86-85F9-95BA-6C95-ADF6A287087C}"/>
              </a:ext>
            </a:extLst>
          </p:cNvPr>
          <p:cNvSpPr/>
          <p:nvPr/>
        </p:nvSpPr>
        <p:spPr>
          <a:xfrm>
            <a:off x="5694743" y="2961752"/>
            <a:ext cx="1504710" cy="17852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Transciever</a:t>
            </a:r>
          </a:p>
          <a:p>
            <a:pPr algn="ctr"/>
            <a:r>
              <a:rPr lang="en-US" altLang="ko-KR"/>
              <a:t>2&lt;-&gt;2</a:t>
            </a:r>
          </a:p>
          <a:p>
            <a:pPr algn="ctr"/>
            <a:r>
              <a:rPr lang="en-US" altLang="ko-KR"/>
              <a:t>(74LVCH2T45DC-Q100H)</a:t>
            </a:r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6308E8B-2C6F-A68F-549A-61992A6E9999}"/>
              </a:ext>
            </a:extLst>
          </p:cNvPr>
          <p:cNvSpPr/>
          <p:nvPr/>
        </p:nvSpPr>
        <p:spPr>
          <a:xfrm>
            <a:off x="8718116" y="5200087"/>
            <a:ext cx="2368984" cy="5787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73.33Ohm</a:t>
            </a:r>
          </a:p>
          <a:p>
            <a:pPr algn="ctr"/>
            <a:r>
              <a:rPr lang="en-US" altLang="ko-KR"/>
              <a:t>(RP73PF2A73R2BTDF)</a:t>
            </a:r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3300F5B-45AE-CD74-8110-BEFF911E2D1F}"/>
              </a:ext>
            </a:extLst>
          </p:cNvPr>
          <p:cNvSpPr/>
          <p:nvPr/>
        </p:nvSpPr>
        <p:spPr>
          <a:xfrm>
            <a:off x="9039148" y="3907986"/>
            <a:ext cx="2047951" cy="5787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157.14Ohm</a:t>
            </a:r>
          </a:p>
          <a:p>
            <a:pPr algn="ctr"/>
            <a:r>
              <a:rPr lang="en-US" altLang="ko-KR"/>
              <a:t>(ERA-8AEB1580V)</a:t>
            </a:r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106224A-EF28-AE89-5E21-A9065BBC0402}"/>
              </a:ext>
            </a:extLst>
          </p:cNvPr>
          <p:cNvSpPr/>
          <p:nvPr/>
        </p:nvSpPr>
        <p:spPr>
          <a:xfrm>
            <a:off x="8554995" y="431841"/>
            <a:ext cx="1713055" cy="7697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Voltage SPDT</a:t>
            </a:r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38501E6-4575-ED4D-19EC-D5C8C76F9446}"/>
              </a:ext>
            </a:extLst>
          </p:cNvPr>
          <p:cNvSpPr/>
          <p:nvPr/>
        </p:nvSpPr>
        <p:spPr>
          <a:xfrm>
            <a:off x="9039148" y="3275638"/>
            <a:ext cx="2625881" cy="5787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Transistor</a:t>
            </a:r>
          </a:p>
          <a:p>
            <a:pPr algn="ctr"/>
            <a:r>
              <a:rPr lang="en-US" altLang="ko-KR"/>
              <a:t>(LIB_NTGD4167CT1G)</a:t>
            </a:r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DFB32CA-F80C-4378-8C5F-1BE0419ADEB8}"/>
              </a:ext>
            </a:extLst>
          </p:cNvPr>
          <p:cNvSpPr/>
          <p:nvPr/>
        </p:nvSpPr>
        <p:spPr>
          <a:xfrm>
            <a:off x="9039148" y="5845215"/>
            <a:ext cx="2625881" cy="5787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Transistor</a:t>
            </a:r>
          </a:p>
          <a:p>
            <a:pPr algn="ctr"/>
            <a:r>
              <a:rPr lang="en-US" altLang="ko-KR"/>
              <a:t>(LIB_NTGD4167CT1G)</a:t>
            </a:r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E766F9A-9FBD-5FC5-C330-1425C09744A1}"/>
              </a:ext>
            </a:extLst>
          </p:cNvPr>
          <p:cNvSpPr/>
          <p:nvPr/>
        </p:nvSpPr>
        <p:spPr>
          <a:xfrm flipV="1">
            <a:off x="7354852" y="4791919"/>
            <a:ext cx="3378236" cy="92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0496A06-A3A9-9452-0BD4-3469213FD77C}"/>
              </a:ext>
            </a:extLst>
          </p:cNvPr>
          <p:cNvSpPr/>
          <p:nvPr/>
        </p:nvSpPr>
        <p:spPr>
          <a:xfrm>
            <a:off x="4618294" y="2019783"/>
            <a:ext cx="1713055" cy="7697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IO SPDT</a:t>
            </a:r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98103C6-86AF-5AA1-ECB4-6974E3CF5E45}"/>
              </a:ext>
            </a:extLst>
          </p:cNvPr>
          <p:cNvSpPr/>
          <p:nvPr/>
        </p:nvSpPr>
        <p:spPr>
          <a:xfrm>
            <a:off x="8001962" y="2019783"/>
            <a:ext cx="1713055" cy="7697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Impedance SPDT</a:t>
            </a:r>
            <a:endParaRPr lang="ko-KR" altLang="en-US"/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6A552C85-19E3-5809-9555-1B8E5E7754C3}"/>
              </a:ext>
            </a:extLst>
          </p:cNvPr>
          <p:cNvCxnSpPr>
            <a:cxnSpLocks/>
            <a:stCxn id="5" idx="0"/>
            <a:endCxn id="13" idx="2"/>
          </p:cNvCxnSpPr>
          <p:nvPr/>
        </p:nvCxnSpPr>
        <p:spPr>
          <a:xfrm rot="5400000" flipH="1" flipV="1">
            <a:off x="5022958" y="-1350206"/>
            <a:ext cx="1836802" cy="694032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4F039163-2642-A70E-D2FD-0C716A05ED5A}"/>
              </a:ext>
            </a:extLst>
          </p:cNvPr>
          <p:cNvCxnSpPr>
            <a:cxnSpLocks/>
            <a:stCxn id="5" idx="3"/>
            <a:endCxn id="15" idx="2"/>
          </p:cNvCxnSpPr>
          <p:nvPr/>
        </p:nvCxnSpPr>
        <p:spPr>
          <a:xfrm flipV="1">
            <a:off x="3414533" y="2789498"/>
            <a:ext cx="2060289" cy="67896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BD51A0B4-E588-5EAB-67E6-7FE9E7F6B5D2}"/>
              </a:ext>
            </a:extLst>
          </p:cNvPr>
          <p:cNvCxnSpPr>
            <a:cxnSpLocks/>
            <a:stCxn id="29" idx="3"/>
            <a:endCxn id="15" idx="2"/>
          </p:cNvCxnSpPr>
          <p:nvPr/>
        </p:nvCxnSpPr>
        <p:spPr>
          <a:xfrm flipV="1">
            <a:off x="3414533" y="2789498"/>
            <a:ext cx="2060289" cy="364629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8C1FC465-4CD3-DF9C-A088-6030C9431C92}"/>
              </a:ext>
            </a:extLst>
          </p:cNvPr>
          <p:cNvCxnSpPr>
            <a:cxnSpLocks/>
            <a:stCxn id="2" idx="1"/>
            <a:endCxn id="16" idx="2"/>
          </p:cNvCxnSpPr>
          <p:nvPr/>
        </p:nvCxnSpPr>
        <p:spPr>
          <a:xfrm rot="10800000">
            <a:off x="8858490" y="2789499"/>
            <a:ext cx="180658" cy="77550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BCA8E6DC-EDB6-2141-8B36-5C2D09F741AB}"/>
              </a:ext>
            </a:extLst>
          </p:cNvPr>
          <p:cNvCxnSpPr>
            <a:cxnSpLocks/>
            <a:stCxn id="47" idx="0"/>
            <a:endCxn id="16" idx="2"/>
          </p:cNvCxnSpPr>
          <p:nvPr/>
        </p:nvCxnSpPr>
        <p:spPr>
          <a:xfrm rot="5400000" flipH="1" flipV="1">
            <a:off x="7029586" y="4016312"/>
            <a:ext cx="3055717" cy="60209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789338B-9781-3E12-A0FC-2E6BCBEB9593}"/>
              </a:ext>
            </a:extLst>
          </p:cNvPr>
          <p:cNvSpPr/>
          <p:nvPr/>
        </p:nvSpPr>
        <p:spPr>
          <a:xfrm rot="5400000">
            <a:off x="-262892" y="4453360"/>
            <a:ext cx="1713055" cy="7697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Molex</a:t>
            </a:r>
          </a:p>
          <a:p>
            <a:pPr algn="ctr"/>
            <a:r>
              <a:rPr lang="en-US" altLang="ko-KR"/>
              <a:t>Pin Header</a:t>
            </a:r>
          </a:p>
          <a:p>
            <a:pPr algn="ctr"/>
            <a:r>
              <a:rPr lang="en-US" altLang="ko-KR"/>
              <a:t>(71764-0112)</a:t>
            </a:r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6071E10-6C51-88D1-36BE-3AA2C13B4F82}"/>
              </a:ext>
            </a:extLst>
          </p:cNvPr>
          <p:cNvSpPr/>
          <p:nvPr/>
        </p:nvSpPr>
        <p:spPr>
          <a:xfrm rot="10800000" flipV="1">
            <a:off x="10783540" y="4519917"/>
            <a:ext cx="1241378" cy="6366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BNC</a:t>
            </a:r>
          </a:p>
          <a:p>
            <a:pPr algn="ctr"/>
            <a:r>
              <a:rPr lang="en-US" altLang="ko-KR"/>
              <a:t>(031-6575)</a:t>
            </a:r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FF76C1E-FFE1-6A66-27BF-FADD68F4584E}"/>
              </a:ext>
            </a:extLst>
          </p:cNvPr>
          <p:cNvSpPr/>
          <p:nvPr/>
        </p:nvSpPr>
        <p:spPr>
          <a:xfrm>
            <a:off x="1527859" y="4024319"/>
            <a:ext cx="1886674" cy="860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Isolator</a:t>
            </a:r>
          </a:p>
          <a:p>
            <a:pPr algn="ctr"/>
            <a:r>
              <a:rPr lang="en-US" altLang="ko-KR"/>
              <a:t>2-&gt;2</a:t>
            </a:r>
          </a:p>
          <a:p>
            <a:pPr algn="ctr"/>
            <a:r>
              <a:rPr lang="en-US" altLang="ko-KR"/>
              <a:t>(SI8620BB-B-IS)</a:t>
            </a:r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52281ED-A2F1-1CEB-670C-F89A058C8BEA}"/>
              </a:ext>
            </a:extLst>
          </p:cNvPr>
          <p:cNvSpPr/>
          <p:nvPr/>
        </p:nvSpPr>
        <p:spPr>
          <a:xfrm>
            <a:off x="1527859" y="5016981"/>
            <a:ext cx="1886674" cy="860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Isolator</a:t>
            </a:r>
          </a:p>
          <a:p>
            <a:pPr algn="ctr"/>
            <a:r>
              <a:rPr lang="en-US" altLang="ko-KR"/>
              <a:t>2&lt;-2</a:t>
            </a:r>
          </a:p>
          <a:p>
            <a:pPr algn="ctr"/>
            <a:r>
              <a:rPr lang="en-US" altLang="ko-KR"/>
              <a:t>(SI8620BB-B-IS)</a:t>
            </a:r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9B0EB72-DFA2-831C-AF86-B8EC617CA0B2}"/>
              </a:ext>
            </a:extLst>
          </p:cNvPr>
          <p:cNvSpPr/>
          <p:nvPr/>
        </p:nvSpPr>
        <p:spPr>
          <a:xfrm>
            <a:off x="1527859" y="6005692"/>
            <a:ext cx="1886674" cy="860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Isolator</a:t>
            </a:r>
          </a:p>
          <a:p>
            <a:pPr algn="ctr"/>
            <a:r>
              <a:rPr lang="en-US" altLang="ko-KR"/>
              <a:t>2&lt;-2</a:t>
            </a:r>
          </a:p>
          <a:p>
            <a:pPr algn="ctr"/>
            <a:r>
              <a:rPr lang="en-US" altLang="ko-KR"/>
              <a:t>(SI8620BB-B-IS)</a:t>
            </a:r>
            <a:endParaRPr lang="ko-KR" altLang="en-US"/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027E0520-EBA4-FC33-538E-18DB78416316}"/>
              </a:ext>
            </a:extLst>
          </p:cNvPr>
          <p:cNvCxnSpPr>
            <a:cxnSpLocks/>
            <a:stCxn id="26" idx="3"/>
            <a:endCxn id="15" idx="2"/>
          </p:cNvCxnSpPr>
          <p:nvPr/>
        </p:nvCxnSpPr>
        <p:spPr>
          <a:xfrm flipV="1">
            <a:off x="3414533" y="2789498"/>
            <a:ext cx="2060289" cy="166492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07580EDA-79E2-C9CB-3187-C3B882D27473}"/>
              </a:ext>
            </a:extLst>
          </p:cNvPr>
          <p:cNvCxnSpPr>
            <a:cxnSpLocks/>
            <a:stCxn id="28" idx="3"/>
            <a:endCxn id="15" idx="2"/>
          </p:cNvCxnSpPr>
          <p:nvPr/>
        </p:nvCxnSpPr>
        <p:spPr>
          <a:xfrm flipV="1">
            <a:off x="3414533" y="2789498"/>
            <a:ext cx="2060289" cy="265758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1A393F2-F9FA-039F-D48C-B271A7F6C212}"/>
              </a:ext>
            </a:extLst>
          </p:cNvPr>
          <p:cNvSpPr/>
          <p:nvPr/>
        </p:nvSpPr>
        <p:spPr>
          <a:xfrm>
            <a:off x="5694743" y="4838217"/>
            <a:ext cx="1504710" cy="17852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Transciever</a:t>
            </a:r>
          </a:p>
          <a:p>
            <a:pPr algn="ctr"/>
            <a:r>
              <a:rPr lang="en-US" altLang="ko-KR"/>
              <a:t>2&lt;-&gt;2</a:t>
            </a:r>
          </a:p>
          <a:p>
            <a:pPr algn="ctr"/>
            <a:r>
              <a:rPr lang="en-US" altLang="ko-KR"/>
              <a:t>(74LVCH2T45DC-Q100H)</a:t>
            </a:r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DF47B13-403E-1F4E-8500-B50036A3172B}"/>
              </a:ext>
            </a:extLst>
          </p:cNvPr>
          <p:cNvSpPr/>
          <p:nvPr/>
        </p:nvSpPr>
        <p:spPr>
          <a:xfrm>
            <a:off x="7616142" y="5845215"/>
            <a:ext cx="1280514" cy="7782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Invertor</a:t>
            </a:r>
          </a:p>
          <a:p>
            <a:pPr algn="ctr"/>
            <a:r>
              <a:rPr lang="en-US" altLang="ko-KR"/>
              <a:t>(NLVHC1G14DFT1G)</a:t>
            </a:r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B3FB795-B72C-C3AB-84CE-893D362E6F06}"/>
              </a:ext>
            </a:extLst>
          </p:cNvPr>
          <p:cNvSpPr/>
          <p:nvPr/>
        </p:nvSpPr>
        <p:spPr>
          <a:xfrm>
            <a:off x="124859" y="862315"/>
            <a:ext cx="1881739" cy="7697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EXT PWR PIN</a:t>
            </a:r>
          </a:p>
          <a:p>
            <a:pPr algn="ctr"/>
            <a:r>
              <a:rPr lang="en-US" altLang="ko-KR"/>
              <a:t>(462071104)</a:t>
            </a:r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ED6AF49-8900-1FC6-E1AE-C3BAEC916655}"/>
              </a:ext>
            </a:extLst>
          </p:cNvPr>
          <p:cNvCxnSpPr/>
          <p:nvPr/>
        </p:nvCxnSpPr>
        <p:spPr>
          <a:xfrm>
            <a:off x="2476983" y="196770"/>
            <a:ext cx="0" cy="6661230"/>
          </a:xfrm>
          <a:prstGeom prst="line">
            <a:avLst/>
          </a:prstGeom>
          <a:ln w="19050">
            <a:solidFill>
              <a:srgbClr val="FF0000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F6F67B9-F4E3-DC45-634C-5A1D8BBC2C26}"/>
              </a:ext>
            </a:extLst>
          </p:cNvPr>
          <p:cNvSpPr/>
          <p:nvPr/>
        </p:nvSpPr>
        <p:spPr>
          <a:xfrm>
            <a:off x="124859" y="1930719"/>
            <a:ext cx="937550" cy="7697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Diode</a:t>
            </a:r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106236-ED71-D394-2569-7EA1FCA90113}"/>
              </a:ext>
            </a:extLst>
          </p:cNvPr>
          <p:cNvSpPr txBox="1"/>
          <p:nvPr/>
        </p:nvSpPr>
        <p:spPr>
          <a:xfrm>
            <a:off x="3513942" y="2897218"/>
            <a:ext cx="20780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2.2+5.3+3.1+8.8</a:t>
            </a:r>
          </a:p>
          <a:p>
            <a:r>
              <a:rPr lang="en-US" altLang="ko-KR"/>
              <a:t>=19.4mA, 150mW</a:t>
            </a:r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23F7EC-B0A5-D556-ADC8-F9DAB6BDA2B7}"/>
              </a:ext>
            </a:extLst>
          </p:cNvPr>
          <p:cNvSpPr txBox="1"/>
          <p:nvPr/>
        </p:nvSpPr>
        <p:spPr>
          <a:xfrm>
            <a:off x="7302249" y="2897218"/>
            <a:ext cx="1864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100mA, 250mW</a:t>
            </a:r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C9F58A9-7071-6AEB-8A03-76955F79E2B6}"/>
              </a:ext>
            </a:extLst>
          </p:cNvPr>
          <p:cNvSpPr/>
          <p:nvPr/>
        </p:nvSpPr>
        <p:spPr>
          <a:xfrm>
            <a:off x="1270000" y="1739900"/>
            <a:ext cx="10797141" cy="5125992"/>
          </a:xfrm>
          <a:prstGeom prst="rect">
            <a:avLst/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F28159-6A97-D866-A6B5-24952333CC68}"/>
              </a:ext>
            </a:extLst>
          </p:cNvPr>
          <p:cNvSpPr txBox="1"/>
          <p:nvPr/>
        </p:nvSpPr>
        <p:spPr>
          <a:xfrm>
            <a:off x="8718115" y="1163348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X2</a:t>
            </a:r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DD3BBA9-F9B3-37AA-36C0-B73637D55E09}"/>
              </a:ext>
            </a:extLst>
          </p:cNvPr>
          <p:cNvSpPr/>
          <p:nvPr/>
        </p:nvSpPr>
        <p:spPr>
          <a:xfrm>
            <a:off x="6680487" y="862314"/>
            <a:ext cx="1713055" cy="7697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LED</a:t>
            </a:r>
            <a:r>
              <a:rPr lang="ko-KR" altLang="en-US"/>
              <a:t> </a:t>
            </a:r>
            <a:r>
              <a:rPr lang="en-US" altLang="ko-KR"/>
              <a:t>Diode</a:t>
            </a:r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B49D2FD-9876-605C-9C81-20787340A785}"/>
              </a:ext>
            </a:extLst>
          </p:cNvPr>
          <p:cNvSpPr/>
          <p:nvPr/>
        </p:nvSpPr>
        <p:spPr>
          <a:xfrm>
            <a:off x="2687595" y="46985"/>
            <a:ext cx="2766335" cy="7697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Regulator 12V0 TO 5V0</a:t>
            </a:r>
          </a:p>
          <a:p>
            <a:pPr algn="ctr"/>
            <a:r>
              <a:rPr lang="en-US" altLang="ko-KR"/>
              <a:t>(LD29150DT50R)</a:t>
            </a:r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05086B0-8B1E-7D29-1564-A66B317AABC3}"/>
              </a:ext>
            </a:extLst>
          </p:cNvPr>
          <p:cNvSpPr/>
          <p:nvPr/>
        </p:nvSpPr>
        <p:spPr>
          <a:xfrm>
            <a:off x="6680487" y="46984"/>
            <a:ext cx="1713055" cy="7697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LED</a:t>
            </a:r>
            <a:r>
              <a:rPr lang="ko-KR" altLang="en-US"/>
              <a:t> </a:t>
            </a:r>
            <a:r>
              <a:rPr lang="en-US" altLang="ko-KR"/>
              <a:t>Diode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2740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84663F-909B-E859-F77B-B93328A8B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/>
              <a:t>1. Cross talk</a:t>
            </a:r>
          </a:p>
          <a:p>
            <a:pPr marL="0" indent="0">
              <a:buNone/>
            </a:pPr>
            <a:r>
              <a:rPr lang="en-US" altLang="ko-KR"/>
              <a:t>2. Difficulty of manufacturing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805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E42782-F674-0C5E-A467-45302DF22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EE65A6-21FA-027E-C69A-D07D845B0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2415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519AC17-5D21-092F-C02A-2A85AAAFA4A2}"/>
              </a:ext>
            </a:extLst>
          </p:cNvPr>
          <p:cNvSpPr/>
          <p:nvPr/>
        </p:nvSpPr>
        <p:spPr>
          <a:xfrm>
            <a:off x="112570" y="366359"/>
            <a:ext cx="1556952" cy="52776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ArtyS7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1026063-9A4A-38FC-4984-9D2AD5344AB5}"/>
              </a:ext>
            </a:extLst>
          </p:cNvPr>
          <p:cNvSpPr/>
          <p:nvPr/>
        </p:nvSpPr>
        <p:spPr>
          <a:xfrm>
            <a:off x="1169072" y="1026345"/>
            <a:ext cx="500450" cy="38923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PMOD</a:t>
            </a:r>
            <a:endParaRPr lang="ko-KR" altLang="en-US" sz="80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5C966B7-409F-DAC0-658B-04BFF67A2AB7}"/>
              </a:ext>
            </a:extLst>
          </p:cNvPr>
          <p:cNvSpPr/>
          <p:nvPr/>
        </p:nvSpPr>
        <p:spPr>
          <a:xfrm>
            <a:off x="1169072" y="3777705"/>
            <a:ext cx="500450" cy="38923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PMOD</a:t>
            </a:r>
            <a:endParaRPr lang="ko-KR" altLang="en-US" sz="80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A481909-8C82-CF60-3591-9F2B58ABF846}"/>
              </a:ext>
            </a:extLst>
          </p:cNvPr>
          <p:cNvSpPr/>
          <p:nvPr/>
        </p:nvSpPr>
        <p:spPr>
          <a:xfrm>
            <a:off x="1169072" y="2402025"/>
            <a:ext cx="500450" cy="38923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PMOD</a:t>
            </a:r>
            <a:endParaRPr lang="ko-KR" altLang="en-US" sz="80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265FDAF-756D-7FCA-9F41-BE5F2378F0CC}"/>
              </a:ext>
            </a:extLst>
          </p:cNvPr>
          <p:cNvSpPr/>
          <p:nvPr/>
        </p:nvSpPr>
        <p:spPr>
          <a:xfrm>
            <a:off x="1169072" y="5153385"/>
            <a:ext cx="500450" cy="38923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PMOD</a:t>
            </a:r>
            <a:endParaRPr lang="ko-KR" altLang="en-US" sz="800"/>
          </a:p>
        </p:txBody>
      </p:sp>
      <p:grpSp>
        <p:nvGrpSpPr>
          <p:cNvPr id="162" name="그룹 161">
            <a:extLst>
              <a:ext uri="{FF2B5EF4-FFF2-40B4-BE49-F238E27FC236}">
                <a16:creationId xmlns:a16="http://schemas.microsoft.com/office/drawing/2014/main" id="{C03FF147-8A0E-5EC7-33E0-0F8AEB785323}"/>
              </a:ext>
            </a:extLst>
          </p:cNvPr>
          <p:cNvGrpSpPr/>
          <p:nvPr/>
        </p:nvGrpSpPr>
        <p:grpSpPr>
          <a:xfrm>
            <a:off x="1687401" y="0"/>
            <a:ext cx="6275429" cy="1881593"/>
            <a:chOff x="1801701" y="-45083"/>
            <a:chExt cx="6275429" cy="1881593"/>
          </a:xfrm>
        </p:grpSpPr>
        <p:sp>
          <p:nvSpPr>
            <p:cNvPr id="366" name="TextBox 365">
              <a:extLst>
                <a:ext uri="{FF2B5EF4-FFF2-40B4-BE49-F238E27FC236}">
                  <a16:creationId xmlns:a16="http://schemas.microsoft.com/office/drawing/2014/main" id="{023CA20D-D3B6-8CF7-CB3E-57E61D1AA482}"/>
                </a:ext>
              </a:extLst>
            </p:cNvPr>
            <p:cNvSpPr txBox="1"/>
            <p:nvPr/>
          </p:nvSpPr>
          <p:spPr>
            <a:xfrm>
              <a:off x="3691187" y="-45083"/>
              <a:ext cx="20070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/>
                <a:t>Voltage Shift Select</a:t>
              </a:r>
              <a:endParaRPr lang="ko-KR" altLang="en-US" sz="160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C8AE94AA-D060-4EBE-4F1A-F405203A626B}"/>
                </a:ext>
              </a:extLst>
            </p:cNvPr>
            <p:cNvSpPr/>
            <p:nvPr/>
          </p:nvSpPr>
          <p:spPr>
            <a:xfrm>
              <a:off x="1886552" y="515252"/>
              <a:ext cx="5830503" cy="132125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ko-KR" altLang="en-US"/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773E3E3C-F503-27D7-5979-DBCF6445B45B}"/>
                </a:ext>
              </a:extLst>
            </p:cNvPr>
            <p:cNvSpPr/>
            <p:nvPr/>
          </p:nvSpPr>
          <p:spPr>
            <a:xfrm>
              <a:off x="3419142" y="734996"/>
              <a:ext cx="813565" cy="63277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/>
                <a:t>Voltage</a:t>
              </a:r>
            </a:p>
            <a:p>
              <a:pPr algn="ctr"/>
              <a:r>
                <a:rPr lang="en-US" altLang="ko-KR" sz="800"/>
                <a:t>Regulator</a:t>
              </a:r>
              <a:endParaRPr lang="ko-KR" altLang="en-US" sz="800"/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48B8D2B5-4659-7BE5-CC9D-ECD47AEBF947}"/>
                </a:ext>
              </a:extLst>
            </p:cNvPr>
            <p:cNvSpPr/>
            <p:nvPr/>
          </p:nvSpPr>
          <p:spPr>
            <a:xfrm>
              <a:off x="2488058" y="734996"/>
              <a:ext cx="813565" cy="63277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/>
                <a:t>3.3V to 5.0V</a:t>
              </a:r>
            </a:p>
            <a:p>
              <a:pPr algn="ctr"/>
              <a:r>
                <a:rPr lang="en-US" altLang="ko-KR" sz="800"/>
                <a:t>DC-DC Conveter</a:t>
              </a:r>
              <a:endParaRPr lang="ko-KR" altLang="en-US" sz="800"/>
            </a:p>
          </p:txBody>
        </p:sp>
        <p:cxnSp>
          <p:nvCxnSpPr>
            <p:cNvPr id="220" name="직선 연결선 219">
              <a:extLst>
                <a:ext uri="{FF2B5EF4-FFF2-40B4-BE49-F238E27FC236}">
                  <a16:creationId xmlns:a16="http://schemas.microsoft.com/office/drawing/2014/main" id="{CFA9E72F-6632-CD96-5D78-D5DE11CF01B9}"/>
                </a:ext>
              </a:extLst>
            </p:cNvPr>
            <p:cNvCxnSpPr>
              <a:stCxn id="149" idx="3"/>
              <a:endCxn id="148" idx="1"/>
            </p:cNvCxnSpPr>
            <p:nvPr/>
          </p:nvCxnSpPr>
          <p:spPr>
            <a:xfrm>
              <a:off x="3301623" y="1051382"/>
              <a:ext cx="117519" cy="0"/>
            </a:xfrm>
            <a:prstGeom prst="line">
              <a:avLst/>
            </a:prstGeom>
            <a:ln w="28575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grpSp>
          <p:nvGrpSpPr>
            <p:cNvPr id="421" name="그룹 420">
              <a:extLst>
                <a:ext uri="{FF2B5EF4-FFF2-40B4-BE49-F238E27FC236}">
                  <a16:creationId xmlns:a16="http://schemas.microsoft.com/office/drawing/2014/main" id="{B5FBB433-FBFE-FA14-57AB-B29542038147}"/>
                </a:ext>
              </a:extLst>
            </p:cNvPr>
            <p:cNvGrpSpPr/>
            <p:nvPr/>
          </p:nvGrpSpPr>
          <p:grpSpPr>
            <a:xfrm>
              <a:off x="4466399" y="748679"/>
              <a:ext cx="620025" cy="230674"/>
              <a:chOff x="7850489" y="1408029"/>
              <a:chExt cx="620025" cy="230674"/>
            </a:xfrm>
          </p:grpSpPr>
          <p:sp>
            <p:nvSpPr>
              <p:cNvPr id="222" name="직사각형 221">
                <a:extLst>
                  <a:ext uri="{FF2B5EF4-FFF2-40B4-BE49-F238E27FC236}">
                    <a16:creationId xmlns:a16="http://schemas.microsoft.com/office/drawing/2014/main" id="{9C6FEEE5-9979-B9C3-84B7-DBFDABDCF197}"/>
                  </a:ext>
                </a:extLst>
              </p:cNvPr>
              <p:cNvSpPr/>
              <p:nvPr/>
            </p:nvSpPr>
            <p:spPr>
              <a:xfrm>
                <a:off x="7850489" y="1408029"/>
                <a:ext cx="620025" cy="230674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56" name="직사각형 255">
                <a:extLst>
                  <a:ext uri="{FF2B5EF4-FFF2-40B4-BE49-F238E27FC236}">
                    <a16:creationId xmlns:a16="http://schemas.microsoft.com/office/drawing/2014/main" id="{FFAE3FA1-6C3C-B8FC-A3CF-CB7B407795F8}"/>
                  </a:ext>
                </a:extLst>
              </p:cNvPr>
              <p:cNvSpPr/>
              <p:nvPr/>
            </p:nvSpPr>
            <p:spPr>
              <a:xfrm rot="5400000">
                <a:off x="7857789" y="1493904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57" name="직사각형 256">
                <a:extLst>
                  <a:ext uri="{FF2B5EF4-FFF2-40B4-BE49-F238E27FC236}">
                    <a16:creationId xmlns:a16="http://schemas.microsoft.com/office/drawing/2014/main" id="{DDE47F63-2B25-5702-AA64-1264A5989893}"/>
                  </a:ext>
                </a:extLst>
              </p:cNvPr>
              <p:cNvSpPr/>
              <p:nvPr/>
            </p:nvSpPr>
            <p:spPr>
              <a:xfrm rot="5400000">
                <a:off x="7971618" y="1493905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58" name="직사각형 257">
                <a:extLst>
                  <a:ext uri="{FF2B5EF4-FFF2-40B4-BE49-F238E27FC236}">
                    <a16:creationId xmlns:a16="http://schemas.microsoft.com/office/drawing/2014/main" id="{3F9A7642-9DCE-B9BA-57DC-EF51B4ECCA02}"/>
                  </a:ext>
                </a:extLst>
              </p:cNvPr>
              <p:cNvSpPr/>
              <p:nvPr/>
            </p:nvSpPr>
            <p:spPr>
              <a:xfrm rot="5400000">
                <a:off x="8085417" y="1493905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59" name="직사각형 258">
                <a:extLst>
                  <a:ext uri="{FF2B5EF4-FFF2-40B4-BE49-F238E27FC236}">
                    <a16:creationId xmlns:a16="http://schemas.microsoft.com/office/drawing/2014/main" id="{9BD18E6E-34A1-4CA9-3B05-949BFE46FC78}"/>
                  </a:ext>
                </a:extLst>
              </p:cNvPr>
              <p:cNvSpPr/>
              <p:nvPr/>
            </p:nvSpPr>
            <p:spPr>
              <a:xfrm rot="5400000">
                <a:off x="8199246" y="1493906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60" name="직사각형 259">
                <a:extLst>
                  <a:ext uri="{FF2B5EF4-FFF2-40B4-BE49-F238E27FC236}">
                    <a16:creationId xmlns:a16="http://schemas.microsoft.com/office/drawing/2014/main" id="{1B65E177-51C1-A0D3-6862-46D96406DB69}"/>
                  </a:ext>
                </a:extLst>
              </p:cNvPr>
              <p:cNvSpPr/>
              <p:nvPr/>
            </p:nvSpPr>
            <p:spPr>
              <a:xfrm rot="5400000">
                <a:off x="8313717" y="1493905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99" name="직사각형 298">
                <a:extLst>
                  <a:ext uri="{FF2B5EF4-FFF2-40B4-BE49-F238E27FC236}">
                    <a16:creationId xmlns:a16="http://schemas.microsoft.com/office/drawing/2014/main" id="{807007B7-C4BC-655B-606E-F0E04E76E78C}"/>
                  </a:ext>
                </a:extLst>
              </p:cNvPr>
              <p:cNvSpPr/>
              <p:nvPr/>
            </p:nvSpPr>
            <p:spPr>
              <a:xfrm rot="5400000">
                <a:off x="7909999" y="1455724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00" name="직사각형 299">
                <a:extLst>
                  <a:ext uri="{FF2B5EF4-FFF2-40B4-BE49-F238E27FC236}">
                    <a16:creationId xmlns:a16="http://schemas.microsoft.com/office/drawing/2014/main" id="{9B5B6F63-7F42-427E-8965-315C1783DAEB}"/>
                  </a:ext>
                </a:extLst>
              </p:cNvPr>
              <p:cNvSpPr/>
              <p:nvPr/>
            </p:nvSpPr>
            <p:spPr>
              <a:xfrm rot="5400000">
                <a:off x="8023828" y="1455725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01" name="직사각형 300">
                <a:extLst>
                  <a:ext uri="{FF2B5EF4-FFF2-40B4-BE49-F238E27FC236}">
                    <a16:creationId xmlns:a16="http://schemas.microsoft.com/office/drawing/2014/main" id="{8B5D4500-05FA-DC4D-1695-4ECD22D85267}"/>
                  </a:ext>
                </a:extLst>
              </p:cNvPr>
              <p:cNvSpPr/>
              <p:nvPr/>
            </p:nvSpPr>
            <p:spPr>
              <a:xfrm rot="5400000">
                <a:off x="8137627" y="1455725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02" name="직사각형 301">
                <a:extLst>
                  <a:ext uri="{FF2B5EF4-FFF2-40B4-BE49-F238E27FC236}">
                    <a16:creationId xmlns:a16="http://schemas.microsoft.com/office/drawing/2014/main" id="{66EFBBDF-6658-3787-0FAA-4E251D1C0B59}"/>
                  </a:ext>
                </a:extLst>
              </p:cNvPr>
              <p:cNvSpPr/>
              <p:nvPr/>
            </p:nvSpPr>
            <p:spPr>
              <a:xfrm rot="5400000">
                <a:off x="8251456" y="1455726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03" name="직사각형 302">
                <a:extLst>
                  <a:ext uri="{FF2B5EF4-FFF2-40B4-BE49-F238E27FC236}">
                    <a16:creationId xmlns:a16="http://schemas.microsoft.com/office/drawing/2014/main" id="{70ED6B99-666D-1F33-1D86-50765BB7980A}"/>
                  </a:ext>
                </a:extLst>
              </p:cNvPr>
              <p:cNvSpPr/>
              <p:nvPr/>
            </p:nvSpPr>
            <p:spPr>
              <a:xfrm rot="5400000">
                <a:off x="8365927" y="1455725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sp>
          <p:nvSpPr>
            <p:cNvPr id="367" name="TextBox 366">
              <a:extLst>
                <a:ext uri="{FF2B5EF4-FFF2-40B4-BE49-F238E27FC236}">
                  <a16:creationId xmlns:a16="http://schemas.microsoft.com/office/drawing/2014/main" id="{13B8CA3B-B499-85AD-9DDC-FF362190042D}"/>
                </a:ext>
              </a:extLst>
            </p:cNvPr>
            <p:cNvSpPr txBox="1"/>
            <p:nvPr/>
          </p:nvSpPr>
          <p:spPr>
            <a:xfrm>
              <a:off x="4182380" y="311862"/>
              <a:ext cx="10246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/>
                <a:t>IO Select</a:t>
              </a:r>
              <a:endParaRPr lang="ko-KR" altLang="en-US" sz="1600"/>
            </a:p>
          </p:txBody>
        </p:sp>
        <p:grpSp>
          <p:nvGrpSpPr>
            <p:cNvPr id="422" name="그룹 421">
              <a:extLst>
                <a:ext uri="{FF2B5EF4-FFF2-40B4-BE49-F238E27FC236}">
                  <a16:creationId xmlns:a16="http://schemas.microsoft.com/office/drawing/2014/main" id="{8D02E7EC-7228-CBDD-B0A1-650148A5E2F0}"/>
                </a:ext>
              </a:extLst>
            </p:cNvPr>
            <p:cNvGrpSpPr/>
            <p:nvPr/>
          </p:nvGrpSpPr>
          <p:grpSpPr>
            <a:xfrm>
              <a:off x="4466399" y="1099179"/>
              <a:ext cx="620025" cy="230674"/>
              <a:chOff x="7850489" y="1408029"/>
              <a:chExt cx="620025" cy="230674"/>
            </a:xfrm>
          </p:grpSpPr>
          <p:sp>
            <p:nvSpPr>
              <p:cNvPr id="423" name="직사각형 422">
                <a:extLst>
                  <a:ext uri="{FF2B5EF4-FFF2-40B4-BE49-F238E27FC236}">
                    <a16:creationId xmlns:a16="http://schemas.microsoft.com/office/drawing/2014/main" id="{DAD7D749-EB57-9DC0-5A52-9BB201CCBD65}"/>
                  </a:ext>
                </a:extLst>
              </p:cNvPr>
              <p:cNvSpPr/>
              <p:nvPr/>
            </p:nvSpPr>
            <p:spPr>
              <a:xfrm>
                <a:off x="7850489" y="1408029"/>
                <a:ext cx="620025" cy="230674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424" name="직사각형 423">
                <a:extLst>
                  <a:ext uri="{FF2B5EF4-FFF2-40B4-BE49-F238E27FC236}">
                    <a16:creationId xmlns:a16="http://schemas.microsoft.com/office/drawing/2014/main" id="{227D1639-4AB9-BA13-88F2-A19745EBBA64}"/>
                  </a:ext>
                </a:extLst>
              </p:cNvPr>
              <p:cNvSpPr/>
              <p:nvPr/>
            </p:nvSpPr>
            <p:spPr>
              <a:xfrm rot="5400000">
                <a:off x="7857789" y="1493904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425" name="직사각형 424">
                <a:extLst>
                  <a:ext uri="{FF2B5EF4-FFF2-40B4-BE49-F238E27FC236}">
                    <a16:creationId xmlns:a16="http://schemas.microsoft.com/office/drawing/2014/main" id="{6774C648-D984-1B7C-9B07-48CD92A5261A}"/>
                  </a:ext>
                </a:extLst>
              </p:cNvPr>
              <p:cNvSpPr/>
              <p:nvPr/>
            </p:nvSpPr>
            <p:spPr>
              <a:xfrm rot="5400000">
                <a:off x="7971618" y="1493905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426" name="직사각형 425">
                <a:extLst>
                  <a:ext uri="{FF2B5EF4-FFF2-40B4-BE49-F238E27FC236}">
                    <a16:creationId xmlns:a16="http://schemas.microsoft.com/office/drawing/2014/main" id="{94238119-CD78-2A3E-2A0C-87A29ED1EFED}"/>
                  </a:ext>
                </a:extLst>
              </p:cNvPr>
              <p:cNvSpPr/>
              <p:nvPr/>
            </p:nvSpPr>
            <p:spPr>
              <a:xfrm rot="5400000">
                <a:off x="8085417" y="1493905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427" name="직사각형 426">
                <a:extLst>
                  <a:ext uri="{FF2B5EF4-FFF2-40B4-BE49-F238E27FC236}">
                    <a16:creationId xmlns:a16="http://schemas.microsoft.com/office/drawing/2014/main" id="{D00CB478-0B85-BE39-0C84-0AE346C81491}"/>
                  </a:ext>
                </a:extLst>
              </p:cNvPr>
              <p:cNvSpPr/>
              <p:nvPr/>
            </p:nvSpPr>
            <p:spPr>
              <a:xfrm rot="5400000">
                <a:off x="8199246" y="1493906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428" name="직사각형 427">
                <a:extLst>
                  <a:ext uri="{FF2B5EF4-FFF2-40B4-BE49-F238E27FC236}">
                    <a16:creationId xmlns:a16="http://schemas.microsoft.com/office/drawing/2014/main" id="{EB5190D0-77DB-3E32-18D7-1963A263819E}"/>
                  </a:ext>
                </a:extLst>
              </p:cNvPr>
              <p:cNvSpPr/>
              <p:nvPr/>
            </p:nvSpPr>
            <p:spPr>
              <a:xfrm rot="5400000">
                <a:off x="8313717" y="1493905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429" name="직사각형 428">
                <a:extLst>
                  <a:ext uri="{FF2B5EF4-FFF2-40B4-BE49-F238E27FC236}">
                    <a16:creationId xmlns:a16="http://schemas.microsoft.com/office/drawing/2014/main" id="{8C829F5D-90FA-B670-8C7B-A17E32E0328D}"/>
                  </a:ext>
                </a:extLst>
              </p:cNvPr>
              <p:cNvSpPr/>
              <p:nvPr/>
            </p:nvSpPr>
            <p:spPr>
              <a:xfrm rot="5400000">
                <a:off x="7909999" y="1455724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430" name="직사각형 429">
                <a:extLst>
                  <a:ext uri="{FF2B5EF4-FFF2-40B4-BE49-F238E27FC236}">
                    <a16:creationId xmlns:a16="http://schemas.microsoft.com/office/drawing/2014/main" id="{1E022F33-F9F0-A209-6C0E-7F3565CBDE72}"/>
                  </a:ext>
                </a:extLst>
              </p:cNvPr>
              <p:cNvSpPr/>
              <p:nvPr/>
            </p:nvSpPr>
            <p:spPr>
              <a:xfrm rot="5400000">
                <a:off x="8023828" y="1455725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431" name="직사각형 430">
                <a:extLst>
                  <a:ext uri="{FF2B5EF4-FFF2-40B4-BE49-F238E27FC236}">
                    <a16:creationId xmlns:a16="http://schemas.microsoft.com/office/drawing/2014/main" id="{AE8F562F-FFC0-4F50-1F85-418A37CC0A53}"/>
                  </a:ext>
                </a:extLst>
              </p:cNvPr>
              <p:cNvSpPr/>
              <p:nvPr/>
            </p:nvSpPr>
            <p:spPr>
              <a:xfrm rot="5400000">
                <a:off x="8137627" y="1455725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432" name="직사각형 431">
                <a:extLst>
                  <a:ext uri="{FF2B5EF4-FFF2-40B4-BE49-F238E27FC236}">
                    <a16:creationId xmlns:a16="http://schemas.microsoft.com/office/drawing/2014/main" id="{28AA083A-C6B3-5EB2-3ECC-55C01A6223C4}"/>
                  </a:ext>
                </a:extLst>
              </p:cNvPr>
              <p:cNvSpPr/>
              <p:nvPr/>
            </p:nvSpPr>
            <p:spPr>
              <a:xfrm rot="5400000">
                <a:off x="8251456" y="1455726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433" name="직사각형 432">
                <a:extLst>
                  <a:ext uri="{FF2B5EF4-FFF2-40B4-BE49-F238E27FC236}">
                    <a16:creationId xmlns:a16="http://schemas.microsoft.com/office/drawing/2014/main" id="{33A15405-A165-4245-5EB8-C90B6893C336}"/>
                  </a:ext>
                </a:extLst>
              </p:cNvPr>
              <p:cNvSpPr/>
              <p:nvPr/>
            </p:nvSpPr>
            <p:spPr>
              <a:xfrm rot="5400000">
                <a:off x="8365927" y="1455725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3957B7D-CECC-6F85-5B99-C02E74CD48A6}"/>
                </a:ext>
              </a:extLst>
            </p:cNvPr>
            <p:cNvSpPr/>
            <p:nvPr/>
          </p:nvSpPr>
          <p:spPr>
            <a:xfrm>
              <a:off x="5199580" y="727116"/>
              <a:ext cx="813565" cy="63277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/>
                <a:t>Isolator</a:t>
              </a:r>
              <a:endParaRPr lang="ko-KR" altLang="en-US" sz="80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D98EF8C-9C5D-0A23-D90D-2115C15E68CF}"/>
                </a:ext>
              </a:extLst>
            </p:cNvPr>
            <p:cNvSpPr/>
            <p:nvPr/>
          </p:nvSpPr>
          <p:spPr>
            <a:xfrm>
              <a:off x="6131650" y="727116"/>
              <a:ext cx="813565" cy="63277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/>
                <a:t>Transciever</a:t>
              </a:r>
              <a:endParaRPr lang="ko-KR" altLang="en-US" sz="800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7BB53254-28FD-B095-EEB2-9EA075CFA10B}"/>
                </a:ext>
              </a:extLst>
            </p:cNvPr>
            <p:cNvSpPr/>
            <p:nvPr/>
          </p:nvSpPr>
          <p:spPr>
            <a:xfrm>
              <a:off x="7166722" y="561481"/>
              <a:ext cx="550333" cy="2478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50A33358-26D5-52F4-2C8E-D61AC9D50AAB}"/>
                </a:ext>
              </a:extLst>
            </p:cNvPr>
            <p:cNvSpPr/>
            <p:nvPr/>
          </p:nvSpPr>
          <p:spPr>
            <a:xfrm>
              <a:off x="7166722" y="860612"/>
              <a:ext cx="550333" cy="2478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B0278985-F5AE-D491-0376-9F37C566DB08}"/>
                </a:ext>
              </a:extLst>
            </p:cNvPr>
            <p:cNvSpPr/>
            <p:nvPr/>
          </p:nvSpPr>
          <p:spPr>
            <a:xfrm>
              <a:off x="7717056" y="595537"/>
              <a:ext cx="360074" cy="179732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AC9AA7CF-4772-9DDF-E6A2-5E9E976538FD}"/>
                </a:ext>
              </a:extLst>
            </p:cNvPr>
            <p:cNvSpPr/>
            <p:nvPr/>
          </p:nvSpPr>
          <p:spPr>
            <a:xfrm>
              <a:off x="7717056" y="894668"/>
              <a:ext cx="360074" cy="179732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CEE560B2-1787-4742-74EC-1A0B9527878C}"/>
                </a:ext>
              </a:extLst>
            </p:cNvPr>
            <p:cNvSpPr/>
            <p:nvPr/>
          </p:nvSpPr>
          <p:spPr>
            <a:xfrm>
              <a:off x="7166722" y="1171408"/>
              <a:ext cx="550333" cy="2478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36E450E9-3EA4-E788-31B2-161ADF65F4CB}"/>
                </a:ext>
              </a:extLst>
            </p:cNvPr>
            <p:cNvSpPr/>
            <p:nvPr/>
          </p:nvSpPr>
          <p:spPr>
            <a:xfrm>
              <a:off x="7166722" y="1490388"/>
              <a:ext cx="550333" cy="2478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25E897BE-3A8C-F7FC-15B1-45960A55753B}"/>
                </a:ext>
              </a:extLst>
            </p:cNvPr>
            <p:cNvSpPr/>
            <p:nvPr/>
          </p:nvSpPr>
          <p:spPr>
            <a:xfrm>
              <a:off x="7717056" y="1205464"/>
              <a:ext cx="360074" cy="179732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974AB3BE-44FA-6CE1-E9C2-5165072C4137}"/>
                </a:ext>
              </a:extLst>
            </p:cNvPr>
            <p:cNvSpPr/>
            <p:nvPr/>
          </p:nvSpPr>
          <p:spPr>
            <a:xfrm>
              <a:off x="7717056" y="1524444"/>
              <a:ext cx="360074" cy="179732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직사각형 158">
              <a:extLst>
                <a:ext uri="{FF2B5EF4-FFF2-40B4-BE49-F238E27FC236}">
                  <a16:creationId xmlns:a16="http://schemas.microsoft.com/office/drawing/2014/main" id="{EAEA1E38-F256-6C55-473F-89F550AA6D98}"/>
                </a:ext>
              </a:extLst>
            </p:cNvPr>
            <p:cNvSpPr/>
            <p:nvPr/>
          </p:nvSpPr>
          <p:spPr>
            <a:xfrm>
              <a:off x="1801701" y="898130"/>
              <a:ext cx="611300" cy="63277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/>
                <a:t>Pin Header</a:t>
              </a:r>
              <a:endParaRPr lang="ko-KR" altLang="en-US" sz="800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B8D6745C-ADA2-4961-DF28-B0A427C4AD60}"/>
                </a:ext>
              </a:extLst>
            </p:cNvPr>
            <p:cNvSpPr txBox="1"/>
            <p:nvPr/>
          </p:nvSpPr>
          <p:spPr>
            <a:xfrm>
              <a:off x="7309664" y="88708"/>
              <a:ext cx="5918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/>
                <a:t>BNC</a:t>
              </a:r>
              <a:endParaRPr lang="ko-KR" altLang="en-US" sz="1600"/>
            </a:p>
          </p:txBody>
        </p:sp>
      </p:grpSp>
      <p:grpSp>
        <p:nvGrpSpPr>
          <p:cNvPr id="243" name="그룹 242">
            <a:extLst>
              <a:ext uri="{FF2B5EF4-FFF2-40B4-BE49-F238E27FC236}">
                <a16:creationId xmlns:a16="http://schemas.microsoft.com/office/drawing/2014/main" id="{A05BB873-2D3F-A5D6-C62F-047D6758C4D8}"/>
              </a:ext>
            </a:extLst>
          </p:cNvPr>
          <p:cNvGrpSpPr/>
          <p:nvPr/>
        </p:nvGrpSpPr>
        <p:grpSpPr>
          <a:xfrm>
            <a:off x="1687401" y="1385711"/>
            <a:ext cx="6275429" cy="1881593"/>
            <a:chOff x="1801701" y="-45083"/>
            <a:chExt cx="6275429" cy="1881593"/>
          </a:xfrm>
        </p:grpSpPr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721E0E5B-615A-17C4-5949-8EA472A98F7C}"/>
                </a:ext>
              </a:extLst>
            </p:cNvPr>
            <p:cNvSpPr txBox="1"/>
            <p:nvPr/>
          </p:nvSpPr>
          <p:spPr>
            <a:xfrm>
              <a:off x="3691187" y="-45083"/>
              <a:ext cx="20070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/>
                <a:t>Voltage Shift Select</a:t>
              </a:r>
              <a:endParaRPr lang="ko-KR" altLang="en-US" sz="1600"/>
            </a:p>
          </p:txBody>
        </p:sp>
        <p:sp>
          <p:nvSpPr>
            <p:cNvPr id="245" name="직사각형 244">
              <a:extLst>
                <a:ext uri="{FF2B5EF4-FFF2-40B4-BE49-F238E27FC236}">
                  <a16:creationId xmlns:a16="http://schemas.microsoft.com/office/drawing/2014/main" id="{DE4F2307-230B-8641-3E6E-F737202B454D}"/>
                </a:ext>
              </a:extLst>
            </p:cNvPr>
            <p:cNvSpPr/>
            <p:nvPr/>
          </p:nvSpPr>
          <p:spPr>
            <a:xfrm>
              <a:off x="1886552" y="515252"/>
              <a:ext cx="5830503" cy="132125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ko-KR" altLang="en-US"/>
            </a:p>
          </p:txBody>
        </p:sp>
        <p:sp>
          <p:nvSpPr>
            <p:cNvPr id="246" name="직사각형 245">
              <a:extLst>
                <a:ext uri="{FF2B5EF4-FFF2-40B4-BE49-F238E27FC236}">
                  <a16:creationId xmlns:a16="http://schemas.microsoft.com/office/drawing/2014/main" id="{A1912FCF-DCBE-6490-5D00-64F54996996A}"/>
                </a:ext>
              </a:extLst>
            </p:cNvPr>
            <p:cNvSpPr/>
            <p:nvPr/>
          </p:nvSpPr>
          <p:spPr>
            <a:xfrm>
              <a:off x="3419142" y="734996"/>
              <a:ext cx="813565" cy="63277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/>
                <a:t>Voltage</a:t>
              </a:r>
            </a:p>
            <a:p>
              <a:pPr algn="ctr"/>
              <a:r>
                <a:rPr lang="en-US" altLang="ko-KR" sz="800"/>
                <a:t>Regulator</a:t>
              </a:r>
              <a:endParaRPr lang="ko-KR" altLang="en-US" sz="800"/>
            </a:p>
          </p:txBody>
        </p:sp>
        <p:sp>
          <p:nvSpPr>
            <p:cNvPr id="247" name="직사각형 246">
              <a:extLst>
                <a:ext uri="{FF2B5EF4-FFF2-40B4-BE49-F238E27FC236}">
                  <a16:creationId xmlns:a16="http://schemas.microsoft.com/office/drawing/2014/main" id="{B9182E77-3F66-7A23-6C17-CD1A3AE68E33}"/>
                </a:ext>
              </a:extLst>
            </p:cNvPr>
            <p:cNvSpPr/>
            <p:nvPr/>
          </p:nvSpPr>
          <p:spPr>
            <a:xfrm>
              <a:off x="2488058" y="734996"/>
              <a:ext cx="813565" cy="63277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/>
                <a:t>3.3V to 5.0V</a:t>
              </a:r>
            </a:p>
            <a:p>
              <a:pPr algn="ctr"/>
              <a:r>
                <a:rPr lang="en-US" altLang="ko-KR" sz="800"/>
                <a:t>DC-DC Conveter</a:t>
              </a:r>
              <a:endParaRPr lang="ko-KR" altLang="en-US" sz="800"/>
            </a:p>
          </p:txBody>
        </p:sp>
        <p:cxnSp>
          <p:nvCxnSpPr>
            <p:cNvPr id="248" name="직선 연결선 247">
              <a:extLst>
                <a:ext uri="{FF2B5EF4-FFF2-40B4-BE49-F238E27FC236}">
                  <a16:creationId xmlns:a16="http://schemas.microsoft.com/office/drawing/2014/main" id="{F0762EC6-DC18-D911-8E90-795F8B62817B}"/>
                </a:ext>
              </a:extLst>
            </p:cNvPr>
            <p:cNvCxnSpPr>
              <a:stCxn id="247" idx="3"/>
              <a:endCxn id="246" idx="1"/>
            </p:cNvCxnSpPr>
            <p:nvPr/>
          </p:nvCxnSpPr>
          <p:spPr>
            <a:xfrm>
              <a:off x="3301623" y="1051382"/>
              <a:ext cx="117519" cy="0"/>
            </a:xfrm>
            <a:prstGeom prst="line">
              <a:avLst/>
            </a:prstGeom>
            <a:ln w="28575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grpSp>
          <p:nvGrpSpPr>
            <p:cNvPr id="249" name="그룹 248">
              <a:extLst>
                <a:ext uri="{FF2B5EF4-FFF2-40B4-BE49-F238E27FC236}">
                  <a16:creationId xmlns:a16="http://schemas.microsoft.com/office/drawing/2014/main" id="{738021D5-1C84-325E-42DF-826673B47F87}"/>
                </a:ext>
              </a:extLst>
            </p:cNvPr>
            <p:cNvGrpSpPr/>
            <p:nvPr/>
          </p:nvGrpSpPr>
          <p:grpSpPr>
            <a:xfrm>
              <a:off x="4466399" y="748679"/>
              <a:ext cx="620025" cy="230674"/>
              <a:chOff x="7850489" y="1408029"/>
              <a:chExt cx="620025" cy="230674"/>
            </a:xfrm>
          </p:grpSpPr>
          <p:sp>
            <p:nvSpPr>
              <p:cNvPr id="280" name="직사각형 279">
                <a:extLst>
                  <a:ext uri="{FF2B5EF4-FFF2-40B4-BE49-F238E27FC236}">
                    <a16:creationId xmlns:a16="http://schemas.microsoft.com/office/drawing/2014/main" id="{28993F17-E9B5-2D33-7F4C-BF84CC94519C}"/>
                  </a:ext>
                </a:extLst>
              </p:cNvPr>
              <p:cNvSpPr/>
              <p:nvPr/>
            </p:nvSpPr>
            <p:spPr>
              <a:xfrm>
                <a:off x="7850489" y="1408029"/>
                <a:ext cx="620025" cy="230674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81" name="직사각형 280">
                <a:extLst>
                  <a:ext uri="{FF2B5EF4-FFF2-40B4-BE49-F238E27FC236}">
                    <a16:creationId xmlns:a16="http://schemas.microsoft.com/office/drawing/2014/main" id="{930DC249-0180-C6C1-4952-03F98483D57B}"/>
                  </a:ext>
                </a:extLst>
              </p:cNvPr>
              <p:cNvSpPr/>
              <p:nvPr/>
            </p:nvSpPr>
            <p:spPr>
              <a:xfrm rot="5400000">
                <a:off x="7857789" y="1493904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82" name="직사각형 281">
                <a:extLst>
                  <a:ext uri="{FF2B5EF4-FFF2-40B4-BE49-F238E27FC236}">
                    <a16:creationId xmlns:a16="http://schemas.microsoft.com/office/drawing/2014/main" id="{8481DFE4-ACD8-C61D-4F1F-104A736A63CA}"/>
                  </a:ext>
                </a:extLst>
              </p:cNvPr>
              <p:cNvSpPr/>
              <p:nvPr/>
            </p:nvSpPr>
            <p:spPr>
              <a:xfrm rot="5400000">
                <a:off x="7971618" y="1493905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83" name="직사각형 282">
                <a:extLst>
                  <a:ext uri="{FF2B5EF4-FFF2-40B4-BE49-F238E27FC236}">
                    <a16:creationId xmlns:a16="http://schemas.microsoft.com/office/drawing/2014/main" id="{E5CDE99C-B23A-44ED-82B4-D96405A9BB7F}"/>
                  </a:ext>
                </a:extLst>
              </p:cNvPr>
              <p:cNvSpPr/>
              <p:nvPr/>
            </p:nvSpPr>
            <p:spPr>
              <a:xfrm rot="5400000">
                <a:off x="8085417" y="1493905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84" name="직사각형 283">
                <a:extLst>
                  <a:ext uri="{FF2B5EF4-FFF2-40B4-BE49-F238E27FC236}">
                    <a16:creationId xmlns:a16="http://schemas.microsoft.com/office/drawing/2014/main" id="{4F61C91B-FF08-DB9C-8F4A-2E491FE8DF08}"/>
                  </a:ext>
                </a:extLst>
              </p:cNvPr>
              <p:cNvSpPr/>
              <p:nvPr/>
            </p:nvSpPr>
            <p:spPr>
              <a:xfrm rot="5400000">
                <a:off x="8199246" y="1493906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85" name="직사각형 284">
                <a:extLst>
                  <a:ext uri="{FF2B5EF4-FFF2-40B4-BE49-F238E27FC236}">
                    <a16:creationId xmlns:a16="http://schemas.microsoft.com/office/drawing/2014/main" id="{1B05FB0D-D16E-8F08-2F1B-34A6D155B897}"/>
                  </a:ext>
                </a:extLst>
              </p:cNvPr>
              <p:cNvSpPr/>
              <p:nvPr/>
            </p:nvSpPr>
            <p:spPr>
              <a:xfrm rot="5400000">
                <a:off x="8313717" y="1493905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86" name="직사각형 285">
                <a:extLst>
                  <a:ext uri="{FF2B5EF4-FFF2-40B4-BE49-F238E27FC236}">
                    <a16:creationId xmlns:a16="http://schemas.microsoft.com/office/drawing/2014/main" id="{27FAACBB-EADD-62E7-0B6A-CF96AB677934}"/>
                  </a:ext>
                </a:extLst>
              </p:cNvPr>
              <p:cNvSpPr/>
              <p:nvPr/>
            </p:nvSpPr>
            <p:spPr>
              <a:xfrm rot="5400000">
                <a:off x="7909999" y="1455724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87" name="직사각형 286">
                <a:extLst>
                  <a:ext uri="{FF2B5EF4-FFF2-40B4-BE49-F238E27FC236}">
                    <a16:creationId xmlns:a16="http://schemas.microsoft.com/office/drawing/2014/main" id="{0E27C5FD-2C14-FE23-ECA2-26FCCBE563F2}"/>
                  </a:ext>
                </a:extLst>
              </p:cNvPr>
              <p:cNvSpPr/>
              <p:nvPr/>
            </p:nvSpPr>
            <p:spPr>
              <a:xfrm rot="5400000">
                <a:off x="8023828" y="1455725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88" name="직사각형 287">
                <a:extLst>
                  <a:ext uri="{FF2B5EF4-FFF2-40B4-BE49-F238E27FC236}">
                    <a16:creationId xmlns:a16="http://schemas.microsoft.com/office/drawing/2014/main" id="{E4B2970F-320F-341C-8C0E-A89CA0D0EE89}"/>
                  </a:ext>
                </a:extLst>
              </p:cNvPr>
              <p:cNvSpPr/>
              <p:nvPr/>
            </p:nvSpPr>
            <p:spPr>
              <a:xfrm rot="5400000">
                <a:off x="8137627" y="1455725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89" name="직사각형 288">
                <a:extLst>
                  <a:ext uri="{FF2B5EF4-FFF2-40B4-BE49-F238E27FC236}">
                    <a16:creationId xmlns:a16="http://schemas.microsoft.com/office/drawing/2014/main" id="{08FFF5FF-ACB3-B72D-8FF7-0764836C3442}"/>
                  </a:ext>
                </a:extLst>
              </p:cNvPr>
              <p:cNvSpPr/>
              <p:nvPr/>
            </p:nvSpPr>
            <p:spPr>
              <a:xfrm rot="5400000">
                <a:off x="8251456" y="1455726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90" name="직사각형 289">
                <a:extLst>
                  <a:ext uri="{FF2B5EF4-FFF2-40B4-BE49-F238E27FC236}">
                    <a16:creationId xmlns:a16="http://schemas.microsoft.com/office/drawing/2014/main" id="{D3DD2148-9F5F-5988-D5FE-509B8EB43274}"/>
                  </a:ext>
                </a:extLst>
              </p:cNvPr>
              <p:cNvSpPr/>
              <p:nvPr/>
            </p:nvSpPr>
            <p:spPr>
              <a:xfrm rot="5400000">
                <a:off x="8365927" y="1455725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909EE1C5-2AE7-4604-D4C0-7BAF6FAEDA60}"/>
                </a:ext>
              </a:extLst>
            </p:cNvPr>
            <p:cNvSpPr txBox="1"/>
            <p:nvPr/>
          </p:nvSpPr>
          <p:spPr>
            <a:xfrm>
              <a:off x="4182380" y="311862"/>
              <a:ext cx="10246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/>
                <a:t>IO Select</a:t>
              </a:r>
              <a:endParaRPr lang="ko-KR" altLang="en-US" sz="1600"/>
            </a:p>
          </p:txBody>
        </p:sp>
        <p:grpSp>
          <p:nvGrpSpPr>
            <p:cNvPr id="251" name="그룹 250">
              <a:extLst>
                <a:ext uri="{FF2B5EF4-FFF2-40B4-BE49-F238E27FC236}">
                  <a16:creationId xmlns:a16="http://schemas.microsoft.com/office/drawing/2014/main" id="{13528ACF-4730-CD22-E83B-FB428B4FD91E}"/>
                </a:ext>
              </a:extLst>
            </p:cNvPr>
            <p:cNvGrpSpPr/>
            <p:nvPr/>
          </p:nvGrpSpPr>
          <p:grpSpPr>
            <a:xfrm>
              <a:off x="4466399" y="1099179"/>
              <a:ext cx="620025" cy="230674"/>
              <a:chOff x="7850489" y="1408029"/>
              <a:chExt cx="620025" cy="230674"/>
            </a:xfrm>
          </p:grpSpPr>
          <p:sp>
            <p:nvSpPr>
              <p:cNvPr id="269" name="직사각형 268">
                <a:extLst>
                  <a:ext uri="{FF2B5EF4-FFF2-40B4-BE49-F238E27FC236}">
                    <a16:creationId xmlns:a16="http://schemas.microsoft.com/office/drawing/2014/main" id="{0AA24321-8B44-8E39-9C45-2F29F398F656}"/>
                  </a:ext>
                </a:extLst>
              </p:cNvPr>
              <p:cNvSpPr/>
              <p:nvPr/>
            </p:nvSpPr>
            <p:spPr>
              <a:xfrm>
                <a:off x="7850489" y="1408029"/>
                <a:ext cx="620025" cy="230674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70" name="직사각형 269">
                <a:extLst>
                  <a:ext uri="{FF2B5EF4-FFF2-40B4-BE49-F238E27FC236}">
                    <a16:creationId xmlns:a16="http://schemas.microsoft.com/office/drawing/2014/main" id="{9E1B47C8-346C-C03B-A7CC-ECF478E53FEE}"/>
                  </a:ext>
                </a:extLst>
              </p:cNvPr>
              <p:cNvSpPr/>
              <p:nvPr/>
            </p:nvSpPr>
            <p:spPr>
              <a:xfrm rot="5400000">
                <a:off x="7857789" y="1493904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71" name="직사각형 270">
                <a:extLst>
                  <a:ext uri="{FF2B5EF4-FFF2-40B4-BE49-F238E27FC236}">
                    <a16:creationId xmlns:a16="http://schemas.microsoft.com/office/drawing/2014/main" id="{31E9D335-9637-17E2-80B0-7F78963E2FD7}"/>
                  </a:ext>
                </a:extLst>
              </p:cNvPr>
              <p:cNvSpPr/>
              <p:nvPr/>
            </p:nvSpPr>
            <p:spPr>
              <a:xfrm rot="5400000">
                <a:off x="7971618" y="1493905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72" name="직사각형 271">
                <a:extLst>
                  <a:ext uri="{FF2B5EF4-FFF2-40B4-BE49-F238E27FC236}">
                    <a16:creationId xmlns:a16="http://schemas.microsoft.com/office/drawing/2014/main" id="{984D4475-A72C-0CBE-4A46-49BF860F2D6D}"/>
                  </a:ext>
                </a:extLst>
              </p:cNvPr>
              <p:cNvSpPr/>
              <p:nvPr/>
            </p:nvSpPr>
            <p:spPr>
              <a:xfrm rot="5400000">
                <a:off x="8085417" y="1493905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73" name="직사각형 272">
                <a:extLst>
                  <a:ext uri="{FF2B5EF4-FFF2-40B4-BE49-F238E27FC236}">
                    <a16:creationId xmlns:a16="http://schemas.microsoft.com/office/drawing/2014/main" id="{EA1B681C-9DE3-F88D-D9CE-841228094BAF}"/>
                  </a:ext>
                </a:extLst>
              </p:cNvPr>
              <p:cNvSpPr/>
              <p:nvPr/>
            </p:nvSpPr>
            <p:spPr>
              <a:xfrm rot="5400000">
                <a:off x="8199246" y="1493906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74" name="직사각형 273">
                <a:extLst>
                  <a:ext uri="{FF2B5EF4-FFF2-40B4-BE49-F238E27FC236}">
                    <a16:creationId xmlns:a16="http://schemas.microsoft.com/office/drawing/2014/main" id="{D5A28BCB-47ED-020A-1ACA-E7BB6A6C2AF2}"/>
                  </a:ext>
                </a:extLst>
              </p:cNvPr>
              <p:cNvSpPr/>
              <p:nvPr/>
            </p:nvSpPr>
            <p:spPr>
              <a:xfrm rot="5400000">
                <a:off x="8313717" y="1493905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75" name="직사각형 274">
                <a:extLst>
                  <a:ext uri="{FF2B5EF4-FFF2-40B4-BE49-F238E27FC236}">
                    <a16:creationId xmlns:a16="http://schemas.microsoft.com/office/drawing/2014/main" id="{BD531D9D-571B-7714-D8A0-9EF4A9C78A19}"/>
                  </a:ext>
                </a:extLst>
              </p:cNvPr>
              <p:cNvSpPr/>
              <p:nvPr/>
            </p:nvSpPr>
            <p:spPr>
              <a:xfrm rot="5400000">
                <a:off x="7909999" y="1455724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76" name="직사각형 275">
                <a:extLst>
                  <a:ext uri="{FF2B5EF4-FFF2-40B4-BE49-F238E27FC236}">
                    <a16:creationId xmlns:a16="http://schemas.microsoft.com/office/drawing/2014/main" id="{92272B5D-FD72-857B-7F78-7926E8086EB1}"/>
                  </a:ext>
                </a:extLst>
              </p:cNvPr>
              <p:cNvSpPr/>
              <p:nvPr/>
            </p:nvSpPr>
            <p:spPr>
              <a:xfrm rot="5400000">
                <a:off x="8023828" y="1455725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77" name="직사각형 276">
                <a:extLst>
                  <a:ext uri="{FF2B5EF4-FFF2-40B4-BE49-F238E27FC236}">
                    <a16:creationId xmlns:a16="http://schemas.microsoft.com/office/drawing/2014/main" id="{A72251A9-8B25-5317-0BD6-77A18E852E92}"/>
                  </a:ext>
                </a:extLst>
              </p:cNvPr>
              <p:cNvSpPr/>
              <p:nvPr/>
            </p:nvSpPr>
            <p:spPr>
              <a:xfrm rot="5400000">
                <a:off x="8137627" y="1455725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78" name="직사각형 277">
                <a:extLst>
                  <a:ext uri="{FF2B5EF4-FFF2-40B4-BE49-F238E27FC236}">
                    <a16:creationId xmlns:a16="http://schemas.microsoft.com/office/drawing/2014/main" id="{6E72F767-60A0-FF5A-62DA-3654C332E82C}"/>
                  </a:ext>
                </a:extLst>
              </p:cNvPr>
              <p:cNvSpPr/>
              <p:nvPr/>
            </p:nvSpPr>
            <p:spPr>
              <a:xfrm rot="5400000">
                <a:off x="8251456" y="1455726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79" name="직사각형 278">
                <a:extLst>
                  <a:ext uri="{FF2B5EF4-FFF2-40B4-BE49-F238E27FC236}">
                    <a16:creationId xmlns:a16="http://schemas.microsoft.com/office/drawing/2014/main" id="{150F9B30-AE4C-F026-91B7-87259A6723D1}"/>
                  </a:ext>
                </a:extLst>
              </p:cNvPr>
              <p:cNvSpPr/>
              <p:nvPr/>
            </p:nvSpPr>
            <p:spPr>
              <a:xfrm rot="5400000">
                <a:off x="8365927" y="1455725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sp>
          <p:nvSpPr>
            <p:cNvPr id="252" name="직사각형 251">
              <a:extLst>
                <a:ext uri="{FF2B5EF4-FFF2-40B4-BE49-F238E27FC236}">
                  <a16:creationId xmlns:a16="http://schemas.microsoft.com/office/drawing/2014/main" id="{3C6BBB5F-F166-5AA9-E7D9-35937B65B61C}"/>
                </a:ext>
              </a:extLst>
            </p:cNvPr>
            <p:cNvSpPr/>
            <p:nvPr/>
          </p:nvSpPr>
          <p:spPr>
            <a:xfrm>
              <a:off x="5199580" y="727116"/>
              <a:ext cx="813565" cy="63277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/>
                <a:t>Isolator</a:t>
              </a:r>
              <a:endParaRPr lang="ko-KR" altLang="en-US" sz="800"/>
            </a:p>
          </p:txBody>
        </p:sp>
        <p:sp>
          <p:nvSpPr>
            <p:cNvPr id="253" name="직사각형 252">
              <a:extLst>
                <a:ext uri="{FF2B5EF4-FFF2-40B4-BE49-F238E27FC236}">
                  <a16:creationId xmlns:a16="http://schemas.microsoft.com/office/drawing/2014/main" id="{35EE0778-FD8A-AB49-0D6B-6FD9EEE1DD0B}"/>
                </a:ext>
              </a:extLst>
            </p:cNvPr>
            <p:cNvSpPr/>
            <p:nvPr/>
          </p:nvSpPr>
          <p:spPr>
            <a:xfrm>
              <a:off x="6131650" y="727116"/>
              <a:ext cx="813565" cy="63277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/>
                <a:t>Transciever</a:t>
              </a:r>
              <a:endParaRPr lang="ko-KR" altLang="en-US" sz="800"/>
            </a:p>
          </p:txBody>
        </p:sp>
        <p:sp>
          <p:nvSpPr>
            <p:cNvPr id="254" name="직사각형 253">
              <a:extLst>
                <a:ext uri="{FF2B5EF4-FFF2-40B4-BE49-F238E27FC236}">
                  <a16:creationId xmlns:a16="http://schemas.microsoft.com/office/drawing/2014/main" id="{6BF50304-9D30-F2E7-C946-68B7C64EA4DA}"/>
                </a:ext>
              </a:extLst>
            </p:cNvPr>
            <p:cNvSpPr/>
            <p:nvPr/>
          </p:nvSpPr>
          <p:spPr>
            <a:xfrm>
              <a:off x="7166722" y="561481"/>
              <a:ext cx="550333" cy="2478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5" name="직사각형 254">
              <a:extLst>
                <a:ext uri="{FF2B5EF4-FFF2-40B4-BE49-F238E27FC236}">
                  <a16:creationId xmlns:a16="http://schemas.microsoft.com/office/drawing/2014/main" id="{1E55A1BC-322F-771A-6936-C1F5FD09F2A4}"/>
                </a:ext>
              </a:extLst>
            </p:cNvPr>
            <p:cNvSpPr/>
            <p:nvPr/>
          </p:nvSpPr>
          <p:spPr>
            <a:xfrm>
              <a:off x="7166722" y="860612"/>
              <a:ext cx="550333" cy="2478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1" name="직사각형 260">
              <a:extLst>
                <a:ext uri="{FF2B5EF4-FFF2-40B4-BE49-F238E27FC236}">
                  <a16:creationId xmlns:a16="http://schemas.microsoft.com/office/drawing/2014/main" id="{74D60F04-C535-95C9-83D6-8CB302C1CE63}"/>
                </a:ext>
              </a:extLst>
            </p:cNvPr>
            <p:cNvSpPr/>
            <p:nvPr/>
          </p:nvSpPr>
          <p:spPr>
            <a:xfrm>
              <a:off x="7717056" y="595537"/>
              <a:ext cx="360074" cy="179732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2" name="직사각형 261">
              <a:extLst>
                <a:ext uri="{FF2B5EF4-FFF2-40B4-BE49-F238E27FC236}">
                  <a16:creationId xmlns:a16="http://schemas.microsoft.com/office/drawing/2014/main" id="{1539AA6A-47C7-E0EC-F407-FF703E80598B}"/>
                </a:ext>
              </a:extLst>
            </p:cNvPr>
            <p:cNvSpPr/>
            <p:nvPr/>
          </p:nvSpPr>
          <p:spPr>
            <a:xfrm>
              <a:off x="7717056" y="894668"/>
              <a:ext cx="360074" cy="179732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3" name="직사각형 262">
              <a:extLst>
                <a:ext uri="{FF2B5EF4-FFF2-40B4-BE49-F238E27FC236}">
                  <a16:creationId xmlns:a16="http://schemas.microsoft.com/office/drawing/2014/main" id="{890086D1-BB12-5794-8AF1-398BD330631B}"/>
                </a:ext>
              </a:extLst>
            </p:cNvPr>
            <p:cNvSpPr/>
            <p:nvPr/>
          </p:nvSpPr>
          <p:spPr>
            <a:xfrm>
              <a:off x="7166722" y="1171408"/>
              <a:ext cx="550333" cy="2478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4" name="직사각형 263">
              <a:extLst>
                <a:ext uri="{FF2B5EF4-FFF2-40B4-BE49-F238E27FC236}">
                  <a16:creationId xmlns:a16="http://schemas.microsoft.com/office/drawing/2014/main" id="{70246B7B-C339-B7A1-F309-19A5EB844592}"/>
                </a:ext>
              </a:extLst>
            </p:cNvPr>
            <p:cNvSpPr/>
            <p:nvPr/>
          </p:nvSpPr>
          <p:spPr>
            <a:xfrm>
              <a:off x="7166722" y="1490388"/>
              <a:ext cx="550333" cy="2478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5" name="직사각형 264">
              <a:extLst>
                <a:ext uri="{FF2B5EF4-FFF2-40B4-BE49-F238E27FC236}">
                  <a16:creationId xmlns:a16="http://schemas.microsoft.com/office/drawing/2014/main" id="{A2C1304E-23A6-FA3D-730C-CEC9075721A5}"/>
                </a:ext>
              </a:extLst>
            </p:cNvPr>
            <p:cNvSpPr/>
            <p:nvPr/>
          </p:nvSpPr>
          <p:spPr>
            <a:xfrm>
              <a:off x="7717056" y="1205464"/>
              <a:ext cx="360074" cy="179732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6" name="직사각형 265">
              <a:extLst>
                <a:ext uri="{FF2B5EF4-FFF2-40B4-BE49-F238E27FC236}">
                  <a16:creationId xmlns:a16="http://schemas.microsoft.com/office/drawing/2014/main" id="{00052F01-024B-23ED-A5CB-D1CC7E25A32A}"/>
                </a:ext>
              </a:extLst>
            </p:cNvPr>
            <p:cNvSpPr/>
            <p:nvPr/>
          </p:nvSpPr>
          <p:spPr>
            <a:xfrm>
              <a:off x="7717056" y="1524444"/>
              <a:ext cx="360074" cy="179732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7" name="직사각형 266">
              <a:extLst>
                <a:ext uri="{FF2B5EF4-FFF2-40B4-BE49-F238E27FC236}">
                  <a16:creationId xmlns:a16="http://schemas.microsoft.com/office/drawing/2014/main" id="{92F9D620-4EF8-96A2-2621-7BB7F7B96AD9}"/>
                </a:ext>
              </a:extLst>
            </p:cNvPr>
            <p:cNvSpPr/>
            <p:nvPr/>
          </p:nvSpPr>
          <p:spPr>
            <a:xfrm>
              <a:off x="1801701" y="898130"/>
              <a:ext cx="611300" cy="63277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/>
                <a:t>Pin Header</a:t>
              </a:r>
              <a:endParaRPr lang="ko-KR" altLang="en-US" sz="800"/>
            </a:p>
          </p:txBody>
        </p:sp>
        <p:sp>
          <p:nvSpPr>
            <p:cNvPr id="268" name="TextBox 267">
              <a:extLst>
                <a:ext uri="{FF2B5EF4-FFF2-40B4-BE49-F238E27FC236}">
                  <a16:creationId xmlns:a16="http://schemas.microsoft.com/office/drawing/2014/main" id="{8E506013-B936-BE87-2051-60B2304C85C2}"/>
                </a:ext>
              </a:extLst>
            </p:cNvPr>
            <p:cNvSpPr txBox="1"/>
            <p:nvPr/>
          </p:nvSpPr>
          <p:spPr>
            <a:xfrm>
              <a:off x="7309664" y="88708"/>
              <a:ext cx="5918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/>
                <a:t>BNC</a:t>
              </a:r>
              <a:endParaRPr lang="ko-KR" altLang="en-US" sz="1600"/>
            </a:p>
          </p:txBody>
        </p:sp>
      </p:grpSp>
      <p:grpSp>
        <p:nvGrpSpPr>
          <p:cNvPr id="291" name="그룹 290">
            <a:extLst>
              <a:ext uri="{FF2B5EF4-FFF2-40B4-BE49-F238E27FC236}">
                <a16:creationId xmlns:a16="http://schemas.microsoft.com/office/drawing/2014/main" id="{6DA94CF7-7A35-7C02-8828-00013717FE10}"/>
              </a:ext>
            </a:extLst>
          </p:cNvPr>
          <p:cNvGrpSpPr/>
          <p:nvPr/>
        </p:nvGrpSpPr>
        <p:grpSpPr>
          <a:xfrm>
            <a:off x="1687401" y="2758451"/>
            <a:ext cx="6275429" cy="1881593"/>
            <a:chOff x="1801701" y="-45083"/>
            <a:chExt cx="6275429" cy="1881593"/>
          </a:xfrm>
        </p:grpSpPr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ECB76101-C670-18A9-8C68-2485FC6B09CC}"/>
                </a:ext>
              </a:extLst>
            </p:cNvPr>
            <p:cNvSpPr txBox="1"/>
            <p:nvPr/>
          </p:nvSpPr>
          <p:spPr>
            <a:xfrm>
              <a:off x="3691187" y="-45083"/>
              <a:ext cx="20070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/>
                <a:t>Voltage Shift Select</a:t>
              </a:r>
              <a:endParaRPr lang="ko-KR" altLang="en-US" sz="1600"/>
            </a:p>
          </p:txBody>
        </p:sp>
        <p:sp>
          <p:nvSpPr>
            <p:cNvPr id="293" name="직사각형 292">
              <a:extLst>
                <a:ext uri="{FF2B5EF4-FFF2-40B4-BE49-F238E27FC236}">
                  <a16:creationId xmlns:a16="http://schemas.microsoft.com/office/drawing/2014/main" id="{F67FD595-EF71-B1D6-EF2B-4600EBDE0FBA}"/>
                </a:ext>
              </a:extLst>
            </p:cNvPr>
            <p:cNvSpPr/>
            <p:nvPr/>
          </p:nvSpPr>
          <p:spPr>
            <a:xfrm>
              <a:off x="1886552" y="515252"/>
              <a:ext cx="5830503" cy="132125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ko-KR" altLang="en-US"/>
            </a:p>
          </p:txBody>
        </p:sp>
        <p:sp>
          <p:nvSpPr>
            <p:cNvPr id="294" name="직사각형 293">
              <a:extLst>
                <a:ext uri="{FF2B5EF4-FFF2-40B4-BE49-F238E27FC236}">
                  <a16:creationId xmlns:a16="http://schemas.microsoft.com/office/drawing/2014/main" id="{465B0597-23FA-829B-85AA-08045E820620}"/>
                </a:ext>
              </a:extLst>
            </p:cNvPr>
            <p:cNvSpPr/>
            <p:nvPr/>
          </p:nvSpPr>
          <p:spPr>
            <a:xfrm>
              <a:off x="3419142" y="734996"/>
              <a:ext cx="813565" cy="63277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/>
                <a:t>Voltage</a:t>
              </a:r>
            </a:p>
            <a:p>
              <a:pPr algn="ctr"/>
              <a:r>
                <a:rPr lang="en-US" altLang="ko-KR" sz="800"/>
                <a:t>Regulator</a:t>
              </a:r>
              <a:endParaRPr lang="ko-KR" altLang="en-US" sz="800"/>
            </a:p>
          </p:txBody>
        </p:sp>
        <p:sp>
          <p:nvSpPr>
            <p:cNvPr id="295" name="직사각형 294">
              <a:extLst>
                <a:ext uri="{FF2B5EF4-FFF2-40B4-BE49-F238E27FC236}">
                  <a16:creationId xmlns:a16="http://schemas.microsoft.com/office/drawing/2014/main" id="{AEBFEB01-B02D-2C67-FA43-14BA92AEC7D7}"/>
                </a:ext>
              </a:extLst>
            </p:cNvPr>
            <p:cNvSpPr/>
            <p:nvPr/>
          </p:nvSpPr>
          <p:spPr>
            <a:xfrm>
              <a:off x="2488058" y="734996"/>
              <a:ext cx="813565" cy="63277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/>
                <a:t>3.3V to 5.0V</a:t>
              </a:r>
            </a:p>
            <a:p>
              <a:pPr algn="ctr"/>
              <a:r>
                <a:rPr lang="en-US" altLang="ko-KR" sz="800"/>
                <a:t>DC-DC Conveter</a:t>
              </a:r>
              <a:endParaRPr lang="ko-KR" altLang="en-US" sz="800"/>
            </a:p>
          </p:txBody>
        </p:sp>
        <p:cxnSp>
          <p:nvCxnSpPr>
            <p:cNvPr id="296" name="직선 연결선 295">
              <a:extLst>
                <a:ext uri="{FF2B5EF4-FFF2-40B4-BE49-F238E27FC236}">
                  <a16:creationId xmlns:a16="http://schemas.microsoft.com/office/drawing/2014/main" id="{F966F65F-3A13-0784-350C-CE104554B2F6}"/>
                </a:ext>
              </a:extLst>
            </p:cNvPr>
            <p:cNvCxnSpPr>
              <a:stCxn id="295" idx="3"/>
              <a:endCxn id="294" idx="1"/>
            </p:cNvCxnSpPr>
            <p:nvPr/>
          </p:nvCxnSpPr>
          <p:spPr>
            <a:xfrm>
              <a:off x="3301623" y="1051382"/>
              <a:ext cx="117519" cy="0"/>
            </a:xfrm>
            <a:prstGeom prst="line">
              <a:avLst/>
            </a:prstGeom>
            <a:ln w="28575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grpSp>
          <p:nvGrpSpPr>
            <p:cNvPr id="297" name="그룹 296">
              <a:extLst>
                <a:ext uri="{FF2B5EF4-FFF2-40B4-BE49-F238E27FC236}">
                  <a16:creationId xmlns:a16="http://schemas.microsoft.com/office/drawing/2014/main" id="{D1FCE7B8-51C2-3E27-8AA7-AE702591BE3A}"/>
                </a:ext>
              </a:extLst>
            </p:cNvPr>
            <p:cNvGrpSpPr/>
            <p:nvPr/>
          </p:nvGrpSpPr>
          <p:grpSpPr>
            <a:xfrm>
              <a:off x="4466399" y="748679"/>
              <a:ext cx="620025" cy="230674"/>
              <a:chOff x="7850489" y="1408029"/>
              <a:chExt cx="620025" cy="230674"/>
            </a:xfrm>
          </p:grpSpPr>
          <p:sp>
            <p:nvSpPr>
              <p:cNvPr id="328" name="직사각형 327">
                <a:extLst>
                  <a:ext uri="{FF2B5EF4-FFF2-40B4-BE49-F238E27FC236}">
                    <a16:creationId xmlns:a16="http://schemas.microsoft.com/office/drawing/2014/main" id="{9500A7EE-1132-E210-A483-0AC8FADC60A0}"/>
                  </a:ext>
                </a:extLst>
              </p:cNvPr>
              <p:cNvSpPr/>
              <p:nvPr/>
            </p:nvSpPr>
            <p:spPr>
              <a:xfrm>
                <a:off x="7850489" y="1408029"/>
                <a:ext cx="620025" cy="230674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29" name="직사각형 328">
                <a:extLst>
                  <a:ext uri="{FF2B5EF4-FFF2-40B4-BE49-F238E27FC236}">
                    <a16:creationId xmlns:a16="http://schemas.microsoft.com/office/drawing/2014/main" id="{F3FCDFDD-0D2F-54DA-4F1E-90AAE103F124}"/>
                  </a:ext>
                </a:extLst>
              </p:cNvPr>
              <p:cNvSpPr/>
              <p:nvPr/>
            </p:nvSpPr>
            <p:spPr>
              <a:xfrm rot="5400000">
                <a:off x="7857789" y="1493904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30" name="직사각형 329">
                <a:extLst>
                  <a:ext uri="{FF2B5EF4-FFF2-40B4-BE49-F238E27FC236}">
                    <a16:creationId xmlns:a16="http://schemas.microsoft.com/office/drawing/2014/main" id="{1E8280A9-BFBC-771C-A3F1-E67D79F8D030}"/>
                  </a:ext>
                </a:extLst>
              </p:cNvPr>
              <p:cNvSpPr/>
              <p:nvPr/>
            </p:nvSpPr>
            <p:spPr>
              <a:xfrm rot="5400000">
                <a:off x="7971618" y="1493905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31" name="직사각형 330">
                <a:extLst>
                  <a:ext uri="{FF2B5EF4-FFF2-40B4-BE49-F238E27FC236}">
                    <a16:creationId xmlns:a16="http://schemas.microsoft.com/office/drawing/2014/main" id="{2AA2D454-6356-7415-38D4-4DFA3BFD6307}"/>
                  </a:ext>
                </a:extLst>
              </p:cNvPr>
              <p:cNvSpPr/>
              <p:nvPr/>
            </p:nvSpPr>
            <p:spPr>
              <a:xfrm rot="5400000">
                <a:off x="8085417" y="1493905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32" name="직사각형 331">
                <a:extLst>
                  <a:ext uri="{FF2B5EF4-FFF2-40B4-BE49-F238E27FC236}">
                    <a16:creationId xmlns:a16="http://schemas.microsoft.com/office/drawing/2014/main" id="{2FF3C909-C870-D9C0-0366-7258D67F1A88}"/>
                  </a:ext>
                </a:extLst>
              </p:cNvPr>
              <p:cNvSpPr/>
              <p:nvPr/>
            </p:nvSpPr>
            <p:spPr>
              <a:xfrm rot="5400000">
                <a:off x="8199246" y="1493906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33" name="직사각형 332">
                <a:extLst>
                  <a:ext uri="{FF2B5EF4-FFF2-40B4-BE49-F238E27FC236}">
                    <a16:creationId xmlns:a16="http://schemas.microsoft.com/office/drawing/2014/main" id="{0A34422F-5C26-C152-7D8C-D561F22413DD}"/>
                  </a:ext>
                </a:extLst>
              </p:cNvPr>
              <p:cNvSpPr/>
              <p:nvPr/>
            </p:nvSpPr>
            <p:spPr>
              <a:xfrm rot="5400000">
                <a:off x="8313717" y="1493905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34" name="직사각형 333">
                <a:extLst>
                  <a:ext uri="{FF2B5EF4-FFF2-40B4-BE49-F238E27FC236}">
                    <a16:creationId xmlns:a16="http://schemas.microsoft.com/office/drawing/2014/main" id="{8DBAE5E5-0984-1FE9-9B97-1F877DF7C16F}"/>
                  </a:ext>
                </a:extLst>
              </p:cNvPr>
              <p:cNvSpPr/>
              <p:nvPr/>
            </p:nvSpPr>
            <p:spPr>
              <a:xfrm rot="5400000">
                <a:off x="7909999" y="1455724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35" name="직사각형 334">
                <a:extLst>
                  <a:ext uri="{FF2B5EF4-FFF2-40B4-BE49-F238E27FC236}">
                    <a16:creationId xmlns:a16="http://schemas.microsoft.com/office/drawing/2014/main" id="{E297EAE6-7221-7F7D-5C1A-972A6FF5E4D6}"/>
                  </a:ext>
                </a:extLst>
              </p:cNvPr>
              <p:cNvSpPr/>
              <p:nvPr/>
            </p:nvSpPr>
            <p:spPr>
              <a:xfrm rot="5400000">
                <a:off x="8023828" y="1455725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36" name="직사각형 335">
                <a:extLst>
                  <a:ext uri="{FF2B5EF4-FFF2-40B4-BE49-F238E27FC236}">
                    <a16:creationId xmlns:a16="http://schemas.microsoft.com/office/drawing/2014/main" id="{9C351CB4-2010-C174-DAF8-04794CA2B55D}"/>
                  </a:ext>
                </a:extLst>
              </p:cNvPr>
              <p:cNvSpPr/>
              <p:nvPr/>
            </p:nvSpPr>
            <p:spPr>
              <a:xfrm rot="5400000">
                <a:off x="8137627" y="1455725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37" name="직사각형 336">
                <a:extLst>
                  <a:ext uri="{FF2B5EF4-FFF2-40B4-BE49-F238E27FC236}">
                    <a16:creationId xmlns:a16="http://schemas.microsoft.com/office/drawing/2014/main" id="{B2216E12-848B-1912-1359-7C1B2ACA6B63}"/>
                  </a:ext>
                </a:extLst>
              </p:cNvPr>
              <p:cNvSpPr/>
              <p:nvPr/>
            </p:nvSpPr>
            <p:spPr>
              <a:xfrm rot="5400000">
                <a:off x="8251456" y="1455726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38" name="직사각형 337">
                <a:extLst>
                  <a:ext uri="{FF2B5EF4-FFF2-40B4-BE49-F238E27FC236}">
                    <a16:creationId xmlns:a16="http://schemas.microsoft.com/office/drawing/2014/main" id="{44EEA350-89EA-804A-A679-E7A4718946EA}"/>
                  </a:ext>
                </a:extLst>
              </p:cNvPr>
              <p:cNvSpPr/>
              <p:nvPr/>
            </p:nvSpPr>
            <p:spPr>
              <a:xfrm rot="5400000">
                <a:off x="8365927" y="1455725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3179C71D-AE5F-269D-CBC1-3E11B0E818C0}"/>
                </a:ext>
              </a:extLst>
            </p:cNvPr>
            <p:cNvSpPr txBox="1"/>
            <p:nvPr/>
          </p:nvSpPr>
          <p:spPr>
            <a:xfrm>
              <a:off x="4182380" y="311862"/>
              <a:ext cx="10246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/>
                <a:t>IO Select</a:t>
              </a:r>
              <a:endParaRPr lang="ko-KR" altLang="en-US" sz="1600"/>
            </a:p>
          </p:txBody>
        </p:sp>
        <p:grpSp>
          <p:nvGrpSpPr>
            <p:cNvPr id="304" name="그룹 303">
              <a:extLst>
                <a:ext uri="{FF2B5EF4-FFF2-40B4-BE49-F238E27FC236}">
                  <a16:creationId xmlns:a16="http://schemas.microsoft.com/office/drawing/2014/main" id="{5DFA23FD-0A10-493A-3BA1-9B8EBD0136E3}"/>
                </a:ext>
              </a:extLst>
            </p:cNvPr>
            <p:cNvGrpSpPr/>
            <p:nvPr/>
          </p:nvGrpSpPr>
          <p:grpSpPr>
            <a:xfrm>
              <a:off x="4466399" y="1099179"/>
              <a:ext cx="620025" cy="230674"/>
              <a:chOff x="7850489" y="1408029"/>
              <a:chExt cx="620025" cy="230674"/>
            </a:xfrm>
          </p:grpSpPr>
          <p:sp>
            <p:nvSpPr>
              <p:cNvPr id="317" name="직사각형 316">
                <a:extLst>
                  <a:ext uri="{FF2B5EF4-FFF2-40B4-BE49-F238E27FC236}">
                    <a16:creationId xmlns:a16="http://schemas.microsoft.com/office/drawing/2014/main" id="{26615846-09CE-8D5F-6AC8-E0B0F5901A14}"/>
                  </a:ext>
                </a:extLst>
              </p:cNvPr>
              <p:cNvSpPr/>
              <p:nvPr/>
            </p:nvSpPr>
            <p:spPr>
              <a:xfrm>
                <a:off x="7850489" y="1408029"/>
                <a:ext cx="620025" cy="230674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18" name="직사각형 317">
                <a:extLst>
                  <a:ext uri="{FF2B5EF4-FFF2-40B4-BE49-F238E27FC236}">
                    <a16:creationId xmlns:a16="http://schemas.microsoft.com/office/drawing/2014/main" id="{315E6816-E201-A4EB-5193-705DF15ABF82}"/>
                  </a:ext>
                </a:extLst>
              </p:cNvPr>
              <p:cNvSpPr/>
              <p:nvPr/>
            </p:nvSpPr>
            <p:spPr>
              <a:xfrm rot="5400000">
                <a:off x="7857789" y="1493904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19" name="직사각형 318">
                <a:extLst>
                  <a:ext uri="{FF2B5EF4-FFF2-40B4-BE49-F238E27FC236}">
                    <a16:creationId xmlns:a16="http://schemas.microsoft.com/office/drawing/2014/main" id="{70443E14-54FC-4EB4-F742-2164012F94D2}"/>
                  </a:ext>
                </a:extLst>
              </p:cNvPr>
              <p:cNvSpPr/>
              <p:nvPr/>
            </p:nvSpPr>
            <p:spPr>
              <a:xfrm rot="5400000">
                <a:off x="7971618" y="1493905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20" name="직사각형 319">
                <a:extLst>
                  <a:ext uri="{FF2B5EF4-FFF2-40B4-BE49-F238E27FC236}">
                    <a16:creationId xmlns:a16="http://schemas.microsoft.com/office/drawing/2014/main" id="{04288570-3EFE-4CAF-3A8A-6CC2AE817D1A}"/>
                  </a:ext>
                </a:extLst>
              </p:cNvPr>
              <p:cNvSpPr/>
              <p:nvPr/>
            </p:nvSpPr>
            <p:spPr>
              <a:xfrm rot="5400000">
                <a:off x="8085417" y="1493905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21" name="직사각형 320">
                <a:extLst>
                  <a:ext uri="{FF2B5EF4-FFF2-40B4-BE49-F238E27FC236}">
                    <a16:creationId xmlns:a16="http://schemas.microsoft.com/office/drawing/2014/main" id="{1C2328B0-9F91-1ADA-B724-F6DCAC81E54D}"/>
                  </a:ext>
                </a:extLst>
              </p:cNvPr>
              <p:cNvSpPr/>
              <p:nvPr/>
            </p:nvSpPr>
            <p:spPr>
              <a:xfrm rot="5400000">
                <a:off x="8199246" y="1493906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22" name="직사각형 321">
                <a:extLst>
                  <a:ext uri="{FF2B5EF4-FFF2-40B4-BE49-F238E27FC236}">
                    <a16:creationId xmlns:a16="http://schemas.microsoft.com/office/drawing/2014/main" id="{C11EB2F9-19C9-2E7E-07FB-B0210C9FDF81}"/>
                  </a:ext>
                </a:extLst>
              </p:cNvPr>
              <p:cNvSpPr/>
              <p:nvPr/>
            </p:nvSpPr>
            <p:spPr>
              <a:xfrm rot="5400000">
                <a:off x="8313717" y="1493905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23" name="직사각형 322">
                <a:extLst>
                  <a:ext uri="{FF2B5EF4-FFF2-40B4-BE49-F238E27FC236}">
                    <a16:creationId xmlns:a16="http://schemas.microsoft.com/office/drawing/2014/main" id="{63095A61-ADD5-1B2F-F419-8A117E175DDB}"/>
                  </a:ext>
                </a:extLst>
              </p:cNvPr>
              <p:cNvSpPr/>
              <p:nvPr/>
            </p:nvSpPr>
            <p:spPr>
              <a:xfrm rot="5400000">
                <a:off x="7909999" y="1455724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24" name="직사각형 323">
                <a:extLst>
                  <a:ext uri="{FF2B5EF4-FFF2-40B4-BE49-F238E27FC236}">
                    <a16:creationId xmlns:a16="http://schemas.microsoft.com/office/drawing/2014/main" id="{CA1EDEBD-0B97-DFBE-9F67-3E106BBC730F}"/>
                  </a:ext>
                </a:extLst>
              </p:cNvPr>
              <p:cNvSpPr/>
              <p:nvPr/>
            </p:nvSpPr>
            <p:spPr>
              <a:xfrm rot="5400000">
                <a:off x="8023828" y="1455725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25" name="직사각형 324">
                <a:extLst>
                  <a:ext uri="{FF2B5EF4-FFF2-40B4-BE49-F238E27FC236}">
                    <a16:creationId xmlns:a16="http://schemas.microsoft.com/office/drawing/2014/main" id="{5DEA8E2F-004B-33A6-9AD6-5482959E5733}"/>
                  </a:ext>
                </a:extLst>
              </p:cNvPr>
              <p:cNvSpPr/>
              <p:nvPr/>
            </p:nvSpPr>
            <p:spPr>
              <a:xfrm rot="5400000">
                <a:off x="8137627" y="1455725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26" name="직사각형 325">
                <a:extLst>
                  <a:ext uri="{FF2B5EF4-FFF2-40B4-BE49-F238E27FC236}">
                    <a16:creationId xmlns:a16="http://schemas.microsoft.com/office/drawing/2014/main" id="{7770B1DF-A2BF-68F8-9EE2-63FD4346C987}"/>
                  </a:ext>
                </a:extLst>
              </p:cNvPr>
              <p:cNvSpPr/>
              <p:nvPr/>
            </p:nvSpPr>
            <p:spPr>
              <a:xfrm rot="5400000">
                <a:off x="8251456" y="1455726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27" name="직사각형 326">
                <a:extLst>
                  <a:ext uri="{FF2B5EF4-FFF2-40B4-BE49-F238E27FC236}">
                    <a16:creationId xmlns:a16="http://schemas.microsoft.com/office/drawing/2014/main" id="{5A22A86F-8AF4-1DC8-41EB-3F55F46BDB16}"/>
                  </a:ext>
                </a:extLst>
              </p:cNvPr>
              <p:cNvSpPr/>
              <p:nvPr/>
            </p:nvSpPr>
            <p:spPr>
              <a:xfrm rot="5400000">
                <a:off x="8365927" y="1455725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sp>
          <p:nvSpPr>
            <p:cNvPr id="305" name="직사각형 304">
              <a:extLst>
                <a:ext uri="{FF2B5EF4-FFF2-40B4-BE49-F238E27FC236}">
                  <a16:creationId xmlns:a16="http://schemas.microsoft.com/office/drawing/2014/main" id="{2431B14F-5FCC-BB62-4EE3-7A6C85B92509}"/>
                </a:ext>
              </a:extLst>
            </p:cNvPr>
            <p:cNvSpPr/>
            <p:nvPr/>
          </p:nvSpPr>
          <p:spPr>
            <a:xfrm>
              <a:off x="5199580" y="727116"/>
              <a:ext cx="813565" cy="63277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/>
                <a:t>Isolator</a:t>
              </a:r>
              <a:endParaRPr lang="ko-KR" altLang="en-US" sz="800"/>
            </a:p>
          </p:txBody>
        </p:sp>
        <p:sp>
          <p:nvSpPr>
            <p:cNvPr id="306" name="직사각형 305">
              <a:extLst>
                <a:ext uri="{FF2B5EF4-FFF2-40B4-BE49-F238E27FC236}">
                  <a16:creationId xmlns:a16="http://schemas.microsoft.com/office/drawing/2014/main" id="{06512DE5-D1EB-6BD2-CB5E-AD07CD29E794}"/>
                </a:ext>
              </a:extLst>
            </p:cNvPr>
            <p:cNvSpPr/>
            <p:nvPr/>
          </p:nvSpPr>
          <p:spPr>
            <a:xfrm>
              <a:off x="6131650" y="727116"/>
              <a:ext cx="813565" cy="63277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/>
                <a:t>Transciever</a:t>
              </a:r>
              <a:endParaRPr lang="ko-KR" altLang="en-US" sz="800"/>
            </a:p>
          </p:txBody>
        </p:sp>
        <p:sp>
          <p:nvSpPr>
            <p:cNvPr id="307" name="직사각형 306">
              <a:extLst>
                <a:ext uri="{FF2B5EF4-FFF2-40B4-BE49-F238E27FC236}">
                  <a16:creationId xmlns:a16="http://schemas.microsoft.com/office/drawing/2014/main" id="{77042A58-69F8-9555-DA59-87BD0114633E}"/>
                </a:ext>
              </a:extLst>
            </p:cNvPr>
            <p:cNvSpPr/>
            <p:nvPr/>
          </p:nvSpPr>
          <p:spPr>
            <a:xfrm>
              <a:off x="7166722" y="561481"/>
              <a:ext cx="550333" cy="2478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8" name="직사각형 307">
              <a:extLst>
                <a:ext uri="{FF2B5EF4-FFF2-40B4-BE49-F238E27FC236}">
                  <a16:creationId xmlns:a16="http://schemas.microsoft.com/office/drawing/2014/main" id="{F36D8914-8C77-05B8-A145-276901E9D216}"/>
                </a:ext>
              </a:extLst>
            </p:cNvPr>
            <p:cNvSpPr/>
            <p:nvPr/>
          </p:nvSpPr>
          <p:spPr>
            <a:xfrm>
              <a:off x="7166722" y="860612"/>
              <a:ext cx="550333" cy="2478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9" name="직사각형 308">
              <a:extLst>
                <a:ext uri="{FF2B5EF4-FFF2-40B4-BE49-F238E27FC236}">
                  <a16:creationId xmlns:a16="http://schemas.microsoft.com/office/drawing/2014/main" id="{3157C290-9430-BB8B-85FF-808B4AAD28CA}"/>
                </a:ext>
              </a:extLst>
            </p:cNvPr>
            <p:cNvSpPr/>
            <p:nvPr/>
          </p:nvSpPr>
          <p:spPr>
            <a:xfrm>
              <a:off x="7717056" y="595537"/>
              <a:ext cx="360074" cy="179732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0" name="직사각형 309">
              <a:extLst>
                <a:ext uri="{FF2B5EF4-FFF2-40B4-BE49-F238E27FC236}">
                  <a16:creationId xmlns:a16="http://schemas.microsoft.com/office/drawing/2014/main" id="{06081D69-D7B6-213C-100C-B99C8618B109}"/>
                </a:ext>
              </a:extLst>
            </p:cNvPr>
            <p:cNvSpPr/>
            <p:nvPr/>
          </p:nvSpPr>
          <p:spPr>
            <a:xfrm>
              <a:off x="7717056" y="894668"/>
              <a:ext cx="360074" cy="179732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1" name="직사각형 310">
              <a:extLst>
                <a:ext uri="{FF2B5EF4-FFF2-40B4-BE49-F238E27FC236}">
                  <a16:creationId xmlns:a16="http://schemas.microsoft.com/office/drawing/2014/main" id="{5CFBCC60-D57E-7683-3EAA-57315661D01D}"/>
                </a:ext>
              </a:extLst>
            </p:cNvPr>
            <p:cNvSpPr/>
            <p:nvPr/>
          </p:nvSpPr>
          <p:spPr>
            <a:xfrm>
              <a:off x="7166722" y="1171408"/>
              <a:ext cx="550333" cy="2478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2" name="직사각형 311">
              <a:extLst>
                <a:ext uri="{FF2B5EF4-FFF2-40B4-BE49-F238E27FC236}">
                  <a16:creationId xmlns:a16="http://schemas.microsoft.com/office/drawing/2014/main" id="{CE42137C-7143-8091-0728-511CD260E284}"/>
                </a:ext>
              </a:extLst>
            </p:cNvPr>
            <p:cNvSpPr/>
            <p:nvPr/>
          </p:nvSpPr>
          <p:spPr>
            <a:xfrm>
              <a:off x="7166722" y="1490388"/>
              <a:ext cx="550333" cy="2478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3" name="직사각형 312">
              <a:extLst>
                <a:ext uri="{FF2B5EF4-FFF2-40B4-BE49-F238E27FC236}">
                  <a16:creationId xmlns:a16="http://schemas.microsoft.com/office/drawing/2014/main" id="{278A7BEA-0B60-54F8-E7A4-5DDC7DF2CFE5}"/>
                </a:ext>
              </a:extLst>
            </p:cNvPr>
            <p:cNvSpPr/>
            <p:nvPr/>
          </p:nvSpPr>
          <p:spPr>
            <a:xfrm>
              <a:off x="7717056" y="1205464"/>
              <a:ext cx="360074" cy="179732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4" name="직사각형 313">
              <a:extLst>
                <a:ext uri="{FF2B5EF4-FFF2-40B4-BE49-F238E27FC236}">
                  <a16:creationId xmlns:a16="http://schemas.microsoft.com/office/drawing/2014/main" id="{8A973286-7092-2B35-5805-1373644AA718}"/>
                </a:ext>
              </a:extLst>
            </p:cNvPr>
            <p:cNvSpPr/>
            <p:nvPr/>
          </p:nvSpPr>
          <p:spPr>
            <a:xfrm>
              <a:off x="7717056" y="1524444"/>
              <a:ext cx="360074" cy="179732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5" name="직사각형 314">
              <a:extLst>
                <a:ext uri="{FF2B5EF4-FFF2-40B4-BE49-F238E27FC236}">
                  <a16:creationId xmlns:a16="http://schemas.microsoft.com/office/drawing/2014/main" id="{D74604ED-32C2-3258-8682-73C268509D73}"/>
                </a:ext>
              </a:extLst>
            </p:cNvPr>
            <p:cNvSpPr/>
            <p:nvPr/>
          </p:nvSpPr>
          <p:spPr>
            <a:xfrm>
              <a:off x="1801701" y="898130"/>
              <a:ext cx="611300" cy="63277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/>
                <a:t>Pin Header</a:t>
              </a:r>
              <a:endParaRPr lang="ko-KR" altLang="en-US" sz="800"/>
            </a:p>
          </p:txBody>
        </p:sp>
        <p:sp>
          <p:nvSpPr>
            <p:cNvPr id="316" name="TextBox 315">
              <a:extLst>
                <a:ext uri="{FF2B5EF4-FFF2-40B4-BE49-F238E27FC236}">
                  <a16:creationId xmlns:a16="http://schemas.microsoft.com/office/drawing/2014/main" id="{0683D941-DC76-A0C4-333B-A9BE7CE7B74D}"/>
                </a:ext>
              </a:extLst>
            </p:cNvPr>
            <p:cNvSpPr txBox="1"/>
            <p:nvPr/>
          </p:nvSpPr>
          <p:spPr>
            <a:xfrm>
              <a:off x="7309664" y="88708"/>
              <a:ext cx="5918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/>
                <a:t>BNC</a:t>
              </a:r>
              <a:endParaRPr lang="ko-KR" altLang="en-US" sz="1600"/>
            </a:p>
          </p:txBody>
        </p:sp>
      </p:grpSp>
      <p:grpSp>
        <p:nvGrpSpPr>
          <p:cNvPr id="339" name="그룹 338">
            <a:extLst>
              <a:ext uri="{FF2B5EF4-FFF2-40B4-BE49-F238E27FC236}">
                <a16:creationId xmlns:a16="http://schemas.microsoft.com/office/drawing/2014/main" id="{18AAD22B-8F2E-BEF7-18DC-A29BE936F003}"/>
              </a:ext>
            </a:extLst>
          </p:cNvPr>
          <p:cNvGrpSpPr/>
          <p:nvPr/>
        </p:nvGrpSpPr>
        <p:grpSpPr>
          <a:xfrm>
            <a:off x="1687401" y="4107683"/>
            <a:ext cx="6275429" cy="1881593"/>
            <a:chOff x="1801701" y="-45083"/>
            <a:chExt cx="6275429" cy="1881593"/>
          </a:xfrm>
        </p:grpSpPr>
        <p:sp>
          <p:nvSpPr>
            <p:cNvPr id="340" name="TextBox 339">
              <a:extLst>
                <a:ext uri="{FF2B5EF4-FFF2-40B4-BE49-F238E27FC236}">
                  <a16:creationId xmlns:a16="http://schemas.microsoft.com/office/drawing/2014/main" id="{422D714D-6999-856C-5C30-87B09E31B7C5}"/>
                </a:ext>
              </a:extLst>
            </p:cNvPr>
            <p:cNvSpPr txBox="1"/>
            <p:nvPr/>
          </p:nvSpPr>
          <p:spPr>
            <a:xfrm>
              <a:off x="3691187" y="-45083"/>
              <a:ext cx="20070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/>
                <a:t>Voltage Shift Select</a:t>
              </a:r>
              <a:endParaRPr lang="ko-KR" altLang="en-US" sz="1600"/>
            </a:p>
          </p:txBody>
        </p:sp>
        <p:sp>
          <p:nvSpPr>
            <p:cNvPr id="341" name="직사각형 340">
              <a:extLst>
                <a:ext uri="{FF2B5EF4-FFF2-40B4-BE49-F238E27FC236}">
                  <a16:creationId xmlns:a16="http://schemas.microsoft.com/office/drawing/2014/main" id="{A8ACE83E-8294-2D0B-F333-2295FC5EACBF}"/>
                </a:ext>
              </a:extLst>
            </p:cNvPr>
            <p:cNvSpPr/>
            <p:nvPr/>
          </p:nvSpPr>
          <p:spPr>
            <a:xfrm>
              <a:off x="1886552" y="515252"/>
              <a:ext cx="5830503" cy="132125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ko-KR" altLang="en-US"/>
            </a:p>
          </p:txBody>
        </p:sp>
        <p:sp>
          <p:nvSpPr>
            <p:cNvPr id="342" name="직사각형 341">
              <a:extLst>
                <a:ext uri="{FF2B5EF4-FFF2-40B4-BE49-F238E27FC236}">
                  <a16:creationId xmlns:a16="http://schemas.microsoft.com/office/drawing/2014/main" id="{11AF5448-4962-F4E0-DF72-D18389A48D18}"/>
                </a:ext>
              </a:extLst>
            </p:cNvPr>
            <p:cNvSpPr/>
            <p:nvPr/>
          </p:nvSpPr>
          <p:spPr>
            <a:xfrm>
              <a:off x="3419142" y="734996"/>
              <a:ext cx="813565" cy="63277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/>
                <a:t>Voltage</a:t>
              </a:r>
            </a:p>
            <a:p>
              <a:pPr algn="ctr"/>
              <a:r>
                <a:rPr lang="en-US" altLang="ko-KR" sz="800"/>
                <a:t>Regulator</a:t>
              </a:r>
              <a:endParaRPr lang="ko-KR" altLang="en-US" sz="800"/>
            </a:p>
          </p:txBody>
        </p:sp>
        <p:sp>
          <p:nvSpPr>
            <p:cNvPr id="343" name="직사각형 342">
              <a:extLst>
                <a:ext uri="{FF2B5EF4-FFF2-40B4-BE49-F238E27FC236}">
                  <a16:creationId xmlns:a16="http://schemas.microsoft.com/office/drawing/2014/main" id="{2F9737B8-75FC-F79C-A6D2-D58AD1FBF73A}"/>
                </a:ext>
              </a:extLst>
            </p:cNvPr>
            <p:cNvSpPr/>
            <p:nvPr/>
          </p:nvSpPr>
          <p:spPr>
            <a:xfrm>
              <a:off x="2488058" y="734996"/>
              <a:ext cx="813565" cy="63277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/>
                <a:t>3.3V to 5.0V</a:t>
              </a:r>
            </a:p>
            <a:p>
              <a:pPr algn="ctr"/>
              <a:r>
                <a:rPr lang="en-US" altLang="ko-KR" sz="800"/>
                <a:t>DC-DC Conveter</a:t>
              </a:r>
              <a:endParaRPr lang="ko-KR" altLang="en-US" sz="800"/>
            </a:p>
          </p:txBody>
        </p:sp>
        <p:cxnSp>
          <p:nvCxnSpPr>
            <p:cNvPr id="344" name="직선 연결선 343">
              <a:extLst>
                <a:ext uri="{FF2B5EF4-FFF2-40B4-BE49-F238E27FC236}">
                  <a16:creationId xmlns:a16="http://schemas.microsoft.com/office/drawing/2014/main" id="{5BDF34EF-0822-433F-B788-375A95D99406}"/>
                </a:ext>
              </a:extLst>
            </p:cNvPr>
            <p:cNvCxnSpPr>
              <a:stCxn id="343" idx="3"/>
              <a:endCxn id="342" idx="1"/>
            </p:cNvCxnSpPr>
            <p:nvPr/>
          </p:nvCxnSpPr>
          <p:spPr>
            <a:xfrm>
              <a:off x="3301623" y="1051382"/>
              <a:ext cx="117519" cy="0"/>
            </a:xfrm>
            <a:prstGeom prst="line">
              <a:avLst/>
            </a:prstGeom>
            <a:ln w="28575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grpSp>
          <p:nvGrpSpPr>
            <p:cNvPr id="345" name="그룹 344">
              <a:extLst>
                <a:ext uri="{FF2B5EF4-FFF2-40B4-BE49-F238E27FC236}">
                  <a16:creationId xmlns:a16="http://schemas.microsoft.com/office/drawing/2014/main" id="{954D80C2-6429-EFBD-3628-5CAEC953BDAA}"/>
                </a:ext>
              </a:extLst>
            </p:cNvPr>
            <p:cNvGrpSpPr/>
            <p:nvPr/>
          </p:nvGrpSpPr>
          <p:grpSpPr>
            <a:xfrm>
              <a:off x="4466399" y="748679"/>
              <a:ext cx="620025" cy="230674"/>
              <a:chOff x="7850489" y="1408029"/>
              <a:chExt cx="620025" cy="230674"/>
            </a:xfrm>
          </p:grpSpPr>
          <p:sp>
            <p:nvSpPr>
              <p:cNvPr id="378" name="직사각형 377">
                <a:extLst>
                  <a:ext uri="{FF2B5EF4-FFF2-40B4-BE49-F238E27FC236}">
                    <a16:creationId xmlns:a16="http://schemas.microsoft.com/office/drawing/2014/main" id="{3DE8CECD-95B0-75D8-4809-DD7438BECAC7}"/>
                  </a:ext>
                </a:extLst>
              </p:cNvPr>
              <p:cNvSpPr/>
              <p:nvPr/>
            </p:nvSpPr>
            <p:spPr>
              <a:xfrm>
                <a:off x="7850489" y="1408029"/>
                <a:ext cx="620025" cy="230674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79" name="직사각형 378">
                <a:extLst>
                  <a:ext uri="{FF2B5EF4-FFF2-40B4-BE49-F238E27FC236}">
                    <a16:creationId xmlns:a16="http://schemas.microsoft.com/office/drawing/2014/main" id="{16E91132-B70B-6D1C-9F14-89F6623E8491}"/>
                  </a:ext>
                </a:extLst>
              </p:cNvPr>
              <p:cNvSpPr/>
              <p:nvPr/>
            </p:nvSpPr>
            <p:spPr>
              <a:xfrm rot="5400000">
                <a:off x="7857789" y="1493904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80" name="직사각형 379">
                <a:extLst>
                  <a:ext uri="{FF2B5EF4-FFF2-40B4-BE49-F238E27FC236}">
                    <a16:creationId xmlns:a16="http://schemas.microsoft.com/office/drawing/2014/main" id="{EA50B2EA-D98F-2ACC-20E3-333680D417FC}"/>
                  </a:ext>
                </a:extLst>
              </p:cNvPr>
              <p:cNvSpPr/>
              <p:nvPr/>
            </p:nvSpPr>
            <p:spPr>
              <a:xfrm rot="5400000">
                <a:off x="7971618" y="1493905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81" name="직사각형 380">
                <a:extLst>
                  <a:ext uri="{FF2B5EF4-FFF2-40B4-BE49-F238E27FC236}">
                    <a16:creationId xmlns:a16="http://schemas.microsoft.com/office/drawing/2014/main" id="{9C2F5E5A-8F5D-FB93-50F7-9143113CF08C}"/>
                  </a:ext>
                </a:extLst>
              </p:cNvPr>
              <p:cNvSpPr/>
              <p:nvPr/>
            </p:nvSpPr>
            <p:spPr>
              <a:xfrm rot="5400000">
                <a:off x="8085417" y="1493905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82" name="직사각형 381">
                <a:extLst>
                  <a:ext uri="{FF2B5EF4-FFF2-40B4-BE49-F238E27FC236}">
                    <a16:creationId xmlns:a16="http://schemas.microsoft.com/office/drawing/2014/main" id="{C9CD6E15-2509-F79D-41A5-D2B16789DDC6}"/>
                  </a:ext>
                </a:extLst>
              </p:cNvPr>
              <p:cNvSpPr/>
              <p:nvPr/>
            </p:nvSpPr>
            <p:spPr>
              <a:xfrm rot="5400000">
                <a:off x="8199246" y="1493906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83" name="직사각형 382">
                <a:extLst>
                  <a:ext uri="{FF2B5EF4-FFF2-40B4-BE49-F238E27FC236}">
                    <a16:creationId xmlns:a16="http://schemas.microsoft.com/office/drawing/2014/main" id="{894F2B74-C1FF-094A-6934-1143F01E5294}"/>
                  </a:ext>
                </a:extLst>
              </p:cNvPr>
              <p:cNvSpPr/>
              <p:nvPr/>
            </p:nvSpPr>
            <p:spPr>
              <a:xfrm rot="5400000">
                <a:off x="8313717" y="1493905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84" name="직사각형 383">
                <a:extLst>
                  <a:ext uri="{FF2B5EF4-FFF2-40B4-BE49-F238E27FC236}">
                    <a16:creationId xmlns:a16="http://schemas.microsoft.com/office/drawing/2014/main" id="{DE18E0C8-EDB2-8838-86C2-87A1415E1892}"/>
                  </a:ext>
                </a:extLst>
              </p:cNvPr>
              <p:cNvSpPr/>
              <p:nvPr/>
            </p:nvSpPr>
            <p:spPr>
              <a:xfrm rot="5400000">
                <a:off x="7909999" y="1455724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85" name="직사각형 384">
                <a:extLst>
                  <a:ext uri="{FF2B5EF4-FFF2-40B4-BE49-F238E27FC236}">
                    <a16:creationId xmlns:a16="http://schemas.microsoft.com/office/drawing/2014/main" id="{04770195-BCAF-DE98-B41A-A24DF95EEDF8}"/>
                  </a:ext>
                </a:extLst>
              </p:cNvPr>
              <p:cNvSpPr/>
              <p:nvPr/>
            </p:nvSpPr>
            <p:spPr>
              <a:xfrm rot="5400000">
                <a:off x="8023828" y="1455725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86" name="직사각형 385">
                <a:extLst>
                  <a:ext uri="{FF2B5EF4-FFF2-40B4-BE49-F238E27FC236}">
                    <a16:creationId xmlns:a16="http://schemas.microsoft.com/office/drawing/2014/main" id="{0F7D3D2E-872E-EF9D-CE66-2F852509B771}"/>
                  </a:ext>
                </a:extLst>
              </p:cNvPr>
              <p:cNvSpPr/>
              <p:nvPr/>
            </p:nvSpPr>
            <p:spPr>
              <a:xfrm rot="5400000">
                <a:off x="8137627" y="1455725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87" name="직사각형 386">
                <a:extLst>
                  <a:ext uri="{FF2B5EF4-FFF2-40B4-BE49-F238E27FC236}">
                    <a16:creationId xmlns:a16="http://schemas.microsoft.com/office/drawing/2014/main" id="{B291AB20-FA35-8EC7-1B13-A32400B7CDA2}"/>
                  </a:ext>
                </a:extLst>
              </p:cNvPr>
              <p:cNvSpPr/>
              <p:nvPr/>
            </p:nvSpPr>
            <p:spPr>
              <a:xfrm rot="5400000">
                <a:off x="8251456" y="1455726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88" name="직사각형 387">
                <a:extLst>
                  <a:ext uri="{FF2B5EF4-FFF2-40B4-BE49-F238E27FC236}">
                    <a16:creationId xmlns:a16="http://schemas.microsoft.com/office/drawing/2014/main" id="{AF71DB85-5D87-49BF-8460-8BBC8BF3E06F}"/>
                  </a:ext>
                </a:extLst>
              </p:cNvPr>
              <p:cNvSpPr/>
              <p:nvPr/>
            </p:nvSpPr>
            <p:spPr>
              <a:xfrm rot="5400000">
                <a:off x="8365927" y="1455725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sp>
          <p:nvSpPr>
            <p:cNvPr id="346" name="TextBox 345">
              <a:extLst>
                <a:ext uri="{FF2B5EF4-FFF2-40B4-BE49-F238E27FC236}">
                  <a16:creationId xmlns:a16="http://schemas.microsoft.com/office/drawing/2014/main" id="{4E6C4D44-C611-950A-0DE1-7D86937870B3}"/>
                </a:ext>
              </a:extLst>
            </p:cNvPr>
            <p:cNvSpPr txBox="1"/>
            <p:nvPr/>
          </p:nvSpPr>
          <p:spPr>
            <a:xfrm>
              <a:off x="4182380" y="311862"/>
              <a:ext cx="10246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/>
                <a:t>IO Select</a:t>
              </a:r>
              <a:endParaRPr lang="ko-KR" altLang="en-US" sz="1600"/>
            </a:p>
          </p:txBody>
        </p:sp>
        <p:grpSp>
          <p:nvGrpSpPr>
            <p:cNvPr id="347" name="그룹 346">
              <a:extLst>
                <a:ext uri="{FF2B5EF4-FFF2-40B4-BE49-F238E27FC236}">
                  <a16:creationId xmlns:a16="http://schemas.microsoft.com/office/drawing/2014/main" id="{EC41C6EB-148D-3181-BAF1-D04813965314}"/>
                </a:ext>
              </a:extLst>
            </p:cNvPr>
            <p:cNvGrpSpPr/>
            <p:nvPr/>
          </p:nvGrpSpPr>
          <p:grpSpPr>
            <a:xfrm>
              <a:off x="4466399" y="1099179"/>
              <a:ext cx="620025" cy="230674"/>
              <a:chOff x="7850489" y="1408029"/>
              <a:chExt cx="620025" cy="230674"/>
            </a:xfrm>
          </p:grpSpPr>
          <p:sp>
            <p:nvSpPr>
              <p:cNvPr id="365" name="직사각형 364">
                <a:extLst>
                  <a:ext uri="{FF2B5EF4-FFF2-40B4-BE49-F238E27FC236}">
                    <a16:creationId xmlns:a16="http://schemas.microsoft.com/office/drawing/2014/main" id="{48F331C7-241D-6083-28CF-529D75430479}"/>
                  </a:ext>
                </a:extLst>
              </p:cNvPr>
              <p:cNvSpPr/>
              <p:nvPr/>
            </p:nvSpPr>
            <p:spPr>
              <a:xfrm>
                <a:off x="7850489" y="1408029"/>
                <a:ext cx="620025" cy="230674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68" name="직사각형 367">
                <a:extLst>
                  <a:ext uri="{FF2B5EF4-FFF2-40B4-BE49-F238E27FC236}">
                    <a16:creationId xmlns:a16="http://schemas.microsoft.com/office/drawing/2014/main" id="{25F31453-850D-655A-2DEA-9262DC220A0E}"/>
                  </a:ext>
                </a:extLst>
              </p:cNvPr>
              <p:cNvSpPr/>
              <p:nvPr/>
            </p:nvSpPr>
            <p:spPr>
              <a:xfrm rot="5400000">
                <a:off x="7857789" y="1493904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69" name="직사각형 368">
                <a:extLst>
                  <a:ext uri="{FF2B5EF4-FFF2-40B4-BE49-F238E27FC236}">
                    <a16:creationId xmlns:a16="http://schemas.microsoft.com/office/drawing/2014/main" id="{786CCC03-DE04-47CA-B698-7B7460A5A6AB}"/>
                  </a:ext>
                </a:extLst>
              </p:cNvPr>
              <p:cNvSpPr/>
              <p:nvPr/>
            </p:nvSpPr>
            <p:spPr>
              <a:xfrm rot="5400000">
                <a:off x="7971618" y="1493905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70" name="직사각형 369">
                <a:extLst>
                  <a:ext uri="{FF2B5EF4-FFF2-40B4-BE49-F238E27FC236}">
                    <a16:creationId xmlns:a16="http://schemas.microsoft.com/office/drawing/2014/main" id="{6DABDFF5-798A-2051-B80D-997A143C3A30}"/>
                  </a:ext>
                </a:extLst>
              </p:cNvPr>
              <p:cNvSpPr/>
              <p:nvPr/>
            </p:nvSpPr>
            <p:spPr>
              <a:xfrm rot="5400000">
                <a:off x="8085417" y="1493905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71" name="직사각형 370">
                <a:extLst>
                  <a:ext uri="{FF2B5EF4-FFF2-40B4-BE49-F238E27FC236}">
                    <a16:creationId xmlns:a16="http://schemas.microsoft.com/office/drawing/2014/main" id="{A71AA0E5-BAA8-9FD7-B32E-725D9BEC5A01}"/>
                  </a:ext>
                </a:extLst>
              </p:cNvPr>
              <p:cNvSpPr/>
              <p:nvPr/>
            </p:nvSpPr>
            <p:spPr>
              <a:xfrm rot="5400000">
                <a:off x="8199246" y="1493906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72" name="직사각형 371">
                <a:extLst>
                  <a:ext uri="{FF2B5EF4-FFF2-40B4-BE49-F238E27FC236}">
                    <a16:creationId xmlns:a16="http://schemas.microsoft.com/office/drawing/2014/main" id="{DB53E769-BCA0-665A-1E82-4E91088143A8}"/>
                  </a:ext>
                </a:extLst>
              </p:cNvPr>
              <p:cNvSpPr/>
              <p:nvPr/>
            </p:nvSpPr>
            <p:spPr>
              <a:xfrm rot="5400000">
                <a:off x="8313717" y="1493905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73" name="직사각형 372">
                <a:extLst>
                  <a:ext uri="{FF2B5EF4-FFF2-40B4-BE49-F238E27FC236}">
                    <a16:creationId xmlns:a16="http://schemas.microsoft.com/office/drawing/2014/main" id="{0D6EDB33-8E94-136C-1D51-1D519BACF02E}"/>
                  </a:ext>
                </a:extLst>
              </p:cNvPr>
              <p:cNvSpPr/>
              <p:nvPr/>
            </p:nvSpPr>
            <p:spPr>
              <a:xfrm rot="5400000">
                <a:off x="7909999" y="1455724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74" name="직사각형 373">
                <a:extLst>
                  <a:ext uri="{FF2B5EF4-FFF2-40B4-BE49-F238E27FC236}">
                    <a16:creationId xmlns:a16="http://schemas.microsoft.com/office/drawing/2014/main" id="{E9E3C082-8484-5EE5-FCEB-AC8E256B5F5C}"/>
                  </a:ext>
                </a:extLst>
              </p:cNvPr>
              <p:cNvSpPr/>
              <p:nvPr/>
            </p:nvSpPr>
            <p:spPr>
              <a:xfrm rot="5400000">
                <a:off x="8023828" y="1455725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75" name="직사각형 374">
                <a:extLst>
                  <a:ext uri="{FF2B5EF4-FFF2-40B4-BE49-F238E27FC236}">
                    <a16:creationId xmlns:a16="http://schemas.microsoft.com/office/drawing/2014/main" id="{459655EE-6939-BB30-DDC6-E9EF5F9C3975}"/>
                  </a:ext>
                </a:extLst>
              </p:cNvPr>
              <p:cNvSpPr/>
              <p:nvPr/>
            </p:nvSpPr>
            <p:spPr>
              <a:xfrm rot="5400000">
                <a:off x="8137627" y="1455725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76" name="직사각형 375">
                <a:extLst>
                  <a:ext uri="{FF2B5EF4-FFF2-40B4-BE49-F238E27FC236}">
                    <a16:creationId xmlns:a16="http://schemas.microsoft.com/office/drawing/2014/main" id="{C8E6B6BC-C956-4112-81D5-4794C3B897DE}"/>
                  </a:ext>
                </a:extLst>
              </p:cNvPr>
              <p:cNvSpPr/>
              <p:nvPr/>
            </p:nvSpPr>
            <p:spPr>
              <a:xfrm rot="5400000">
                <a:off x="8251456" y="1455726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77" name="직사각형 376">
                <a:extLst>
                  <a:ext uri="{FF2B5EF4-FFF2-40B4-BE49-F238E27FC236}">
                    <a16:creationId xmlns:a16="http://schemas.microsoft.com/office/drawing/2014/main" id="{66938D6F-2F38-4CC6-705F-57FAB4387175}"/>
                  </a:ext>
                </a:extLst>
              </p:cNvPr>
              <p:cNvSpPr/>
              <p:nvPr/>
            </p:nvSpPr>
            <p:spPr>
              <a:xfrm rot="5400000">
                <a:off x="8365927" y="1455725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sp>
          <p:nvSpPr>
            <p:cNvPr id="348" name="직사각형 347">
              <a:extLst>
                <a:ext uri="{FF2B5EF4-FFF2-40B4-BE49-F238E27FC236}">
                  <a16:creationId xmlns:a16="http://schemas.microsoft.com/office/drawing/2014/main" id="{D401AB8B-C80C-97F1-8014-88868FE98ADB}"/>
                </a:ext>
              </a:extLst>
            </p:cNvPr>
            <p:cNvSpPr/>
            <p:nvPr/>
          </p:nvSpPr>
          <p:spPr>
            <a:xfrm>
              <a:off x="5199580" y="727116"/>
              <a:ext cx="813565" cy="63277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/>
                <a:t>Isolator</a:t>
              </a:r>
              <a:endParaRPr lang="ko-KR" altLang="en-US" sz="800"/>
            </a:p>
          </p:txBody>
        </p:sp>
        <p:sp>
          <p:nvSpPr>
            <p:cNvPr id="349" name="직사각형 348">
              <a:extLst>
                <a:ext uri="{FF2B5EF4-FFF2-40B4-BE49-F238E27FC236}">
                  <a16:creationId xmlns:a16="http://schemas.microsoft.com/office/drawing/2014/main" id="{5B2830B3-7FFF-C3EB-7D83-835213E38F70}"/>
                </a:ext>
              </a:extLst>
            </p:cNvPr>
            <p:cNvSpPr/>
            <p:nvPr/>
          </p:nvSpPr>
          <p:spPr>
            <a:xfrm>
              <a:off x="6131650" y="727116"/>
              <a:ext cx="813565" cy="63277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/>
                <a:t>Transciever</a:t>
              </a:r>
              <a:endParaRPr lang="ko-KR" altLang="en-US" sz="800"/>
            </a:p>
          </p:txBody>
        </p:sp>
        <p:sp>
          <p:nvSpPr>
            <p:cNvPr id="350" name="직사각형 349">
              <a:extLst>
                <a:ext uri="{FF2B5EF4-FFF2-40B4-BE49-F238E27FC236}">
                  <a16:creationId xmlns:a16="http://schemas.microsoft.com/office/drawing/2014/main" id="{B4D0940A-12D5-88D0-ECDE-A7530539A909}"/>
                </a:ext>
              </a:extLst>
            </p:cNvPr>
            <p:cNvSpPr/>
            <p:nvPr/>
          </p:nvSpPr>
          <p:spPr>
            <a:xfrm>
              <a:off x="7166722" y="561481"/>
              <a:ext cx="550333" cy="2478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1" name="직사각형 350">
              <a:extLst>
                <a:ext uri="{FF2B5EF4-FFF2-40B4-BE49-F238E27FC236}">
                  <a16:creationId xmlns:a16="http://schemas.microsoft.com/office/drawing/2014/main" id="{F9D0AAFC-9090-8A5C-ED63-A743987EA97B}"/>
                </a:ext>
              </a:extLst>
            </p:cNvPr>
            <p:cNvSpPr/>
            <p:nvPr/>
          </p:nvSpPr>
          <p:spPr>
            <a:xfrm>
              <a:off x="7166722" y="860612"/>
              <a:ext cx="550333" cy="2478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2" name="직사각형 351">
              <a:extLst>
                <a:ext uri="{FF2B5EF4-FFF2-40B4-BE49-F238E27FC236}">
                  <a16:creationId xmlns:a16="http://schemas.microsoft.com/office/drawing/2014/main" id="{8745F261-AA99-7512-A4EB-3AD60A148461}"/>
                </a:ext>
              </a:extLst>
            </p:cNvPr>
            <p:cNvSpPr/>
            <p:nvPr/>
          </p:nvSpPr>
          <p:spPr>
            <a:xfrm>
              <a:off x="7717056" y="595537"/>
              <a:ext cx="360074" cy="179732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3" name="직사각형 352">
              <a:extLst>
                <a:ext uri="{FF2B5EF4-FFF2-40B4-BE49-F238E27FC236}">
                  <a16:creationId xmlns:a16="http://schemas.microsoft.com/office/drawing/2014/main" id="{F03C13E4-BBBF-D84A-5ADD-6851ED75D863}"/>
                </a:ext>
              </a:extLst>
            </p:cNvPr>
            <p:cNvSpPr/>
            <p:nvPr/>
          </p:nvSpPr>
          <p:spPr>
            <a:xfrm>
              <a:off x="7717056" y="894668"/>
              <a:ext cx="360074" cy="179732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4" name="직사각형 353">
              <a:extLst>
                <a:ext uri="{FF2B5EF4-FFF2-40B4-BE49-F238E27FC236}">
                  <a16:creationId xmlns:a16="http://schemas.microsoft.com/office/drawing/2014/main" id="{051211EB-9394-9F2E-3073-39A6B5A7AADE}"/>
                </a:ext>
              </a:extLst>
            </p:cNvPr>
            <p:cNvSpPr/>
            <p:nvPr/>
          </p:nvSpPr>
          <p:spPr>
            <a:xfrm>
              <a:off x="7166722" y="1171408"/>
              <a:ext cx="550333" cy="2478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5" name="직사각형 354">
              <a:extLst>
                <a:ext uri="{FF2B5EF4-FFF2-40B4-BE49-F238E27FC236}">
                  <a16:creationId xmlns:a16="http://schemas.microsoft.com/office/drawing/2014/main" id="{F9139A39-8A97-0F02-38A1-360A2383AC63}"/>
                </a:ext>
              </a:extLst>
            </p:cNvPr>
            <p:cNvSpPr/>
            <p:nvPr/>
          </p:nvSpPr>
          <p:spPr>
            <a:xfrm>
              <a:off x="7166722" y="1490388"/>
              <a:ext cx="550333" cy="2478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6" name="직사각형 355">
              <a:extLst>
                <a:ext uri="{FF2B5EF4-FFF2-40B4-BE49-F238E27FC236}">
                  <a16:creationId xmlns:a16="http://schemas.microsoft.com/office/drawing/2014/main" id="{54379A1F-3778-2909-DE1B-3D1F2EE727EA}"/>
                </a:ext>
              </a:extLst>
            </p:cNvPr>
            <p:cNvSpPr/>
            <p:nvPr/>
          </p:nvSpPr>
          <p:spPr>
            <a:xfrm>
              <a:off x="7717056" y="1205464"/>
              <a:ext cx="360074" cy="179732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7" name="직사각형 356">
              <a:extLst>
                <a:ext uri="{FF2B5EF4-FFF2-40B4-BE49-F238E27FC236}">
                  <a16:creationId xmlns:a16="http://schemas.microsoft.com/office/drawing/2014/main" id="{A989FC55-3ECC-E167-8977-CBF9B8E7318C}"/>
                </a:ext>
              </a:extLst>
            </p:cNvPr>
            <p:cNvSpPr/>
            <p:nvPr/>
          </p:nvSpPr>
          <p:spPr>
            <a:xfrm>
              <a:off x="7717056" y="1524444"/>
              <a:ext cx="360074" cy="179732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8" name="직사각형 357">
              <a:extLst>
                <a:ext uri="{FF2B5EF4-FFF2-40B4-BE49-F238E27FC236}">
                  <a16:creationId xmlns:a16="http://schemas.microsoft.com/office/drawing/2014/main" id="{7928C6FB-177D-39F6-BA1E-29BA5D2C78EE}"/>
                </a:ext>
              </a:extLst>
            </p:cNvPr>
            <p:cNvSpPr/>
            <p:nvPr/>
          </p:nvSpPr>
          <p:spPr>
            <a:xfrm>
              <a:off x="1801701" y="898130"/>
              <a:ext cx="611300" cy="63277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/>
                <a:t>Pin Header</a:t>
              </a:r>
              <a:endParaRPr lang="ko-KR" altLang="en-US" sz="800"/>
            </a:p>
          </p:txBody>
        </p:sp>
        <p:sp>
          <p:nvSpPr>
            <p:cNvPr id="364" name="TextBox 363">
              <a:extLst>
                <a:ext uri="{FF2B5EF4-FFF2-40B4-BE49-F238E27FC236}">
                  <a16:creationId xmlns:a16="http://schemas.microsoft.com/office/drawing/2014/main" id="{81BBB549-CA24-570D-6312-0C07DBE7CF6C}"/>
                </a:ext>
              </a:extLst>
            </p:cNvPr>
            <p:cNvSpPr txBox="1"/>
            <p:nvPr/>
          </p:nvSpPr>
          <p:spPr>
            <a:xfrm>
              <a:off x="7309664" y="88708"/>
              <a:ext cx="5918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/>
                <a:t>BNC</a:t>
              </a:r>
              <a:endParaRPr lang="ko-KR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1543946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114A63D-CCEC-DB21-91C9-E8187027C8B2}"/>
              </a:ext>
            </a:extLst>
          </p:cNvPr>
          <p:cNvSpPr/>
          <p:nvPr/>
        </p:nvSpPr>
        <p:spPr>
          <a:xfrm>
            <a:off x="88900" y="3810000"/>
            <a:ext cx="2209800" cy="1143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09F2556-66F5-DEB6-8501-7699DA0284CD}"/>
              </a:ext>
            </a:extLst>
          </p:cNvPr>
          <p:cNvSpPr/>
          <p:nvPr/>
        </p:nvSpPr>
        <p:spPr>
          <a:xfrm>
            <a:off x="2425699" y="3810000"/>
            <a:ext cx="4552951" cy="1143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096DA45E-3768-B99C-6CC1-DE16E952FAA4}"/>
              </a:ext>
            </a:extLst>
          </p:cNvPr>
          <p:cNvGrpSpPr/>
          <p:nvPr/>
        </p:nvGrpSpPr>
        <p:grpSpPr>
          <a:xfrm>
            <a:off x="5816600" y="2624667"/>
            <a:ext cx="1760007" cy="1185333"/>
            <a:chOff x="6096000" y="2548467"/>
            <a:chExt cx="1760007" cy="1185333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1A73CB0-4289-7BE0-F59B-8567E449B432}"/>
                </a:ext>
              </a:extLst>
            </p:cNvPr>
            <p:cNvSpPr/>
            <p:nvPr/>
          </p:nvSpPr>
          <p:spPr>
            <a:xfrm>
              <a:off x="6096000" y="2548467"/>
              <a:ext cx="1162050" cy="118533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E6C5A90-AFC8-29E2-CE47-7AB8B3482542}"/>
                </a:ext>
              </a:extLst>
            </p:cNvPr>
            <p:cNvSpPr/>
            <p:nvPr/>
          </p:nvSpPr>
          <p:spPr>
            <a:xfrm>
              <a:off x="7262282" y="2613354"/>
              <a:ext cx="593725" cy="375379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214B2EF-52F9-EC3C-751B-9C2C6825EE85}"/>
                </a:ext>
              </a:extLst>
            </p:cNvPr>
            <p:cNvSpPr/>
            <p:nvPr/>
          </p:nvSpPr>
          <p:spPr>
            <a:xfrm>
              <a:off x="7262282" y="3241310"/>
              <a:ext cx="593725" cy="375379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237B80F-2082-970D-47A3-F10DADA1DF5F}"/>
              </a:ext>
            </a:extLst>
          </p:cNvPr>
          <p:cNvSpPr/>
          <p:nvPr/>
        </p:nvSpPr>
        <p:spPr>
          <a:xfrm>
            <a:off x="1800366" y="3597274"/>
            <a:ext cx="500450" cy="21272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PMOD</a:t>
            </a:r>
            <a:endParaRPr lang="ko-KR" altLang="en-US" sz="8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135DB10-37BB-042A-7D9E-F2DA26D8C1C6}"/>
              </a:ext>
            </a:extLst>
          </p:cNvPr>
          <p:cNvSpPr/>
          <p:nvPr/>
        </p:nvSpPr>
        <p:spPr>
          <a:xfrm>
            <a:off x="2346466" y="3597274"/>
            <a:ext cx="184009" cy="21272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755A458-00B1-E008-48BA-991F6E54E24F}"/>
              </a:ext>
            </a:extLst>
          </p:cNvPr>
          <p:cNvSpPr/>
          <p:nvPr/>
        </p:nvSpPr>
        <p:spPr>
          <a:xfrm>
            <a:off x="2298700" y="3679825"/>
            <a:ext cx="45719" cy="603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68C7D576-5869-06DC-F6C7-77ACA801BE5D}"/>
              </a:ext>
            </a:extLst>
          </p:cNvPr>
          <p:cNvCxnSpPr>
            <a:stCxn id="11" idx="3"/>
          </p:cNvCxnSpPr>
          <p:nvPr/>
        </p:nvCxnSpPr>
        <p:spPr>
          <a:xfrm>
            <a:off x="2530475" y="3703637"/>
            <a:ext cx="95250" cy="106362"/>
          </a:xfrm>
          <a:prstGeom prst="bentConnector2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1739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B6BE47-7707-ABE8-3AFC-609E076FE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Cable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488206-92C5-A562-F6EA-6CA932E45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196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120D171-6C99-1C4C-8BD8-7F8E88BB1ECC}"/>
              </a:ext>
            </a:extLst>
          </p:cNvPr>
          <p:cNvSpPr txBox="1"/>
          <p:nvPr/>
        </p:nvSpPr>
        <p:spPr>
          <a:xfrm>
            <a:off x="3047485" y="3105835"/>
            <a:ext cx="60949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https://www.mouser.kr/ProductDetail/Samtec/IDMD-06-T-03.00-C?qs=EjauVauIYjrv1YuvePIALA%3D%3D</a:t>
            </a:r>
          </a:p>
        </p:txBody>
      </p:sp>
      <p:pic>
        <p:nvPicPr>
          <p:cNvPr id="1026" name="Picture 2" descr="Samtec IDMD-06-T-03.00-C 확대된 이미지">
            <a:extLst>
              <a:ext uri="{FF2B5EF4-FFF2-40B4-BE49-F238E27FC236}">
                <a16:creationId xmlns:a16="http://schemas.microsoft.com/office/drawing/2014/main" id="{5D9A87F7-9ED6-C4BC-DA01-57DA37FD30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0595" y="1586997"/>
            <a:ext cx="1428750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9F36E16A-4C79-2A7D-51FC-35A4CE65D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/>
              <a:t>Samtec </a:t>
            </a:r>
            <a:r>
              <a:rPr lang="en-US" altLang="ko-KR" i="0">
                <a:effectLst/>
                <a:latin typeface="Arial" panose="020B0604020202020204" pitchFamily="34" charset="0"/>
              </a:rPr>
              <a:t>IDMD-06-T-03.00-C</a:t>
            </a:r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1E7EC3D-97CF-F4F4-7122-859A7378A5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416" y="3875021"/>
            <a:ext cx="7163168" cy="258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878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7A6679-FBB1-37C9-A20B-107DF4F19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Digilent </a:t>
            </a:r>
            <a:r>
              <a:rPr lang="en-US" altLang="ko-KR" i="0">
                <a:effectLst/>
                <a:latin typeface="Arial" panose="020B0604020202020204" pitchFamily="34" charset="0"/>
              </a:rPr>
              <a:t>240-021-2</a:t>
            </a:r>
            <a:endParaRPr lang="ko-KR" altLang="en-US"/>
          </a:p>
        </p:txBody>
      </p:sp>
      <p:pic>
        <p:nvPicPr>
          <p:cNvPr id="2050" name="Picture 2" descr="Digilent 240-021-2 확대된 이미지">
            <a:extLst>
              <a:ext uri="{FF2B5EF4-FFF2-40B4-BE49-F238E27FC236}">
                <a16:creationId xmlns:a16="http://schemas.microsoft.com/office/drawing/2014/main" id="{11EABF73-E97D-266B-AE28-454786DA1C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625" y="2714625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4F5ABC2-9DBB-0689-F864-5D56D4BEEFB1}"/>
              </a:ext>
            </a:extLst>
          </p:cNvPr>
          <p:cNvSpPr txBox="1"/>
          <p:nvPr/>
        </p:nvSpPr>
        <p:spPr>
          <a:xfrm>
            <a:off x="3048965" y="3820209"/>
            <a:ext cx="60940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https://www.mouser.kr/ProductDetail/Digilent/240-021-2?qs=raqtESnDWsATIKIS9jF%252B9Q%3D%3D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0B8B3B5-1EFF-E0A5-F0EB-BCD142D4FE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642" y="4833920"/>
            <a:ext cx="7118716" cy="666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156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143F50-A17F-E079-A068-E4B9F6B06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BNC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0941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4137</TotalTime>
  <Words>361</Words>
  <Application>Microsoft Office PowerPoint</Application>
  <PresentationFormat>와이드스크린</PresentationFormat>
  <Paragraphs>149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Söhne</vt:lpstr>
      <vt:lpstr>맑은 고딕</vt:lpstr>
      <vt:lpstr>Arial</vt:lpstr>
      <vt:lpstr>Office 테마</vt:lpstr>
      <vt:lpstr>PMOD2BNC</vt:lpstr>
      <vt:lpstr>PowerPoint 프레젠테이션</vt:lpstr>
      <vt:lpstr>PowerPoint 프레젠테이션</vt:lpstr>
      <vt:lpstr>PowerPoint 프레젠테이션</vt:lpstr>
      <vt:lpstr>PowerPoint 프레젠테이션</vt:lpstr>
      <vt:lpstr>Cable</vt:lpstr>
      <vt:lpstr>Samtec IDMD-06-T-03.00-C</vt:lpstr>
      <vt:lpstr>Digilent 240-021-2</vt:lpstr>
      <vt:lpstr>BNC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PMOD2BNC</dc:title>
  <dc:creator>Park Jeonghyun</dc:creator>
  <cp:lastModifiedBy>Park Jeonghyun</cp:lastModifiedBy>
  <cp:revision>172</cp:revision>
  <dcterms:created xsi:type="dcterms:W3CDTF">2023-05-25T12:55:24Z</dcterms:created>
  <dcterms:modified xsi:type="dcterms:W3CDTF">2023-06-22T09:10:25Z</dcterms:modified>
</cp:coreProperties>
</file>