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3E45-2310-B49C-2287-4B5DA1D3C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6EF496-9636-7D57-BA72-8363BF3B2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53B2B-FD72-9429-D9BB-FEB6D648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EABF2-696E-F9C6-6262-C2D96C03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8723F-0E97-4F1C-B890-CD156E57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111DD-24F0-6E12-C998-E14E7D1E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F36A6-D2BF-8DEB-FE6A-CD3089D5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585F2-51D4-AEFE-B974-21A87F05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C18B3-9C62-9344-18E8-97BB1369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AAE91-8271-57F1-577F-24CD6705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1424E-6762-3E94-D12D-914515EE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E64F8-2AFE-DEE5-640A-D09BF609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F12F6-F4DA-88EA-EDD5-F6D31D17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3C7DD-5941-700E-EAEC-6212CA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4EA5F-DA72-1A7F-B79F-FC296162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3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B6CE-9118-F265-2DE2-B1918D1D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F26CD-391C-0FA0-996D-486AF1B5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8577B-A3A1-F673-C3C6-8EB4357A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EBDC-0D45-44BB-F9EF-7F12C8FB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4704C-83AE-9EF6-9205-950F259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0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EF3F5-F5BD-D7F5-FAB4-F79B01A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CD110-B061-6C7D-0869-8CA725D8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73EF-AD15-669A-9B8E-D67ED6A7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79343-EBCA-D15B-B82A-00BB45A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A4689-41D3-7B95-FD62-4FDE72F1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4AF9B-259F-2BA9-4340-F8AE5C4E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B23D6-7B3C-01E0-B709-89AEB3AAB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16706-18E0-F67D-10D0-83E99862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5BB12-1333-9311-959F-E4067F14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B34BA-71FE-FB35-4795-88C9FB58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FE321-FEB3-BCB2-7F31-4E974C2E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3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3BFC4-6C98-753A-73E8-1948FBCA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B38C1-FC1B-290A-6E61-64FA5ACD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A6FA2-898E-E155-7D3D-59FF3125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488C0F-B58E-CFE0-5EFC-73D68B26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A25AC-59AD-9960-D107-B4EB226E8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195E59-E29A-59D9-FB82-393FB7A6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4A8EE1-C476-0458-052E-D6021032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7E8DA-D696-F189-E6CD-B36AA3F1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5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E679-296D-EB2C-7235-5D91B76B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B921FE-2EA5-4691-FC08-0C1D3538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AD335-8C11-0312-D132-D8BEFB60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39C6A-FD60-97B8-D309-C003C33E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80D91-2474-A670-848B-97967474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CA92FC-7058-418E-51E7-6C20D3CA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EFDAD-7D99-6BDB-6EDB-4B7C2FA3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20A3B-71C3-4C58-7E33-3817F53F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88F98-1916-F77F-8AB3-F99FBFED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128D1-0DA1-137B-CE97-30322942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344F3-6357-1213-D741-7905E69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8F1C2-9B91-0E76-482C-0B20E800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5FF5C-44A1-25A1-3AFF-5DB7438C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5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D6AF-8C8B-906F-0064-9EE7DD8E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924E7E-9A84-15FE-DA5A-D56AAFCAF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4240-6022-37F5-21FE-1B7C57B7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BB0D6-63DF-7E21-EB7F-8458C344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381DF-3881-BA2A-92B5-3087D6C8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1EED8-16D5-F3FE-F0C4-F978CC9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3873C-5493-E68C-C6D2-AB87F8E4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4E98E-AF32-7FC4-AB0D-7ADAE50F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72A51-005C-CB40-AB79-3A43375A5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8434-FA94-4D96-86DB-6A50A43BB32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1FBF-31F8-202A-10B5-8BCC1B713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2AE5F-2725-E9E6-66F5-D0EA7F21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1B4E-FF33-40C8-8D98-A7C86CB41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08B1-3B8A-6230-00C4-854F64EF8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36A25-D36D-6C45-4303-0EB98ECED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8E2B393-9EBA-B5F7-D5FC-E810A83FD3CC}"/>
              </a:ext>
            </a:extLst>
          </p:cNvPr>
          <p:cNvSpPr/>
          <p:nvPr/>
        </p:nvSpPr>
        <p:spPr>
          <a:xfrm>
            <a:off x="4126675" y="1609106"/>
            <a:ext cx="2452255" cy="2452255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E5CFB7-B9A5-D872-73A1-1F1ED2303B19}"/>
              </a:ext>
            </a:extLst>
          </p:cNvPr>
          <p:cNvSpPr/>
          <p:nvPr/>
        </p:nvSpPr>
        <p:spPr>
          <a:xfrm>
            <a:off x="3051958" y="4269178"/>
            <a:ext cx="4601688" cy="213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3177A-0C7D-5A2A-D9D0-7A1BC5A91A79}"/>
              </a:ext>
            </a:extLst>
          </p:cNvPr>
          <p:cNvSpPr/>
          <p:nvPr/>
        </p:nvSpPr>
        <p:spPr>
          <a:xfrm>
            <a:off x="3051958" y="1184564"/>
            <a:ext cx="4601688" cy="213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2169BF-02A1-E50E-FC79-B6F3136A96B7}"/>
              </a:ext>
            </a:extLst>
          </p:cNvPr>
          <p:cNvSpPr/>
          <p:nvPr/>
        </p:nvSpPr>
        <p:spPr>
          <a:xfrm rot="16200000">
            <a:off x="4865914" y="5598171"/>
            <a:ext cx="973776" cy="4275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D6C4225-56B9-82F9-B405-DBF1D852FC40}"/>
              </a:ext>
            </a:extLst>
          </p:cNvPr>
          <p:cNvSpPr/>
          <p:nvPr/>
        </p:nvSpPr>
        <p:spPr>
          <a:xfrm rot="10800000">
            <a:off x="4432464" y="1398320"/>
            <a:ext cx="1840675" cy="3853543"/>
          </a:xfrm>
          <a:prstGeom prst="triangl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92DA26-998F-5AB8-E8AC-94F6D783C80C}"/>
              </a:ext>
            </a:extLst>
          </p:cNvPr>
          <p:cNvSpPr/>
          <p:nvPr/>
        </p:nvSpPr>
        <p:spPr>
          <a:xfrm>
            <a:off x="4781344" y="2791053"/>
            <a:ext cx="1142915" cy="88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1ED9-B2F2-F5E6-40E2-62740E2EE41D}"/>
              </a:ext>
            </a:extLst>
          </p:cNvPr>
          <p:cNvSpPr txBox="1"/>
          <p:nvPr/>
        </p:nvSpPr>
        <p:spPr>
          <a:xfrm>
            <a:off x="7653644" y="2650567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Elctron Beam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A7656-D108-65B7-467A-AFE3CD3E4E02}"/>
              </a:ext>
            </a:extLst>
          </p:cNvPr>
          <p:cNvSpPr txBox="1"/>
          <p:nvPr/>
        </p:nvSpPr>
        <p:spPr>
          <a:xfrm>
            <a:off x="7653644" y="110677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Backside Ruler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004D2-3DBA-F1FA-BB8F-63DE092B7313}"/>
              </a:ext>
            </a:extLst>
          </p:cNvPr>
          <p:cNvSpPr txBox="1"/>
          <p:nvPr/>
        </p:nvSpPr>
        <p:spPr>
          <a:xfrm>
            <a:off x="7653644" y="4194358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Frontside Ruler</a:t>
            </a:r>
            <a:endParaRPr lang="ko-KR" altLang="en-US" b="1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8C70AA-B90D-CA2F-0F47-6810C22D24F6}"/>
              </a:ext>
            </a:extLst>
          </p:cNvPr>
          <p:cNvCxnSpPr>
            <a:cxnSpLocks/>
          </p:cNvCxnSpPr>
          <p:nvPr/>
        </p:nvCxnSpPr>
        <p:spPr>
          <a:xfrm>
            <a:off x="7429268" y="1417385"/>
            <a:ext cx="0" cy="14178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2B751-D870-D098-C622-1BFEFBF7CFF3}"/>
              </a:ext>
            </a:extLst>
          </p:cNvPr>
          <p:cNvCxnSpPr>
            <a:cxnSpLocks/>
          </p:cNvCxnSpPr>
          <p:nvPr/>
        </p:nvCxnSpPr>
        <p:spPr>
          <a:xfrm>
            <a:off x="7429268" y="2835233"/>
            <a:ext cx="0" cy="14178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B0F0F1-8F5D-7D1A-5E97-55583AA1FAE6}"/>
              </a:ext>
            </a:extLst>
          </p:cNvPr>
          <p:cNvCxnSpPr>
            <a:stCxn id="9" idx="3"/>
          </p:cNvCxnSpPr>
          <p:nvPr/>
        </p:nvCxnSpPr>
        <p:spPr>
          <a:xfrm flipV="1">
            <a:off x="5924259" y="2835233"/>
            <a:ext cx="1636474" cy="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7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Jeonghyun</dc:creator>
  <cp:lastModifiedBy>Park Jeonghyun</cp:lastModifiedBy>
  <cp:revision>15</cp:revision>
  <dcterms:created xsi:type="dcterms:W3CDTF">2023-09-12T10:37:34Z</dcterms:created>
  <dcterms:modified xsi:type="dcterms:W3CDTF">2023-09-12T10:41:45Z</dcterms:modified>
</cp:coreProperties>
</file>