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F973-A0AD-4E74-80A0-F7A53EC2C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43670-3047-4297-91D9-622BDFCE4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6CA97-5B80-4E0D-B769-4CD8B4C8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E67D5-E4C7-4B5C-80F0-2EBA63A1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B4A66-4F7A-479D-A468-5561FDC3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9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840EA-F638-4394-A17C-552F79BA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F6D00-2CD9-4A95-9774-6BEF1D160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60A61-5429-4B61-A6C6-7226D969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F6FF7-63A1-458A-87B9-96D90924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2FECD-B033-46B9-91C9-46B7F4DA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9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36D219-D74C-4B22-8578-7CE2E3193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8E5C6A-C914-4A59-BFCE-E1632D4EB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416A6-F90E-483E-ADA3-6A92B6ED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8AE68-B659-45F3-9EB5-9CB733A6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5C621-28D1-4701-95BE-A60BDD62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0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7B14B-030F-4C16-9C25-8CE68660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8B98B-FDE4-43A8-8A17-7E1D55BD7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5DFF-E969-4972-8B6B-5D9D577C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B82E9-51D0-4F89-8FDB-06B0C6EC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F1320-0681-444F-965F-0B841AB1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0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996DF-64BC-4361-A124-4DFA5E06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05877-BC14-4F1B-AD11-BE5E9AEA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DD546-1E86-4C70-8BFC-3C873A92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068BE-3177-4498-8EE2-DD0E02CB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0980E-84E8-4A9F-B4D8-24039CF8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7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BADAF-EB0E-4443-A3B8-C384DE7A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7C829-A26E-4DDD-B2AC-4A1F46C29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B8440-0201-4111-8E1C-F7008CDA5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77B15-8546-4BF3-B561-0185E45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75799-BBE3-4947-838F-BE9D0A95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F7A08-A771-4FD0-97D9-C9CA6A58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0E45E-FFC1-42AB-BD9B-3EE4C9D8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C9568-19A7-42B2-9DBF-0066DE6C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DAB941-BDB3-4B2F-9B26-0456516F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82A5-131F-4670-84A8-ACB0F5F9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D02F4-393E-4C41-82D4-B5F53CB35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C669DC-E25D-4677-AF64-0073847C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9FA717-B0F6-4FE7-AD13-02C71E66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FB5C6-082D-4294-9669-D69AA4C6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1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F760-5BC8-4AD1-90D1-872AE48F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7D000-BE5D-435E-8979-722E6A6B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F652F6-85B7-4677-94E2-AAC31AC6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E9B6BF-EE73-460A-AA24-AD6E0069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8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EB965F-36B2-41C0-9F7B-7FEFFBC5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9EF33-935D-4570-A1B5-527C3E61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43FB3-82FE-4D73-94A7-C3295AFE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7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FE1FC-8C19-493C-8AD7-CC872659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74B03-E5BA-4F14-B842-F0DAF13E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AF0D1-3646-4145-A6F5-92C95914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6E71D-E843-47CA-8645-151C730C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C715A-AE5D-4BEA-9E2C-053B3419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32A6E-8730-4306-B624-30834F98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9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30230-6714-4CC6-B8AD-B02A34A6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D9933E-D443-4A1C-96FB-B87EC27BC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C583D2-8F15-4C4A-945B-D9D25E3B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394A4-5649-465C-B506-F91090FD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5BCB5-D5E3-4E2C-99F4-9500A25D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D345D-D9EB-45A3-A598-4A8B7F0B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C6B6B-5733-44C5-A189-A84ED68C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4562E-DABB-4964-BF47-BC82BED6E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26CA-3977-4312-B9C4-EDB0E2994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BD24B-AF2C-4BC1-B950-1AB819C565A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4E140-2187-48B3-B570-D77E7B291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E5581-67B7-43F0-A542-966D21C98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09C3-89E8-4EC2-84E7-A3A9A278E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8.xml"/><Relationship Id="rId16" Type="http://schemas.openxmlformats.org/officeDocument/2006/relationships/image" Target="../media/image12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9.png"/><Relationship Id="rId5" Type="http://schemas.openxmlformats.org/officeDocument/2006/relationships/tags" Target="../tags/tag20.xml"/><Relationship Id="rId10" Type="http://schemas.openxmlformats.org/officeDocument/2006/relationships/image" Target="../media/image18.png"/><Relationship Id="rId4" Type="http://schemas.openxmlformats.org/officeDocument/2006/relationships/tags" Target="../tags/tag19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image" Target="../media/image26.png"/><Relationship Id="rId39" Type="http://schemas.openxmlformats.org/officeDocument/2006/relationships/image" Target="../media/image37.png"/><Relationship Id="rId21" Type="http://schemas.openxmlformats.org/officeDocument/2006/relationships/image" Target="../media/image22.png"/><Relationship Id="rId34" Type="http://schemas.openxmlformats.org/officeDocument/2006/relationships/image" Target="../media/image32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image" Target="../media/image2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24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23.png"/><Relationship Id="rId28" Type="http://schemas.openxmlformats.org/officeDocument/2006/relationships/image" Target="../media/image1.png"/><Relationship Id="rId36" Type="http://schemas.openxmlformats.org/officeDocument/2006/relationships/image" Target="../media/image34.png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31" Type="http://schemas.openxmlformats.org/officeDocument/2006/relationships/image" Target="../media/image29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14.png"/><Relationship Id="rId27" Type="http://schemas.openxmlformats.org/officeDocument/2006/relationships/image" Target="../media/image27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tags" Target="../tags/tag29.xml"/><Relationship Id="rId3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\documentclass{article}&#10;\usepackage{amsmath}&#10;\pagestyle{empty}&#10;\begin{document}&#10;&#10;$X = \sum_{i}\tilde{x}_{i}\hat{\tilde{e}}_{i}$&#10;&#10;\end{document}" title="IguanaTex Bitmap Display">
            <a:extLst>
              <a:ext uri="{FF2B5EF4-FFF2-40B4-BE49-F238E27FC236}">
                <a16:creationId xmlns:a16="http://schemas.microsoft.com/office/drawing/2014/main" id="{2786D93B-8528-4201-8C42-5012E1F860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4" y="459532"/>
            <a:ext cx="1226057" cy="282514"/>
          </a:xfrm>
          <a:prstGeom prst="rect">
            <a:avLst/>
          </a:prstGeom>
        </p:spPr>
      </p:pic>
      <p:pic>
        <p:nvPicPr>
          <p:cNvPr id="38" name="그림 37" descr="\documentclass{article}&#10;\usepackage{amsmath}&#10;\pagestyle{empty}&#10;\begin{document}&#10;&#10;$X = \sum_{i}\sum_{j}\tilde{x}_{i}a_{ji}\hat{e}_{j}$&#10;&#10;\end{document}" title="IguanaTex Bitmap Display">
            <a:extLst>
              <a:ext uri="{FF2B5EF4-FFF2-40B4-BE49-F238E27FC236}">
                <a16:creationId xmlns:a16="http://schemas.microsoft.com/office/drawing/2014/main" id="{4ADEAA1A-4B69-4B14-A7F1-1AC597B42A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853810"/>
            <a:ext cx="1895317" cy="272914"/>
          </a:xfrm>
          <a:prstGeom prst="rect">
            <a:avLst/>
          </a:prstGeom>
        </p:spPr>
      </p:pic>
      <p:pic>
        <p:nvPicPr>
          <p:cNvPr id="40" name="그림 39" descr="\documentclass{article}&#10;\usepackage{amsmath}&#10;\pagestyle{empty}&#10;\begin{document}&#10;&#10;$X = \sum_{j}\sum_{i}\tilde{x}_{i}a_{ji}\hat{e}_{j}$&#10;&#10;\end{document}" title="IguanaTex Bitmap Display">
            <a:extLst>
              <a:ext uri="{FF2B5EF4-FFF2-40B4-BE49-F238E27FC236}">
                <a16:creationId xmlns:a16="http://schemas.microsoft.com/office/drawing/2014/main" id="{595B9130-42B1-4909-B858-D2069A30C5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1238489"/>
            <a:ext cx="1895318" cy="272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695824-2101-4E3F-8BF8-9E0F62E0B3D6}"/>
              </a:ext>
            </a:extLst>
          </p:cNvPr>
          <p:cNvSpPr txBox="1"/>
          <p:nvPr/>
        </p:nvSpPr>
        <p:spPr>
          <a:xfrm>
            <a:off x="2483141" y="11267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유한한 합</a:t>
            </a:r>
          </a:p>
        </p:txBody>
      </p:sp>
      <p:pic>
        <p:nvPicPr>
          <p:cNvPr id="26" name="그림 25" descr="\documentclass{article}&#10;\usepackage{amsmath}&#10;\pagestyle{empty}&#10;\begin{document}&#10;&#10;$X = \sum_{j}x_{j}\hat{e}_{j}$&#10;&#10;\end{document}" title="IguanaTex Bitmap Display">
            <a:extLst>
              <a:ext uri="{FF2B5EF4-FFF2-40B4-BE49-F238E27FC236}">
                <a16:creationId xmlns:a16="http://schemas.microsoft.com/office/drawing/2014/main" id="{358CEBF3-2EC1-4B1C-A629-CA7BAB23DFC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1623170"/>
            <a:ext cx="1280916" cy="272914"/>
          </a:xfrm>
          <a:prstGeom prst="rect">
            <a:avLst/>
          </a:prstGeom>
        </p:spPr>
      </p:pic>
      <p:pic>
        <p:nvPicPr>
          <p:cNvPr id="28" name="그림 27" descr="\documentclass{article}&#10;\usepackage{amsmath}&#10;\pagestyle{empty}&#10;\begin{document}&#10;&#10;$X\cdot \hat{e}_{j} = x_{j}$&#10;&#10;\end{document}" title="IguanaTex Bitmap Display">
            <a:extLst>
              <a:ext uri="{FF2B5EF4-FFF2-40B4-BE49-F238E27FC236}">
                <a16:creationId xmlns:a16="http://schemas.microsoft.com/office/drawing/2014/main" id="{A7006478-C130-49E1-8D9C-93968E55A22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1" y="2779637"/>
            <a:ext cx="1071086" cy="224914"/>
          </a:xfrm>
          <a:prstGeom prst="rect">
            <a:avLst/>
          </a:prstGeom>
        </p:spPr>
      </p:pic>
      <p:pic>
        <p:nvPicPr>
          <p:cNvPr id="42" name="그림 41" descr="\documentclass{article}&#10;\usepackage{amsmath}&#10;\pagestyle{empty}&#10;\begin{document}&#10;&#10;$X\cdot \hat{e}_{j} = \sum_{i}a_{ji}\tilde{x}_{i}$&#10;&#10;\end{document}" title="IguanaTex Bitmap Display">
            <a:extLst>
              <a:ext uri="{FF2B5EF4-FFF2-40B4-BE49-F238E27FC236}">
                <a16:creationId xmlns:a16="http://schemas.microsoft.com/office/drawing/2014/main" id="{D681B822-EA47-45AF-9A4D-A9154DBE694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3116321"/>
            <a:ext cx="1692343" cy="2413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49FFE1A-3FC9-4F88-BCF9-65EB946EF3D4}"/>
              </a:ext>
            </a:extLst>
          </p:cNvPr>
          <p:cNvSpPr txBox="1"/>
          <p:nvPr/>
        </p:nvSpPr>
        <p:spPr>
          <a:xfrm>
            <a:off x="11610051" y="23145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37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\documentclass{article}&#10;\usepackage{amsmath}&#10;\pagestyle{empty}&#10;\begin{document}&#10;&#10;\begin{align}&#10;D f(\varphi(x_{1},x_{2},x_{3})) &amp;= Df(\tilde{x}_{1},\tilde{x}_{2},\tilde{x}_{3})\\&#10;&amp;=(Df\cdot \varphi)D\varphi(x_{1},x_{2},x_{3})&#10;\end{align}&#10;&#10;\end{document}" title="IguanaTex Bitmap Display">
            <a:extLst>
              <a:ext uri="{FF2B5EF4-FFF2-40B4-BE49-F238E27FC236}">
                <a16:creationId xmlns:a16="http://schemas.microsoft.com/office/drawing/2014/main" id="{C8D42903-3F09-4634-AF6A-3A4D31C381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0" y="1214540"/>
            <a:ext cx="6035659" cy="570514"/>
          </a:xfrm>
          <a:prstGeom prst="rect">
            <a:avLst/>
          </a:prstGeom>
        </p:spPr>
      </p:pic>
      <p:pic>
        <p:nvPicPr>
          <p:cNvPr id="7" name="그림 6" descr="\documentclass{article}&#10;\usepackage{amsmath}&#10;\pagestyle{empty}&#10;\begin{document}&#10;&#10;let $\varphi : (x_{1},x_{2},x_{3}) \rightarrow (\tilde{x_{1}},\tilde{x_{2}},\tilde{x_{3}})$&#10;&#10;\end{document}" title="IguanaTex Bitmap Display">
            <a:extLst>
              <a:ext uri="{FF2B5EF4-FFF2-40B4-BE49-F238E27FC236}">
                <a16:creationId xmlns:a16="http://schemas.microsoft.com/office/drawing/2014/main" id="{62697A2F-A304-4156-A4F1-42F32E25CF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0" y="744757"/>
            <a:ext cx="3144686" cy="229029"/>
          </a:xfrm>
          <a:prstGeom prst="rect">
            <a:avLst/>
          </a:prstGeom>
        </p:spPr>
      </p:pic>
      <p:pic>
        <p:nvPicPr>
          <p:cNvPr id="21" name="그림 20" descr="\documentclass{article}&#10;\usepackage{amsmath}&#10;\pagestyle{empty}&#10;\begin{document}&#10;&#10;\begin{align}&#10;D\varphi &amp;= &#10;   \begin{pmatrix} &#10;   a_{11} &amp; a_{12} &amp; a_{13}  \\&#10;   a_{21} &amp; a_{22} &amp; a_{23}  \\&#10;   a_{31} &amp; a_{32} &amp; a_{33}  \\&#10;   \end{pmatrix} &#10;\end{align}&#10;&#10;\end{document}" title="IguanaTex Bitmap Display">
            <a:extLst>
              <a:ext uri="{FF2B5EF4-FFF2-40B4-BE49-F238E27FC236}">
                <a16:creationId xmlns:a16="http://schemas.microsoft.com/office/drawing/2014/main" id="{C29D1163-F590-45AE-81A2-3DF5A13F17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0" y="4252833"/>
            <a:ext cx="5116800" cy="82011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AFBF3834-40AD-4C02-ADCF-64DBE5041812}"/>
              </a:ext>
            </a:extLst>
          </p:cNvPr>
          <p:cNvGrpSpPr/>
          <p:nvPr/>
        </p:nvGrpSpPr>
        <p:grpSpPr>
          <a:xfrm>
            <a:off x="291750" y="2238161"/>
            <a:ext cx="3146059" cy="1376901"/>
            <a:chOff x="7405615" y="2162499"/>
            <a:chExt cx="3146059" cy="1376901"/>
          </a:xfrm>
        </p:grpSpPr>
        <p:pic>
          <p:nvPicPr>
            <p:cNvPr id="31" name="그림 30" descr="\documentclass{article}&#10;\usepackage{amsmath}&#10;\pagestyle{empty}&#10;\begin{document}&#10;&#10;$x_{j} = \sum_{i}\tilde{x}_{i}a_{ji}$&#10;&#10;\end{document}" title="IguanaTex Bitmap Display">
              <a:extLst>
                <a:ext uri="{FF2B5EF4-FFF2-40B4-BE49-F238E27FC236}">
                  <a16:creationId xmlns:a16="http://schemas.microsoft.com/office/drawing/2014/main" id="{BA2E9E7B-2C40-44E0-AF66-678C0ABD215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615" y="2162499"/>
              <a:ext cx="1345372" cy="241371"/>
            </a:xfrm>
            <a:prstGeom prst="rect">
              <a:avLst/>
            </a:prstGeom>
          </p:spPr>
        </p:pic>
        <p:pic>
          <p:nvPicPr>
            <p:cNvPr id="34" name="그림 33" descr="\documentclass{article}&#10;\usepackage{amsmath}&#10;\pagestyle{empty}&#10;\begin{document}&#10;&#10;$\frac{\partial}{\partial \tilde{x}_{\mu}}x_{j}({x}_{1},{x}_{2},{x}_{3}) = \sum_{i}\frac{\partial}{\partial \tilde{x}_{\mu}}\tilde{x}_{i}a_{ji}$&#10;&#10;\end{document}" title="IguanaTex Bitmap Display">
              <a:extLst>
                <a:ext uri="{FF2B5EF4-FFF2-40B4-BE49-F238E27FC236}">
                  <a16:creationId xmlns:a16="http://schemas.microsoft.com/office/drawing/2014/main" id="{71C4B302-023D-49CE-B14A-7C99D39D8F5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615" y="2451866"/>
              <a:ext cx="3146059" cy="330514"/>
            </a:xfrm>
            <a:prstGeom prst="rect">
              <a:avLst/>
            </a:prstGeom>
          </p:spPr>
        </p:pic>
        <p:pic>
          <p:nvPicPr>
            <p:cNvPr id="37" name="그림 36" descr="\documentclass{article}&#10;\usepackage{amsmath}&#10;\pagestyle{empty}&#10;\begin{document}&#10;&#10;$\frac{\partial}{\partial \tilde{x}_{\mu}}x_{j}({x}_{1},{x}_{2},{x}_{3}) = \sum_{i}\delta_{\mu i}a_{ji}$&#10;&#10;\end{document}" title="IguanaTex Bitmap Display">
              <a:extLst>
                <a:ext uri="{FF2B5EF4-FFF2-40B4-BE49-F238E27FC236}">
                  <a16:creationId xmlns:a16="http://schemas.microsoft.com/office/drawing/2014/main" id="{D33DDC47-6C98-4F76-A4D0-EC4D5BB9CE2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615" y="2830376"/>
              <a:ext cx="2853944" cy="330514"/>
            </a:xfrm>
            <a:prstGeom prst="rect">
              <a:avLst/>
            </a:prstGeom>
          </p:spPr>
        </p:pic>
        <p:pic>
          <p:nvPicPr>
            <p:cNvPr id="40" name="그림 39" descr="\documentclass{article}&#10;\usepackage{amsmath}&#10;\pagestyle{empty}&#10;\begin{document}&#10;&#10;$\frac{\partial}{\partial \tilde{x}_{\mu}}x_{j}({x}_{1},{x}_{2},{x}_{3}) = a_{j\mu}$&#10;&#10;\end{document}" title="IguanaTex Bitmap Display">
              <a:extLst>
                <a:ext uri="{FF2B5EF4-FFF2-40B4-BE49-F238E27FC236}">
                  <a16:creationId xmlns:a16="http://schemas.microsoft.com/office/drawing/2014/main" id="{7936C059-F1B4-47CB-A7C1-21622C3D0FA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616" y="3208886"/>
              <a:ext cx="2260115" cy="330514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F62967-6C39-4C2A-BA9E-D7F8E8CFE79E}"/>
              </a:ext>
            </a:extLst>
          </p:cNvPr>
          <p:cNvSpPr/>
          <p:nvPr/>
        </p:nvSpPr>
        <p:spPr>
          <a:xfrm>
            <a:off x="125834" y="5445071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임의의 미분가능한 </a:t>
            </a:r>
            <a:r>
              <a:rPr lang="en-US" altLang="ko-KR" dirty="0"/>
              <a:t>f</a:t>
            </a:r>
            <a:r>
              <a:rPr lang="ko-KR" altLang="en-US" dirty="0"/>
              <a:t>에 대해 성립하므로</a:t>
            </a:r>
          </a:p>
        </p:txBody>
      </p:sp>
      <p:pic>
        <p:nvPicPr>
          <p:cNvPr id="45" name="그림 44" descr="\documentclass{article}&#10;\usepackage{amsmath}&#10;\pagestyle{empty}&#10;\begin{document}&#10;&#10;$\tilde{D}_{j} - \sum_{i}a_{ij}D_{i} = 0$&#10;&#10;\end{document}" title="IguanaTex Bitmap Display">
            <a:extLst>
              <a:ext uri="{FF2B5EF4-FFF2-40B4-BE49-F238E27FC236}">
                <a16:creationId xmlns:a16="http://schemas.microsoft.com/office/drawing/2014/main" id="{93F6FCBC-AD1C-427F-8AD6-5BE8D70A003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0" y="5903207"/>
            <a:ext cx="1862400" cy="279771"/>
          </a:xfrm>
          <a:prstGeom prst="rect">
            <a:avLst/>
          </a:prstGeom>
        </p:spPr>
      </p:pic>
      <p:pic>
        <p:nvPicPr>
          <p:cNvPr id="52" name="그림 51" descr="\documentclass{article}&#10;\usepackage{amsmath}&#10;\pagestyle{empty}&#10;\begin{document}&#10;&#10;$\frac{f(\vec{x}+\vec{h}) - f(\vec{x})-Df}{h} \rightarrow 0 $&#10;&#10;\end{document}" title="IguanaTex Bitmap Display">
            <a:extLst>
              <a:ext uri="{FF2B5EF4-FFF2-40B4-BE49-F238E27FC236}">
                <a16:creationId xmlns:a16="http://schemas.microsoft.com/office/drawing/2014/main" id="{04F290A9-E34A-4A4A-9425-7380480DA7C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64" y="1225512"/>
            <a:ext cx="1983093" cy="3483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240F1C8-6D47-459A-BCA6-EF560AD52F9F}"/>
              </a:ext>
            </a:extLst>
          </p:cNvPr>
          <p:cNvSpPr txBox="1"/>
          <p:nvPr/>
        </p:nvSpPr>
        <p:spPr>
          <a:xfrm>
            <a:off x="11610051" y="2314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8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$F = \sum_{i}\tilde{f}_{i}\hat{\tilde{e}}_{i}$&#10;&#10;\end{document}" title="IguanaTex Bitmap Display">
            <a:extLst>
              <a:ext uri="{FF2B5EF4-FFF2-40B4-BE49-F238E27FC236}">
                <a16:creationId xmlns:a16="http://schemas.microsoft.com/office/drawing/2014/main" id="{6D6CB2AE-76C6-4148-8F8A-EEB0BEFB73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4" y="459532"/>
            <a:ext cx="1176686" cy="282514"/>
          </a:xfrm>
          <a:prstGeom prst="rect">
            <a:avLst/>
          </a:prstGeom>
        </p:spPr>
      </p:pic>
      <p:pic>
        <p:nvPicPr>
          <p:cNvPr id="5" name="그림 4" descr="\documentclass{article}&#10;\usepackage{amsmath}&#10;\pagestyle{empty}&#10;\begin{document}&#10;&#10;$F = \sum_{i}\sum_{j}\tilde{f}_{i}a_{ji}\hat{e}_{j}$&#10;&#10;\end{document}" title="IguanaTex Bitmap Display">
            <a:extLst>
              <a:ext uri="{FF2B5EF4-FFF2-40B4-BE49-F238E27FC236}">
                <a16:creationId xmlns:a16="http://schemas.microsoft.com/office/drawing/2014/main" id="{EDAE937C-83A3-4883-B43E-56D201BAB8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4" y="853811"/>
            <a:ext cx="1844575" cy="314057"/>
          </a:xfrm>
          <a:prstGeom prst="rect">
            <a:avLst/>
          </a:prstGeom>
        </p:spPr>
      </p:pic>
      <p:pic>
        <p:nvPicPr>
          <p:cNvPr id="7" name="그림 6" descr="\documentclass{article}&#10;\usepackage{amsmath}&#10;\pagestyle{empty}&#10;\begin{document}&#10;&#10;$F = \sum_{j}\sum_{i}\tilde{f}_{i}a_{ji}\hat{e}_{j}$&#10;&#10;\end{document}" title="IguanaTex Bitmap Display">
            <a:extLst>
              <a:ext uri="{FF2B5EF4-FFF2-40B4-BE49-F238E27FC236}">
                <a16:creationId xmlns:a16="http://schemas.microsoft.com/office/drawing/2014/main" id="{0E78314A-C55D-4D25-8AAA-F944CB3A3C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1238490"/>
            <a:ext cx="1844576" cy="3140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695824-2101-4E3F-8BF8-9E0F62E0B3D6}"/>
              </a:ext>
            </a:extLst>
          </p:cNvPr>
          <p:cNvSpPr txBox="1"/>
          <p:nvPr/>
        </p:nvSpPr>
        <p:spPr>
          <a:xfrm>
            <a:off x="2483141" y="11267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유한한 합</a:t>
            </a:r>
          </a:p>
        </p:txBody>
      </p:sp>
      <p:pic>
        <p:nvPicPr>
          <p:cNvPr id="12" name="그림 11" descr="\documentclass{article}&#10;\usepackage{amsmath}&#10;\pagestyle{empty}&#10;\begin{document}&#10;&#10;$F = \sum_{j}f_{j}\hat{e}_{j}$&#10;&#10;\end{document}" title="IguanaTex Bitmap Display">
            <a:extLst>
              <a:ext uri="{FF2B5EF4-FFF2-40B4-BE49-F238E27FC236}">
                <a16:creationId xmlns:a16="http://schemas.microsoft.com/office/drawing/2014/main" id="{720B0CD8-6B4B-4C7F-8994-0B53A0329C8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1623170"/>
            <a:ext cx="1230173" cy="272914"/>
          </a:xfrm>
          <a:prstGeom prst="rect">
            <a:avLst/>
          </a:prstGeom>
        </p:spPr>
      </p:pic>
      <p:pic>
        <p:nvPicPr>
          <p:cNvPr id="14" name="그림 13" descr="\documentclass{article}&#10;\usepackage{amsmath}&#10;\pagestyle{empty}&#10;\begin{document}&#10;&#10;$F\cdot \hat{e}_{j} = f_{j}$&#10;&#10;\end{document}" title="IguanaTex Bitmap Display">
            <a:extLst>
              <a:ext uri="{FF2B5EF4-FFF2-40B4-BE49-F238E27FC236}">
                <a16:creationId xmlns:a16="http://schemas.microsoft.com/office/drawing/2014/main" id="{2BD9D208-1CBE-44B9-B3A1-B6F6296993A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2" y="2779638"/>
            <a:ext cx="1020343" cy="227657"/>
          </a:xfrm>
          <a:prstGeom prst="rect">
            <a:avLst/>
          </a:prstGeom>
        </p:spPr>
      </p:pic>
      <p:pic>
        <p:nvPicPr>
          <p:cNvPr id="16" name="그림 15" descr="\documentclass{article}&#10;\usepackage{amsmath}&#10;\pagestyle{empty}&#10;\begin{document}&#10;&#10;$F\cdot \hat{e}_{j} = \sum_{i}a_{ji}\tilde{f}_{i}$&#10;&#10;\end{document}" title="IguanaTex Bitmap Display">
            <a:extLst>
              <a:ext uri="{FF2B5EF4-FFF2-40B4-BE49-F238E27FC236}">
                <a16:creationId xmlns:a16="http://schemas.microsoft.com/office/drawing/2014/main" id="{397D4DB8-C43A-43A1-9638-E7AE9071AB2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3116321"/>
            <a:ext cx="1641600" cy="2825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93292A-1763-40D3-A15F-FE017FBBDF46}"/>
              </a:ext>
            </a:extLst>
          </p:cNvPr>
          <p:cNvSpPr txBox="1"/>
          <p:nvPr/>
        </p:nvSpPr>
        <p:spPr>
          <a:xfrm>
            <a:off x="11610051" y="23145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58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\documentclass{article}&#10;\usepackage{amsmath}&#10;\pagestyle{empty}&#10;\begin{document}&#10;&#10;$(curl F)_{i} = \sum_{j,k}\varepsilon_{ijk}\tilde{D}_{j}\tilde{f}_{k} =\sum_{j,k}(\tilde{e}_{j}\times \tilde{e}_{k})_{i}\tilde{D}_{j}\tilde{f}_{k}$&#10;&#10;\end{document}" title="IguanaTex Bitmap Display">
            <a:extLst>
              <a:ext uri="{FF2B5EF4-FFF2-40B4-BE49-F238E27FC236}">
                <a16:creationId xmlns:a16="http://schemas.microsoft.com/office/drawing/2014/main" id="{16C33A9E-A0CF-4C22-84DA-F53540BF24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4" y="459532"/>
            <a:ext cx="4738288" cy="314057"/>
          </a:xfrm>
          <a:prstGeom prst="rect">
            <a:avLst/>
          </a:prstGeom>
        </p:spPr>
      </p:pic>
      <p:pic>
        <p:nvPicPr>
          <p:cNvPr id="9" name="그림 8" descr="\documentclass{article}&#10;\usepackage{amsmath}&#10;\pagestyle{empty}&#10;\begin{document}&#10;&#10;$\tilde{D}_{j} - \sum_{i}a_{ij}D_{i} = 0$&#10;&#10;\end{document}" title="IguanaTex Bitmap Display">
            <a:extLst>
              <a:ext uri="{FF2B5EF4-FFF2-40B4-BE49-F238E27FC236}">
                <a16:creationId xmlns:a16="http://schemas.microsoft.com/office/drawing/2014/main" id="{2B504E47-76C8-42A7-AD98-BC6F6E8B2A1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1" y="438960"/>
            <a:ext cx="1862400" cy="279771"/>
          </a:xfrm>
          <a:prstGeom prst="rect">
            <a:avLst/>
          </a:prstGeom>
        </p:spPr>
      </p:pic>
      <p:pic>
        <p:nvPicPr>
          <p:cNvPr id="32" name="그림 31" descr="\documentclass{article}&#10;\usepackage{amsmath}&#10;\pagestyle{empty}&#10;\begin{document}&#10;&#10;$v(A\times B) = (vA\times B)$&#10;&#10;\end{document}" title="IguanaTex Bitmap Display">
            <a:extLst>
              <a:ext uri="{FF2B5EF4-FFF2-40B4-BE49-F238E27FC236}">
                <a16:creationId xmlns:a16="http://schemas.microsoft.com/office/drawing/2014/main" id="{CDE0C251-5016-418E-9713-622F996794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63" y="1306035"/>
            <a:ext cx="2132571" cy="229029"/>
          </a:xfrm>
          <a:prstGeom prst="rect">
            <a:avLst/>
          </a:prstGeom>
        </p:spPr>
      </p:pic>
      <p:pic>
        <p:nvPicPr>
          <p:cNvPr id="40" name="그림 39" descr="\documentclass{article}&#10;\usepackage{amsmath}&#10;\pagestyle{empty}&#10;\begin{document}&#10;&#10;$(curl F)=\sum_{j,k}(\tilde{e}_{j}\times \tilde{e}_{k})\tilde{D}_{j}\tilde{f}_{k}$&#10;&#10;\end{document}" title="IguanaTex Bitmap Display">
            <a:extLst>
              <a:ext uri="{FF2B5EF4-FFF2-40B4-BE49-F238E27FC236}">
                <a16:creationId xmlns:a16="http://schemas.microsoft.com/office/drawing/2014/main" id="{AD599CE3-928F-446D-8E44-17D4636D776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5" y="861184"/>
            <a:ext cx="2889601" cy="314057"/>
          </a:xfrm>
          <a:prstGeom prst="rect">
            <a:avLst/>
          </a:prstGeom>
        </p:spPr>
      </p:pic>
      <p:pic>
        <p:nvPicPr>
          <p:cNvPr id="45" name="그림 44" descr="\documentclass{article}&#10;\usepackage{amsmath}&#10;\pagestyle{empty}&#10;\begin{document}&#10;&#10;$(curl F)=\sum_{j,k,\mu, \nu}(a_{\mu j}e_{\mu}\times a_{\nu k}e_{\nu})\tilde{D}_{j}\tilde{f}_{k}$&#10;&#10;\end{document}" title="IguanaTex Bitmap Display">
            <a:extLst>
              <a:ext uri="{FF2B5EF4-FFF2-40B4-BE49-F238E27FC236}">
                <a16:creationId xmlns:a16="http://schemas.microsoft.com/office/drawing/2014/main" id="{5CA64D03-26EF-48EE-80BA-7BDC145AE7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5" y="1262836"/>
            <a:ext cx="3898974" cy="315428"/>
          </a:xfrm>
          <a:prstGeom prst="rect">
            <a:avLst/>
          </a:prstGeom>
        </p:spPr>
      </p:pic>
      <p:pic>
        <p:nvPicPr>
          <p:cNvPr id="52" name="그림 51" descr="\documentclass{article}&#10;\usepackage{amsmath}&#10;\pagestyle{empty}&#10;\begin{document}&#10;&#10;$(curl F)=\sum_{j,\mu, \nu}(e_{\mu}\times e_{\nu})a_{\mu j}\tilde{D}_{j}f_{\nu}$&#10;&#10;\end{document}" title="IguanaTex Bitmap Display">
            <a:extLst>
              <a:ext uri="{FF2B5EF4-FFF2-40B4-BE49-F238E27FC236}">
                <a16:creationId xmlns:a16="http://schemas.microsoft.com/office/drawing/2014/main" id="{D02DAE72-E55A-4114-BF3E-B5AD6F2EC26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6" y="1664488"/>
            <a:ext cx="3413488" cy="312685"/>
          </a:xfrm>
          <a:prstGeom prst="rect">
            <a:avLst/>
          </a:prstGeom>
        </p:spPr>
      </p:pic>
      <p:pic>
        <p:nvPicPr>
          <p:cNvPr id="55" name="그림 54" descr="\documentclass{article}&#10;\usepackage{amsmath}&#10;\pagestyle{empty}&#10;\begin{document}&#10;&#10;$(curl F)=\sum_{j,\mu, \nu, \lambda}(e_{\mu}\times e_{\nu})a_{\mu j}a_{\lambda j}D_{\lambda}f_{\nu}$&#10;&#10;\end{document}" title="IguanaTex Bitmap Display">
            <a:extLst>
              <a:ext uri="{FF2B5EF4-FFF2-40B4-BE49-F238E27FC236}">
                <a16:creationId xmlns:a16="http://schemas.microsoft.com/office/drawing/2014/main" id="{83875EBA-C47D-452C-9CCC-E5FAD3D1F46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7" y="2031543"/>
            <a:ext cx="3914059" cy="274285"/>
          </a:xfrm>
          <a:prstGeom prst="rect">
            <a:avLst/>
          </a:prstGeom>
        </p:spPr>
      </p:pic>
      <p:pic>
        <p:nvPicPr>
          <p:cNvPr id="56" name="그림 55" descr="\documentclass{article}&#10;\usepackage{amsmath}&#10;\pagestyle{empty}&#10;\begin{document}&#10;&#10;$X = \sum_{i}\tilde{x}_{i}\hat{\tilde{e}}_{i}$&#10;&#10;\end{document}" title="IguanaTex Bitmap Display">
            <a:extLst>
              <a:ext uri="{FF2B5EF4-FFF2-40B4-BE49-F238E27FC236}">
                <a16:creationId xmlns:a16="http://schemas.microsoft.com/office/drawing/2014/main" id="{21764A2C-C6E0-42A4-BD09-A152A72C4BE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4" y="2694961"/>
            <a:ext cx="1226057" cy="282514"/>
          </a:xfrm>
          <a:prstGeom prst="rect">
            <a:avLst/>
          </a:prstGeom>
        </p:spPr>
      </p:pic>
      <p:pic>
        <p:nvPicPr>
          <p:cNvPr id="57" name="그림 56" descr="\documentclass{article}&#10;\usepackage{amsmath}&#10;\pagestyle{empty}&#10;\begin{document}&#10;&#10;$X = \sum_{j}x_{j}\hat{e}_{j}$&#10;&#10;\end{document}" title="IguanaTex Bitmap Display">
            <a:extLst>
              <a:ext uri="{FF2B5EF4-FFF2-40B4-BE49-F238E27FC236}">
                <a16:creationId xmlns:a16="http://schemas.microsoft.com/office/drawing/2014/main" id="{D660771F-70ED-4FB9-A120-1F1910B12FA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12" y="2733961"/>
            <a:ext cx="1280916" cy="272914"/>
          </a:xfrm>
          <a:prstGeom prst="rect">
            <a:avLst/>
          </a:prstGeom>
        </p:spPr>
      </p:pic>
      <p:pic>
        <p:nvPicPr>
          <p:cNvPr id="60" name="그림 59" descr="\documentclass{article}&#10;\usepackage{amsmath}&#10;\pagestyle{empty}&#10;\begin{document}&#10;&#10;$A\tilde{X} = X$&#10;&#10;\end{document}" title="IguanaTex Bitmap Display">
            <a:extLst>
              <a:ext uri="{FF2B5EF4-FFF2-40B4-BE49-F238E27FC236}">
                <a16:creationId xmlns:a16="http://schemas.microsoft.com/office/drawing/2014/main" id="{B710C669-8982-4DEA-95E3-6CB8DB927AF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3496893"/>
            <a:ext cx="869487" cy="209828"/>
          </a:xfrm>
          <a:prstGeom prst="rect">
            <a:avLst/>
          </a:prstGeom>
        </p:spPr>
      </p:pic>
      <p:pic>
        <p:nvPicPr>
          <p:cNvPr id="65" name="그림 64" descr="\documentclass{article}&#10;\usepackage{amsmath}&#10;\pagestyle{empty}&#10;\begin{document}&#10;&#10;$\tilde{X}^{T}A^{T} = X^{T}$&#10;&#10;\end{document}" title="IguanaTex Bitmap Display">
            <a:extLst>
              <a:ext uri="{FF2B5EF4-FFF2-40B4-BE49-F238E27FC236}">
                <a16:creationId xmlns:a16="http://schemas.microsoft.com/office/drawing/2014/main" id="{D3D91365-F5F2-4D20-9CF5-E3A90619B1B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3820482"/>
            <a:ext cx="1294630" cy="209828"/>
          </a:xfrm>
          <a:prstGeom prst="rect">
            <a:avLst/>
          </a:prstGeom>
        </p:spPr>
      </p:pic>
      <p:pic>
        <p:nvPicPr>
          <p:cNvPr id="68" name="그림 67" descr="\documentclass{article}&#10;\usepackage{amsmath}&#10;\pagestyle{empty}&#10;\begin{document}&#10;&#10;$\sum_{i}\tilde{x}^{2}_{i} = \sum_{i}x^{2}_{i} $&#10;&#10;\end{document}" title="IguanaTex Bitmap Display">
            <a:extLst>
              <a:ext uri="{FF2B5EF4-FFF2-40B4-BE49-F238E27FC236}">
                <a16:creationId xmlns:a16="http://schemas.microsoft.com/office/drawing/2014/main" id="{BB604815-34B5-46FA-900B-D8CE594CFFA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5" y="3116464"/>
            <a:ext cx="1442743" cy="257828"/>
          </a:xfrm>
          <a:prstGeom prst="rect">
            <a:avLst/>
          </a:prstGeom>
        </p:spPr>
      </p:pic>
      <p:pic>
        <p:nvPicPr>
          <p:cNvPr id="71" name="그림 70" descr="\documentclass{article}&#10;\usepackage{amsmath}&#10;\pagestyle{empty}&#10;\begin{document}&#10;&#10;$\tilde{X}^{T}A^{T}A\tilde{X} = X^{T}X = \tilde{X}^{T}\tilde{X}$&#10;&#10;\end{document}" title="IguanaTex Bitmap Display">
            <a:extLst>
              <a:ext uri="{FF2B5EF4-FFF2-40B4-BE49-F238E27FC236}">
                <a16:creationId xmlns:a16="http://schemas.microsoft.com/office/drawing/2014/main" id="{7A2D1E9A-0BAE-47D2-980E-AE448A53B1C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4152911"/>
            <a:ext cx="2744232" cy="209828"/>
          </a:xfrm>
          <a:prstGeom prst="rect">
            <a:avLst/>
          </a:prstGeom>
        </p:spPr>
      </p:pic>
      <p:pic>
        <p:nvPicPr>
          <p:cNvPr id="74" name="그림 73" descr="\documentclass{article}&#10;\usepackage{amsmath}&#10;\pagestyle{empty}&#10;\begin{document}&#10;&#10;$A^{T}A = I$&#10;&#10;\end{document}" title="IguanaTex Bitmap Display">
            <a:extLst>
              <a:ext uri="{FF2B5EF4-FFF2-40B4-BE49-F238E27FC236}">
                <a16:creationId xmlns:a16="http://schemas.microsoft.com/office/drawing/2014/main" id="{8732E857-DBB2-4A9A-8294-0B4EF1754E0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3" y="4502722"/>
            <a:ext cx="895544" cy="190628"/>
          </a:xfrm>
          <a:prstGeom prst="rect">
            <a:avLst/>
          </a:prstGeom>
        </p:spPr>
      </p:pic>
      <p:pic>
        <p:nvPicPr>
          <p:cNvPr id="99" name="그림 98" descr="\documentclass{article}&#10;\usepackage{amsmath}&#10;\pagestyle{empty}&#10;\begin{document}&#10;&#10;$\sum A_{ij}(A^{T})_{jk} = \sum a_{ij}a_{kj} = \delta_{ik}$&#10;&#10;\end{document}" title="IguanaTex Bitmap Display">
            <a:extLst>
              <a:ext uri="{FF2B5EF4-FFF2-40B4-BE49-F238E27FC236}">
                <a16:creationId xmlns:a16="http://schemas.microsoft.com/office/drawing/2014/main" id="{8EEC3B18-A08E-4F16-9301-CDD9151F81F7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4" y="5587937"/>
            <a:ext cx="3023999" cy="257829"/>
          </a:xfrm>
          <a:prstGeom prst="rect">
            <a:avLst/>
          </a:prstGeom>
        </p:spPr>
      </p:pic>
      <p:pic>
        <p:nvPicPr>
          <p:cNvPr id="82" name="그림 81" descr="\documentclass{article}&#10;\usepackage{amsmath}&#10;\pagestyle{empty}&#10;\begin{document}&#10;&#10;$\det(A^{T}A) = \det(A^{T})\det(A) = \det(I) = 1$&#10;&#10;\end{document}" title="IguanaTex Bitmap Display">
            <a:extLst>
              <a:ext uri="{FF2B5EF4-FFF2-40B4-BE49-F238E27FC236}">
                <a16:creationId xmlns:a16="http://schemas.microsoft.com/office/drawing/2014/main" id="{CC071B2E-FCCA-48E5-9870-67819B4270F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4" y="4798697"/>
            <a:ext cx="4099206" cy="248228"/>
          </a:xfrm>
          <a:prstGeom prst="rect">
            <a:avLst/>
          </a:prstGeom>
        </p:spPr>
      </p:pic>
      <p:pic>
        <p:nvPicPr>
          <p:cNvPr id="84" name="그림 83" descr="\documentclass{article}&#10;\usepackage{amsmath}&#10;\pagestyle{empty}&#10;\begin{document}&#10;&#10;$AA^{T} = I$&#10;&#10;\end{document}" title="IguanaTex Bitmap Display">
            <a:extLst>
              <a:ext uri="{FF2B5EF4-FFF2-40B4-BE49-F238E27FC236}">
                <a16:creationId xmlns:a16="http://schemas.microsoft.com/office/drawing/2014/main" id="{AAB1DC74-FD16-4777-8E97-92B0D80E293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4" y="5222117"/>
            <a:ext cx="895544" cy="190628"/>
          </a:xfrm>
          <a:prstGeom prst="rect">
            <a:avLst/>
          </a:prstGeom>
        </p:spPr>
      </p:pic>
      <p:pic>
        <p:nvPicPr>
          <p:cNvPr id="96" name="그림 95" descr="\documentclass{article}&#10;\usepackage{amsmath}&#10;\pagestyle{empty}&#10;\begin{document}&#10;&#10;$(curl F)=\sum_{\mu, \nu, \lambda}(e_{\mu}\times e_{\nu})\delta_{\mu \lambda}D_{\lambda}f_{\nu}$&#10;&#10;\end{document}" title="IguanaTex Bitmap Display">
            <a:extLst>
              <a:ext uri="{FF2B5EF4-FFF2-40B4-BE49-F238E27FC236}">
                <a16:creationId xmlns:a16="http://schemas.microsoft.com/office/drawing/2014/main" id="{8B56BB6A-46C9-412F-9ED9-3FF4DB3BE1E0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0" y="6056653"/>
            <a:ext cx="3465603" cy="274285"/>
          </a:xfrm>
          <a:prstGeom prst="rect">
            <a:avLst/>
          </a:prstGeom>
        </p:spPr>
      </p:pic>
      <p:pic>
        <p:nvPicPr>
          <p:cNvPr id="94" name="그림 93" descr="\documentclass{article}&#10;\usepackage{amsmath}&#10;\pagestyle{empty}&#10;\begin{document}&#10;&#10;$(curl F)=\sum_{\mu, \nu}(e_{\mu}\times e_{\nu})D_{\mu}f_{\nu}$&#10;&#10;\end{document}" title="IguanaTex Bitmap Display">
            <a:extLst>
              <a:ext uri="{FF2B5EF4-FFF2-40B4-BE49-F238E27FC236}">
                <a16:creationId xmlns:a16="http://schemas.microsoft.com/office/drawing/2014/main" id="{4E7B78A5-1F08-470E-B44B-FDA671325CA0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9" y="6430026"/>
            <a:ext cx="2984231" cy="27428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BD955E3-71A7-4D0B-BC42-ED84DB3B7982}"/>
              </a:ext>
            </a:extLst>
          </p:cNvPr>
          <p:cNvSpPr txBox="1"/>
          <p:nvPr/>
        </p:nvSpPr>
        <p:spPr>
          <a:xfrm>
            <a:off x="11610051" y="2314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068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670.4162"/>
  <p:tag name="LATEXADDIN" val="\documentclass{article}&#10;\usepackage{amsmath}&#10;\pagestyle{empty}&#10;\begin{document}&#10;&#10;$X = \sum_{i}\tilde{x}_{i}\hat{\tilde{e}}_{i}$&#10;&#10;\end{document}"/>
  <p:tag name="IGUANATEXSIZE" val="1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018.373"/>
  <p:tag name="LATEXADDIN" val="\documentclass{article}&#10;\usepackage{amsmath}&#10;\pagestyle{empty}&#10;\begin{document}&#10;&#10;$\tilde{D}_{j} - \sum_{i}a_{ij}D_{i} = 0$&#10;&#10;\end{document}"/>
  <p:tag name="IGUANATEXSIZE" val="18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084.364"/>
  <p:tag name="LATEXADDIN" val="\documentclass{article}&#10;\usepackage{amsmath}&#10;\pagestyle{empty}&#10;\begin{document}&#10;&#10;$\frac{f(\vec{x}+\vec{h}) - f(\vec{x})-Df}{h} \rightarrow 0 $&#10;&#10;\end{document}"/>
  <p:tag name="IGUANATEXSIZE" val="1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735.658"/>
  <p:tag name="LATEXADDIN" val="\documentclass{article}&#10;\usepackage{amsmath}&#10;\pagestyle{empty}&#10;\begin{document}&#10;&#10;$x_{j} = \sum_{i}\tilde{x}_{i}a_{ji}$&#10;&#10;\end{document}"/>
  <p:tag name="IGUANATEXSIZE" val="18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274"/>
  <p:tag name="ORIGINALWIDTH" val="1720.285"/>
  <p:tag name="LATEXADDIN" val="\documentclass{article}&#10;\usepackage{amsmath}&#10;\pagestyle{empty}&#10;\begin{document}&#10;&#10;$\frac{\partial}{\partial \tilde{x}_{\mu}}x_{j}({x}_{1},{x}_{2},{x}_{3}) = \sum_{i}\frac{\partial}{\partial \tilde{x}_{\mu}}\tilde{x}_{i}a_{ji}$&#10;&#10;\end{document}"/>
  <p:tag name="IGUANATEXSIZE" val="18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274"/>
  <p:tag name="ORIGINALWIDTH" val="1560.555"/>
  <p:tag name="LATEXADDIN" val="\documentclass{article}&#10;\usepackage{amsmath}&#10;\pagestyle{empty}&#10;\begin{document}&#10;&#10;$\frac{\partial}{\partial \tilde{x}_{\mu}}x_{j}({x}_{1},{x}_{2},{x}_{3}) = \sum_{i}\delta_{\mu i}a_{ji}$&#10;&#10;\end{document}"/>
  <p:tag name="IGUANATEXSIZE" val="18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274"/>
  <p:tag name="ORIGINALWIDTH" val="1235.845"/>
  <p:tag name="LATEXADDIN" val="\documentclass{article}&#10;\usepackage{amsmath}&#10;\pagestyle{empty}&#10;\begin{document}&#10;&#10;$\frac{\partial}{\partial \tilde{x}_{\mu}}x_{j}({x}_{1},{x}_{2},{x}_{3}) = a_{j\mu}$&#10;&#10;\end{document}"/>
  <p:tag name="IGUANATEXSIZE" val="18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643.4196"/>
  <p:tag name="LATEXADDIN" val="\documentclass{article}&#10;\usepackage{amsmath}&#10;\pagestyle{empty}&#10;\begin{document}&#10;&#10;$F = \sum_{i}\tilde{f}_{i}\hat{\tilde{e}}_{i}$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1008.624"/>
  <p:tag name="LATEXADDIN" val="\documentclass{article}&#10;\usepackage{amsmath}&#10;\pagestyle{empty}&#10;\begin{document}&#10;&#10;$F = \sum_{i}\sum_{j}\tilde{f}_{i}a_{ji}\hat{e}_{j}$&#10;&#10;\end{document}"/>
  <p:tag name="IGUANATEXSIZE" val="1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1008.624"/>
  <p:tag name="LATEXADDIN" val="\documentclass{article}&#10;\usepackage{amsmath}&#10;\pagestyle{empty}&#10;\begin{document}&#10;&#10;$F = \sum_{j}\sum_{i}\tilde{f}_{i}a_{ji}\hat{e}_{j}$&#10;&#10;\end{document}"/>
  <p:tag name="IGUANATEXSIZE" val="1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672.6659"/>
  <p:tag name="LATEXADDIN" val="\documentclass{article}&#10;\usepackage{amsmath}&#10;\pagestyle{empty}&#10;\begin{document}&#10;&#10;$F = \sum_{j}f_{j}\hat{e}_{j}$&#10;&#10;\end{document}"/>
  <p:tag name="IGUANATEXSIZE" val="18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036.37"/>
  <p:tag name="LATEXADDIN" val="\documentclass{article}&#10;\usepackage{amsmath}&#10;\pagestyle{empty}&#10;\begin{document}&#10;&#10;$X = \sum_{i}\sum_{j}\tilde{x}_{i}a_{ji}\hat{e}_{j}$&#10;&#10;\end{document}"/>
  <p:tag name="IGUANATEXSIZE" val="18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57.9302"/>
  <p:tag name="LATEXADDIN" val="\documentclass{article}&#10;\usepackage{amsmath}&#10;\pagestyle{empty}&#10;\begin{document}&#10;&#10;$F\cdot \hat{e}_{j} = f_{j}$&#10;&#10;\end{document}"/>
  <p:tag name="IGUANATEXSIZE" val="18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897.6378"/>
  <p:tag name="LATEXADDIN" val="\documentclass{article}&#10;\usepackage{amsmath}&#10;\pagestyle{empty}&#10;\begin{document}&#10;&#10;$F\cdot \hat{e}_{j} = \sum_{i}a_{ji}\tilde{f}_{i}$&#10;&#10;\end{document}"/>
  <p:tag name="IGUANATEXSIZE" val="18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2590.926"/>
  <p:tag name="LATEXADDIN" val="\documentclass{article}&#10;\usepackage{amsmath}&#10;\pagestyle{empty}&#10;\begin{document}&#10;&#10;$(curl F)_{i} = \sum_{j,k}\varepsilon_{ijk}\tilde{D}_{j}\tilde{f}_{k} =\sum_{j,k}(\tilde{e}_{j}\times \tilde{e}_{k})_{i}\tilde{D}_{j}\tilde{f}_{k}$&#10;&#10;\end{document}"/>
  <p:tag name="IGUANATEXSIZE" val="18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018.373"/>
  <p:tag name="LATEXADDIN" val="\documentclass{article}&#10;\usepackage{amsmath}&#10;\pagestyle{empty}&#10;\begin{document}&#10;&#10;$\tilde{D}_{j} - \sum_{i}a_{ij}D_{i} = 0$&#10;&#10;\end{document}"/>
  <p:tag name="IGUANATEXSIZE" val="18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6.104"/>
  <p:tag name="LATEXADDIN" val="\documentclass{article}&#10;\usepackage{amsmath}&#10;\pagestyle{empty}&#10;\begin{document}&#10;&#10;$v(A\times B) = (vA\times B)$&#10;&#10;\end{document}"/>
  <p:tag name="IGUANATEXSIZE" val="18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1580.052"/>
  <p:tag name="LATEXADDIN" val="\documentclass{article}&#10;\usepackage{amsmath}&#10;\pagestyle{empty}&#10;\begin{document}&#10;&#10;$(curl F)=\sum_{j,k}(\tilde{e}_{j}\times \tilde{e}_{k})\tilde{D}_{j}\tilde{f}_{k}$&#10;&#10;\end{document}"/>
  <p:tag name="IGUANATEXSIZE" val="1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2131.983"/>
  <p:tag name="LATEXADDIN" val="\documentclass{article}&#10;\usepackage{amsmath}&#10;\pagestyle{empty}&#10;\begin{document}&#10;&#10;$(curl F)=\sum_{j,k,\mu, \nu}(a_{\mu j}e_{\mu}\times a_{\nu k}e_{\nu})\tilde{D}_{j}\tilde{f}_{k}$&#10;&#10;\end{document}"/>
  <p:tag name="IGUANATEXSIZE" val="18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9787"/>
  <p:tag name="ORIGINALWIDTH" val="1866.517"/>
  <p:tag name="LATEXADDIN" val="\documentclass{article}&#10;\usepackage{amsmath}&#10;\pagestyle{empty}&#10;\begin{document}&#10;&#10;$(curl F)=\sum_{j,\mu, \nu}(e_{\mu}\times e_{\nu})a_{\mu j}\tilde{D}_{j}f_{\nu}$&#10;&#10;\end{document}"/>
  <p:tag name="IGUANATEXSIZE" val="18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2140.232"/>
  <p:tag name="LATEXADDIN" val="\documentclass{article}&#10;\usepackage{amsmath}&#10;\pagestyle{empty}&#10;\begin{document}&#10;&#10;$(curl F)=\sum_{j,\mu, \nu, \lambda}(e_{\mu}\times e_{\nu})a_{\mu j}a_{\lambda j}D_{\lambda}f_{\nu}$&#10;&#10;\end{document}"/>
  <p:tag name="IGUANATEXSIZE" val="18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670.4162"/>
  <p:tag name="LATEXADDIN" val="\documentclass{article}&#10;\usepackage{amsmath}&#10;\pagestyle{empty}&#10;\begin{document}&#10;&#10;$X = \sum_{i}\tilde{x}_{i}\hat{\tilde{e}}_{i}$&#10;&#10;\end{document}"/>
  <p:tag name="IGUANATEXSIZE" val="1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036.37"/>
  <p:tag name="LATEXADDIN" val="\documentclass{article}&#10;\usepackage{amsmath}&#10;\pagestyle{empty}&#10;\begin{document}&#10;&#10;$X = \sum_{j}\sum_{i}\tilde{x}_{i}a_{ji}\hat{e}_{j}$&#10;&#10;\end{document}"/>
  <p:tag name="IGUANATEXSIZE" val="18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00.4124"/>
  <p:tag name="LATEXADDIN" val="\documentclass{article}&#10;\usepackage{amsmath}&#10;\pagestyle{empty}&#10;\begin{document}&#10;&#10;$X = \sum_{j}x_{j}\hat{e}_{j}$&#10;&#10;\end{document}"/>
  <p:tag name="IGUANATEXSIZE" val="18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75.4406"/>
  <p:tag name="LATEXADDIN" val="\documentclass{article}&#10;\usepackage{amsmath}&#10;\pagestyle{empty}&#10;\begin{document}&#10;&#10;$A\tilde{X} = X$&#10;&#10;\end{document}"/>
  <p:tag name="IGUANATEXSIZE" val="18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707.9115"/>
  <p:tag name="LATEXADDIN" val="\documentclass{article}&#10;\usepackage{amsmath}&#10;\pagestyle{empty}&#10;\begin{document}&#10;&#10;$\tilde{X}^{T}A^{T} = X^{T}$&#10;&#10;\end{document}"/>
  <p:tag name="IGUANATEXSIZE" val="18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9014"/>
  <p:tag name="LATEXADDIN" val="\documentclass{article}&#10;\usepackage{amsmath}&#10;\pagestyle{empty}&#10;\begin{document}&#10;&#10;$\sum_{i}\tilde{x}^{2}_{i} = \sum_{i}x^{2}_{i} $&#10;&#10;\end{document}"/>
  <p:tag name="IGUANATEXSIZE" val="18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500.563"/>
  <p:tag name="LATEXADDIN" val="\documentclass{article}&#10;\usepackage{amsmath}&#10;\pagestyle{empty}&#10;\begin{document}&#10;&#10;$\tilde{X}^{T}A^{T}A\tilde{X} = X^{T}X = \tilde{X}^{T}\tilde{X}$&#10;&#10;\end{document}"/>
  <p:tag name="IGUANATEXSIZE" val="18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9.6888"/>
  <p:tag name="LATEXADDIN" val="\documentclass{article}&#10;\usepackage{amsmath}&#10;\pagestyle{empty}&#10;\begin{document}&#10;&#10;$A^{T}A = I$&#10;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653.543"/>
  <p:tag name="LATEXADDIN" val="\documentclass{article}&#10;\usepackage{amsmath}&#10;\pagestyle{empty}&#10;\begin{document}&#10;&#10;$\sum A_{ij}(A^{T})_{jk} = \sum a_{ij}a_{kj} = \delta_{ik}$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2241.47"/>
  <p:tag name="LATEXADDIN" val="\documentclass{article}&#10;\usepackage{amsmath}&#10;\pagestyle{empty}&#10;\begin{document}&#10;&#10;$\det(A^{T}A) = \det(A^{T})\det(A) = \det(I) = 1$&#10;&#10;\end{document}"/>
  <p:tag name="IGUANATEXSIZE" val="18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9.6888"/>
  <p:tag name="LATEXADDIN" val="\documentclass{article}&#10;\usepackage{amsmath}&#10;\pagestyle{empty}&#10;\begin{document}&#10;&#10;$AA^{T} = I$&#10;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895.013"/>
  <p:tag name="LATEXADDIN" val="\documentclass{article}&#10;\usepackage{amsmath}&#10;\pagestyle{empty}&#10;\begin{document}&#10;&#10;$(curl F)=\sum_{\mu, \nu, \lambda}(e_{\mu}\times e_{\nu})\delta_{\mu \lambda}D_{\lambda}f_{\nu}$&#10;&#10;\end{document}"/>
  <p:tag name="IGUANATEXSIZE" val="18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00.4124"/>
  <p:tag name="LATEXADDIN" val="\documentclass{article}&#10;\usepackage{amsmath}&#10;\pagestyle{empty}&#10;\begin{document}&#10;&#10;$X = \sum_{j}x_{j}\hat{e}_{j}$&#10;&#10;\end{document}"/>
  <p:tag name="IGUANATEXSIZE" val="18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631.796"/>
  <p:tag name="LATEXADDIN" val="\documentclass{article}&#10;\usepackage{amsmath}&#10;\pagestyle{empty}&#10;\begin{document}&#10;&#10;$(curl F)=\sum_{\mu, \nu}(e_{\mu}\times e_{\nu})D_{\mu}f_{\nu}$&#10;&#10;\end{document}"/>
  <p:tag name="IGUANATEXSIZE" val="18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85.6768"/>
  <p:tag name="LATEXADDIN" val="\documentclass{article}&#10;\usepackage{amsmath}&#10;\pagestyle{empty}&#10;\begin{document}&#10;&#10;$X\cdot \hat{e}_{j} = x_{j}$&#10;&#10;\end{document}"/>
  <p:tag name="IGUANATEXSIZE" val="18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925.3843"/>
  <p:tag name="LATEXADDIN" val="\documentclass{article}&#10;\usepackage{amsmath}&#10;\pagestyle{empty}&#10;\begin{document}&#10;&#10;$X\cdot \hat{e}_{j} = \sum_{i}a_{ji}\tilde{x}_{i}$&#10;&#10;\end{document}"/>
  <p:tag name="IGUANATEXSIZE" val="1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3300.337"/>
  <p:tag name="LATEXADDIN" val="\documentclass{article}&#10;\usepackage{amsmath}&#10;\pagestyle{empty}&#10;\begin{document}&#10;&#10;\begin{align}&#10;D f(\varphi(x_{1},x_{2},x_{3})) &amp;= Df(\tilde{x}_{1},\tilde{x}_{2},\tilde{x}_{3})\\&#10;&amp;=(Df\cdot \varphi)D\varphi(x_{1},x_{2},x_{3})&#10;\end{align}&#10;&#10;\end{document}"/>
  <p:tag name="IGUANATEXSIZE" val="18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615.7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19.535"/>
  <p:tag name="LATEXADDIN" val="\documentclass{article}&#10;\usepackage{amsmath}&#10;\pagestyle{empty}&#10;\begin{document}&#10;&#10;let $\varphi : (x_{1},x_{2},x_{3}) \rightarrow (\tilde{x_{1}},\tilde{x_{2}},\tilde{x_{3}})$&#10;&#10;\end{document}"/>
  <p:tag name="IGUANATEXSIZE" val="18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2797.9"/>
  <p:tag name="LATEXADDIN" val="\documentclass{article}&#10;\usepackage{amsmath}&#10;\pagestyle{empty}&#10;\begin{document}&#10;&#10;\begin{align}&#10;D\varphi &amp;= &#10;   \begin{pmatrix} &#10;   a_{11} &amp; a_{12} &amp; a_{13}  \\&#10;   a_{21} &amp; a_{22} &amp; a_{23}  \\&#10;   a_{31} &amp; a_{32} &amp; a_{33}  \\&#10;   \end{pmatrix} &#10;\end{align}&#10;&#10;\end{document}"/>
  <p:tag name="IGUANATEXSIZE" val="18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최광열</dc:creator>
  <cp:lastModifiedBy>최광열</cp:lastModifiedBy>
  <cp:revision>28</cp:revision>
  <dcterms:created xsi:type="dcterms:W3CDTF">2023-12-07T15:14:46Z</dcterms:created>
  <dcterms:modified xsi:type="dcterms:W3CDTF">2023-12-07T16:32:30Z</dcterms:modified>
</cp:coreProperties>
</file>