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94" autoAdjust="0"/>
    <p:restoredTop sz="94660"/>
  </p:normalViewPr>
  <p:slideViewPr>
    <p:cSldViewPr snapToGrid="0">
      <p:cViewPr>
        <p:scale>
          <a:sx n="125" d="100"/>
          <a:sy n="125" d="100"/>
        </p:scale>
        <p:origin x="-704" y="-6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B226F3-54B3-7B34-C89D-406956F49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54B4584-A263-7BF6-C0B7-0993D44F33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8C02CD-9D31-7577-3944-0F8135219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64F4F-628A-4B3F-8DCB-3132BBB9692E}" type="datetimeFigureOut">
              <a:rPr lang="ko-KR" altLang="en-US" smtClean="0"/>
              <a:t>2025-04-30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22D963-345F-50E0-1575-BFEA81925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5F864D-9074-B5CE-ABAD-1BC5BA316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A58DF-2F64-49F7-95B2-D1F8E4B50D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312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A6AA41-0390-8EED-4432-E261A8840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30A6E84-DCA9-9163-E869-A68364C861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1B3BE4-3FD5-808E-E405-ECB88CAF2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64F4F-628A-4B3F-8DCB-3132BBB9692E}" type="datetimeFigureOut">
              <a:rPr lang="ko-KR" altLang="en-US" smtClean="0"/>
              <a:t>2025-04-30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6D684B-9C5E-56B5-ABB4-1C77D82F7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E13019-EC85-2DF1-C151-11276FC1A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A58DF-2F64-49F7-95B2-D1F8E4B50D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0083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62D5103-F1B5-446D-ED9F-F030B7319D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767743-8981-F32F-905D-5F46DC5EC3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6F5689-273E-83BA-C30D-FD4226F87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64F4F-628A-4B3F-8DCB-3132BBB9692E}" type="datetimeFigureOut">
              <a:rPr lang="ko-KR" altLang="en-US" smtClean="0"/>
              <a:t>2025-04-30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4A59F1-F174-5114-1C93-5BB9BF3E5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20DE8F-8BD8-DCDD-CCF1-1088850F0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A58DF-2F64-49F7-95B2-D1F8E4B50D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002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26620D-AB0E-20E9-1D0C-45E0338F2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F17001-4BC7-CD4B-1304-EBEB5AF70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5E7A06-730F-BC52-A391-468E856E1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64F4F-628A-4B3F-8DCB-3132BBB9692E}" type="datetimeFigureOut">
              <a:rPr lang="ko-KR" altLang="en-US" smtClean="0"/>
              <a:t>2025-04-30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55FBAE-417E-81EC-D8A8-B19267C5A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A2B2CA-48A5-EDEC-8A4C-3962EF6B0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A58DF-2F64-49F7-95B2-D1F8E4B50D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903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082CC2-B69C-A665-B48C-096B9C3DE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A2C7AC-3214-6649-70E2-AEE3DE75A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A22C4A-43AA-FA6D-C27F-9F395E613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64F4F-628A-4B3F-8DCB-3132BBB9692E}" type="datetimeFigureOut">
              <a:rPr lang="ko-KR" altLang="en-US" smtClean="0"/>
              <a:t>2025-04-30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F6B4A7-DB5F-2E7E-DD66-ECD0DD5A6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EBE001-13DF-355F-4BE3-B2827FDDD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A58DF-2F64-49F7-95B2-D1F8E4B50D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3517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B95470-0023-2401-1996-055BBBA58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AB921F-18EB-57D8-9997-B71604B191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465C91-C14D-8CE6-24AB-2607B0633F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74D62D-1710-0F9B-0C9B-E926E54D6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64F4F-628A-4B3F-8DCB-3132BBB9692E}" type="datetimeFigureOut">
              <a:rPr lang="ko-KR" altLang="en-US" smtClean="0"/>
              <a:t>2025-04-30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1FEF98-455D-12F2-44F5-90581A137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3B4510-C3F3-CC5E-583C-FC5C99318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A58DF-2F64-49F7-95B2-D1F8E4B50D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7841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DA2136-AC03-1E30-C796-CDA152610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D8731D-52F7-031A-2E5E-8117261D6A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2474857-518D-CC2D-55C4-3AB7373F95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44C251D-98AD-2DDF-5590-9382534776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528A612-69D7-79FC-D221-E0A45BA480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A3706F7-5B2D-85B4-69BB-6C89ABDD5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64F4F-628A-4B3F-8DCB-3132BBB9692E}" type="datetimeFigureOut">
              <a:rPr lang="ko-KR" altLang="en-US" smtClean="0"/>
              <a:t>2025-04-30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6AB37B8-98C3-9E5F-532D-80A2BB309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E90EFFD-B134-5B54-7C77-57FD01513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A58DF-2F64-49F7-95B2-D1F8E4B50D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8602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6540FF-C3EE-4DF9-F8C4-EE510D18D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5CC0373-D82C-7521-635A-06EFAF64D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64F4F-628A-4B3F-8DCB-3132BBB9692E}" type="datetimeFigureOut">
              <a:rPr lang="ko-KR" altLang="en-US" smtClean="0"/>
              <a:t>2025-04-30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24C16D0-5FB4-DC97-E51D-4C08D1BFF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5AC075E-809E-0AED-0415-3CEA945C7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A58DF-2F64-49F7-95B2-D1F8E4B50D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0697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7D8B343-AAA7-F77E-D3CE-3EB584826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64F4F-628A-4B3F-8DCB-3132BBB9692E}" type="datetimeFigureOut">
              <a:rPr lang="ko-KR" altLang="en-US" smtClean="0"/>
              <a:t>2025-04-30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1802D3E-9639-5377-E7F3-1F2CA2C98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926DB08-B9EE-BE04-A5F3-6E25C019A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A58DF-2F64-49F7-95B2-D1F8E4B50D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657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E4CC38-EF4D-BCF4-0A02-55361971A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66C007-73BA-477A-3E27-06717AE73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7C3F59-9D97-6046-4579-A4EF24D94F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B49C72-E47E-B200-C8D9-BC3743FBF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64F4F-628A-4B3F-8DCB-3132BBB9692E}" type="datetimeFigureOut">
              <a:rPr lang="ko-KR" altLang="en-US" smtClean="0"/>
              <a:t>2025-04-30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53958F-47FF-8E7A-992C-4D93FEE85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DBBF6F-C902-DCEF-FF8D-385747F63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A58DF-2F64-49F7-95B2-D1F8E4B50D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4027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29413F-3AC0-59AB-2059-7E2F1D8F5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B584E6F-6564-74C4-2FBC-801C889796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3BBB6DD-09A8-EEB5-91BD-CFAAF9EAFD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8C63FB-F459-524C-BF8B-63A670E16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64F4F-628A-4B3F-8DCB-3132BBB9692E}" type="datetimeFigureOut">
              <a:rPr lang="ko-KR" altLang="en-US" smtClean="0"/>
              <a:t>2025-04-30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D0EE32-901D-AC86-EFC1-D273B1E5D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ABA85C-7630-3D20-AD8A-1FD431F6A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A58DF-2F64-49F7-95B2-D1F8E4B50D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690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30E0B00-0B29-A793-B434-C9D317E29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AB4D8A-6170-61CC-3029-63FF60A803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9B40E3-F458-E456-6F49-C4868F3721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A64F4F-628A-4B3F-8DCB-3132BBB9692E}" type="datetimeFigureOut">
              <a:rPr lang="ko-KR" altLang="en-US" smtClean="0"/>
              <a:t>2025-04-30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15C676-66D4-70A6-A1D3-79F1159B05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5174E3-B3AC-2A9D-E58F-429A957AE0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0A58DF-2F64-49F7-95B2-D1F8E4B50D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592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FFF4F5-00F2-0EF1-0B36-4A6DC58C96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D94D0C3-3306-C94A-1C14-23301E8DC1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670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20684008-4FCA-5DF7-A90D-D9C84C81F8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5971" y="0"/>
            <a:ext cx="4994166" cy="6858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D4DDC1D-0CBE-D8A1-5F97-60FD55206C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17" y="0"/>
            <a:ext cx="4994166" cy="6858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3860DDB-8C98-98E1-942E-8B1802E6B177}"/>
              </a:ext>
            </a:extLst>
          </p:cNvPr>
          <p:cNvSpPr/>
          <p:nvPr/>
        </p:nvSpPr>
        <p:spPr>
          <a:xfrm>
            <a:off x="10424160" y="886333"/>
            <a:ext cx="529389" cy="498507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548E35E-9579-C344-4149-2D67064D239F}"/>
              </a:ext>
            </a:extLst>
          </p:cNvPr>
          <p:cNvSpPr/>
          <p:nvPr/>
        </p:nvSpPr>
        <p:spPr>
          <a:xfrm>
            <a:off x="4298208" y="1025351"/>
            <a:ext cx="857991" cy="220997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4C35A9D-14BB-1E02-63AF-8F71EEA3F8F9}"/>
              </a:ext>
            </a:extLst>
          </p:cNvPr>
          <p:cNvSpPr/>
          <p:nvPr/>
        </p:nvSpPr>
        <p:spPr>
          <a:xfrm>
            <a:off x="4298208" y="3262135"/>
            <a:ext cx="857991" cy="2334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1872853-A546-1416-DD2F-EC85AB3A09CB}"/>
              </a:ext>
            </a:extLst>
          </p:cNvPr>
          <p:cNvSpPr/>
          <p:nvPr/>
        </p:nvSpPr>
        <p:spPr>
          <a:xfrm>
            <a:off x="1202532" y="1914006"/>
            <a:ext cx="857991" cy="220997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23D81B7-E11F-09CB-740D-C64536F80932}"/>
              </a:ext>
            </a:extLst>
          </p:cNvPr>
          <p:cNvSpPr/>
          <p:nvPr/>
        </p:nvSpPr>
        <p:spPr>
          <a:xfrm>
            <a:off x="2638615" y="5794677"/>
            <a:ext cx="1081425" cy="19464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1D87F870-BE67-5C26-95F8-5F6BEB0D2707}"/>
              </a:ext>
            </a:extLst>
          </p:cNvPr>
          <p:cNvSpPr/>
          <p:nvPr/>
        </p:nvSpPr>
        <p:spPr>
          <a:xfrm>
            <a:off x="11044923" y="885824"/>
            <a:ext cx="243840" cy="24384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1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F20E08B6-FEB9-F21C-1AD9-81E00E74D427}"/>
              </a:ext>
            </a:extLst>
          </p:cNvPr>
          <p:cNvSpPr/>
          <p:nvPr/>
        </p:nvSpPr>
        <p:spPr>
          <a:xfrm>
            <a:off x="5209586" y="3140215"/>
            <a:ext cx="243840" cy="24384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2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C1C95A46-F6C0-BD8E-EB08-02078990338A}"/>
              </a:ext>
            </a:extLst>
          </p:cNvPr>
          <p:cNvSpPr/>
          <p:nvPr/>
        </p:nvSpPr>
        <p:spPr>
          <a:xfrm>
            <a:off x="5225171" y="903431"/>
            <a:ext cx="243840" cy="24384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3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9FA7E985-59E3-8DD1-1531-9747C1EB5107}"/>
              </a:ext>
            </a:extLst>
          </p:cNvPr>
          <p:cNvSpPr/>
          <p:nvPr/>
        </p:nvSpPr>
        <p:spPr>
          <a:xfrm>
            <a:off x="917273" y="1792086"/>
            <a:ext cx="243840" cy="24384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4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892E20DA-8892-3CED-2D88-5CA73EA21EF7}"/>
              </a:ext>
            </a:extLst>
          </p:cNvPr>
          <p:cNvSpPr/>
          <p:nvPr/>
        </p:nvSpPr>
        <p:spPr>
          <a:xfrm>
            <a:off x="3088280" y="5474547"/>
            <a:ext cx="243840" cy="24384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5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D2474F87-9C6C-60EC-DD97-B40A8A5278CE}"/>
              </a:ext>
            </a:extLst>
          </p:cNvPr>
          <p:cNvSpPr/>
          <p:nvPr/>
        </p:nvSpPr>
        <p:spPr>
          <a:xfrm>
            <a:off x="2045288" y="1051908"/>
            <a:ext cx="243840" cy="24384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6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5609330-55EE-F35E-ABEE-EDE85AF468ED}"/>
              </a:ext>
            </a:extLst>
          </p:cNvPr>
          <p:cNvSpPr/>
          <p:nvPr/>
        </p:nvSpPr>
        <p:spPr>
          <a:xfrm>
            <a:off x="2251809" y="101600"/>
            <a:ext cx="1596291" cy="30903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9011C14F-3258-0B1D-0C95-CAC80786E552}"/>
              </a:ext>
            </a:extLst>
          </p:cNvPr>
          <p:cNvSpPr/>
          <p:nvPr/>
        </p:nvSpPr>
        <p:spPr>
          <a:xfrm>
            <a:off x="3917072" y="125813"/>
            <a:ext cx="243840" cy="24384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7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0CBE5517-EA45-83AF-70A3-72E0FD09B730}"/>
              </a:ext>
            </a:extLst>
          </p:cNvPr>
          <p:cNvSpPr/>
          <p:nvPr/>
        </p:nvSpPr>
        <p:spPr>
          <a:xfrm>
            <a:off x="1161113" y="135384"/>
            <a:ext cx="243840" cy="24384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8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9BD076C-0F85-6EE0-9D31-EE100D72F951}"/>
              </a:ext>
            </a:extLst>
          </p:cNvPr>
          <p:cNvSpPr/>
          <p:nvPr/>
        </p:nvSpPr>
        <p:spPr>
          <a:xfrm>
            <a:off x="2697403" y="4129993"/>
            <a:ext cx="239612" cy="30514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C7B3DC2D-A179-C436-A4BD-0402AEBC957E}"/>
              </a:ext>
            </a:extLst>
          </p:cNvPr>
          <p:cNvSpPr/>
          <p:nvPr/>
        </p:nvSpPr>
        <p:spPr>
          <a:xfrm>
            <a:off x="2733643" y="3785483"/>
            <a:ext cx="243840" cy="24384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9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E8D95FC-0C5C-F210-F62E-D55B269BB155}"/>
              </a:ext>
            </a:extLst>
          </p:cNvPr>
          <p:cNvSpPr/>
          <p:nvPr/>
        </p:nvSpPr>
        <p:spPr>
          <a:xfrm>
            <a:off x="2937015" y="4191294"/>
            <a:ext cx="166548" cy="24384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DC036120-90C3-7F0C-2C8F-C3048975449F}"/>
              </a:ext>
            </a:extLst>
          </p:cNvPr>
          <p:cNvSpPr/>
          <p:nvPr/>
        </p:nvSpPr>
        <p:spPr>
          <a:xfrm>
            <a:off x="3075884" y="3785483"/>
            <a:ext cx="243840" cy="24384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A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3DE19BB-94FC-34F9-F529-3F8BAF1095BD}"/>
              </a:ext>
            </a:extLst>
          </p:cNvPr>
          <p:cNvSpPr/>
          <p:nvPr/>
        </p:nvSpPr>
        <p:spPr>
          <a:xfrm>
            <a:off x="2638615" y="763904"/>
            <a:ext cx="1081425" cy="19464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3896653-9A33-6B98-E003-90169FCCDA35}"/>
              </a:ext>
            </a:extLst>
          </p:cNvPr>
          <p:cNvSpPr/>
          <p:nvPr/>
        </p:nvSpPr>
        <p:spPr>
          <a:xfrm>
            <a:off x="3123783" y="1026916"/>
            <a:ext cx="243840" cy="24384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5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6378AFA-B07F-3729-7BCC-39F365B343C2}"/>
              </a:ext>
            </a:extLst>
          </p:cNvPr>
          <p:cNvSpPr/>
          <p:nvPr/>
        </p:nvSpPr>
        <p:spPr>
          <a:xfrm>
            <a:off x="1865643" y="763904"/>
            <a:ext cx="743330" cy="19464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E063C2E1-F35D-B4AE-4B29-75384A2AFF96}"/>
              </a:ext>
            </a:extLst>
          </p:cNvPr>
          <p:cNvSpPr/>
          <p:nvPr/>
        </p:nvSpPr>
        <p:spPr>
          <a:xfrm>
            <a:off x="2144183" y="5483429"/>
            <a:ext cx="243840" cy="24384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6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958DBD8-3878-FFB8-AC80-C5B32D663BB6}"/>
              </a:ext>
            </a:extLst>
          </p:cNvPr>
          <p:cNvSpPr/>
          <p:nvPr/>
        </p:nvSpPr>
        <p:spPr>
          <a:xfrm>
            <a:off x="1865643" y="5795575"/>
            <a:ext cx="743330" cy="19464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74C9544-8760-ABE5-D474-04A9DE0330CA}"/>
              </a:ext>
            </a:extLst>
          </p:cNvPr>
          <p:cNvSpPr/>
          <p:nvPr/>
        </p:nvSpPr>
        <p:spPr>
          <a:xfrm>
            <a:off x="2251809" y="6369772"/>
            <a:ext cx="1596291" cy="30903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CB2B831-E0EF-D2FC-7560-8890590D51C8}"/>
              </a:ext>
            </a:extLst>
          </p:cNvPr>
          <p:cNvSpPr/>
          <p:nvPr/>
        </p:nvSpPr>
        <p:spPr>
          <a:xfrm>
            <a:off x="1460047" y="70191"/>
            <a:ext cx="743330" cy="2619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BBD36F44-7E35-E5F2-55EF-C5549E238985}"/>
              </a:ext>
            </a:extLst>
          </p:cNvPr>
          <p:cNvSpPr/>
          <p:nvPr/>
        </p:nvSpPr>
        <p:spPr>
          <a:xfrm>
            <a:off x="3917072" y="6449919"/>
            <a:ext cx="243840" cy="24384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7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625B0033-A899-5D96-60C4-0C5F01A80724}"/>
              </a:ext>
            </a:extLst>
          </p:cNvPr>
          <p:cNvSpPr/>
          <p:nvPr/>
        </p:nvSpPr>
        <p:spPr>
          <a:xfrm>
            <a:off x="1161113" y="6459490"/>
            <a:ext cx="243840" cy="24384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8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0AE661C-29F1-5E94-15D0-714BCDB8B36E}"/>
              </a:ext>
            </a:extLst>
          </p:cNvPr>
          <p:cNvSpPr/>
          <p:nvPr/>
        </p:nvSpPr>
        <p:spPr>
          <a:xfrm>
            <a:off x="1460047" y="6394297"/>
            <a:ext cx="743330" cy="30903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CEEAE6A-68E1-65E1-51A0-CCCA36AD5C33}"/>
              </a:ext>
            </a:extLst>
          </p:cNvPr>
          <p:cNvSpPr/>
          <p:nvPr/>
        </p:nvSpPr>
        <p:spPr>
          <a:xfrm>
            <a:off x="2437769" y="4129993"/>
            <a:ext cx="239612" cy="30514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EE3C0DC5-2C2D-DCBA-91AB-5024B134D845}"/>
              </a:ext>
            </a:extLst>
          </p:cNvPr>
          <p:cNvSpPr/>
          <p:nvPr/>
        </p:nvSpPr>
        <p:spPr>
          <a:xfrm>
            <a:off x="2421923" y="3785483"/>
            <a:ext cx="243840" cy="24384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B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A0B10A3-144F-F3B2-391F-19E2D28DB985}"/>
              </a:ext>
            </a:extLst>
          </p:cNvPr>
          <p:cNvSpPr/>
          <p:nvPr/>
        </p:nvSpPr>
        <p:spPr>
          <a:xfrm>
            <a:off x="2271670" y="4603203"/>
            <a:ext cx="969749" cy="47997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0F70D9EB-B264-5E8A-5917-D4CBB600D3DF}"/>
              </a:ext>
            </a:extLst>
          </p:cNvPr>
          <p:cNvSpPr/>
          <p:nvPr/>
        </p:nvSpPr>
        <p:spPr>
          <a:xfrm>
            <a:off x="1971239" y="4571405"/>
            <a:ext cx="243840" cy="24384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C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B157E69-60A2-D05F-B669-55BBAAFD8256}"/>
              </a:ext>
            </a:extLst>
          </p:cNvPr>
          <p:cNvSpPr/>
          <p:nvPr/>
        </p:nvSpPr>
        <p:spPr>
          <a:xfrm>
            <a:off x="2700805" y="6094096"/>
            <a:ext cx="1000197" cy="25107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C25CF458-7399-0359-C2B9-582A7623C830}"/>
              </a:ext>
            </a:extLst>
          </p:cNvPr>
          <p:cNvSpPr/>
          <p:nvPr/>
        </p:nvSpPr>
        <p:spPr>
          <a:xfrm>
            <a:off x="3784954" y="6061904"/>
            <a:ext cx="243840" cy="24384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D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6534504-72BE-5E7C-DB95-D340A79A3852}"/>
              </a:ext>
            </a:extLst>
          </p:cNvPr>
          <p:cNvSpPr/>
          <p:nvPr/>
        </p:nvSpPr>
        <p:spPr>
          <a:xfrm>
            <a:off x="2397440" y="6094096"/>
            <a:ext cx="268323" cy="25107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38DFA999-29BE-D331-1AFE-D60540B85BD0}"/>
              </a:ext>
            </a:extLst>
          </p:cNvPr>
          <p:cNvSpPr/>
          <p:nvPr/>
        </p:nvSpPr>
        <p:spPr>
          <a:xfrm>
            <a:off x="2111624" y="6007126"/>
            <a:ext cx="243840" cy="24384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E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4F34F24-D0AE-9A5B-F2B5-57BDFB6BD06E}"/>
              </a:ext>
            </a:extLst>
          </p:cNvPr>
          <p:cNvSpPr/>
          <p:nvPr/>
        </p:nvSpPr>
        <p:spPr>
          <a:xfrm>
            <a:off x="1461030" y="6275917"/>
            <a:ext cx="683153" cy="11596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8CAC544F-59FF-37EA-8C79-DDCDA4E02029}"/>
              </a:ext>
            </a:extLst>
          </p:cNvPr>
          <p:cNvSpPr/>
          <p:nvPr/>
        </p:nvSpPr>
        <p:spPr>
          <a:xfrm>
            <a:off x="1438855" y="5960412"/>
            <a:ext cx="243840" cy="24384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F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B0B3B65-E18D-9DDB-D9FF-4663B2996710}"/>
              </a:ext>
            </a:extLst>
          </p:cNvPr>
          <p:cNvSpPr/>
          <p:nvPr/>
        </p:nvSpPr>
        <p:spPr>
          <a:xfrm>
            <a:off x="2623685" y="400848"/>
            <a:ext cx="1000197" cy="25107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5B45D2EF-DEB7-F7F6-35C8-5499A243F0F2}"/>
              </a:ext>
            </a:extLst>
          </p:cNvPr>
          <p:cNvSpPr/>
          <p:nvPr/>
        </p:nvSpPr>
        <p:spPr>
          <a:xfrm>
            <a:off x="3707834" y="368656"/>
            <a:ext cx="243840" cy="24384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D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1E2D5AE-B850-42D2-66D8-C9CFDC1775A0}"/>
              </a:ext>
            </a:extLst>
          </p:cNvPr>
          <p:cNvSpPr/>
          <p:nvPr/>
        </p:nvSpPr>
        <p:spPr>
          <a:xfrm>
            <a:off x="2320320" y="400848"/>
            <a:ext cx="268323" cy="25107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86600F5B-B71C-8F98-ABD4-215C7A477C99}"/>
              </a:ext>
            </a:extLst>
          </p:cNvPr>
          <p:cNvSpPr/>
          <p:nvPr/>
        </p:nvSpPr>
        <p:spPr>
          <a:xfrm>
            <a:off x="2022263" y="496552"/>
            <a:ext cx="243840" cy="24384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E</a:t>
            </a:r>
            <a:endParaRPr lang="ko-KR" altLang="en-US" b="1">
              <a:solidFill>
                <a:schemeClr val="tx1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070D40A7-6832-7B4C-6CCC-C6A15FF8173A}"/>
              </a:ext>
            </a:extLst>
          </p:cNvPr>
          <p:cNvSpPr/>
          <p:nvPr/>
        </p:nvSpPr>
        <p:spPr>
          <a:xfrm>
            <a:off x="1520264" y="357073"/>
            <a:ext cx="683153" cy="11596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EBFA0211-C11C-BA59-E9EE-A07FE2A90990}"/>
              </a:ext>
            </a:extLst>
          </p:cNvPr>
          <p:cNvSpPr/>
          <p:nvPr/>
        </p:nvSpPr>
        <p:spPr>
          <a:xfrm>
            <a:off x="1316935" y="732217"/>
            <a:ext cx="243840" cy="24384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F</a:t>
            </a:r>
            <a:endParaRPr lang="ko-KR" altLang="en-US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161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2C56C36-93DA-C5EC-D314-4849998CC5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4194154"/>
              </p:ext>
            </p:extLst>
          </p:nvPr>
        </p:nvGraphicFramePr>
        <p:xfrm>
          <a:off x="2032000" y="327660"/>
          <a:ext cx="8128000" cy="620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318">
                  <a:extLst>
                    <a:ext uri="{9D8B030D-6E8A-4147-A177-3AD203B41FA5}">
                      <a16:colId xmlns:a16="http://schemas.microsoft.com/office/drawing/2014/main" val="3000833528"/>
                    </a:ext>
                  </a:extLst>
                </a:gridCol>
                <a:gridCol w="6926682">
                  <a:extLst>
                    <a:ext uri="{9D8B030D-6E8A-4147-A177-3AD203B41FA5}">
                      <a16:colId xmlns:a16="http://schemas.microsoft.com/office/drawing/2014/main" val="11534508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Callout Number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Function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8355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RFMC connector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422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DAC(RF) output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9791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ADC(RF) input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453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RF clk input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2983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Quad channel voltage translator direction selection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662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Single channel voltage translator direction selection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1824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Quad channel output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376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Single channel output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942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Balun (analog differential to single ended)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96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1GHz LPF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8268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B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PI attenuator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8418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EMC shield can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3252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D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Quad channel voltage translator 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0562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E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Single channel voltage translator 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0798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F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Single channel voltage translator </a:t>
                      </a:r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84606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4593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7BC3098-8D8D-1146-5346-4D3C6CE43E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1346" y="2639149"/>
            <a:ext cx="5969307" cy="2724290"/>
          </a:xfr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EB24BE6E-383D-9BB6-5A46-35B34EEDBFA4}"/>
              </a:ext>
            </a:extLst>
          </p:cNvPr>
          <p:cNvSpPr/>
          <p:nvPr/>
        </p:nvSpPr>
        <p:spPr>
          <a:xfrm>
            <a:off x="4469305" y="2795588"/>
            <a:ext cx="596900" cy="2260600"/>
          </a:xfrm>
          <a:prstGeom prst="ellipse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F3A7B758-2E76-6B45-5F74-21DD6FBA3D9E}"/>
              </a:ext>
            </a:extLst>
          </p:cNvPr>
          <p:cNvSpPr/>
          <p:nvPr/>
        </p:nvSpPr>
        <p:spPr>
          <a:xfrm>
            <a:off x="6915227" y="4573588"/>
            <a:ext cx="397933" cy="482600"/>
          </a:xfrm>
          <a:prstGeom prst="ellipse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FC28D14-1DD2-CE84-8844-3EDE9D36F893}"/>
              </a:ext>
            </a:extLst>
          </p:cNvPr>
          <p:cNvSpPr/>
          <p:nvPr/>
        </p:nvSpPr>
        <p:spPr>
          <a:xfrm>
            <a:off x="6669695" y="4001294"/>
            <a:ext cx="397933" cy="482600"/>
          </a:xfrm>
          <a:prstGeom prst="ellipse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D9445B8-A9A5-15E8-7625-BBA9B4290974}"/>
              </a:ext>
            </a:extLst>
          </p:cNvPr>
          <p:cNvSpPr/>
          <p:nvPr/>
        </p:nvSpPr>
        <p:spPr>
          <a:xfrm>
            <a:off x="6746990" y="3606802"/>
            <a:ext cx="294138" cy="283633"/>
          </a:xfrm>
          <a:prstGeom prst="ellipse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4744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A87A569-887C-F521-37A6-B08E418B9B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8923" y="1834241"/>
            <a:ext cx="3863077" cy="2952072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BCC41DB-E239-DD89-2DDB-7C656BB8EF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969" y="1834241"/>
            <a:ext cx="3870579" cy="295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891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909A887-278A-85EB-C02D-AAA9F1792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827" y="1292115"/>
            <a:ext cx="5734345" cy="4273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770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35B00EC-2D3B-A1F9-E41F-5A2324982D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5014" y="1825625"/>
            <a:ext cx="7921971" cy="4351338"/>
          </a:xfr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80DDEB6-304E-0362-E0AF-1BE6D96ED384}"/>
              </a:ext>
            </a:extLst>
          </p:cNvPr>
          <p:cNvSpPr/>
          <p:nvPr/>
        </p:nvSpPr>
        <p:spPr>
          <a:xfrm>
            <a:off x="3115310" y="2290813"/>
            <a:ext cx="4345225" cy="149779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>
                <a:solidFill>
                  <a:schemeClr val="bg1"/>
                </a:solidFill>
              </a:rPr>
              <a:t>Digital Region</a:t>
            </a:r>
            <a:endParaRPr lang="ko-KR" altLang="en-US" sz="3000" b="1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982AEE2-F330-59E1-73C1-85604D71B2DD}"/>
              </a:ext>
            </a:extLst>
          </p:cNvPr>
          <p:cNvSpPr/>
          <p:nvPr/>
        </p:nvSpPr>
        <p:spPr>
          <a:xfrm>
            <a:off x="7551370" y="2290813"/>
            <a:ext cx="2204249" cy="176645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>
                <a:solidFill>
                  <a:schemeClr val="bg1"/>
                </a:solidFill>
              </a:rPr>
              <a:t>Power Region</a:t>
            </a:r>
            <a:endParaRPr lang="ko-KR" altLang="en-US" sz="3000" b="1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8ABA58A-1518-145D-15DD-F5DCFEF0C0E9}"/>
              </a:ext>
            </a:extLst>
          </p:cNvPr>
          <p:cNvSpPr/>
          <p:nvPr/>
        </p:nvSpPr>
        <p:spPr>
          <a:xfrm>
            <a:off x="3115310" y="4347515"/>
            <a:ext cx="6640309" cy="176645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000" b="1">
                <a:solidFill>
                  <a:schemeClr val="bg1"/>
                </a:solidFill>
              </a:rPr>
              <a:t>Analog Region</a:t>
            </a:r>
            <a:endParaRPr lang="ko-KR" altLang="en-US" sz="30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913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106</Words>
  <Application>Microsoft Office PowerPoint</Application>
  <PresentationFormat>와이드스크린</PresentationFormat>
  <Paragraphs>57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Jeonghyun Park</dc:creator>
  <cp:lastModifiedBy>Jeonghyun Park</cp:lastModifiedBy>
  <cp:revision>77</cp:revision>
  <dcterms:created xsi:type="dcterms:W3CDTF">2024-11-12T11:18:31Z</dcterms:created>
  <dcterms:modified xsi:type="dcterms:W3CDTF">2025-04-30T07:06:05Z</dcterms:modified>
</cp:coreProperties>
</file>