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DE03-339F-C5A4-85C7-53EAB018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82FF3-BB21-782C-E054-D508D76D2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2BBD-828F-31EF-79F7-D55F763A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D103-5701-7223-AD90-E2F7A852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53DE3-5BAC-2A43-3C79-686A792E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E1E4-F0B2-90D5-2FF2-E2C13C4D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8BFA1-1E32-D79D-C86C-01C92CE2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7517E-C8A0-B253-B69F-11831197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06C73-7DC2-FBE5-A45D-FC8D75BF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BF70-EBF2-72E6-2CAE-92AA4C09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CD0C6-9908-DEB9-9BF0-DE6A2FE54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F065-FB83-550A-FECC-28224807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213C2-C724-5B1E-5E7A-88AD4AD6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8D942-845B-4559-0D83-AC81C276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DD8EA-6F9A-4DF6-D9A8-26C4C6C0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1773E-B7CC-2D88-32E0-D7385BD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9F103-A50D-98B2-7B27-28990084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10F3-9ED3-D15F-4426-D044814B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67C2C-F03D-AAC3-7CB6-194E4CB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DC00-3B73-6393-533D-1F96F515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CD7B3-21E8-B579-2BFE-D3D63EE4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425A8-57B3-E36A-33AC-89C8A966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C9025-EC8C-F294-665F-9E110A88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03850-45E6-A237-1D1E-F6A9380A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DB6C2-D0A2-BDC1-21D3-8D6758E0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7025-FA5B-7577-4048-673F5F70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4C2F7-749F-B25E-D8A5-B329681E0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80687-C651-9397-6DD0-DBA2D4B4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43418-4E70-C08F-703C-71625E4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00931-796B-E3C3-F11F-1B65AB84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09857-56AE-744E-DAD1-2D96C4CC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7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C2174-3C73-A03B-DAD6-16386502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EDA34-CB7C-F39A-292E-E6D0D9B6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D0202-71FD-6EA5-AC17-F38E9708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5C286-B848-44FC-3F53-74A68BE58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8FD10-0667-62D3-7565-1770C5145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9D56E-C71C-9184-ED2A-841F5A93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97DB7-FA2F-DD2E-6FF7-2C02AD71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67B38-E333-A1F0-E50A-D389423F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DED0-9F96-37EF-FF42-F204908B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B6402A-68EF-3A33-6C7D-7ACF9D9C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E2FD4-2E80-DC9F-0508-CFE9D160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542F7-1647-4549-0213-1A288CC8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379AAB-6DEC-FC77-C68E-BD74982E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631D8-4938-AE5D-6ECE-20E7A7E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7166F-2D9C-72BB-304D-3CF3173F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D7E2A-A393-51DB-510B-DBD7A4DC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A2DE3-872F-B5E5-2FBC-4A4EFB88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7BAA7-B498-780E-3B13-487B6138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9A586-EC2B-43BA-1839-9FCA5824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DC112-FC37-8BB1-A6EA-E5F298A8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C55B5-333B-301A-CC3E-1D9D28EE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49BC-8B22-A41F-616A-0F513A2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7F3D7-5538-F564-D171-63749CE82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32B8D-38A3-E23C-A3A4-60D012A7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B661A-EDEA-6ED4-F99E-42841EE8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878F3-B190-7522-CF09-CFCE15F3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1E20-92D5-C143-09F9-53E57BEE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27CAA-2C9C-3DCD-BE25-2AB90EA0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D21FC-F1FC-738A-1488-20FE2F4F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7571-1001-E04E-10E7-535E9460E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6FA8-D05B-4D04-A641-86B269B184F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35B15-0ED7-DCC2-FABE-569CD99D7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F173A-94A8-C3F6-F0D0-5880B1CB8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5F4F-C330-47D4-8397-2256559D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9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6E8A77-EA26-4632-F194-7D790E5A8ECD}"/>
              </a:ext>
            </a:extLst>
          </p:cNvPr>
          <p:cNvCxnSpPr>
            <a:cxnSpLocks/>
          </p:cNvCxnSpPr>
          <p:nvPr/>
        </p:nvCxnSpPr>
        <p:spPr>
          <a:xfrm>
            <a:off x="2535383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A70ED-4D15-B717-F44E-F331D7F5BE5D}"/>
              </a:ext>
            </a:extLst>
          </p:cNvPr>
          <p:cNvCxnSpPr>
            <a:cxnSpLocks/>
          </p:cNvCxnSpPr>
          <p:nvPr/>
        </p:nvCxnSpPr>
        <p:spPr>
          <a:xfrm>
            <a:off x="581892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4786D0-3C67-A855-87A8-5113FAE7818F}"/>
              </a:ext>
            </a:extLst>
          </p:cNvPr>
          <p:cNvCxnSpPr>
            <a:cxnSpLocks/>
          </p:cNvCxnSpPr>
          <p:nvPr/>
        </p:nvCxnSpPr>
        <p:spPr>
          <a:xfrm>
            <a:off x="7528957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B55669-9CAF-0FAF-F440-678FD9D46EF7}"/>
              </a:ext>
            </a:extLst>
          </p:cNvPr>
          <p:cNvSpPr txBox="1"/>
          <p:nvPr/>
        </p:nvSpPr>
        <p:spPr>
          <a:xfrm>
            <a:off x="128883" y="6365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0955A-C08C-0408-E905-94E2E52B8589}"/>
              </a:ext>
            </a:extLst>
          </p:cNvPr>
          <p:cNvSpPr txBox="1"/>
          <p:nvPr/>
        </p:nvSpPr>
        <p:spPr>
          <a:xfrm>
            <a:off x="2082374" y="6365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Client2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DD505-606B-B156-8733-1170AF596379}"/>
              </a:ext>
            </a:extLst>
          </p:cNvPr>
          <p:cNvSpPr txBox="1"/>
          <p:nvPr/>
        </p:nvSpPr>
        <p:spPr>
          <a:xfrm>
            <a:off x="7108553" y="636517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Server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C4E030-615B-A8B6-C77B-102C4E32CDB3}"/>
              </a:ext>
            </a:extLst>
          </p:cNvPr>
          <p:cNvCxnSpPr>
            <a:cxnSpLocks/>
          </p:cNvCxnSpPr>
          <p:nvPr/>
        </p:nvCxnSpPr>
        <p:spPr>
          <a:xfrm>
            <a:off x="2535382" y="665018"/>
            <a:ext cx="4993575" cy="575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04DBB6-9CB2-A0D3-E6CE-ED125C05F5C9}"/>
              </a:ext>
            </a:extLst>
          </p:cNvPr>
          <p:cNvCxnSpPr>
            <a:cxnSpLocks/>
          </p:cNvCxnSpPr>
          <p:nvPr/>
        </p:nvCxnSpPr>
        <p:spPr>
          <a:xfrm>
            <a:off x="581891" y="3874889"/>
            <a:ext cx="6947066" cy="80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857073-5251-E4C8-77A4-67E5DFF02DF1}"/>
              </a:ext>
            </a:extLst>
          </p:cNvPr>
          <p:cNvCxnSpPr>
            <a:cxnSpLocks/>
          </p:cNvCxnSpPr>
          <p:nvPr/>
        </p:nvCxnSpPr>
        <p:spPr>
          <a:xfrm flipH="1">
            <a:off x="2535382" y="1250036"/>
            <a:ext cx="4993574" cy="1187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6D8B60-A10A-1BB6-7BB7-ACE4179A8707}"/>
              </a:ext>
            </a:extLst>
          </p:cNvPr>
          <p:cNvCxnSpPr>
            <a:cxnSpLocks/>
          </p:cNvCxnSpPr>
          <p:nvPr/>
        </p:nvCxnSpPr>
        <p:spPr>
          <a:xfrm flipH="1">
            <a:off x="581890" y="2208011"/>
            <a:ext cx="6947066" cy="165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3CB0D0-048D-735A-936F-62583CFE0CF2}"/>
              </a:ext>
            </a:extLst>
          </p:cNvPr>
          <p:cNvCxnSpPr>
            <a:cxnSpLocks/>
          </p:cNvCxnSpPr>
          <p:nvPr/>
        </p:nvCxnSpPr>
        <p:spPr>
          <a:xfrm>
            <a:off x="581891" y="1037413"/>
            <a:ext cx="6947066" cy="80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B79A6A-70D1-ED6B-3EBD-9345661EE159}"/>
              </a:ext>
            </a:extLst>
          </p:cNvPr>
          <p:cNvCxnSpPr/>
          <p:nvPr/>
        </p:nvCxnSpPr>
        <p:spPr>
          <a:xfrm flipH="1">
            <a:off x="3348842" y="1169719"/>
            <a:ext cx="421574" cy="421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BD57C5-DECC-FE1A-3B62-D8052FE01CA7}"/>
              </a:ext>
            </a:extLst>
          </p:cNvPr>
          <p:cNvCxnSpPr/>
          <p:nvPr/>
        </p:nvCxnSpPr>
        <p:spPr>
          <a:xfrm>
            <a:off x="3348842" y="1169719"/>
            <a:ext cx="421574" cy="421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5BE142-C97F-81A7-CD8F-F197326095C0}"/>
              </a:ext>
            </a:extLst>
          </p:cNvPr>
          <p:cNvSpPr txBox="1"/>
          <p:nvPr/>
        </p:nvSpPr>
        <p:spPr>
          <a:xfrm rot="407980">
            <a:off x="3880318" y="597429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client2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E38ED-6633-EC1B-03A6-555429DB8D62}"/>
              </a:ext>
            </a:extLst>
          </p:cNvPr>
          <p:cNvSpPr txBox="1"/>
          <p:nvPr/>
        </p:nvSpPr>
        <p:spPr>
          <a:xfrm rot="407980">
            <a:off x="3880318" y="1172492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F567-493D-333C-4966-F6D7F609356E}"/>
              </a:ext>
            </a:extLst>
          </p:cNvPr>
          <p:cNvSpPr txBox="1"/>
          <p:nvPr/>
        </p:nvSpPr>
        <p:spPr>
          <a:xfrm>
            <a:off x="7590995" y="1034602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approve client2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827D55-D612-8764-0493-93505FAB15C9}"/>
              </a:ext>
            </a:extLst>
          </p:cNvPr>
          <p:cNvSpPr txBox="1"/>
          <p:nvPr/>
        </p:nvSpPr>
        <p:spPr>
          <a:xfrm>
            <a:off x="7590995" y="165401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block client1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CF266-B26B-5327-142D-A1420290CBFE}"/>
              </a:ext>
            </a:extLst>
          </p:cNvPr>
          <p:cNvSpPr txBox="1"/>
          <p:nvPr/>
        </p:nvSpPr>
        <p:spPr>
          <a:xfrm rot="20825774">
            <a:off x="2557700" y="1761682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acknowledge to client2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C491C0-C6B7-CCD3-3D8F-959056CECBCA}"/>
              </a:ext>
            </a:extLst>
          </p:cNvPr>
          <p:cNvSpPr txBox="1"/>
          <p:nvPr/>
        </p:nvSpPr>
        <p:spPr>
          <a:xfrm rot="407980">
            <a:off x="3880318" y="4014469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client1</a:t>
            </a:r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8013E3C8-214C-57E7-143D-9314300C28FB}"/>
              </a:ext>
            </a:extLst>
          </p:cNvPr>
          <p:cNvSpPr/>
          <p:nvPr/>
        </p:nvSpPr>
        <p:spPr>
          <a:xfrm>
            <a:off x="9482444" y="1250036"/>
            <a:ext cx="162290" cy="9579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2BE58A-9294-AD10-D80A-8803C668E8B1}"/>
              </a:ext>
            </a:extLst>
          </p:cNvPr>
          <p:cNvSpPr txBox="1"/>
          <p:nvPr/>
        </p:nvSpPr>
        <p:spPr>
          <a:xfrm>
            <a:off x="9656617" y="1654013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locked to client1</a:t>
            </a:r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2583C7AC-5CFC-6BF0-1F96-D0CD8A39DBBD}"/>
              </a:ext>
            </a:extLst>
          </p:cNvPr>
          <p:cNvSpPr/>
          <p:nvPr/>
        </p:nvSpPr>
        <p:spPr>
          <a:xfrm>
            <a:off x="9482444" y="4800010"/>
            <a:ext cx="162290" cy="15651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ECA988-241A-64A5-17BE-AAC40811B214}"/>
              </a:ext>
            </a:extLst>
          </p:cNvPr>
          <p:cNvSpPr txBox="1"/>
          <p:nvPr/>
        </p:nvSpPr>
        <p:spPr>
          <a:xfrm>
            <a:off x="9656617" y="5397926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locked to client2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EE2B756-679C-C35B-1C5C-A654844BB8FE}"/>
              </a:ext>
            </a:extLst>
          </p:cNvPr>
          <p:cNvCxnSpPr>
            <a:cxnSpLocks/>
          </p:cNvCxnSpPr>
          <p:nvPr/>
        </p:nvCxnSpPr>
        <p:spPr>
          <a:xfrm>
            <a:off x="2535383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AEE6D5-8D15-82C1-20F4-D4C47A8F4C33}"/>
              </a:ext>
            </a:extLst>
          </p:cNvPr>
          <p:cNvCxnSpPr>
            <a:cxnSpLocks/>
          </p:cNvCxnSpPr>
          <p:nvPr/>
        </p:nvCxnSpPr>
        <p:spPr>
          <a:xfrm>
            <a:off x="581892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ECE7BB-CEDE-42C4-78C7-30FE677407B1}"/>
              </a:ext>
            </a:extLst>
          </p:cNvPr>
          <p:cNvCxnSpPr>
            <a:cxnSpLocks/>
          </p:cNvCxnSpPr>
          <p:nvPr/>
        </p:nvCxnSpPr>
        <p:spPr>
          <a:xfrm>
            <a:off x="7528957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EC70C-39C9-3E35-80A7-E38EABBCF10B}"/>
              </a:ext>
            </a:extLst>
          </p:cNvPr>
          <p:cNvSpPr txBox="1"/>
          <p:nvPr/>
        </p:nvSpPr>
        <p:spPr>
          <a:xfrm>
            <a:off x="128883" y="6365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4AE71-D8FB-11DC-AA38-8A40688D1B4F}"/>
              </a:ext>
            </a:extLst>
          </p:cNvPr>
          <p:cNvSpPr txBox="1"/>
          <p:nvPr/>
        </p:nvSpPr>
        <p:spPr>
          <a:xfrm>
            <a:off x="2082374" y="6365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Client2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FE9EB-63BA-BFEC-7E99-89295C2283BD}"/>
              </a:ext>
            </a:extLst>
          </p:cNvPr>
          <p:cNvSpPr txBox="1"/>
          <p:nvPr/>
        </p:nvSpPr>
        <p:spPr>
          <a:xfrm>
            <a:off x="6659711" y="6365174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Device1 Server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324A40-D712-6C5C-FD6B-B1E1FDDB6C3A}"/>
              </a:ext>
            </a:extLst>
          </p:cNvPr>
          <p:cNvCxnSpPr>
            <a:cxnSpLocks/>
          </p:cNvCxnSpPr>
          <p:nvPr/>
        </p:nvCxnSpPr>
        <p:spPr>
          <a:xfrm>
            <a:off x="2535382" y="665018"/>
            <a:ext cx="4993575" cy="575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79E8D0-3044-5437-F82A-9F9AEB70E4E2}"/>
              </a:ext>
            </a:extLst>
          </p:cNvPr>
          <p:cNvCxnSpPr>
            <a:cxnSpLocks/>
          </p:cNvCxnSpPr>
          <p:nvPr/>
        </p:nvCxnSpPr>
        <p:spPr>
          <a:xfrm>
            <a:off x="581891" y="3874889"/>
            <a:ext cx="6947066" cy="80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15DBE7-A291-84FB-2956-528E739973F7}"/>
              </a:ext>
            </a:extLst>
          </p:cNvPr>
          <p:cNvCxnSpPr>
            <a:cxnSpLocks/>
          </p:cNvCxnSpPr>
          <p:nvPr/>
        </p:nvCxnSpPr>
        <p:spPr>
          <a:xfrm flipH="1">
            <a:off x="2535382" y="1250036"/>
            <a:ext cx="4993574" cy="1187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02BC98-8328-8D41-E7BA-E278E0E81036}"/>
              </a:ext>
            </a:extLst>
          </p:cNvPr>
          <p:cNvCxnSpPr>
            <a:cxnSpLocks/>
          </p:cNvCxnSpPr>
          <p:nvPr/>
        </p:nvCxnSpPr>
        <p:spPr>
          <a:xfrm flipH="1">
            <a:off x="581890" y="2208011"/>
            <a:ext cx="6947066" cy="165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109896-2EF8-EC03-8BCF-78109B9446A7}"/>
              </a:ext>
            </a:extLst>
          </p:cNvPr>
          <p:cNvSpPr txBox="1"/>
          <p:nvPr/>
        </p:nvSpPr>
        <p:spPr>
          <a:xfrm rot="407980">
            <a:off x="3880318" y="597429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client2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F2A51C-3643-2DEF-1AE6-B8232532BA6E}"/>
              </a:ext>
            </a:extLst>
          </p:cNvPr>
          <p:cNvSpPr txBox="1"/>
          <p:nvPr/>
        </p:nvSpPr>
        <p:spPr>
          <a:xfrm rot="407980">
            <a:off x="3880318" y="1172492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6DDC2-C335-BA7E-78BE-B8B05E4C3364}"/>
              </a:ext>
            </a:extLst>
          </p:cNvPr>
          <p:cNvSpPr txBox="1"/>
          <p:nvPr/>
        </p:nvSpPr>
        <p:spPr>
          <a:xfrm rot="20825774">
            <a:off x="2557700" y="1761682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acknowledge to client2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A7F39-5E1D-7545-29D5-46A224361187}"/>
              </a:ext>
            </a:extLst>
          </p:cNvPr>
          <p:cNvSpPr txBox="1"/>
          <p:nvPr/>
        </p:nvSpPr>
        <p:spPr>
          <a:xfrm rot="407980">
            <a:off x="3880318" y="4014469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 from client1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3980A2-D775-BE55-9263-690E171832CB}"/>
              </a:ext>
            </a:extLst>
          </p:cNvPr>
          <p:cNvCxnSpPr>
            <a:cxnSpLocks/>
          </p:cNvCxnSpPr>
          <p:nvPr/>
        </p:nvCxnSpPr>
        <p:spPr>
          <a:xfrm>
            <a:off x="9267447" y="427512"/>
            <a:ext cx="0" cy="593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3AD170-E1C2-0F17-F3D6-CD250AA3A12E}"/>
              </a:ext>
            </a:extLst>
          </p:cNvPr>
          <p:cNvSpPr txBox="1"/>
          <p:nvPr/>
        </p:nvSpPr>
        <p:spPr>
          <a:xfrm>
            <a:off x="8398201" y="6365174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Device2 Server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B56A7C-F8A4-6131-077E-1D565472F31B}"/>
              </a:ext>
            </a:extLst>
          </p:cNvPr>
          <p:cNvCxnSpPr>
            <a:cxnSpLocks/>
          </p:cNvCxnSpPr>
          <p:nvPr/>
        </p:nvCxnSpPr>
        <p:spPr>
          <a:xfrm>
            <a:off x="581891" y="1037413"/>
            <a:ext cx="8685554" cy="1001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3B5123-00EB-F9A2-994C-E3331AA5ACDA}"/>
              </a:ext>
            </a:extLst>
          </p:cNvPr>
          <p:cNvCxnSpPr>
            <a:cxnSpLocks/>
          </p:cNvCxnSpPr>
          <p:nvPr/>
        </p:nvCxnSpPr>
        <p:spPr>
          <a:xfrm flipH="1">
            <a:off x="581890" y="2057766"/>
            <a:ext cx="8699890" cy="2068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3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Park</dc:creator>
  <cp:lastModifiedBy>Jeonghyun Park</cp:lastModifiedBy>
  <cp:revision>22</cp:revision>
  <dcterms:created xsi:type="dcterms:W3CDTF">2024-02-27T01:34:23Z</dcterms:created>
  <dcterms:modified xsi:type="dcterms:W3CDTF">2024-02-27T01:50:14Z</dcterms:modified>
</cp:coreProperties>
</file>