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60" r:id="rId2"/>
    <p:sldId id="261" r:id="rId3"/>
    <p:sldId id="262" r:id="rId4"/>
    <p:sldId id="263" r:id="rId5"/>
    <p:sldId id="264" r:id="rId6"/>
    <p:sldId id="399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57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5" r:id="rId46"/>
    <p:sldId id="396" r:id="rId47"/>
    <p:sldId id="397" r:id="rId48"/>
    <p:sldId id="398" r:id="rId49"/>
    <p:sldId id="401" r:id="rId50"/>
    <p:sldId id="400" r:id="rId51"/>
    <p:sldId id="394" r:id="rId52"/>
    <p:sldId id="402" r:id="rId53"/>
    <p:sldId id="403" r:id="rId54"/>
    <p:sldId id="404" r:id="rId55"/>
    <p:sldId id="405" r:id="rId56"/>
    <p:sldId id="406" r:id="rId57"/>
    <p:sldId id="407" r:id="rId58"/>
    <p:sldId id="409" r:id="rId59"/>
    <p:sldId id="408" r:id="rId60"/>
    <p:sldId id="411" r:id="rId61"/>
    <p:sldId id="410" r:id="rId62"/>
    <p:sldId id="414" r:id="rId63"/>
    <p:sldId id="415" r:id="rId64"/>
    <p:sldId id="412" r:id="rId65"/>
    <p:sldId id="413" r:id="rId66"/>
    <p:sldId id="416" r:id="rId67"/>
    <p:sldId id="417" r:id="rId68"/>
    <p:sldId id="418" r:id="rId69"/>
    <p:sldId id="419" r:id="rId70"/>
    <p:sldId id="420" r:id="rId71"/>
    <p:sldId id="421" r:id="rId72"/>
    <p:sldId id="437" r:id="rId73"/>
    <p:sldId id="438" r:id="rId74"/>
    <p:sldId id="439" r:id="rId75"/>
    <p:sldId id="440" r:id="rId76"/>
    <p:sldId id="441" r:id="rId77"/>
    <p:sldId id="442" r:id="rId78"/>
    <p:sldId id="422" r:id="rId79"/>
    <p:sldId id="423" r:id="rId80"/>
    <p:sldId id="424" r:id="rId81"/>
    <p:sldId id="425" r:id="rId82"/>
    <p:sldId id="426" r:id="rId83"/>
    <p:sldId id="427" r:id="rId84"/>
    <p:sldId id="428" r:id="rId85"/>
    <p:sldId id="429" r:id="rId86"/>
    <p:sldId id="430" r:id="rId87"/>
    <p:sldId id="431" r:id="rId88"/>
    <p:sldId id="432" r:id="rId89"/>
    <p:sldId id="433" r:id="rId90"/>
    <p:sldId id="434" r:id="rId91"/>
    <p:sldId id="435" r:id="rId92"/>
    <p:sldId id="436" r:id="rId93"/>
    <p:sldId id="443" r:id="rId94"/>
    <p:sldId id="444" r:id="rId95"/>
    <p:sldId id="445" r:id="rId96"/>
    <p:sldId id="446" r:id="rId97"/>
    <p:sldId id="447" r:id="rId98"/>
    <p:sldId id="448" r:id="rId99"/>
    <p:sldId id="450" r:id="rId100"/>
    <p:sldId id="449" r:id="rId101"/>
    <p:sldId id="452" r:id="rId102"/>
    <p:sldId id="453" r:id="rId103"/>
    <p:sldId id="454" r:id="rId104"/>
    <p:sldId id="456" r:id="rId105"/>
    <p:sldId id="455" r:id="rId106"/>
    <p:sldId id="457" r:id="rId107"/>
    <p:sldId id="458" r:id="rId108"/>
    <p:sldId id="459" r:id="rId109"/>
    <p:sldId id="460" r:id="rId110"/>
    <p:sldId id="461" r:id="rId111"/>
    <p:sldId id="462" r:id="rId112"/>
    <p:sldId id="463" r:id="rId113"/>
    <p:sldId id="464" r:id="rId114"/>
    <p:sldId id="465" r:id="rId115"/>
    <p:sldId id="466" r:id="rId11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E2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3173" autoAdjust="0"/>
  </p:normalViewPr>
  <p:slideViewPr>
    <p:cSldViewPr snapToGrid="0">
      <p:cViewPr>
        <p:scale>
          <a:sx n="73" d="100"/>
          <a:sy n="73" d="100"/>
        </p:scale>
        <p:origin x="37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EFA27-6970-4580-9C68-27ABBAF7857B}" type="datetimeFigureOut">
              <a:rPr lang="es-ES" smtClean="0"/>
              <a:t>28/05/2016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BD03B-F13C-40FA-B6BB-71D62880B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3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273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0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5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7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3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02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392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8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112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8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113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965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114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722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115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17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99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3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79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51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1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04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BD03B-F13C-40FA-B6BB-71D62880B7FB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62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618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658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7298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411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2515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8575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892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6934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5336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604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19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15D9-29C0-4EC8-87C5-DC386FDD9BDB}" type="datetimeFigureOut">
              <a:rPr lang="es-HN" smtClean="0"/>
              <a:t>28/5/2016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EEE4-BD8F-485D-B463-84AB5EED2D23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2204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2.jp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7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7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4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41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redondeado 48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redondeado 32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CuadroTexto 34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6" name="Rectángulo redondeado 55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61" name="Rectángulo redondeado 60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5" name="CuadroTexto 7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79" name="Rectángulo redondeado 7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0" name="CuadroTexto 7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83" name="Rectángulo redondeado 8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redondeado 8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38693652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3" name="Rectángulo 22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24" name="Flecha izquierda 23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oblada hacia arriba 24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Rectángulo redondeado 27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CuadroTexto 28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6" name="Rectángulo redondeado 35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0" name="CuadroTexto 5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63" name="Rectángulo redondeado 6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27785695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4" name="Rectángulo 23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25" name="Flecha izquierda 24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oblada hacia arriba 25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Rectángulo redondeado 28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0" name="CuadroTexto 29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7" name="Rectángulo redondeado 36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0" name="CuadroTexto 5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63" name="Rectángulo redondeado 6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32703712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4" name="Rectángulo 23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25" name="Flecha izquierda 24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oblada hacia arriba 25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Rectángulo redondeado 28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0" name="CuadroTexto 29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7" name="Rectángulo redondeado 36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0" name="CuadroTexto 5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63" name="Rectángulo redondeado 6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8533463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3" name="Rectángulo 22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24" name="Flecha izquierda 23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oblada hacia arriba 24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Rectángulo redondeado 27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CuadroTexto 28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6" name="Rectángulo redondeado 35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0" name="CuadroTexto 5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63" name="Rectángulo redondeado 6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10140891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redondeado 48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redondeado 32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CuadroTexto 34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6" name="Rectángulo redondeado 55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61" name="Rectángulo redondeado 60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5" name="CuadroTexto 7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79" name="Rectángulo redondeado 7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0" name="CuadroTexto 7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83" name="Rectángulo redondeado 8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redondeado 8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14185848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9" name="Rectángulo 28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2" name="Flecha izquierda 31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 doblada hacia arriba 32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7" name="Rectángulo redondeado 36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CuadroTexto 37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42" name="Rectángulo redondeado 41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8" name="Rectángulo redondeado 47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0" name="CuadroTexto 5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63" name="Rectángulo redondeado 6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30968867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redondeado 48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redondeado 32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CuadroTexto 34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6" name="Rectángulo redondeado 55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61" name="Rectángulo redondeado 60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5" name="CuadroTexto 7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79" name="Rectángulo redondeado 7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0" name="CuadroTexto 7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83" name="Rectángulo redondeado 8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redondeado 8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</p:spTree>
    <p:extLst>
      <p:ext uri="{BB962C8B-B14F-4D97-AF65-F5344CB8AC3E}">
        <p14:creationId xmlns:p14="http://schemas.microsoft.com/office/powerpoint/2010/main" val="33251723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402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2" name="Rectángulo 21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22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6" name="Rectángulo 25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1" name="Rectángulo 30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6" name="Flecha izquierda 35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doblada hacia arriba 42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7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 I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305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37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Rectángulo 38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2" name="Rectángulo 41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4" name="Rectángulo 43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45" name="Flecha izquierda 44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doblada hacia arriba 45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5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37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Rectángulo 38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2" name="Rectángulo 41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4" name="Rectángulo 43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45" name="Flecha izquierda 44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doblada hacia arriba 45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00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79" y="590852"/>
            <a:ext cx="6977925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488773" y="4395672"/>
            <a:ext cx="1518189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33332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79" y="590852"/>
            <a:ext cx="6977925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35" name="Rectángulo redondeado 34"/>
          <p:cNvSpPr/>
          <p:nvPr/>
        </p:nvSpPr>
        <p:spPr>
          <a:xfrm>
            <a:off x="1488773" y="4395672"/>
            <a:ext cx="1518189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8674883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7" y="590852"/>
            <a:ext cx="6970747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4" y="588493"/>
            <a:ext cx="6985772" cy="524796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1458394" y="5668853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17290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7" y="590852"/>
            <a:ext cx="6970747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4" y="588493"/>
            <a:ext cx="6985772" cy="524796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35" name="Rectángulo redondeado 34"/>
          <p:cNvSpPr/>
          <p:nvPr/>
        </p:nvSpPr>
        <p:spPr>
          <a:xfrm>
            <a:off x="1458394" y="5668853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79065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9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AUTO_0I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1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1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8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000">
              <a:schemeClr val="bg1"/>
            </a:gs>
            <a:gs pos="8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</a:t>
            </a:r>
            <a:r>
              <a:rPr lang="es-HN" dirty="0">
                <a:solidFill>
                  <a:schemeClr val="tx1"/>
                </a:solidFill>
                <a:effectLst/>
              </a:rPr>
              <a:t>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000">
              <a:schemeClr val="bg1"/>
            </a:gs>
            <a:gs pos="8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 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7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9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 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8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3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9137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 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83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 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6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9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5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000">
              <a:schemeClr val="bg1"/>
            </a:gs>
            <a:gs pos="8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</a:t>
            </a:r>
            <a:r>
              <a:rPr lang="es-HN" dirty="0">
                <a:solidFill>
                  <a:schemeClr val="tx1"/>
                </a:solidFill>
                <a:effectLst/>
              </a:rPr>
              <a:t>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5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</a:t>
            </a:r>
            <a:r>
              <a:rPr lang="es-HN" dirty="0">
                <a:solidFill>
                  <a:schemeClr val="tx1"/>
                </a:solidFill>
                <a:effectLst/>
              </a:rPr>
              <a:t>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5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000">
              <a:schemeClr val="bg1"/>
            </a:gs>
            <a:gs pos="8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AUTO_</a:t>
            </a:r>
            <a:r>
              <a:rPr lang="es-HN" dirty="0">
                <a:solidFill>
                  <a:schemeClr val="tx1"/>
                </a:solidFill>
                <a:effectLst/>
              </a:rPr>
              <a:t>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  <a:solidFill>
            <a:schemeClr val="accent1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681133" y="3222054"/>
            <a:ext cx="285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58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4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15223" y="3222054"/>
            <a:ext cx="3187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24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49312" y="3222054"/>
            <a:ext cx="351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.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183402" y="3222054"/>
            <a:ext cx="3850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. .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99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681133" y="3222054"/>
            <a:ext cx="285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0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15223" y="3222054"/>
            <a:ext cx="3187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53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49312" y="3222054"/>
            <a:ext cx="351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.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3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CAJERO 01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******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94878" y="2686929"/>
            <a:ext cx="6921305" cy="222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183402" y="3222054"/>
            <a:ext cx="3850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Cargando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 . .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3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7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4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8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1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79" y="590852"/>
            <a:ext cx="6977925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79" y="590852"/>
            <a:ext cx="6977925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05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7" y="590852"/>
            <a:ext cx="6970747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4" y="588493"/>
            <a:ext cx="6985772" cy="524796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1378070" y="904179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9286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7" y="590852"/>
            <a:ext cx="6970747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4" y="588493"/>
            <a:ext cx="6985772" cy="524796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47" name="Rectángulo redondeado 46"/>
          <p:cNvSpPr/>
          <p:nvPr/>
        </p:nvSpPr>
        <p:spPr>
          <a:xfrm>
            <a:off x="1378070" y="904179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115679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Rectángulo 28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2" name="Rectángulo 31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5" name="Rectángulo 34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8" name="Rectángulo 37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9" name="Flecha izquierda 38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doblada hacia arriba 39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2" name="Rectángulo 41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1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22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7" name="Rectángulo 26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9" name="Rectángulo 28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0" name="Flecha izquierda 29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doblada hacia arriba 30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32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60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60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000">
              <a:schemeClr val="bg1"/>
            </a:gs>
            <a:gs pos="8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36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8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redondeado 6"/>
          <p:cNvSpPr/>
          <p:nvPr/>
        </p:nvSpPr>
        <p:spPr>
          <a:xfrm>
            <a:off x="3725150" y="4745841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2248398" y="2883034"/>
            <a:ext cx="147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Nombre: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078480" y="3799206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Dirección: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927466" y="650204"/>
            <a:ext cx="6035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redondeado 2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redondeado 2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CuadroTexto 2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6923276" y="1908603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ID: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163438" y="4779002"/>
            <a:ext cx="152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Teléfono: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15" name="Cruz 14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" name="Flecha izquierda 4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redondeado 28"/>
          <p:cNvSpPr/>
          <p:nvPr/>
        </p:nvSpPr>
        <p:spPr>
          <a:xfrm>
            <a:off x="7462870" y="470267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0" name="CuadroTexto 29"/>
          <p:cNvSpPr txBox="1"/>
          <p:nvPr/>
        </p:nvSpPr>
        <p:spPr>
          <a:xfrm>
            <a:off x="6135119" y="4715272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Genero:</a:t>
            </a:r>
            <a:endParaRPr lang="es-HN" dirty="0">
              <a:solidFill>
                <a:schemeClr val="bg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riángulo isósceles 12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71" y="5429904"/>
            <a:ext cx="1213395" cy="12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4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redondeado 37"/>
          <p:cNvSpPr/>
          <p:nvPr/>
        </p:nvSpPr>
        <p:spPr>
          <a:xfrm>
            <a:off x="3725150" y="4745841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CuadroTexto 38"/>
          <p:cNvSpPr txBox="1"/>
          <p:nvPr/>
        </p:nvSpPr>
        <p:spPr>
          <a:xfrm>
            <a:off x="2248398" y="2883034"/>
            <a:ext cx="147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Nombre: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078480" y="3799206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Dirección: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27466" y="650204"/>
            <a:ext cx="6035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3" name="Rectángulo redondeado 4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5" name="CuadroTexto 4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23276" y="1908603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ID: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163438" y="4779002"/>
            <a:ext cx="152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Teléfono: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9" name="Rectángulo 48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50" name="Cruz 49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52" name="Rectángulo 51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3" name="Flecha izquierda 52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7462870" y="470267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6135119" y="4715272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Genero:</a:t>
            </a:r>
            <a:endParaRPr lang="es-HN" dirty="0">
              <a:solidFill>
                <a:schemeClr val="bg1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71" y="5429904"/>
            <a:ext cx="1213395" cy="12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25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redondeado 37"/>
          <p:cNvSpPr/>
          <p:nvPr/>
        </p:nvSpPr>
        <p:spPr>
          <a:xfrm>
            <a:off x="3725150" y="4745841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CuadroTexto 38"/>
          <p:cNvSpPr txBox="1"/>
          <p:nvPr/>
        </p:nvSpPr>
        <p:spPr>
          <a:xfrm>
            <a:off x="2248398" y="2883034"/>
            <a:ext cx="147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Nombre: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078480" y="3799206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Dirección: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27466" y="650204"/>
            <a:ext cx="6035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3" name="Rectángulo redondeado 4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5" name="CuadroTexto 4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23276" y="1908603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ID: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163438" y="4779002"/>
            <a:ext cx="152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Teléfono: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9" name="Rectángulo 48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50" name="Cruz 49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52" name="Rectángulo 51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3" name="Flecha izquierda 52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7462870" y="470267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6135119" y="4715272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Genero:</a:t>
            </a:r>
            <a:endParaRPr lang="es-HN" dirty="0">
              <a:solidFill>
                <a:schemeClr val="bg1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71" y="5429904"/>
            <a:ext cx="1213395" cy="12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41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redondeado 37"/>
          <p:cNvSpPr/>
          <p:nvPr/>
        </p:nvSpPr>
        <p:spPr>
          <a:xfrm>
            <a:off x="3725150" y="4745841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CuadroTexto 38"/>
          <p:cNvSpPr txBox="1"/>
          <p:nvPr/>
        </p:nvSpPr>
        <p:spPr>
          <a:xfrm>
            <a:off x="2248398" y="2883034"/>
            <a:ext cx="147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Nombre: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078480" y="3799206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Dirección: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27466" y="650204"/>
            <a:ext cx="6035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3" name="Rectángulo redondeado 4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5" name="CuadroTexto 4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23276" y="1908603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ID: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163438" y="4779002"/>
            <a:ext cx="152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Teléfono: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9" name="Rectángulo 48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50" name="Cruz 49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52" name="Rectángulo 51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3" name="Flecha izquierda 52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7462870" y="470267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6135119" y="4715272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Genero:</a:t>
            </a:r>
            <a:endParaRPr lang="es-HN" dirty="0">
              <a:solidFill>
                <a:schemeClr val="bg1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71" y="5429904"/>
            <a:ext cx="1213395" cy="12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6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redondeado 37"/>
          <p:cNvSpPr/>
          <p:nvPr/>
        </p:nvSpPr>
        <p:spPr>
          <a:xfrm>
            <a:off x="3725150" y="4745841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CuadroTexto 38"/>
          <p:cNvSpPr txBox="1"/>
          <p:nvPr/>
        </p:nvSpPr>
        <p:spPr>
          <a:xfrm>
            <a:off x="2248398" y="2883034"/>
            <a:ext cx="147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Nombre: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078480" y="3799206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Dirección: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27466" y="650204"/>
            <a:ext cx="6035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3" name="Rectángulo redondeado 4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5" name="CuadroTexto 4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23276" y="1908603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ID: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163438" y="4779002"/>
            <a:ext cx="152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Teléfono: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9" name="Rectángulo 48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50" name="Cruz 49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52" name="Rectángulo 51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3" name="Flecha izquierda 52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7462870" y="470267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6135119" y="4715272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Genero:</a:t>
            </a:r>
            <a:endParaRPr lang="es-HN" dirty="0">
              <a:solidFill>
                <a:schemeClr val="bg1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71" y="5429904"/>
            <a:ext cx="1213395" cy="12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96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redondeado 37"/>
          <p:cNvSpPr/>
          <p:nvPr/>
        </p:nvSpPr>
        <p:spPr>
          <a:xfrm>
            <a:off x="3725150" y="4745841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CuadroTexto 38"/>
          <p:cNvSpPr txBox="1"/>
          <p:nvPr/>
        </p:nvSpPr>
        <p:spPr>
          <a:xfrm>
            <a:off x="2248398" y="2883034"/>
            <a:ext cx="147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Nombre: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078480" y="3799206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Dirección: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27466" y="650204"/>
            <a:ext cx="6035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3" name="Rectángulo redondeado 4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5" name="CuadroTexto 4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23276" y="1908603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ID: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163438" y="4779002"/>
            <a:ext cx="152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Teléfono: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effectLst/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9" name="Rectángulo 48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50" name="Cruz 49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52" name="Rectángulo 51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3" name="Flecha izquierda 52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7462870" y="470267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6135119" y="4715272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Genero:</a:t>
            </a:r>
            <a:endParaRPr lang="es-HN" dirty="0">
              <a:solidFill>
                <a:schemeClr val="bg1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71" y="5429904"/>
            <a:ext cx="1213395" cy="12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60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redondeado 37"/>
          <p:cNvSpPr/>
          <p:nvPr/>
        </p:nvSpPr>
        <p:spPr>
          <a:xfrm>
            <a:off x="3725150" y="4745841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CuadroTexto 38"/>
          <p:cNvSpPr txBox="1"/>
          <p:nvPr/>
        </p:nvSpPr>
        <p:spPr>
          <a:xfrm>
            <a:off x="2248398" y="2883034"/>
            <a:ext cx="147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Nombre: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078480" y="3799206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Dirección: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27466" y="650204"/>
            <a:ext cx="6035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3" name="Rectángulo redondeado 4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5" name="CuadroTexto 4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23276" y="1908603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ID: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163438" y="4779002"/>
            <a:ext cx="152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Teléfono: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effectLst/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9" name="Rectángulo 48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50" name="Cruz 49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52" name="Rectángulo 51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3" name="Flecha izquierda 52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7462870" y="470267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6135119" y="4715272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Genero:</a:t>
            </a:r>
            <a:endParaRPr lang="es-HN" dirty="0">
              <a:solidFill>
                <a:schemeClr val="bg1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riángulo isósceles 5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71" y="5429904"/>
            <a:ext cx="1213395" cy="12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3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6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Rectángulo 28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2" name="Rectángulo 31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5" name="Rectángulo 34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8" name="Rectángulo 37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9" name="Flecha izquierda 38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doblada hacia arriba 39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2" name="Rectángulo 41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000">
              <a:schemeClr val="bg1"/>
            </a:gs>
            <a:gs pos="8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15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08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09092" y="989289"/>
            <a:ext cx="25286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CLIENTES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22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7" name="Rectángulo 26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9" name="Rectángulo 28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0" name="Flecha izquierda 29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doblada hacia arriba 30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32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13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79" y="590852"/>
            <a:ext cx="6977925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449598" y="2057792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AUTOS</a:t>
            </a:r>
          </a:p>
        </p:txBody>
      </p:sp>
    </p:spTree>
    <p:extLst>
      <p:ext uri="{BB962C8B-B14F-4D97-AF65-F5344CB8AC3E}">
        <p14:creationId xmlns:p14="http://schemas.microsoft.com/office/powerpoint/2010/main" val="365558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79" y="590852"/>
            <a:ext cx="6977925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449598" y="2057792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AUTOS</a:t>
            </a:r>
          </a:p>
        </p:txBody>
      </p:sp>
    </p:spTree>
    <p:extLst>
      <p:ext uri="{BB962C8B-B14F-4D97-AF65-F5344CB8AC3E}">
        <p14:creationId xmlns:p14="http://schemas.microsoft.com/office/powerpoint/2010/main" val="897122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786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6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22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7" name="Rectángulo 26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9" name="Rectángulo 28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0" name="Flecha izquierda 29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doblada hacia arriba 30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32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2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3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 I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846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02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136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487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22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7" name="Rectángulo 26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9" name="Rectángulo 28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0" name="Flecha izquierda 29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doblada hacia arriba 30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32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50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03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63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41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2248398" y="2883034"/>
            <a:ext cx="120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Marca: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078480" y="379920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Modelo: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218507" y="650204"/>
            <a:ext cx="54536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redondeado 2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redondeado 2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CuadroTexto 2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801204" y="1936400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No. Placa 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33541" y="475797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Tipo: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15" name="Cruz 14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5" name="Flecha izquierda 4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redondeado 28"/>
          <p:cNvSpPr/>
          <p:nvPr/>
        </p:nvSpPr>
        <p:spPr>
          <a:xfrm>
            <a:off x="3725150" y="4702670"/>
            <a:ext cx="6246454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11" name="Conector recto 10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riángulo isósceles 12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cxnSp>
        <p:nvCxnSpPr>
          <p:cNvPr id="31" name="Conector recto 30"/>
          <p:cNvCxnSpPr/>
          <p:nvPr/>
        </p:nvCxnSpPr>
        <p:spPr>
          <a:xfrm>
            <a:off x="9439647" y="2850838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riángulo isósceles 31"/>
          <p:cNvSpPr/>
          <p:nvPr/>
        </p:nvSpPr>
        <p:spPr>
          <a:xfrm rot="3567659">
            <a:off x="9547319" y="2999904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/>
          <p:cNvCxnSpPr/>
          <p:nvPr/>
        </p:nvCxnSpPr>
        <p:spPr>
          <a:xfrm>
            <a:off x="9439647" y="380795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riángulo isósceles 33"/>
          <p:cNvSpPr/>
          <p:nvPr/>
        </p:nvSpPr>
        <p:spPr>
          <a:xfrm rot="3567659">
            <a:off x="9547319" y="395701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1" y="5556180"/>
            <a:ext cx="1670070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269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6" name="CuadroTexto 75"/>
          <p:cNvSpPr txBox="1"/>
          <p:nvPr/>
        </p:nvSpPr>
        <p:spPr>
          <a:xfrm>
            <a:off x="2248398" y="2883034"/>
            <a:ext cx="120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Marca: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078480" y="379920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Modelo: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3218507" y="650204"/>
            <a:ext cx="54536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0" name="Rectángulo redondeado 79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1" name="Rectángulo redondeado 80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2" name="CuadroTexto 81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5801204" y="1936400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No. Placa 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2533541" y="475797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Tipo: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86" name="Rectángulo 85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87" name="Cruz 86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89" name="Rectángulo 88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90" name="Flecha izquierda 89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redondeado 90"/>
          <p:cNvSpPr/>
          <p:nvPr/>
        </p:nvSpPr>
        <p:spPr>
          <a:xfrm>
            <a:off x="3725150" y="4702670"/>
            <a:ext cx="6246454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92" name="Conector recto 91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riángulo isósceles 92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CuadroTexto 93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cxnSp>
        <p:nvCxnSpPr>
          <p:cNvPr id="95" name="Conector recto 94"/>
          <p:cNvCxnSpPr/>
          <p:nvPr/>
        </p:nvCxnSpPr>
        <p:spPr>
          <a:xfrm>
            <a:off x="9439647" y="2850838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riángulo isósceles 95"/>
          <p:cNvSpPr/>
          <p:nvPr/>
        </p:nvSpPr>
        <p:spPr>
          <a:xfrm rot="3567659">
            <a:off x="9547319" y="2999904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recto 96"/>
          <p:cNvCxnSpPr/>
          <p:nvPr/>
        </p:nvCxnSpPr>
        <p:spPr>
          <a:xfrm>
            <a:off x="9439647" y="380795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riángulo isósceles 97"/>
          <p:cNvSpPr/>
          <p:nvPr/>
        </p:nvSpPr>
        <p:spPr>
          <a:xfrm rot="3567659">
            <a:off x="9547319" y="395701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1" y="5556180"/>
            <a:ext cx="1670070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000">
              <a:schemeClr val="bg1"/>
            </a:gs>
            <a:gs pos="8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307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27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CuadroTexto 28"/>
          <p:cNvSpPr txBox="1"/>
          <p:nvPr/>
        </p:nvSpPr>
        <p:spPr>
          <a:xfrm>
            <a:off x="2248398" y="2883034"/>
            <a:ext cx="120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Marca: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078480" y="379920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Modelo: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218507" y="650204"/>
            <a:ext cx="54536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redondeado 3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redondeado 3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CuadroTexto 3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801204" y="1936400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No. Placa 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533541" y="475797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Tipo: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1" name="Rectángulo 60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62" name="Cruz 61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4" name="Rectángulo 63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65" name="Flecha izquierda 64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redondeado 65"/>
          <p:cNvSpPr/>
          <p:nvPr/>
        </p:nvSpPr>
        <p:spPr>
          <a:xfrm>
            <a:off x="3725150" y="4702670"/>
            <a:ext cx="6246454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67" name="Conector recto 66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cxnSp>
        <p:nvCxnSpPr>
          <p:cNvPr id="70" name="Conector recto 69"/>
          <p:cNvCxnSpPr/>
          <p:nvPr/>
        </p:nvCxnSpPr>
        <p:spPr>
          <a:xfrm>
            <a:off x="9439647" y="2850838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riángulo isósceles 70"/>
          <p:cNvSpPr/>
          <p:nvPr/>
        </p:nvSpPr>
        <p:spPr>
          <a:xfrm rot="3567659">
            <a:off x="9547319" y="2999904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71"/>
          <p:cNvCxnSpPr/>
          <p:nvPr/>
        </p:nvCxnSpPr>
        <p:spPr>
          <a:xfrm>
            <a:off x="9439647" y="380795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riángulo isósceles 72"/>
          <p:cNvSpPr/>
          <p:nvPr/>
        </p:nvSpPr>
        <p:spPr>
          <a:xfrm rot="3567659">
            <a:off x="9547319" y="395701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1" y="5556180"/>
            <a:ext cx="1670070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1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74" name="Rectángulo redondeado 73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6" name="CuadroTexto 75"/>
          <p:cNvSpPr txBox="1"/>
          <p:nvPr/>
        </p:nvSpPr>
        <p:spPr>
          <a:xfrm>
            <a:off x="2248398" y="2883034"/>
            <a:ext cx="120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Marca: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078480" y="379920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Modelo: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3218507" y="650204"/>
            <a:ext cx="54536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0" name="Rectángulo redondeado 79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1" name="Rectángulo redondeado 80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2" name="CuadroTexto 81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5801204" y="1936400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No. Placa 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2533541" y="475797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Tipo: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86" name="Rectángulo 85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87" name="Cruz 86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89" name="Rectángulo 88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90" name="Flecha izquierda 89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redondeado 90"/>
          <p:cNvSpPr/>
          <p:nvPr/>
        </p:nvSpPr>
        <p:spPr>
          <a:xfrm>
            <a:off x="3725150" y="4702670"/>
            <a:ext cx="6246454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92" name="Conector recto 91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riángulo isósceles 92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CuadroTexto 93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cxnSp>
        <p:nvCxnSpPr>
          <p:cNvPr id="95" name="Conector recto 94"/>
          <p:cNvCxnSpPr/>
          <p:nvPr/>
        </p:nvCxnSpPr>
        <p:spPr>
          <a:xfrm>
            <a:off x="9439647" y="2850838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riángulo isósceles 95"/>
          <p:cNvSpPr/>
          <p:nvPr/>
        </p:nvSpPr>
        <p:spPr>
          <a:xfrm rot="3567659">
            <a:off x="9547319" y="2999904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recto 96"/>
          <p:cNvCxnSpPr/>
          <p:nvPr/>
        </p:nvCxnSpPr>
        <p:spPr>
          <a:xfrm>
            <a:off x="9439647" y="380795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riángulo isósceles 97"/>
          <p:cNvSpPr/>
          <p:nvPr/>
        </p:nvSpPr>
        <p:spPr>
          <a:xfrm rot="3567659">
            <a:off x="9547319" y="395701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1" y="5556180"/>
            <a:ext cx="1670070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54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27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CuadroTexto 28"/>
          <p:cNvSpPr txBox="1"/>
          <p:nvPr/>
        </p:nvSpPr>
        <p:spPr>
          <a:xfrm>
            <a:off x="2248398" y="2883034"/>
            <a:ext cx="120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Marca: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078480" y="379920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Modelo: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218507" y="650204"/>
            <a:ext cx="54536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redondeado 3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redondeado 3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CuadroTexto 3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801204" y="1936400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No. Placa 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533541" y="475797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Tipo: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0" name="Rectángulo 59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61" name="Cruz 60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3" name="Rectángulo 62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64" name="Flecha izquierda 63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3725150" y="4702670"/>
            <a:ext cx="6246454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66" name="Conector recto 6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riángulo isósceles 6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cxnSp>
        <p:nvCxnSpPr>
          <p:cNvPr id="69" name="Conector recto 68"/>
          <p:cNvCxnSpPr/>
          <p:nvPr/>
        </p:nvCxnSpPr>
        <p:spPr>
          <a:xfrm>
            <a:off x="9439647" y="2850838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/>
          <p:cNvSpPr/>
          <p:nvPr/>
        </p:nvSpPr>
        <p:spPr>
          <a:xfrm rot="3567659">
            <a:off x="9547319" y="2999904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 recto 70"/>
          <p:cNvCxnSpPr/>
          <p:nvPr/>
        </p:nvCxnSpPr>
        <p:spPr>
          <a:xfrm>
            <a:off x="9439647" y="380795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riángulo isósceles 71"/>
          <p:cNvSpPr/>
          <p:nvPr/>
        </p:nvSpPr>
        <p:spPr>
          <a:xfrm rot="3567659">
            <a:off x="9547319" y="395701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1" y="5556180"/>
            <a:ext cx="1670070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08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27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CuadroTexto 28"/>
          <p:cNvSpPr txBox="1"/>
          <p:nvPr/>
        </p:nvSpPr>
        <p:spPr>
          <a:xfrm>
            <a:off x="2248398" y="2883034"/>
            <a:ext cx="120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Marca: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078480" y="379920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Modelo: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218507" y="650204"/>
            <a:ext cx="54536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redondeado 3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redondeado 3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CuadroTexto 3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801204" y="1936400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No. Placa 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533541" y="475797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Tipo: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0" name="Rectángulo 59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61" name="Cruz 60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3" name="Rectángulo 62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64" name="Flecha izquierda 63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3725150" y="4702670"/>
            <a:ext cx="6246454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66" name="Conector recto 65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riángulo isósceles 66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cxnSp>
        <p:nvCxnSpPr>
          <p:cNvPr id="69" name="Conector recto 68"/>
          <p:cNvCxnSpPr/>
          <p:nvPr/>
        </p:nvCxnSpPr>
        <p:spPr>
          <a:xfrm>
            <a:off x="9439647" y="2850838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/>
          <p:cNvSpPr/>
          <p:nvPr/>
        </p:nvSpPr>
        <p:spPr>
          <a:xfrm rot="3567659">
            <a:off x="9547319" y="2999904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 recto 70"/>
          <p:cNvCxnSpPr/>
          <p:nvPr/>
        </p:nvCxnSpPr>
        <p:spPr>
          <a:xfrm>
            <a:off x="9439647" y="380795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riángulo isósceles 71"/>
          <p:cNvSpPr/>
          <p:nvPr/>
        </p:nvSpPr>
        <p:spPr>
          <a:xfrm rot="3567659">
            <a:off x="9547319" y="395701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1" y="5556180"/>
            <a:ext cx="1670070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308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1106588" y="1666244"/>
            <a:ext cx="10004488" cy="4881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27"/>
          <p:cNvSpPr/>
          <p:nvPr/>
        </p:nvSpPr>
        <p:spPr>
          <a:xfrm>
            <a:off x="3725149" y="3799207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CuadroTexto 28"/>
          <p:cNvSpPr txBox="1"/>
          <p:nvPr/>
        </p:nvSpPr>
        <p:spPr>
          <a:xfrm>
            <a:off x="2248398" y="2883034"/>
            <a:ext cx="120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Marca: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078480" y="379920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Modelo: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218507" y="650204"/>
            <a:ext cx="54536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REGISTRO DE 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3725149" y="1936400"/>
            <a:ext cx="181168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redondeado 32"/>
          <p:cNvSpPr/>
          <p:nvPr/>
        </p:nvSpPr>
        <p:spPr>
          <a:xfrm>
            <a:off x="3725149" y="2845121"/>
            <a:ext cx="6246455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redondeado 33"/>
          <p:cNvSpPr/>
          <p:nvPr/>
        </p:nvSpPr>
        <p:spPr>
          <a:xfrm>
            <a:off x="7462871" y="1870690"/>
            <a:ext cx="2508733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CuadroTexto 34"/>
          <p:cNvSpPr txBox="1"/>
          <p:nvPr/>
        </p:nvSpPr>
        <p:spPr>
          <a:xfrm>
            <a:off x="2438450" y="1936400"/>
            <a:ext cx="128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Código: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801204" y="1936400"/>
            <a:ext cx="171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No. Placa 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533541" y="475797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Tipo: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57" y="5741832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1" name="Rectángulo 60"/>
          <p:cNvSpPr/>
          <p:nvPr/>
        </p:nvSpPr>
        <p:spPr>
          <a:xfrm>
            <a:off x="8889961" y="5872078"/>
            <a:ext cx="10672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AGREGAR</a:t>
            </a:r>
          </a:p>
        </p:txBody>
      </p:sp>
      <p:sp>
        <p:nvSpPr>
          <p:cNvPr id="62" name="Cruz 61"/>
          <p:cNvSpPr/>
          <p:nvPr/>
        </p:nvSpPr>
        <p:spPr>
          <a:xfrm>
            <a:off x="8500870" y="5888656"/>
            <a:ext cx="333487" cy="304834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84" y="5737079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64" name="Rectángulo 63"/>
          <p:cNvSpPr/>
          <p:nvPr/>
        </p:nvSpPr>
        <p:spPr>
          <a:xfrm>
            <a:off x="7103451" y="5856689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65" name="Flecha izquierda 64"/>
          <p:cNvSpPr/>
          <p:nvPr/>
        </p:nvSpPr>
        <p:spPr>
          <a:xfrm>
            <a:off x="6627516" y="5855898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redondeado 65"/>
          <p:cNvSpPr/>
          <p:nvPr/>
        </p:nvSpPr>
        <p:spPr>
          <a:xfrm>
            <a:off x="3725150" y="4702670"/>
            <a:ext cx="6246454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67" name="Conector recto 66"/>
          <p:cNvCxnSpPr/>
          <p:nvPr/>
        </p:nvCxnSpPr>
        <p:spPr>
          <a:xfrm>
            <a:off x="9513794" y="470267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/>
          <p:cNvSpPr/>
          <p:nvPr/>
        </p:nvSpPr>
        <p:spPr>
          <a:xfrm rot="3567659">
            <a:off x="9621466" y="485173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/>
          <p:cNvSpPr txBox="1"/>
          <p:nvPr/>
        </p:nvSpPr>
        <p:spPr>
          <a:xfrm>
            <a:off x="1761217" y="1501358"/>
            <a:ext cx="9743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NUEVO</a:t>
            </a:r>
          </a:p>
        </p:txBody>
      </p:sp>
      <p:cxnSp>
        <p:nvCxnSpPr>
          <p:cNvPr id="70" name="Conector recto 69"/>
          <p:cNvCxnSpPr/>
          <p:nvPr/>
        </p:nvCxnSpPr>
        <p:spPr>
          <a:xfrm>
            <a:off x="9439647" y="2850838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riángulo isósceles 70"/>
          <p:cNvSpPr/>
          <p:nvPr/>
        </p:nvSpPr>
        <p:spPr>
          <a:xfrm rot="3567659">
            <a:off x="9547319" y="2999904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71"/>
          <p:cNvCxnSpPr/>
          <p:nvPr/>
        </p:nvCxnSpPr>
        <p:spPr>
          <a:xfrm>
            <a:off x="9439647" y="3807950"/>
            <a:ext cx="0" cy="59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riángulo isósceles 72"/>
          <p:cNvSpPr/>
          <p:nvPr/>
        </p:nvSpPr>
        <p:spPr>
          <a:xfrm rot="3567659">
            <a:off x="9547319" y="3957016"/>
            <a:ext cx="316615" cy="2586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4" name="Imagen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31" y="5556180"/>
            <a:ext cx="1670070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21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28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Rectángulo 28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2" name="Rectángulo 31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5" name="Rectángulo 34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8" name="Rectángulo 37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9" name="Flecha izquierda 38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doblada hacia arriba 39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2" name="Rectángulo 41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95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900131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Rectángulo 33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08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900132" y="989289"/>
            <a:ext cx="1946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66419" y="2401834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22"/>
          <p:cNvSpPr/>
          <p:nvPr/>
        </p:nvSpPr>
        <p:spPr>
          <a:xfrm>
            <a:off x="1717137" y="2401834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1895459" y="4761140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AGREGAR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34162" y="4761140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BUSCAR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7" name="Rectángulo 26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9" name="Rectángulo 28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0" name="Flecha izquierda 29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doblada hacia arriba 30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780492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Rectángulo 32"/>
          <p:cNvSpPr/>
          <p:nvPr/>
        </p:nvSpPr>
        <p:spPr>
          <a:xfrm>
            <a:off x="7867584" y="4699067"/>
            <a:ext cx="2232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ELIMINAR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9" y="2603030"/>
            <a:ext cx="1803400" cy="18034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38" y="2503075"/>
            <a:ext cx="2003309" cy="200330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8" y="2680648"/>
            <a:ext cx="1648161" cy="16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655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7" y="590852"/>
            <a:ext cx="6970747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4" y="588493"/>
            <a:ext cx="6985772" cy="524796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7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46660" y="3954550"/>
            <a:ext cx="3617742" cy="599047"/>
          </a:xfrm>
          <a:prstGeom prst="roundRect">
            <a:avLst/>
          </a:prstGeom>
          <a:solidFill>
            <a:schemeClr val="bg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AUT I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246660" y="4901184"/>
            <a:ext cx="3617742" cy="5990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1390919" y="395455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Usuario:</a:t>
            </a:r>
            <a:endParaRPr lang="es-HN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0919" y="4901184"/>
            <a:ext cx="19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dirty="0">
                <a:solidFill>
                  <a:schemeClr val="bg1"/>
                </a:solidFill>
              </a:rPr>
              <a:t>Contraseña:</a:t>
            </a:r>
            <a:endParaRPr lang="es-HN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2" y="3954550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6" name="Rectángulo 15"/>
          <p:cNvSpPr/>
          <p:nvPr/>
        </p:nvSpPr>
        <p:spPr>
          <a:xfrm>
            <a:off x="9310783" y="4069407"/>
            <a:ext cx="1088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ACEPTAR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6200000" flipH="1" flipV="1">
            <a:off x="8970887" y="4104311"/>
            <a:ext cx="269814" cy="299524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93" y="4901184"/>
            <a:ext cx="1578418" cy="5990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Rectángulo 17"/>
          <p:cNvSpPr/>
          <p:nvPr/>
        </p:nvSpPr>
        <p:spPr>
          <a:xfrm>
            <a:off x="9416750" y="5016041"/>
            <a:ext cx="7509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SALIR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8846169" y="4909137"/>
            <a:ext cx="519249" cy="591094"/>
          </a:xfrm>
          <a:prstGeom prst="mathMultiply">
            <a:avLst/>
          </a:prstGeom>
          <a:solidFill>
            <a:srgbClr val="E31E24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572358"/>
            <a:ext cx="6673755" cy="294430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390919" y="5938119"/>
            <a:ext cx="395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800" u="sng" dirty="0">
                <a:solidFill>
                  <a:schemeClr val="bg1"/>
                </a:solidFill>
              </a:rPr>
              <a:t>¿Olvidaste tu contraseña?</a:t>
            </a:r>
            <a:endParaRPr lang="es-H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041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7" y="590852"/>
            <a:ext cx="6970747" cy="52414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4" y="588493"/>
            <a:ext cx="6985772" cy="524796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38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502367" y="3318608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RENTAS</a:t>
            </a:r>
          </a:p>
        </p:txBody>
      </p:sp>
    </p:spTree>
    <p:extLst>
      <p:ext uri="{BB962C8B-B14F-4D97-AF65-F5344CB8AC3E}">
        <p14:creationId xmlns:p14="http://schemas.microsoft.com/office/powerpoint/2010/main" val="4521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407742"/>
            <a:ext cx="1620982" cy="64502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279149" y="3212741"/>
            <a:ext cx="1062681" cy="840259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279150" y="435088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279148" y="552130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23036" y="8675"/>
            <a:ext cx="21007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RENTAS DE AUTOS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79149" y="2074593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Rectángulo 13"/>
          <p:cNvSpPr/>
          <p:nvPr/>
        </p:nvSpPr>
        <p:spPr>
          <a:xfrm>
            <a:off x="279148" y="904179"/>
            <a:ext cx="1062681" cy="8402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Rectángulo 15"/>
          <p:cNvSpPr/>
          <p:nvPr/>
        </p:nvSpPr>
        <p:spPr>
          <a:xfrm>
            <a:off x="5315922" y="5936345"/>
            <a:ext cx="615533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BIENVENIDO USUARIO!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" y="3254111"/>
            <a:ext cx="1278223" cy="798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4282921"/>
            <a:ext cx="925826" cy="9258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9" y="595571"/>
            <a:ext cx="6979118" cy="5234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03" y="282685"/>
            <a:ext cx="2869333" cy="2152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37" y="2135328"/>
            <a:ext cx="1194337" cy="77072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5" y="3215866"/>
            <a:ext cx="791025" cy="85720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05" y="4436949"/>
            <a:ext cx="929547" cy="922627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4" y="5710301"/>
            <a:ext cx="1235696" cy="1057041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84" y="2086721"/>
            <a:ext cx="1144318" cy="819327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8" y="3285593"/>
            <a:ext cx="1555307" cy="88963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0" y="4554773"/>
            <a:ext cx="1428042" cy="66270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67" y="5409486"/>
            <a:ext cx="1305467" cy="13054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93" y="599754"/>
            <a:ext cx="6979118" cy="523015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46" y="599754"/>
            <a:ext cx="6980364" cy="52301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8" y="5417607"/>
            <a:ext cx="1098922" cy="109892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" y="2057792"/>
            <a:ext cx="898430" cy="89843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94892" y="5033919"/>
            <a:ext cx="6979118" cy="800710"/>
          </a:xfrm>
          <a:prstGeom prst="rect">
            <a:avLst/>
          </a:prstGeom>
          <a:solidFill>
            <a:schemeClr val="accent1">
              <a:alpha val="54000"/>
            </a:schemeClr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7912621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8442167" y="5191148"/>
            <a:ext cx="224785" cy="218338"/>
          </a:xfrm>
          <a:prstGeom prst="ellipse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8971713" y="5191148"/>
            <a:ext cx="224785" cy="218338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816" y="973866"/>
            <a:ext cx="828743" cy="742456"/>
          </a:xfrm>
          <a:prstGeom prst="rect">
            <a:avLst/>
          </a:prstGeom>
        </p:spPr>
      </p:pic>
      <p:sp>
        <p:nvSpPr>
          <p:cNvPr id="34" name="Rectángulo redondeado 33"/>
          <p:cNvSpPr/>
          <p:nvPr/>
        </p:nvSpPr>
        <p:spPr>
          <a:xfrm>
            <a:off x="1502367" y="3318608"/>
            <a:ext cx="1111130" cy="502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RENTAS</a:t>
            </a:r>
          </a:p>
        </p:txBody>
      </p:sp>
    </p:spTree>
    <p:extLst>
      <p:ext uri="{BB962C8B-B14F-4D97-AF65-F5344CB8AC3E}">
        <p14:creationId xmlns:p14="http://schemas.microsoft.com/office/powerpoint/2010/main" val="14011662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Rectángulo 23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Rectángulo 24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8" name="Rectángulo 27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0" name="Rectángulo 29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1" name="Flecha izquierda 30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doblada hacia arriba 31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23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2" name="Rectángulo 21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3" name="Rectángulo 22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6" name="Rectángulo 25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31" name="Rectángulo 30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6" name="Flecha izquierda 35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doblada hacia arriba 42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698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23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8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37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Rectángulo 38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2" name="Rectángulo 41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4" name="Rectángulo 43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45" name="Flecha izquierda 44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doblada hacia arriba 45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10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">
              <a:schemeClr val="bg1"/>
            </a:gs>
            <a:gs pos="17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7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37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Rectángulo 38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2" name="Rectángulo 41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4" name="Rectángulo 43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45" name="Flecha izquierda 44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doblada hacia arriba 45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8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400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37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Rectángulo 38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2" name="Rectángulo 41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4" name="Rectángulo 43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45" name="Flecha izquierda 44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doblada hacia arriba 45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38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000">
              <a:schemeClr val="bg1"/>
            </a:gs>
            <a:gs pos="11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94592" y="989289"/>
            <a:ext cx="2157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RENTAS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235455" y="2401833"/>
            <a:ext cx="2368359" cy="22057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37"/>
          <p:cNvSpPr/>
          <p:nvPr/>
        </p:nvSpPr>
        <p:spPr>
          <a:xfrm>
            <a:off x="3186173" y="2401833"/>
            <a:ext cx="2379135" cy="2205795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Rectángulo 38"/>
          <p:cNvSpPr/>
          <p:nvPr/>
        </p:nvSpPr>
        <p:spPr>
          <a:xfrm>
            <a:off x="3275332" y="4771761"/>
            <a:ext cx="220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FACTURAR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108832" y="4748320"/>
            <a:ext cx="263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COTIZACION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60" y="5927485"/>
            <a:ext cx="1562646" cy="5990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2" name="Rectángulo 41"/>
          <p:cNvSpPr/>
          <p:nvPr/>
        </p:nvSpPr>
        <p:spPr>
          <a:xfrm>
            <a:off x="10821855" y="6057731"/>
            <a:ext cx="91403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ENTRAR</a:t>
            </a:r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" y="592748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44" name="Rectángulo 43"/>
          <p:cNvSpPr/>
          <p:nvPr/>
        </p:nvSpPr>
        <p:spPr>
          <a:xfrm>
            <a:off x="784827" y="604709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45" name="Flecha izquierda 44"/>
          <p:cNvSpPr/>
          <p:nvPr/>
        </p:nvSpPr>
        <p:spPr>
          <a:xfrm>
            <a:off x="308892" y="604630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doblada hacia arriba 45"/>
          <p:cNvSpPr/>
          <p:nvPr/>
        </p:nvSpPr>
        <p:spPr>
          <a:xfrm rot="16200000" flipH="1" flipV="1">
            <a:off x="10397250" y="606483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8" y="2607309"/>
            <a:ext cx="2329301" cy="1794838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35" y="2554538"/>
            <a:ext cx="1847609" cy="1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68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4000">
              <a:schemeClr val="bg1"/>
            </a:gs>
            <a:gs pos="30000">
              <a:srgbClr val="002060"/>
            </a:gs>
            <a:gs pos="97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217669" cy="40774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10395" y="8675"/>
            <a:ext cx="19260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RENTA DE AUTOS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9972" y="1388977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940470" y="482861"/>
            <a:ext cx="1865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RENTA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02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3" y="6100095"/>
            <a:ext cx="1562646" cy="599047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/>
          </a:sp3d>
        </p:spPr>
      </p:pic>
      <p:sp>
        <p:nvSpPr>
          <p:cNvPr id="29" name="Rectángulo 28"/>
          <p:cNvSpPr/>
          <p:nvPr/>
        </p:nvSpPr>
        <p:spPr>
          <a:xfrm>
            <a:off x="8992900" y="6219705"/>
            <a:ext cx="8302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ATRAS</a:t>
            </a:r>
          </a:p>
        </p:txBody>
      </p:sp>
      <p:sp>
        <p:nvSpPr>
          <p:cNvPr id="32" name="Flecha izquierda 31"/>
          <p:cNvSpPr/>
          <p:nvPr/>
        </p:nvSpPr>
        <p:spPr>
          <a:xfrm>
            <a:off x="8516965" y="6218914"/>
            <a:ext cx="323233" cy="370123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 doblada hacia arriba 32"/>
          <p:cNvSpPr/>
          <p:nvPr/>
        </p:nvSpPr>
        <p:spPr>
          <a:xfrm rot="16200000" flipH="1" flipV="1">
            <a:off x="10275592" y="6237447"/>
            <a:ext cx="303788" cy="289576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243959" y="2223112"/>
            <a:ext cx="1372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Nombre: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482499" y="1560291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7" name="Rectángulo redondeado 36"/>
          <p:cNvSpPr/>
          <p:nvPr/>
        </p:nvSpPr>
        <p:spPr>
          <a:xfrm>
            <a:off x="1473693" y="2194370"/>
            <a:ext cx="5804360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CuadroTexto 37"/>
          <p:cNvSpPr txBox="1"/>
          <p:nvPr/>
        </p:nvSpPr>
        <p:spPr>
          <a:xfrm>
            <a:off x="467729" y="159914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40515" y="1201849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558882" y="1599144"/>
            <a:ext cx="4165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83" y="1639545"/>
            <a:ext cx="334403" cy="281355"/>
          </a:xfrm>
          <a:prstGeom prst="rect">
            <a:avLst/>
          </a:prstGeom>
        </p:spPr>
      </p:pic>
      <p:sp>
        <p:nvSpPr>
          <p:cNvPr id="42" name="Rectángulo redondeado 41"/>
          <p:cNvSpPr/>
          <p:nvPr/>
        </p:nvSpPr>
        <p:spPr>
          <a:xfrm>
            <a:off x="243959" y="3199251"/>
            <a:ext cx="735802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210242" y="3978218"/>
            <a:ext cx="189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>
                <a:solidFill>
                  <a:schemeClr val="bg1"/>
                </a:solidFill>
              </a:rPr>
              <a:t>Descripción:</a:t>
            </a:r>
            <a:endParaRPr lang="es-HN" sz="1400" dirty="0">
              <a:solidFill>
                <a:schemeClr val="bg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1615118" y="3315975"/>
            <a:ext cx="988374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8" name="Rectángulo redondeado 47"/>
          <p:cNvSpPr/>
          <p:nvPr/>
        </p:nvSpPr>
        <p:spPr>
          <a:xfrm>
            <a:off x="1615118" y="3949476"/>
            <a:ext cx="5596197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tx1"/>
                </a:solidFill>
              </a:rPr>
              <a:t>(Estado en que esta)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609153" y="3403974"/>
            <a:ext cx="11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14502" y="3012123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687141" y="3381315"/>
            <a:ext cx="488804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42" y="3412087"/>
            <a:ext cx="308663" cy="281355"/>
          </a:xfrm>
          <a:prstGeom prst="rect">
            <a:avLst/>
          </a:prstGeom>
        </p:spPr>
      </p:pic>
      <p:sp>
        <p:nvSpPr>
          <p:cNvPr id="53" name="Rectángulo redondeado 52"/>
          <p:cNvSpPr/>
          <p:nvPr/>
        </p:nvSpPr>
        <p:spPr>
          <a:xfrm>
            <a:off x="277676" y="4970849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1482499" y="514170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5" name="CuadroTexto 54"/>
          <p:cNvSpPr txBox="1"/>
          <p:nvPr/>
        </p:nvSpPr>
        <p:spPr>
          <a:xfrm>
            <a:off x="467730" y="5180554"/>
            <a:ext cx="10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Entrega: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48219" y="4783721"/>
            <a:ext cx="732184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Fechas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703882" y="5175980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3" y="5206752"/>
            <a:ext cx="281355" cy="28135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1484339" y="5862208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0" name="CuadroTexto 59"/>
          <p:cNvSpPr txBox="1"/>
          <p:nvPr/>
        </p:nvSpPr>
        <p:spPr>
          <a:xfrm>
            <a:off x="469568" y="5901061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Devolver: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705722" y="5896487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3" y="5927259"/>
            <a:ext cx="281355" cy="281355"/>
          </a:xfrm>
          <a:prstGeom prst="rect">
            <a:avLst/>
          </a:prstGeom>
        </p:spPr>
      </p:pic>
      <p:sp>
        <p:nvSpPr>
          <p:cNvPr id="63" name="Rectángulo redondeado 62"/>
          <p:cNvSpPr/>
          <p:nvPr/>
        </p:nvSpPr>
        <p:spPr>
          <a:xfrm>
            <a:off x="4075100" y="5009525"/>
            <a:ext cx="3526881" cy="147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497615" y="5232075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5" name="CuadroTexto 64"/>
          <p:cNvSpPr txBox="1"/>
          <p:nvPr/>
        </p:nvSpPr>
        <p:spPr>
          <a:xfrm>
            <a:off x="4265152" y="5124938"/>
            <a:ext cx="10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tarifa: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265152" y="4862244"/>
            <a:ext cx="126605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Tarifa y seguro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6718998" y="5266354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8" name="Imagen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99" y="5297126"/>
            <a:ext cx="281355" cy="281355"/>
          </a:xfrm>
          <a:prstGeom prst="rect">
            <a:avLst/>
          </a:prstGeom>
        </p:spPr>
      </p:pic>
      <p:sp>
        <p:nvSpPr>
          <p:cNvPr id="69" name="Rectángulo redondeado 68"/>
          <p:cNvSpPr/>
          <p:nvPr/>
        </p:nvSpPr>
        <p:spPr>
          <a:xfrm>
            <a:off x="5499455" y="595258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0" name="CuadroTexto 69"/>
          <p:cNvSpPr txBox="1"/>
          <p:nvPr/>
        </p:nvSpPr>
        <p:spPr>
          <a:xfrm>
            <a:off x="4266991" y="5845445"/>
            <a:ext cx="114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Código de 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720838" y="5986861"/>
            <a:ext cx="445559" cy="342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39" y="6017633"/>
            <a:ext cx="281355" cy="281355"/>
          </a:xfrm>
          <a:prstGeom prst="rect">
            <a:avLst/>
          </a:prstGeom>
        </p:spPr>
      </p:pic>
      <p:sp>
        <p:nvSpPr>
          <p:cNvPr id="73" name="Rectángulo redondeado 72"/>
          <p:cNvSpPr/>
          <p:nvPr/>
        </p:nvSpPr>
        <p:spPr>
          <a:xfrm>
            <a:off x="7898537" y="1313104"/>
            <a:ext cx="3928370" cy="448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9933289" y="1600726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684409" y="1639578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Renta: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9933289" y="2287662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684409" y="232651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Seguro: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9933289" y="2911771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8680559" y="2969873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Mora: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9897818" y="3637559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8677111" y="3657724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Subtotal: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9897424" y="4338847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8684409" y="439898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Impuesto: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9910549" y="5065563"/>
            <a:ext cx="1150782" cy="447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HN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609287" y="5083899"/>
            <a:ext cx="11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>
                <a:solidFill>
                  <a:schemeClr val="bg1"/>
                </a:solidFill>
              </a:rPr>
              <a:t>Total: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8449141" y="1174608"/>
            <a:ext cx="870233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Costo</a:t>
            </a:r>
          </a:p>
        </p:txBody>
      </p:sp>
      <p:sp>
        <p:nvSpPr>
          <p:cNvPr id="87" name="Rectángulo 86"/>
          <p:cNvSpPr/>
          <p:nvPr/>
        </p:nvSpPr>
        <p:spPr>
          <a:xfrm>
            <a:off x="10608026" y="6230341"/>
            <a:ext cx="10983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s-ES" sz="1600" b="1" spc="50" dirty="0">
                <a:ln w="9525" cmpd="sng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IMPRIMIR</a:t>
            </a:r>
          </a:p>
        </p:txBody>
      </p:sp>
    </p:spTree>
    <p:extLst>
      <p:ext uri="{BB962C8B-B14F-4D97-AF65-F5344CB8AC3E}">
        <p14:creationId xmlns:p14="http://schemas.microsoft.com/office/powerpoint/2010/main" val="3476755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1864</Words>
  <Application>Microsoft Office PowerPoint</Application>
  <PresentationFormat>Panorámica</PresentationFormat>
  <Paragraphs>1006</Paragraphs>
  <Slides>115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115</vt:i4>
      </vt:variant>
    </vt:vector>
  </HeadingPairs>
  <TitlesOfParts>
    <vt:vector size="1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lab2-1</dc:creator>
  <cp:lastModifiedBy>'Wilmǝr Vǝlasquǝz</cp:lastModifiedBy>
  <cp:revision>102</cp:revision>
  <dcterms:created xsi:type="dcterms:W3CDTF">2016-02-25T16:08:05Z</dcterms:created>
  <dcterms:modified xsi:type="dcterms:W3CDTF">2016-05-29T03:55:48Z</dcterms:modified>
</cp:coreProperties>
</file>