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4" r:id="rId9"/>
    <p:sldId id="290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83" r:id="rId24"/>
    <p:sldId id="291" r:id="rId25"/>
    <p:sldId id="287" r:id="rId26"/>
    <p:sldId id="284" r:id="rId27"/>
    <p:sldId id="293" r:id="rId28"/>
    <p:sldId id="288" r:id="rId29"/>
    <p:sldId id="285" r:id="rId30"/>
    <p:sldId id="292" r:id="rId31"/>
    <p:sldId id="289" r:id="rId32"/>
    <p:sldId id="286" r:id="rId33"/>
    <p:sldId id="294" r:id="rId34"/>
    <p:sldId id="277" r:id="rId35"/>
    <p:sldId id="278" r:id="rId36"/>
    <p:sldId id="280" r:id="rId37"/>
    <p:sldId id="279" r:id="rId38"/>
    <p:sldId id="281" r:id="rId39"/>
    <p:sldId id="282" r:id="rId4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2E"/>
    <a:srgbClr val="ACB9FA"/>
    <a:srgbClr val="979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04DC4-33BF-4D91-9CDF-6E32E5FFFD46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AB56F-68D1-4A48-8A92-39E0B895F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10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2FCC-6FED-4E5B-8D22-154F76C50601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CD99-F9B9-44E3-928E-FE69A51146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360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2FCC-6FED-4E5B-8D22-154F76C50601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CD99-F9B9-44E3-928E-FE69A51146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13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2FCC-6FED-4E5B-8D22-154F76C50601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CD99-F9B9-44E3-928E-FE69A51146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56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2FCC-6FED-4E5B-8D22-154F76C50601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CD99-F9B9-44E3-928E-FE69A51146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07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2FCC-6FED-4E5B-8D22-154F76C50601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CD99-F9B9-44E3-928E-FE69A51146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25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2FCC-6FED-4E5B-8D22-154F76C50601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CD99-F9B9-44E3-928E-FE69A51146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83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2FCC-6FED-4E5B-8D22-154F76C50601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CD99-F9B9-44E3-928E-FE69A51146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32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2FCC-6FED-4E5B-8D22-154F76C50601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CD99-F9B9-44E3-928E-FE69A51146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1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2FCC-6FED-4E5B-8D22-154F76C50601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CD99-F9B9-44E3-928E-FE69A51146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28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2FCC-6FED-4E5B-8D22-154F76C50601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CD99-F9B9-44E3-928E-FE69A51146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75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2FCC-6FED-4E5B-8D22-154F76C50601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CD99-F9B9-44E3-928E-FE69A51146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853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2FCC-6FED-4E5B-8D22-154F76C50601}" type="datetimeFigureOut">
              <a:rPr lang="es-ES" smtClean="0"/>
              <a:t>06/06/2016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1CD99-F9B9-44E3-928E-FE69A51146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77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19.png"/><Relationship Id="rId2" Type="http://schemas.openxmlformats.org/officeDocument/2006/relationships/image" Target="../media/image10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3.png"/><Relationship Id="rId1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5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5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5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4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17" Type="http://schemas.openxmlformats.org/officeDocument/2006/relationships/image" Target="../media/image27.png"/><Relationship Id="rId2" Type="http://schemas.openxmlformats.org/officeDocument/2006/relationships/image" Target="../media/image10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4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30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30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30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30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19.png"/><Relationship Id="rId2" Type="http://schemas.openxmlformats.org/officeDocument/2006/relationships/image" Target="../media/image10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3.png"/><Relationship Id="rId1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15.png"/><Relationship Id="rId2" Type="http://schemas.openxmlformats.org/officeDocument/2006/relationships/image" Target="../media/image10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3.png"/><Relationship Id="rId15" Type="http://schemas.openxmlformats.org/officeDocument/2006/relationships/image" Target="../media/image12.png"/><Relationship Id="rId10" Type="http://schemas.openxmlformats.org/officeDocument/2006/relationships/image" Target="../media/image23.png"/><Relationship Id="rId19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15.png"/><Relationship Id="rId2" Type="http://schemas.openxmlformats.org/officeDocument/2006/relationships/image" Target="../media/image10.png"/><Relationship Id="rId16" Type="http://schemas.openxmlformats.org/officeDocument/2006/relationships/image" Target="../media/image1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3.png"/><Relationship Id="rId15" Type="http://schemas.openxmlformats.org/officeDocument/2006/relationships/image" Target="../media/image12.png"/><Relationship Id="rId10" Type="http://schemas.openxmlformats.org/officeDocument/2006/relationships/image" Target="../media/image23.png"/><Relationship Id="rId19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008" y="4839130"/>
            <a:ext cx="539869" cy="536940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10768382" y="5302156"/>
            <a:ext cx="682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Sistema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79" y="5178314"/>
            <a:ext cx="123842" cy="12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56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3338919" y="163536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2391102" y="1635369"/>
            <a:ext cx="947817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61" y="1733900"/>
            <a:ext cx="611611" cy="611611"/>
          </a:xfrm>
          <a:prstGeom prst="rect">
            <a:avLst/>
          </a:prstGeom>
        </p:spPr>
      </p:pic>
      <p:sp>
        <p:nvSpPr>
          <p:cNvPr id="38" name="Rectángulo 37"/>
          <p:cNvSpPr/>
          <p:nvPr/>
        </p:nvSpPr>
        <p:spPr>
          <a:xfrm>
            <a:off x="6569908" y="163536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FACTURAR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622091" y="1635369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8864775" y="1635369"/>
            <a:ext cx="3059646" cy="914400"/>
            <a:chOff x="8864775" y="1635369"/>
            <a:chExt cx="3059646" cy="914400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47" name="Rectángulo 46"/>
            <p:cNvSpPr/>
            <p:nvPr/>
          </p:nvSpPr>
          <p:spPr>
            <a:xfrm>
              <a:off x="9812592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COTIZAR</a:t>
              </a:r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8864775" y="1635369"/>
              <a:ext cx="947817" cy="9144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83" y="1683178"/>
            <a:ext cx="733033" cy="76999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961" y="1635369"/>
            <a:ext cx="857446" cy="927510"/>
          </a:xfrm>
          <a:prstGeom prst="rect">
            <a:avLst/>
          </a:prstGeom>
        </p:spPr>
      </p:pic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80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2391102" y="1635369"/>
            <a:ext cx="3059646" cy="914400"/>
            <a:chOff x="2391102" y="1635369"/>
            <a:chExt cx="3059646" cy="914400"/>
          </a:xfrm>
          <a:effectLst/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CLIENTE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161" y="1733900"/>
              <a:ext cx="611611" cy="611611"/>
            </a:xfrm>
            <a:prstGeom prst="rect">
              <a:avLst/>
            </a:prstGeom>
          </p:spPr>
        </p:pic>
      </p:grpSp>
      <p:sp>
        <p:nvSpPr>
          <p:cNvPr id="38" name="Rectángulo 37"/>
          <p:cNvSpPr/>
          <p:nvPr/>
        </p:nvSpPr>
        <p:spPr>
          <a:xfrm>
            <a:off x="6569908" y="163536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FACTURAR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622091" y="1635369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9812592" y="163536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COTIZAR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8864775" y="1635369"/>
            <a:ext cx="947817" cy="9144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83" y="1683178"/>
            <a:ext cx="733033" cy="76999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961" y="1635369"/>
            <a:ext cx="857446" cy="92751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551161" y="1229642"/>
            <a:ext cx="8665413" cy="407742"/>
            <a:chOff x="3109492" y="3260298"/>
            <a:chExt cx="7724608" cy="407742"/>
          </a:xfrm>
        </p:grpSpPr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92" y="3260298"/>
              <a:ext cx="7724608" cy="407742"/>
            </a:xfrm>
            <a:prstGeom prst="rect">
              <a:avLst/>
            </a:prstGeom>
          </p:spPr>
        </p:pic>
        <p:sp>
          <p:nvSpPr>
            <p:cNvPr id="32" name="Rectángulo 31"/>
            <p:cNvSpPr/>
            <p:nvPr/>
          </p:nvSpPr>
          <p:spPr>
            <a:xfrm>
              <a:off x="5951598" y="3279503"/>
              <a:ext cx="204965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perspectiveFront"/>
                <a:lightRig rig="threePt" dir="t"/>
              </a:scene3d>
              <a:sp3d extrusionH="57150">
                <a:bevelT w="57150" h="38100" prst="artDeco"/>
              </a:sp3d>
            </a:bodyPr>
            <a:lstStyle/>
            <a:p>
              <a:pPr algn="ctr"/>
              <a:r>
                <a:rPr lang="es-ES" b="1" spc="50" dirty="0">
                  <a:ln w="9525" cmpd="sng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002060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COTIZACION</a:t>
              </a:r>
            </a:p>
          </p:txBody>
        </p:sp>
      </p:grpSp>
      <p:sp>
        <p:nvSpPr>
          <p:cNvPr id="16" name="Rectángulo 15"/>
          <p:cNvSpPr/>
          <p:nvPr/>
        </p:nvSpPr>
        <p:spPr>
          <a:xfrm>
            <a:off x="2551161" y="1618179"/>
            <a:ext cx="8665413" cy="4953271"/>
          </a:xfrm>
          <a:prstGeom prst="rect">
            <a:avLst/>
          </a:prstGeom>
          <a:solidFill>
            <a:srgbClr val="0202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/>
          <p:cNvSpPr/>
          <p:nvPr/>
        </p:nvSpPr>
        <p:spPr>
          <a:xfrm>
            <a:off x="8374520" y="2133084"/>
            <a:ext cx="551274" cy="5465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2" name="Rectángulo 51"/>
          <p:cNvSpPr/>
          <p:nvPr/>
        </p:nvSpPr>
        <p:spPr>
          <a:xfrm>
            <a:off x="9258084" y="2718685"/>
            <a:ext cx="535506" cy="213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9073747" y="3093284"/>
            <a:ext cx="551274" cy="5465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4" name="Rectángulo 53"/>
          <p:cNvSpPr/>
          <p:nvPr/>
        </p:nvSpPr>
        <p:spPr>
          <a:xfrm>
            <a:off x="9964162" y="2703304"/>
            <a:ext cx="519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5" name="Imagen 5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271" y="2182941"/>
            <a:ext cx="419771" cy="446885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8436037" y="3093285"/>
            <a:ext cx="553782" cy="546599"/>
            <a:chOff x="8436037" y="3093285"/>
            <a:chExt cx="553782" cy="546599"/>
          </a:xfrm>
        </p:grpSpPr>
        <p:sp>
          <p:nvSpPr>
            <p:cNvPr id="50" name="Rectángulo 49"/>
            <p:cNvSpPr/>
            <p:nvPr/>
          </p:nvSpPr>
          <p:spPr>
            <a:xfrm>
              <a:off x="8436037" y="3093285"/>
              <a:ext cx="553782" cy="546599"/>
            </a:xfrm>
            <a:prstGeom prst="rect">
              <a:avLst/>
            </a:prstGeom>
            <a:solidFill>
              <a:schemeClr val="bg2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1031" y="3118373"/>
              <a:ext cx="466303" cy="496423"/>
            </a:xfrm>
            <a:prstGeom prst="rect">
              <a:avLst/>
            </a:prstGeom>
          </p:spPr>
        </p:pic>
      </p:grpSp>
      <p:pic>
        <p:nvPicPr>
          <p:cNvPr id="57" name="Imagen 5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382" y="3160595"/>
            <a:ext cx="383636" cy="408416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3109492" y="2134046"/>
            <a:ext cx="5124520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NOMBRE  O CODIGO DE CLIENTE</a:t>
            </a:r>
          </a:p>
        </p:txBody>
      </p:sp>
      <p:graphicFrame>
        <p:nvGraphicFramePr>
          <p:cNvPr id="33" name="Tabla 32"/>
          <p:cNvGraphicFramePr>
            <a:graphicFrameLocks noGrp="1"/>
          </p:cNvGraphicFramePr>
          <p:nvPr/>
        </p:nvGraphicFramePr>
        <p:xfrm>
          <a:off x="2865010" y="3982642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464">
                  <a:extLst>
                    <a:ext uri="{9D8B030D-6E8A-4147-A177-3AD203B41FA5}">
                      <a16:colId xmlns:a16="http://schemas.microsoft.com/office/drawing/2014/main" val="3663074000"/>
                    </a:ext>
                  </a:extLst>
                </a:gridCol>
                <a:gridCol w="1122947">
                  <a:extLst>
                    <a:ext uri="{9D8B030D-6E8A-4147-A177-3AD203B41FA5}">
                      <a16:colId xmlns:a16="http://schemas.microsoft.com/office/drawing/2014/main" val="35093422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6190845"/>
                    </a:ext>
                  </a:extLst>
                </a:gridCol>
                <a:gridCol w="1819457">
                  <a:extLst>
                    <a:ext uri="{9D8B030D-6E8A-4147-A177-3AD203B41FA5}">
                      <a16:colId xmlns:a16="http://schemas.microsoft.com/office/drawing/2014/main" val="29975179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606850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69017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P.</a:t>
                      </a:r>
                      <a:r>
                        <a:rPr lang="es-ES" baseline="0" dirty="0"/>
                        <a:t> VENTA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54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805106"/>
                  </a:ext>
                </a:extLst>
              </a:tr>
            </a:tbl>
          </a:graphicData>
        </a:graphic>
      </p:graphicFrame>
      <p:pic>
        <p:nvPicPr>
          <p:cNvPr id="34" name="Imagen 3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80" y="4336139"/>
            <a:ext cx="388183" cy="388183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3109492" y="3072636"/>
            <a:ext cx="5124520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ARTICULO</a:t>
            </a:r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41770" y="3185077"/>
            <a:ext cx="388183" cy="388183"/>
          </a:xfrm>
          <a:prstGeom prst="rect">
            <a:avLst/>
          </a:prstGeom>
        </p:spPr>
      </p:pic>
      <p:graphicFrame>
        <p:nvGraphicFramePr>
          <p:cNvPr id="35" name="Tabla 34"/>
          <p:cNvGraphicFramePr>
            <a:graphicFrameLocks noGrp="1"/>
          </p:cNvGraphicFramePr>
          <p:nvPr/>
        </p:nvGraphicFramePr>
        <p:xfrm>
          <a:off x="2865012" y="576107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532796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49583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856113"/>
                  </a:ext>
                </a:extLst>
              </a:tr>
            </a:tbl>
          </a:graphicData>
        </a:graphic>
      </p:graphicFrame>
      <p:sp>
        <p:nvSpPr>
          <p:cNvPr id="61" name="Rectángulo 60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63" name="Imagen 6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64" name="Rectángulo 63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69" name="Imagen 6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71" name="Imagen 7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72" name="Rectángulo 71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01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2391102" y="1635369"/>
            <a:ext cx="3059646" cy="914400"/>
            <a:chOff x="2391102" y="1635369"/>
            <a:chExt cx="3059646" cy="91440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ENTRADAS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8" name="Rectángulo 37"/>
          <p:cNvSpPr/>
          <p:nvPr/>
        </p:nvSpPr>
        <p:spPr>
          <a:xfrm>
            <a:off x="6569908" y="163536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SALIDAS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622091" y="1635369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9812592" y="163536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EXISTENCIA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8864775" y="1635369"/>
            <a:ext cx="947817" cy="9144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13531" y="1528326"/>
            <a:ext cx="1128486" cy="1128486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44589" y="1588646"/>
            <a:ext cx="1128486" cy="1128486"/>
          </a:xfrm>
          <a:prstGeom prst="rect">
            <a:avLst/>
          </a:prstGeom>
        </p:spPr>
      </p:pic>
      <p:sp>
        <p:nvSpPr>
          <p:cNvPr id="9" name="Cubo 8"/>
          <p:cNvSpPr/>
          <p:nvPr/>
        </p:nvSpPr>
        <p:spPr>
          <a:xfrm>
            <a:off x="9050100" y="1809418"/>
            <a:ext cx="560133" cy="566299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00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2391102" y="1635369"/>
            <a:ext cx="3059646" cy="914400"/>
            <a:chOff x="2391102" y="1635369"/>
            <a:chExt cx="3059646" cy="91440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ENTRADAS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8" name="Rectángulo 37"/>
          <p:cNvSpPr/>
          <p:nvPr/>
        </p:nvSpPr>
        <p:spPr>
          <a:xfrm>
            <a:off x="6569908" y="163536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SALIDAS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622091" y="1635369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9812592" y="163536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EXISTENCIA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8864775" y="1635369"/>
            <a:ext cx="947817" cy="9144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13531" y="1528326"/>
            <a:ext cx="1128486" cy="1128486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44589" y="1588646"/>
            <a:ext cx="1128486" cy="1128486"/>
          </a:xfrm>
          <a:prstGeom prst="rect">
            <a:avLst/>
          </a:prstGeom>
        </p:spPr>
      </p:pic>
      <p:sp>
        <p:nvSpPr>
          <p:cNvPr id="9" name="Cubo 8"/>
          <p:cNvSpPr/>
          <p:nvPr/>
        </p:nvSpPr>
        <p:spPr>
          <a:xfrm>
            <a:off x="9050100" y="1809418"/>
            <a:ext cx="560133" cy="566299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6" name="Grupo 45"/>
          <p:cNvGrpSpPr/>
          <p:nvPr/>
        </p:nvGrpSpPr>
        <p:grpSpPr>
          <a:xfrm>
            <a:off x="2551161" y="1229642"/>
            <a:ext cx="8665413" cy="407742"/>
            <a:chOff x="3109492" y="3260298"/>
            <a:chExt cx="7724608" cy="407742"/>
          </a:xfrm>
        </p:grpSpPr>
        <p:pic>
          <p:nvPicPr>
            <p:cNvPr id="49" name="Imagen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92" y="3260298"/>
              <a:ext cx="7724608" cy="407742"/>
            </a:xfrm>
            <a:prstGeom prst="rect">
              <a:avLst/>
            </a:prstGeom>
          </p:spPr>
        </p:pic>
        <p:sp>
          <p:nvSpPr>
            <p:cNvPr id="50" name="Rectángulo 49"/>
            <p:cNvSpPr/>
            <p:nvPr/>
          </p:nvSpPr>
          <p:spPr>
            <a:xfrm>
              <a:off x="5951598" y="3279503"/>
              <a:ext cx="204965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perspectiveFront"/>
                <a:lightRig rig="threePt" dir="t"/>
              </a:scene3d>
              <a:sp3d extrusionH="57150">
                <a:bevelT w="57150" h="38100" prst="artDeco"/>
              </a:sp3d>
            </a:bodyPr>
            <a:lstStyle/>
            <a:p>
              <a:pPr algn="ctr"/>
              <a:r>
                <a:rPr lang="es-ES" b="1" spc="50" dirty="0">
                  <a:ln w="9525" cmpd="sng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002060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ENTRADAS</a:t>
              </a:r>
            </a:p>
          </p:txBody>
        </p:sp>
      </p:grpSp>
      <p:sp>
        <p:nvSpPr>
          <p:cNvPr id="51" name="Rectángulo 50"/>
          <p:cNvSpPr/>
          <p:nvPr/>
        </p:nvSpPr>
        <p:spPr>
          <a:xfrm>
            <a:off x="2551161" y="1618179"/>
            <a:ext cx="8665413" cy="4953271"/>
          </a:xfrm>
          <a:prstGeom prst="rect">
            <a:avLst/>
          </a:prstGeom>
          <a:solidFill>
            <a:srgbClr val="0202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2" name="Grupo 51"/>
          <p:cNvGrpSpPr/>
          <p:nvPr/>
        </p:nvGrpSpPr>
        <p:grpSpPr>
          <a:xfrm>
            <a:off x="8374520" y="2133084"/>
            <a:ext cx="551274" cy="546599"/>
            <a:chOff x="8374520" y="2133084"/>
            <a:chExt cx="551274" cy="546599"/>
          </a:xfrm>
        </p:grpSpPr>
        <p:sp>
          <p:nvSpPr>
            <p:cNvPr id="53" name="Rectángulo 52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54" name="Imagen 5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55" name="Rectángulo 54"/>
          <p:cNvSpPr/>
          <p:nvPr/>
        </p:nvSpPr>
        <p:spPr>
          <a:xfrm>
            <a:off x="3109492" y="2134046"/>
            <a:ext cx="5124520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NOMBRE  O CODIGO DE ARTICULO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3109492" y="2993471"/>
            <a:ext cx="1372567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      1</a:t>
            </a:r>
          </a:p>
        </p:txBody>
      </p:sp>
      <p:sp>
        <p:nvSpPr>
          <p:cNvPr id="2" name="Diagrama de flujo: ordenar 1"/>
          <p:cNvSpPr/>
          <p:nvPr/>
        </p:nvSpPr>
        <p:spPr>
          <a:xfrm>
            <a:off x="4065218" y="3078289"/>
            <a:ext cx="325931" cy="399621"/>
          </a:xfrm>
          <a:prstGeom prst="flowChartSor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56"/>
          <p:cNvSpPr/>
          <p:nvPr/>
        </p:nvSpPr>
        <p:spPr>
          <a:xfrm>
            <a:off x="4688072" y="2993470"/>
            <a:ext cx="3545940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FECHA</a:t>
            </a:r>
          </a:p>
        </p:txBody>
      </p:sp>
      <p:grpSp>
        <p:nvGrpSpPr>
          <p:cNvPr id="58" name="Grupo 57"/>
          <p:cNvGrpSpPr/>
          <p:nvPr/>
        </p:nvGrpSpPr>
        <p:grpSpPr>
          <a:xfrm>
            <a:off x="8382570" y="2974410"/>
            <a:ext cx="551274" cy="546599"/>
            <a:chOff x="8374520" y="2133084"/>
            <a:chExt cx="551274" cy="546599"/>
          </a:xfrm>
        </p:grpSpPr>
        <p:sp>
          <p:nvSpPr>
            <p:cNvPr id="59" name="Rectángulo 58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454573"/>
              </p:ext>
            </p:extLst>
          </p:nvPr>
        </p:nvGraphicFramePr>
        <p:xfrm>
          <a:off x="2819867" y="391284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1">
                  <a:extLst>
                    <a:ext uri="{9D8B030D-6E8A-4147-A177-3AD203B41FA5}">
                      <a16:colId xmlns:a16="http://schemas.microsoft.com/office/drawing/2014/main" val="1454625886"/>
                    </a:ext>
                  </a:extLst>
                </a:gridCol>
                <a:gridCol w="1080707">
                  <a:extLst>
                    <a:ext uri="{9D8B030D-6E8A-4147-A177-3AD203B41FA5}">
                      <a16:colId xmlns:a16="http://schemas.microsoft.com/office/drawing/2014/main" val="88542306"/>
                    </a:ext>
                  </a:extLst>
                </a:gridCol>
                <a:gridCol w="2132881">
                  <a:extLst>
                    <a:ext uri="{9D8B030D-6E8A-4147-A177-3AD203B41FA5}">
                      <a16:colId xmlns:a16="http://schemas.microsoft.com/office/drawing/2014/main" val="2870243017"/>
                    </a:ext>
                  </a:extLst>
                </a:gridCol>
                <a:gridCol w="1465840">
                  <a:extLst>
                    <a:ext uri="{9D8B030D-6E8A-4147-A177-3AD203B41FA5}">
                      <a16:colId xmlns:a16="http://schemas.microsoft.com/office/drawing/2014/main" val="1396296477"/>
                    </a:ext>
                  </a:extLst>
                </a:gridCol>
                <a:gridCol w="1465840">
                  <a:extLst>
                    <a:ext uri="{9D8B030D-6E8A-4147-A177-3AD203B41FA5}">
                      <a16:colId xmlns:a16="http://schemas.microsoft.com/office/drawing/2014/main" val="2819503884"/>
                    </a:ext>
                  </a:extLst>
                </a:gridCol>
                <a:gridCol w="1465840">
                  <a:extLst>
                    <a:ext uri="{9D8B030D-6E8A-4147-A177-3AD203B41FA5}">
                      <a16:colId xmlns:a16="http://schemas.microsoft.com/office/drawing/2014/main" val="3460920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PRECIO</a:t>
                      </a:r>
                      <a:r>
                        <a:rPr lang="es-ES" baseline="0" dirty="0"/>
                        <a:t> UNT.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10805"/>
                  </a:ext>
                </a:extLst>
              </a:tr>
            </a:tbl>
          </a:graphicData>
        </a:graphic>
      </p:graphicFrame>
      <p:grpSp>
        <p:nvGrpSpPr>
          <p:cNvPr id="61" name="Grupo 60"/>
          <p:cNvGrpSpPr/>
          <p:nvPr/>
        </p:nvGrpSpPr>
        <p:grpSpPr>
          <a:xfrm>
            <a:off x="9045367" y="2130363"/>
            <a:ext cx="553782" cy="546599"/>
            <a:chOff x="8436037" y="3093285"/>
            <a:chExt cx="553782" cy="546599"/>
          </a:xfrm>
        </p:grpSpPr>
        <p:sp>
          <p:nvSpPr>
            <p:cNvPr id="62" name="Rectángulo 61"/>
            <p:cNvSpPr/>
            <p:nvPr/>
          </p:nvSpPr>
          <p:spPr>
            <a:xfrm>
              <a:off x="8436037" y="3093285"/>
              <a:ext cx="553782" cy="546599"/>
            </a:xfrm>
            <a:prstGeom prst="rect">
              <a:avLst/>
            </a:prstGeom>
            <a:solidFill>
              <a:schemeClr val="bg2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63" name="Imagen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1031" y="3118373"/>
              <a:ext cx="466303" cy="496423"/>
            </a:xfrm>
            <a:prstGeom prst="rect">
              <a:avLst/>
            </a:prstGeom>
          </p:spPr>
        </p:pic>
      </p:grpSp>
      <p:pic>
        <p:nvPicPr>
          <p:cNvPr id="64" name="Imagen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774" y="4283689"/>
            <a:ext cx="388183" cy="38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4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2391102" y="1635369"/>
            <a:ext cx="3059646" cy="914400"/>
            <a:chOff x="2391102" y="1635369"/>
            <a:chExt cx="3059646" cy="914400"/>
          </a:xfrm>
          <a:effectLst/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ENTRADAS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9" name="Rectángulo 38"/>
          <p:cNvSpPr/>
          <p:nvPr/>
        </p:nvSpPr>
        <p:spPr>
          <a:xfrm>
            <a:off x="5622091" y="1635369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9812592" y="163536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EXISTENCIA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8864775" y="1635369"/>
            <a:ext cx="947817" cy="9144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13531" y="1528326"/>
            <a:ext cx="1128486" cy="1128486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44589" y="1588646"/>
            <a:ext cx="1128486" cy="1128486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38" name="Rectángulo 37"/>
          <p:cNvSpPr/>
          <p:nvPr/>
        </p:nvSpPr>
        <p:spPr>
          <a:xfrm>
            <a:off x="6569908" y="163536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SALIDAS</a:t>
            </a:r>
          </a:p>
        </p:txBody>
      </p:sp>
      <p:sp>
        <p:nvSpPr>
          <p:cNvPr id="9" name="Cubo 8"/>
          <p:cNvSpPr/>
          <p:nvPr/>
        </p:nvSpPr>
        <p:spPr>
          <a:xfrm>
            <a:off x="9050100" y="1809418"/>
            <a:ext cx="560133" cy="566299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925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2391102" y="1635369"/>
            <a:ext cx="3059646" cy="914400"/>
            <a:chOff x="2391102" y="1635369"/>
            <a:chExt cx="3059646" cy="91440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ENTRADAS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8" name="Rectángulo 37"/>
          <p:cNvSpPr/>
          <p:nvPr/>
        </p:nvSpPr>
        <p:spPr>
          <a:xfrm>
            <a:off x="6569908" y="163536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SALIDAS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622091" y="1635369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9812592" y="163536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EXISTENCIA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8864775" y="1635369"/>
            <a:ext cx="947817" cy="9144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13531" y="1528326"/>
            <a:ext cx="1128486" cy="1128486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44589" y="1588646"/>
            <a:ext cx="1128486" cy="1128486"/>
          </a:xfrm>
          <a:prstGeom prst="rect">
            <a:avLst/>
          </a:prstGeom>
        </p:spPr>
      </p:pic>
      <p:sp>
        <p:nvSpPr>
          <p:cNvPr id="9" name="Cubo 8"/>
          <p:cNvSpPr/>
          <p:nvPr/>
        </p:nvSpPr>
        <p:spPr>
          <a:xfrm>
            <a:off x="9050100" y="1809418"/>
            <a:ext cx="560133" cy="566299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6" name="Grupo 45"/>
          <p:cNvGrpSpPr/>
          <p:nvPr/>
        </p:nvGrpSpPr>
        <p:grpSpPr>
          <a:xfrm>
            <a:off x="2551161" y="1229642"/>
            <a:ext cx="8665413" cy="407742"/>
            <a:chOff x="3109492" y="3260298"/>
            <a:chExt cx="7724608" cy="407742"/>
          </a:xfrm>
        </p:grpSpPr>
        <p:pic>
          <p:nvPicPr>
            <p:cNvPr id="49" name="Imagen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92" y="3260298"/>
              <a:ext cx="7724608" cy="407742"/>
            </a:xfrm>
            <a:prstGeom prst="rect">
              <a:avLst/>
            </a:prstGeom>
          </p:spPr>
        </p:pic>
        <p:sp>
          <p:nvSpPr>
            <p:cNvPr id="50" name="Rectángulo 49"/>
            <p:cNvSpPr/>
            <p:nvPr/>
          </p:nvSpPr>
          <p:spPr>
            <a:xfrm>
              <a:off x="5951598" y="3279503"/>
              <a:ext cx="204965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perspectiveFront"/>
                <a:lightRig rig="threePt" dir="t"/>
              </a:scene3d>
              <a:sp3d extrusionH="57150">
                <a:bevelT w="57150" h="38100" prst="artDeco"/>
              </a:sp3d>
            </a:bodyPr>
            <a:lstStyle/>
            <a:p>
              <a:pPr algn="ctr"/>
              <a:r>
                <a:rPr lang="es-ES" b="1" spc="50" dirty="0">
                  <a:ln w="9525" cmpd="sng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002060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SALIDAS</a:t>
              </a:r>
            </a:p>
          </p:txBody>
        </p:sp>
      </p:grpSp>
      <p:sp>
        <p:nvSpPr>
          <p:cNvPr id="51" name="Rectángulo 50"/>
          <p:cNvSpPr/>
          <p:nvPr/>
        </p:nvSpPr>
        <p:spPr>
          <a:xfrm>
            <a:off x="2551161" y="1618179"/>
            <a:ext cx="8665413" cy="4953271"/>
          </a:xfrm>
          <a:prstGeom prst="rect">
            <a:avLst/>
          </a:prstGeom>
          <a:solidFill>
            <a:srgbClr val="0202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2" name="Grupo 51"/>
          <p:cNvGrpSpPr/>
          <p:nvPr/>
        </p:nvGrpSpPr>
        <p:grpSpPr>
          <a:xfrm>
            <a:off x="8374520" y="2133084"/>
            <a:ext cx="551274" cy="546599"/>
            <a:chOff x="8374520" y="2133084"/>
            <a:chExt cx="551274" cy="546599"/>
          </a:xfrm>
        </p:grpSpPr>
        <p:sp>
          <p:nvSpPr>
            <p:cNvPr id="53" name="Rectángulo 52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54" name="Imagen 5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55" name="Rectángulo 54"/>
          <p:cNvSpPr/>
          <p:nvPr/>
        </p:nvSpPr>
        <p:spPr>
          <a:xfrm>
            <a:off x="3109492" y="2134046"/>
            <a:ext cx="5124520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NOMBRE  O CODIGO DE ARTICULO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3109492" y="2993471"/>
            <a:ext cx="1372567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      1</a:t>
            </a:r>
          </a:p>
        </p:txBody>
      </p:sp>
      <p:sp>
        <p:nvSpPr>
          <p:cNvPr id="2" name="Diagrama de flujo: ordenar 1"/>
          <p:cNvSpPr/>
          <p:nvPr/>
        </p:nvSpPr>
        <p:spPr>
          <a:xfrm>
            <a:off x="4065218" y="3078289"/>
            <a:ext cx="325931" cy="399621"/>
          </a:xfrm>
          <a:prstGeom prst="flowChartSor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56"/>
          <p:cNvSpPr/>
          <p:nvPr/>
        </p:nvSpPr>
        <p:spPr>
          <a:xfrm>
            <a:off x="4688072" y="2993470"/>
            <a:ext cx="3545940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FECHA</a:t>
            </a:r>
          </a:p>
        </p:txBody>
      </p:sp>
      <p:grpSp>
        <p:nvGrpSpPr>
          <p:cNvPr id="58" name="Grupo 57"/>
          <p:cNvGrpSpPr/>
          <p:nvPr/>
        </p:nvGrpSpPr>
        <p:grpSpPr>
          <a:xfrm>
            <a:off x="8382570" y="2974410"/>
            <a:ext cx="551274" cy="546599"/>
            <a:chOff x="8374520" y="2133084"/>
            <a:chExt cx="551274" cy="546599"/>
          </a:xfrm>
        </p:grpSpPr>
        <p:sp>
          <p:nvSpPr>
            <p:cNvPr id="59" name="Rectángulo 58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19867" y="391284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1">
                  <a:extLst>
                    <a:ext uri="{9D8B030D-6E8A-4147-A177-3AD203B41FA5}">
                      <a16:colId xmlns:a16="http://schemas.microsoft.com/office/drawing/2014/main" val="1454625886"/>
                    </a:ext>
                  </a:extLst>
                </a:gridCol>
                <a:gridCol w="1080707">
                  <a:extLst>
                    <a:ext uri="{9D8B030D-6E8A-4147-A177-3AD203B41FA5}">
                      <a16:colId xmlns:a16="http://schemas.microsoft.com/office/drawing/2014/main" val="88542306"/>
                    </a:ext>
                  </a:extLst>
                </a:gridCol>
                <a:gridCol w="2132881">
                  <a:extLst>
                    <a:ext uri="{9D8B030D-6E8A-4147-A177-3AD203B41FA5}">
                      <a16:colId xmlns:a16="http://schemas.microsoft.com/office/drawing/2014/main" val="2870243017"/>
                    </a:ext>
                  </a:extLst>
                </a:gridCol>
                <a:gridCol w="1465840">
                  <a:extLst>
                    <a:ext uri="{9D8B030D-6E8A-4147-A177-3AD203B41FA5}">
                      <a16:colId xmlns:a16="http://schemas.microsoft.com/office/drawing/2014/main" val="1396296477"/>
                    </a:ext>
                  </a:extLst>
                </a:gridCol>
                <a:gridCol w="1465840">
                  <a:extLst>
                    <a:ext uri="{9D8B030D-6E8A-4147-A177-3AD203B41FA5}">
                      <a16:colId xmlns:a16="http://schemas.microsoft.com/office/drawing/2014/main" val="2819503884"/>
                    </a:ext>
                  </a:extLst>
                </a:gridCol>
                <a:gridCol w="1465840">
                  <a:extLst>
                    <a:ext uri="{9D8B030D-6E8A-4147-A177-3AD203B41FA5}">
                      <a16:colId xmlns:a16="http://schemas.microsoft.com/office/drawing/2014/main" val="3460920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PRECIO</a:t>
                      </a:r>
                      <a:r>
                        <a:rPr lang="es-ES" baseline="0" dirty="0"/>
                        <a:t> UNT.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10805"/>
                  </a:ext>
                </a:extLst>
              </a:tr>
            </a:tbl>
          </a:graphicData>
        </a:graphic>
      </p:graphicFrame>
      <p:grpSp>
        <p:nvGrpSpPr>
          <p:cNvPr id="61" name="Grupo 60"/>
          <p:cNvGrpSpPr/>
          <p:nvPr/>
        </p:nvGrpSpPr>
        <p:grpSpPr>
          <a:xfrm>
            <a:off x="9045367" y="2130363"/>
            <a:ext cx="553782" cy="546599"/>
            <a:chOff x="8436037" y="3093285"/>
            <a:chExt cx="553782" cy="546599"/>
          </a:xfrm>
        </p:grpSpPr>
        <p:sp>
          <p:nvSpPr>
            <p:cNvPr id="62" name="Rectángulo 61"/>
            <p:cNvSpPr/>
            <p:nvPr/>
          </p:nvSpPr>
          <p:spPr>
            <a:xfrm>
              <a:off x="8436037" y="3093285"/>
              <a:ext cx="553782" cy="546599"/>
            </a:xfrm>
            <a:prstGeom prst="rect">
              <a:avLst/>
            </a:prstGeom>
            <a:solidFill>
              <a:schemeClr val="bg2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63" name="Imagen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1031" y="3118373"/>
              <a:ext cx="466303" cy="496423"/>
            </a:xfrm>
            <a:prstGeom prst="rect">
              <a:avLst/>
            </a:prstGeom>
          </p:spPr>
        </p:pic>
      </p:grpSp>
      <p:pic>
        <p:nvPicPr>
          <p:cNvPr id="64" name="Imagen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774" y="4283689"/>
            <a:ext cx="388183" cy="38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55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2391102" y="1635369"/>
            <a:ext cx="3059646" cy="914400"/>
            <a:chOff x="2391102" y="1635369"/>
            <a:chExt cx="3059646" cy="914400"/>
          </a:xfrm>
          <a:effectLst/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ENTRADAS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9" name="Rectángulo 38"/>
          <p:cNvSpPr/>
          <p:nvPr/>
        </p:nvSpPr>
        <p:spPr>
          <a:xfrm>
            <a:off x="5622091" y="1635369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8864775" y="1635369"/>
            <a:ext cx="3059646" cy="914400"/>
            <a:chOff x="8864775" y="1635369"/>
            <a:chExt cx="3059646" cy="914400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47" name="Rectángulo 46"/>
            <p:cNvSpPr/>
            <p:nvPr/>
          </p:nvSpPr>
          <p:spPr>
            <a:xfrm>
              <a:off x="9812592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EXISTENCIA</a:t>
              </a:r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8864775" y="1635369"/>
              <a:ext cx="947817" cy="9144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13531" y="1528326"/>
            <a:ext cx="1128486" cy="1128486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44589" y="1588646"/>
            <a:ext cx="1128486" cy="1128486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38" name="Rectángulo 37"/>
          <p:cNvSpPr/>
          <p:nvPr/>
        </p:nvSpPr>
        <p:spPr>
          <a:xfrm>
            <a:off x="6569908" y="163536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SALIDAS</a:t>
            </a:r>
          </a:p>
        </p:txBody>
      </p:sp>
      <p:sp>
        <p:nvSpPr>
          <p:cNvPr id="9" name="Cubo 8"/>
          <p:cNvSpPr/>
          <p:nvPr/>
        </p:nvSpPr>
        <p:spPr>
          <a:xfrm>
            <a:off x="9050100" y="1809418"/>
            <a:ext cx="560133" cy="566299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494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2391102" y="1635369"/>
            <a:ext cx="3059646" cy="914400"/>
            <a:chOff x="2391102" y="1635369"/>
            <a:chExt cx="3059646" cy="914400"/>
          </a:xfrm>
          <a:effectLst/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ENTRADAS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9" name="Rectángulo 38"/>
          <p:cNvSpPr/>
          <p:nvPr/>
        </p:nvSpPr>
        <p:spPr>
          <a:xfrm>
            <a:off x="5622091" y="1635369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9812592" y="163536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EXISTENCIA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8864775" y="1635369"/>
            <a:ext cx="947817" cy="9144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13531" y="1528326"/>
            <a:ext cx="1128486" cy="1128486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44589" y="1588646"/>
            <a:ext cx="1128486" cy="1128486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38" name="Rectángulo 37"/>
          <p:cNvSpPr/>
          <p:nvPr/>
        </p:nvSpPr>
        <p:spPr>
          <a:xfrm>
            <a:off x="6569908" y="163536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SALIDAS</a:t>
            </a:r>
          </a:p>
        </p:txBody>
      </p:sp>
      <p:sp>
        <p:nvSpPr>
          <p:cNvPr id="9" name="Cubo 8"/>
          <p:cNvSpPr/>
          <p:nvPr/>
        </p:nvSpPr>
        <p:spPr>
          <a:xfrm>
            <a:off x="9050100" y="1809418"/>
            <a:ext cx="560133" cy="566299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6" name="Grupo 45"/>
          <p:cNvGrpSpPr/>
          <p:nvPr/>
        </p:nvGrpSpPr>
        <p:grpSpPr>
          <a:xfrm>
            <a:off x="2551161" y="1229642"/>
            <a:ext cx="8665413" cy="407742"/>
            <a:chOff x="3109492" y="3260298"/>
            <a:chExt cx="7724608" cy="407742"/>
          </a:xfrm>
        </p:grpSpPr>
        <p:pic>
          <p:nvPicPr>
            <p:cNvPr id="49" name="Imagen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92" y="3260298"/>
              <a:ext cx="7724608" cy="407742"/>
            </a:xfrm>
            <a:prstGeom prst="rect">
              <a:avLst/>
            </a:prstGeom>
          </p:spPr>
        </p:pic>
        <p:sp>
          <p:nvSpPr>
            <p:cNvPr id="50" name="Rectángulo 49"/>
            <p:cNvSpPr/>
            <p:nvPr/>
          </p:nvSpPr>
          <p:spPr>
            <a:xfrm>
              <a:off x="5951598" y="3279503"/>
              <a:ext cx="204965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perspectiveFront"/>
                <a:lightRig rig="threePt" dir="t"/>
              </a:scene3d>
              <a:sp3d extrusionH="57150">
                <a:bevelT w="57150" h="38100" prst="artDeco"/>
              </a:sp3d>
            </a:bodyPr>
            <a:lstStyle/>
            <a:p>
              <a:pPr algn="ctr"/>
              <a:r>
                <a:rPr lang="es-ES" b="1" spc="50" dirty="0">
                  <a:ln w="9525" cmpd="sng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002060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EXISTENCIA</a:t>
              </a:r>
            </a:p>
          </p:txBody>
        </p:sp>
      </p:grpSp>
      <p:sp>
        <p:nvSpPr>
          <p:cNvPr id="51" name="Rectángulo 50"/>
          <p:cNvSpPr/>
          <p:nvPr/>
        </p:nvSpPr>
        <p:spPr>
          <a:xfrm>
            <a:off x="2551161" y="1618179"/>
            <a:ext cx="8665413" cy="4953271"/>
          </a:xfrm>
          <a:prstGeom prst="rect">
            <a:avLst/>
          </a:prstGeom>
          <a:solidFill>
            <a:srgbClr val="0202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2" name="Grupo 51"/>
          <p:cNvGrpSpPr/>
          <p:nvPr/>
        </p:nvGrpSpPr>
        <p:grpSpPr>
          <a:xfrm>
            <a:off x="8784616" y="2246043"/>
            <a:ext cx="551274" cy="546599"/>
            <a:chOff x="8374520" y="2133084"/>
            <a:chExt cx="551274" cy="546599"/>
          </a:xfrm>
        </p:grpSpPr>
        <p:sp>
          <p:nvSpPr>
            <p:cNvPr id="53" name="Rectángulo 52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54" name="Imagen 5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55" name="Rectángulo 54"/>
          <p:cNvSpPr/>
          <p:nvPr/>
        </p:nvSpPr>
        <p:spPr>
          <a:xfrm>
            <a:off x="3519588" y="2247005"/>
            <a:ext cx="5124520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NOMBRE  O CODIGO DE ARTICULO</a:t>
            </a:r>
          </a:p>
        </p:txBody>
      </p:sp>
      <p:grpSp>
        <p:nvGrpSpPr>
          <p:cNvPr id="56" name="Grupo 55"/>
          <p:cNvGrpSpPr/>
          <p:nvPr/>
        </p:nvGrpSpPr>
        <p:grpSpPr>
          <a:xfrm>
            <a:off x="9455463" y="2243322"/>
            <a:ext cx="553782" cy="546599"/>
            <a:chOff x="8436037" y="3093285"/>
            <a:chExt cx="553782" cy="546599"/>
          </a:xfrm>
        </p:grpSpPr>
        <p:sp>
          <p:nvSpPr>
            <p:cNvPr id="57" name="Rectángulo 56"/>
            <p:cNvSpPr/>
            <p:nvPr/>
          </p:nvSpPr>
          <p:spPr>
            <a:xfrm>
              <a:off x="8436037" y="3093285"/>
              <a:ext cx="553782" cy="546599"/>
            </a:xfrm>
            <a:prstGeom prst="rect">
              <a:avLst/>
            </a:prstGeom>
            <a:solidFill>
              <a:schemeClr val="bg2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58" name="Imagen 5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1031" y="3118373"/>
              <a:ext cx="466303" cy="496423"/>
            </a:xfrm>
            <a:prstGeom prst="rect">
              <a:avLst/>
            </a:prstGeom>
          </p:spPr>
        </p:pic>
      </p:grpSp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899721"/>
              </p:ext>
            </p:extLst>
          </p:nvPr>
        </p:nvGraphicFramePr>
        <p:xfrm>
          <a:off x="3522395" y="3374461"/>
          <a:ext cx="666215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1">
                  <a:extLst>
                    <a:ext uri="{9D8B030D-6E8A-4147-A177-3AD203B41FA5}">
                      <a16:colId xmlns:a16="http://schemas.microsoft.com/office/drawing/2014/main" val="1454625886"/>
                    </a:ext>
                  </a:extLst>
                </a:gridCol>
                <a:gridCol w="1080707">
                  <a:extLst>
                    <a:ext uri="{9D8B030D-6E8A-4147-A177-3AD203B41FA5}">
                      <a16:colId xmlns:a16="http://schemas.microsoft.com/office/drawing/2014/main" val="88542306"/>
                    </a:ext>
                  </a:extLst>
                </a:gridCol>
                <a:gridCol w="2132881">
                  <a:extLst>
                    <a:ext uri="{9D8B030D-6E8A-4147-A177-3AD203B41FA5}">
                      <a16:colId xmlns:a16="http://schemas.microsoft.com/office/drawing/2014/main" val="2870243017"/>
                    </a:ext>
                  </a:extLst>
                </a:gridCol>
                <a:gridCol w="1465840">
                  <a:extLst>
                    <a:ext uri="{9D8B030D-6E8A-4147-A177-3AD203B41FA5}">
                      <a16:colId xmlns:a16="http://schemas.microsoft.com/office/drawing/2014/main" val="1396296477"/>
                    </a:ext>
                  </a:extLst>
                </a:gridCol>
                <a:gridCol w="1465840">
                  <a:extLst>
                    <a:ext uri="{9D8B030D-6E8A-4147-A177-3AD203B41FA5}">
                      <a16:colId xmlns:a16="http://schemas.microsoft.com/office/drawing/2014/main" val="281950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PRECIO</a:t>
                      </a:r>
                      <a:r>
                        <a:rPr lang="es-ES" baseline="0" dirty="0"/>
                        <a:t> UNT.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10805"/>
                  </a:ext>
                </a:extLst>
              </a:tr>
            </a:tbl>
          </a:graphicData>
        </a:graphic>
      </p:graphicFrame>
      <p:pic>
        <p:nvPicPr>
          <p:cNvPr id="60" name="Imagen 5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02" y="3745301"/>
            <a:ext cx="388183" cy="38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77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3123562" y="1630588"/>
            <a:ext cx="3059646" cy="914400"/>
            <a:chOff x="2391102" y="1635369"/>
            <a:chExt cx="3059646" cy="91440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PROVEEDORES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9" name="Rectángulo 38"/>
          <p:cNvSpPr/>
          <p:nvPr/>
        </p:nvSpPr>
        <p:spPr>
          <a:xfrm>
            <a:off x="7821128" y="1630588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sp>
        <p:nvSpPr>
          <p:cNvPr id="38" name="Rectángulo 37"/>
          <p:cNvSpPr/>
          <p:nvPr/>
        </p:nvSpPr>
        <p:spPr>
          <a:xfrm>
            <a:off x="8768945" y="1630588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PEDIDOS</a:t>
            </a:r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35" y="1730221"/>
            <a:ext cx="691803" cy="826855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144" y="1630588"/>
            <a:ext cx="857446" cy="9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1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3123562" y="1630588"/>
            <a:ext cx="3059646" cy="914400"/>
            <a:chOff x="2391102" y="1635369"/>
            <a:chExt cx="3059646" cy="91440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PROVEEDORES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9" name="Rectángulo 38"/>
          <p:cNvSpPr/>
          <p:nvPr/>
        </p:nvSpPr>
        <p:spPr>
          <a:xfrm>
            <a:off x="7821128" y="1630588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sp>
        <p:nvSpPr>
          <p:cNvPr id="38" name="Rectángulo 37"/>
          <p:cNvSpPr/>
          <p:nvPr/>
        </p:nvSpPr>
        <p:spPr>
          <a:xfrm>
            <a:off x="8768945" y="1630588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PEDIDOS</a:t>
            </a:r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35" y="1730221"/>
            <a:ext cx="691803" cy="826855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144" y="1630588"/>
            <a:ext cx="857446" cy="927510"/>
          </a:xfrm>
          <a:prstGeom prst="rect">
            <a:avLst/>
          </a:prstGeom>
        </p:spPr>
      </p:pic>
      <p:grpSp>
        <p:nvGrpSpPr>
          <p:cNvPr id="29" name="Grupo 28"/>
          <p:cNvGrpSpPr/>
          <p:nvPr/>
        </p:nvGrpSpPr>
        <p:grpSpPr>
          <a:xfrm>
            <a:off x="2551161" y="1229642"/>
            <a:ext cx="8665413" cy="407742"/>
            <a:chOff x="3109492" y="3260298"/>
            <a:chExt cx="7724608" cy="407742"/>
          </a:xfrm>
        </p:grpSpPr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92" y="3260298"/>
              <a:ext cx="7724608" cy="407742"/>
            </a:xfrm>
            <a:prstGeom prst="rect">
              <a:avLst/>
            </a:prstGeom>
          </p:spPr>
        </p:pic>
        <p:sp>
          <p:nvSpPr>
            <p:cNvPr id="47" name="Rectángulo 46"/>
            <p:cNvSpPr/>
            <p:nvPr/>
          </p:nvSpPr>
          <p:spPr>
            <a:xfrm>
              <a:off x="5951598" y="3279503"/>
              <a:ext cx="204965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perspectiveFront"/>
                <a:lightRig rig="threePt" dir="t"/>
              </a:scene3d>
              <a:sp3d extrusionH="57150">
                <a:bevelT w="57150" h="38100" prst="artDeco"/>
              </a:sp3d>
            </a:bodyPr>
            <a:lstStyle/>
            <a:p>
              <a:pPr algn="ctr"/>
              <a:r>
                <a:rPr lang="es-ES" b="1" spc="50" dirty="0">
                  <a:ln w="9525" cmpd="sng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002060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PROVEEDORES</a:t>
              </a:r>
            </a:p>
          </p:txBody>
        </p:sp>
      </p:grpSp>
      <p:sp>
        <p:nvSpPr>
          <p:cNvPr id="48" name="Rectángulo 47"/>
          <p:cNvSpPr/>
          <p:nvPr/>
        </p:nvSpPr>
        <p:spPr>
          <a:xfrm>
            <a:off x="2551161" y="1618179"/>
            <a:ext cx="8665413" cy="4953271"/>
          </a:xfrm>
          <a:prstGeom prst="rect">
            <a:avLst/>
          </a:prstGeom>
          <a:solidFill>
            <a:srgbClr val="0202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0" name="Grupo 49"/>
          <p:cNvGrpSpPr/>
          <p:nvPr/>
        </p:nvGrpSpPr>
        <p:grpSpPr>
          <a:xfrm>
            <a:off x="8532546" y="2134046"/>
            <a:ext cx="1968305" cy="938590"/>
            <a:chOff x="1717137" y="2401833"/>
            <a:chExt cx="8456147" cy="3787672"/>
          </a:xfrm>
        </p:grpSpPr>
        <p:sp>
          <p:nvSpPr>
            <p:cNvPr id="51" name="Rectángulo 50"/>
            <p:cNvSpPr/>
            <p:nvPr/>
          </p:nvSpPr>
          <p:spPr>
            <a:xfrm>
              <a:off x="4766419" y="2401834"/>
              <a:ext cx="2368359" cy="220579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717137" y="2401834"/>
              <a:ext cx="2379135" cy="2205795"/>
            </a:xfrm>
            <a:prstGeom prst="rect">
              <a:avLst/>
            </a:prstGeom>
            <a:solidFill>
              <a:schemeClr val="bg2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4834162" y="4761139"/>
              <a:ext cx="2300618" cy="8609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7804925" y="2401833"/>
              <a:ext cx="2368359" cy="220579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7867584" y="4699069"/>
              <a:ext cx="2232872" cy="14904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8899" y="2603030"/>
              <a:ext cx="1803400" cy="1803400"/>
            </a:xfrm>
            <a:prstGeom prst="rect">
              <a:avLst/>
            </a:prstGeom>
          </p:spPr>
        </p:pic>
        <p:pic>
          <p:nvPicPr>
            <p:cNvPr id="57" name="Imagen 5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438" y="2503075"/>
              <a:ext cx="2003309" cy="2003309"/>
            </a:xfrm>
            <a:prstGeom prst="rect">
              <a:avLst/>
            </a:prstGeom>
          </p:spPr>
        </p:pic>
        <p:pic>
          <p:nvPicPr>
            <p:cNvPr id="58" name="Imagen 5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938" y="2680648"/>
              <a:ext cx="1648161" cy="1648161"/>
            </a:xfrm>
            <a:prstGeom prst="rect">
              <a:avLst/>
            </a:prstGeom>
          </p:spPr>
        </p:pic>
      </p:grpSp>
      <p:sp>
        <p:nvSpPr>
          <p:cNvPr id="59" name="Rectángulo 58"/>
          <p:cNvSpPr/>
          <p:nvPr/>
        </p:nvSpPr>
        <p:spPr>
          <a:xfrm>
            <a:off x="3061882" y="2134046"/>
            <a:ext cx="5124520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NOMBRE  O CODIGO DE PROVEEDOR</a:t>
            </a:r>
          </a:p>
        </p:txBody>
      </p:sp>
      <p:graphicFrame>
        <p:nvGraphicFramePr>
          <p:cNvPr id="60" name="Tabla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91999"/>
              </p:ext>
            </p:extLst>
          </p:nvPr>
        </p:nvGraphicFramePr>
        <p:xfrm>
          <a:off x="2819866" y="3192741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464">
                  <a:extLst>
                    <a:ext uri="{9D8B030D-6E8A-4147-A177-3AD203B41FA5}">
                      <a16:colId xmlns:a16="http://schemas.microsoft.com/office/drawing/2014/main" val="3663074000"/>
                    </a:ext>
                  </a:extLst>
                </a:gridCol>
                <a:gridCol w="1122947">
                  <a:extLst>
                    <a:ext uri="{9D8B030D-6E8A-4147-A177-3AD203B41FA5}">
                      <a16:colId xmlns:a16="http://schemas.microsoft.com/office/drawing/2014/main" val="35093422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6190845"/>
                    </a:ext>
                  </a:extLst>
                </a:gridCol>
                <a:gridCol w="1819457">
                  <a:extLst>
                    <a:ext uri="{9D8B030D-6E8A-4147-A177-3AD203B41FA5}">
                      <a16:colId xmlns:a16="http://schemas.microsoft.com/office/drawing/2014/main" val="29975179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606850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69017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PROVEEDOR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DIRECCION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TELEFONO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CORREO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54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805106"/>
                  </a:ext>
                </a:extLst>
              </a:tr>
            </a:tbl>
          </a:graphicData>
        </a:graphic>
      </p:graphicFrame>
      <p:pic>
        <p:nvPicPr>
          <p:cNvPr id="61" name="Imagen 6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00" y="3546238"/>
            <a:ext cx="388183" cy="38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6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008" y="4839130"/>
            <a:ext cx="539869" cy="536940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10768382" y="5302156"/>
            <a:ext cx="682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Sistema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79" y="5178314"/>
            <a:ext cx="123842" cy="12384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37" y="325016"/>
            <a:ext cx="5267325" cy="52387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17255" y="3331362"/>
            <a:ext cx="3699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Sistema de Venta y Bodega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Versión 1.0</a:t>
            </a:r>
            <a:br>
              <a:rPr lang="es-ES" dirty="0">
                <a:solidFill>
                  <a:schemeClr val="bg1"/>
                </a:solidFill>
              </a:rPr>
            </a:b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Cargando componentes …    (10%)</a:t>
            </a:r>
          </a:p>
        </p:txBody>
      </p:sp>
    </p:spTree>
    <p:extLst>
      <p:ext uri="{BB962C8B-B14F-4D97-AF65-F5344CB8AC3E}">
        <p14:creationId xmlns:p14="http://schemas.microsoft.com/office/powerpoint/2010/main" val="140971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3123562" y="1630588"/>
            <a:ext cx="3059646" cy="914400"/>
            <a:chOff x="2391102" y="1635369"/>
            <a:chExt cx="3059646" cy="91440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PROVEEDORES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9" name="Rectángulo 38"/>
          <p:cNvSpPr/>
          <p:nvPr/>
        </p:nvSpPr>
        <p:spPr>
          <a:xfrm>
            <a:off x="7821128" y="1630588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35" y="1730221"/>
            <a:ext cx="691803" cy="826855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7852144" y="1630588"/>
            <a:ext cx="3028630" cy="927510"/>
            <a:chOff x="7852144" y="1630588"/>
            <a:chExt cx="3028630" cy="927510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38" name="Rectángulo 37"/>
            <p:cNvSpPr/>
            <p:nvPr/>
          </p:nvSpPr>
          <p:spPr>
            <a:xfrm>
              <a:off x="8768945" y="1630588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PEDIDOS</a:t>
              </a:r>
            </a:p>
          </p:txBody>
        </p:sp>
        <p:pic>
          <p:nvPicPr>
            <p:cNvPr id="49" name="Imagen 4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2144" y="1630588"/>
              <a:ext cx="857446" cy="9275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3722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3123562" y="1630588"/>
            <a:ext cx="3059646" cy="914400"/>
            <a:chOff x="2391102" y="1635369"/>
            <a:chExt cx="3059646" cy="914400"/>
          </a:xfrm>
          <a:effectLst/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PROVEEDORES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7821128" y="1630588"/>
            <a:ext cx="3059646" cy="914400"/>
            <a:chOff x="7821128" y="1630588"/>
            <a:chExt cx="3059646" cy="914400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39" name="Rectángulo 38"/>
            <p:cNvSpPr/>
            <p:nvPr/>
          </p:nvSpPr>
          <p:spPr>
            <a:xfrm>
              <a:off x="7821128" y="1630588"/>
              <a:ext cx="947817" cy="9144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8768945" y="1630588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PEDIDOS</a:t>
              </a:r>
            </a:p>
          </p:txBody>
        </p:sp>
      </p:grpSp>
      <p:pic>
        <p:nvPicPr>
          <p:cNvPr id="46" name="Imagen 4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35" y="1730221"/>
            <a:ext cx="691803" cy="826855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144" y="1630588"/>
            <a:ext cx="857446" cy="927510"/>
          </a:xfrm>
          <a:prstGeom prst="rect">
            <a:avLst/>
          </a:prstGeom>
        </p:spPr>
      </p:pic>
      <p:grpSp>
        <p:nvGrpSpPr>
          <p:cNvPr id="45" name="Grupo 44"/>
          <p:cNvGrpSpPr/>
          <p:nvPr/>
        </p:nvGrpSpPr>
        <p:grpSpPr>
          <a:xfrm>
            <a:off x="2551161" y="1229642"/>
            <a:ext cx="8665413" cy="407742"/>
            <a:chOff x="3109492" y="3260298"/>
            <a:chExt cx="7724608" cy="407742"/>
          </a:xfrm>
        </p:grpSpPr>
        <p:pic>
          <p:nvPicPr>
            <p:cNvPr id="47" name="Imagen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92" y="3260298"/>
              <a:ext cx="7724608" cy="407742"/>
            </a:xfrm>
            <a:prstGeom prst="rect">
              <a:avLst/>
            </a:prstGeom>
          </p:spPr>
        </p:pic>
        <p:sp>
          <p:nvSpPr>
            <p:cNvPr id="48" name="Rectángulo 47"/>
            <p:cNvSpPr/>
            <p:nvPr/>
          </p:nvSpPr>
          <p:spPr>
            <a:xfrm>
              <a:off x="5951598" y="3279503"/>
              <a:ext cx="204965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perspectiveFront"/>
                <a:lightRig rig="threePt" dir="t"/>
              </a:scene3d>
              <a:sp3d extrusionH="57150">
                <a:bevelT w="57150" h="38100" prst="artDeco"/>
              </a:sp3d>
            </a:bodyPr>
            <a:lstStyle/>
            <a:p>
              <a:pPr algn="ctr"/>
              <a:r>
                <a:rPr lang="es-ES" b="1" spc="50" dirty="0">
                  <a:ln w="9525" cmpd="sng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002060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PEDIDO</a:t>
              </a:r>
            </a:p>
          </p:txBody>
        </p:sp>
      </p:grpSp>
      <p:sp>
        <p:nvSpPr>
          <p:cNvPr id="50" name="Rectángulo 49"/>
          <p:cNvSpPr/>
          <p:nvPr/>
        </p:nvSpPr>
        <p:spPr>
          <a:xfrm>
            <a:off x="2551161" y="1618179"/>
            <a:ext cx="8665413" cy="4953271"/>
          </a:xfrm>
          <a:prstGeom prst="rect">
            <a:avLst/>
          </a:prstGeom>
          <a:solidFill>
            <a:srgbClr val="0202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/>
          <p:cNvSpPr/>
          <p:nvPr/>
        </p:nvSpPr>
        <p:spPr>
          <a:xfrm>
            <a:off x="8827526" y="3670949"/>
            <a:ext cx="551274" cy="5672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grpSp>
        <p:nvGrpSpPr>
          <p:cNvPr id="52" name="Grupo 51"/>
          <p:cNvGrpSpPr/>
          <p:nvPr/>
        </p:nvGrpSpPr>
        <p:grpSpPr>
          <a:xfrm>
            <a:off x="8130788" y="2799484"/>
            <a:ext cx="551274" cy="546599"/>
            <a:chOff x="8374520" y="2133084"/>
            <a:chExt cx="551274" cy="546599"/>
          </a:xfrm>
        </p:grpSpPr>
        <p:sp>
          <p:nvSpPr>
            <p:cNvPr id="53" name="Rectángulo 52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54" name="Imagen 5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73" name="Rectángulo 72"/>
          <p:cNvSpPr/>
          <p:nvPr/>
        </p:nvSpPr>
        <p:spPr>
          <a:xfrm>
            <a:off x="8196539" y="3670949"/>
            <a:ext cx="551274" cy="5672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55" name="Imagen 5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810" y="3716686"/>
            <a:ext cx="466303" cy="496423"/>
          </a:xfrm>
          <a:prstGeom prst="rect">
            <a:avLst/>
          </a:prstGeom>
        </p:spPr>
      </p:pic>
      <p:pic>
        <p:nvPicPr>
          <p:cNvPr id="56" name="Imagen 5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161" y="3758908"/>
            <a:ext cx="383636" cy="408416"/>
          </a:xfrm>
          <a:prstGeom prst="rect">
            <a:avLst/>
          </a:prstGeom>
        </p:spPr>
      </p:pic>
      <p:sp>
        <p:nvSpPr>
          <p:cNvPr id="57" name="Rectángulo 56"/>
          <p:cNvSpPr/>
          <p:nvPr/>
        </p:nvSpPr>
        <p:spPr>
          <a:xfrm>
            <a:off x="2865760" y="2800446"/>
            <a:ext cx="5124520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NOMBRE  O CODIGO DE PROVEEDOR</a:t>
            </a: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627375"/>
              </p:ext>
            </p:extLst>
          </p:nvPr>
        </p:nvGraphicFramePr>
        <p:xfrm>
          <a:off x="4223649" y="4777120"/>
          <a:ext cx="54186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464">
                  <a:extLst>
                    <a:ext uri="{9D8B030D-6E8A-4147-A177-3AD203B41FA5}">
                      <a16:colId xmlns:a16="http://schemas.microsoft.com/office/drawing/2014/main" val="3663074000"/>
                    </a:ext>
                  </a:extLst>
                </a:gridCol>
                <a:gridCol w="1122947">
                  <a:extLst>
                    <a:ext uri="{9D8B030D-6E8A-4147-A177-3AD203B41FA5}">
                      <a16:colId xmlns:a16="http://schemas.microsoft.com/office/drawing/2014/main" val="350934229"/>
                    </a:ext>
                  </a:extLst>
                </a:gridCol>
                <a:gridCol w="2426040">
                  <a:extLst>
                    <a:ext uri="{9D8B030D-6E8A-4147-A177-3AD203B41FA5}">
                      <a16:colId xmlns:a16="http://schemas.microsoft.com/office/drawing/2014/main" val="416190845"/>
                    </a:ext>
                  </a:extLst>
                </a:gridCol>
                <a:gridCol w="1222217">
                  <a:extLst>
                    <a:ext uri="{9D8B030D-6E8A-4147-A177-3AD203B41FA5}">
                      <a16:colId xmlns:a16="http://schemas.microsoft.com/office/drawing/2014/main" val="299751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54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805106"/>
                  </a:ext>
                </a:extLst>
              </a:tr>
            </a:tbl>
          </a:graphicData>
        </a:graphic>
      </p:graphicFrame>
      <p:pic>
        <p:nvPicPr>
          <p:cNvPr id="59" name="Imagen 5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319" y="5130617"/>
            <a:ext cx="388183" cy="388183"/>
          </a:xfrm>
          <a:prstGeom prst="rect">
            <a:avLst/>
          </a:prstGeom>
        </p:spPr>
      </p:pic>
      <p:sp>
        <p:nvSpPr>
          <p:cNvPr id="60" name="Rectángulo 59"/>
          <p:cNvSpPr/>
          <p:nvPr/>
        </p:nvSpPr>
        <p:spPr>
          <a:xfrm>
            <a:off x="2863271" y="3670949"/>
            <a:ext cx="5124520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ARTICULO</a:t>
            </a:r>
          </a:p>
        </p:txBody>
      </p:sp>
      <p:pic>
        <p:nvPicPr>
          <p:cNvPr id="61" name="Imagen 6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95549" y="3783390"/>
            <a:ext cx="388183" cy="388183"/>
          </a:xfrm>
          <a:prstGeom prst="rect">
            <a:avLst/>
          </a:prstGeom>
        </p:spPr>
      </p:pic>
      <p:graphicFrame>
        <p:nvGraphicFramePr>
          <p:cNvPr id="62" name="Tabla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778419"/>
              </p:ext>
            </p:extLst>
          </p:nvPr>
        </p:nvGraphicFramePr>
        <p:xfrm>
          <a:off x="4223648" y="5761079"/>
          <a:ext cx="5418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5">
                  <a:extLst>
                    <a:ext uri="{9D8B030D-6E8A-4147-A177-3AD203B41FA5}">
                      <a16:colId xmlns:a16="http://schemas.microsoft.com/office/drawing/2014/main" val="1353279638"/>
                    </a:ext>
                  </a:extLst>
                </a:gridCol>
                <a:gridCol w="2709335">
                  <a:extLst>
                    <a:ext uri="{9D8B030D-6E8A-4147-A177-3AD203B41FA5}">
                      <a16:colId xmlns:a16="http://schemas.microsoft.com/office/drawing/2014/main" val="749583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856113"/>
                  </a:ext>
                </a:extLst>
              </a:tr>
            </a:tbl>
          </a:graphicData>
        </a:graphic>
      </p:graphicFrame>
      <p:grpSp>
        <p:nvGrpSpPr>
          <p:cNvPr id="66" name="Grupo 65"/>
          <p:cNvGrpSpPr/>
          <p:nvPr/>
        </p:nvGrpSpPr>
        <p:grpSpPr>
          <a:xfrm>
            <a:off x="9461435" y="3676174"/>
            <a:ext cx="554302" cy="546600"/>
            <a:chOff x="12354181" y="3239870"/>
            <a:chExt cx="554302" cy="546599"/>
          </a:xfrm>
        </p:grpSpPr>
        <p:sp>
          <p:nvSpPr>
            <p:cNvPr id="67" name="Rectángulo 66"/>
            <p:cNvSpPr/>
            <p:nvPr/>
          </p:nvSpPr>
          <p:spPr>
            <a:xfrm>
              <a:off x="12354181" y="3239870"/>
              <a:ext cx="554302" cy="546599"/>
            </a:xfrm>
            <a:prstGeom prst="rect">
              <a:avLst/>
            </a:prstGeom>
            <a:solidFill>
              <a:schemeClr val="bg2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68" name="Imagen 67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474835" y="3336099"/>
              <a:ext cx="344379" cy="344379"/>
            </a:xfrm>
            <a:prstGeom prst="rect">
              <a:avLst/>
            </a:prstGeom>
          </p:spPr>
        </p:pic>
      </p:grpSp>
      <p:grpSp>
        <p:nvGrpSpPr>
          <p:cNvPr id="69" name="Grupo 68"/>
          <p:cNvGrpSpPr/>
          <p:nvPr/>
        </p:nvGrpSpPr>
        <p:grpSpPr>
          <a:xfrm>
            <a:off x="4722638" y="1990671"/>
            <a:ext cx="551274" cy="546599"/>
            <a:chOff x="8374520" y="2133084"/>
            <a:chExt cx="551274" cy="546599"/>
          </a:xfrm>
        </p:grpSpPr>
        <p:sp>
          <p:nvSpPr>
            <p:cNvPr id="70" name="Rectángulo 69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72" name="Rectángulo 71"/>
          <p:cNvSpPr/>
          <p:nvPr/>
        </p:nvSpPr>
        <p:spPr>
          <a:xfrm>
            <a:off x="2863271" y="1990671"/>
            <a:ext cx="1729208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FECHA</a:t>
            </a:r>
          </a:p>
        </p:txBody>
      </p:sp>
    </p:spTree>
    <p:extLst>
      <p:ext uri="{BB962C8B-B14F-4D97-AF65-F5344CB8AC3E}">
        <p14:creationId xmlns:p14="http://schemas.microsoft.com/office/powerpoint/2010/main" val="3672671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3222781" y="1703968"/>
            <a:ext cx="3059646" cy="914400"/>
            <a:chOff x="2391102" y="1635369"/>
            <a:chExt cx="3059646" cy="91440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DE VENTA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9" name="Rectángulo 38"/>
          <p:cNvSpPr/>
          <p:nvPr/>
        </p:nvSpPr>
        <p:spPr>
          <a:xfrm>
            <a:off x="7866447" y="1703968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sp>
        <p:nvSpPr>
          <p:cNvPr id="38" name="Rectángulo 37"/>
          <p:cNvSpPr/>
          <p:nvPr/>
        </p:nvSpPr>
        <p:spPr>
          <a:xfrm>
            <a:off x="8814264" y="1703968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INVENTARIO</a:t>
            </a:r>
          </a:p>
        </p:txBody>
      </p:sp>
      <p:sp>
        <p:nvSpPr>
          <p:cNvPr id="45" name="Cubo 44"/>
          <p:cNvSpPr/>
          <p:nvPr/>
        </p:nvSpPr>
        <p:spPr>
          <a:xfrm>
            <a:off x="8060289" y="1880409"/>
            <a:ext cx="560133" cy="566299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52" y="1737362"/>
            <a:ext cx="857446" cy="927510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4182775" y="3962400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CLIENTE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3234958" y="3962400"/>
            <a:ext cx="947817" cy="914400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7866447" y="3906741"/>
            <a:ext cx="947817" cy="914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8814264" y="3906741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PROVEEDORES</a:t>
            </a:r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801" y="4093679"/>
            <a:ext cx="517621" cy="618670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58" y="4113794"/>
            <a:ext cx="611611" cy="6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6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3222781" y="1703968"/>
            <a:ext cx="3059646" cy="914400"/>
            <a:chOff x="2391102" y="1635369"/>
            <a:chExt cx="3059646" cy="91440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DE VENTA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9" name="Rectángulo 38"/>
          <p:cNvSpPr/>
          <p:nvPr/>
        </p:nvSpPr>
        <p:spPr>
          <a:xfrm>
            <a:off x="7866447" y="1703968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sp>
        <p:nvSpPr>
          <p:cNvPr id="38" name="Rectángulo 37"/>
          <p:cNvSpPr/>
          <p:nvPr/>
        </p:nvSpPr>
        <p:spPr>
          <a:xfrm>
            <a:off x="8814264" y="1703968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INVENTARIO</a:t>
            </a:r>
          </a:p>
        </p:txBody>
      </p:sp>
      <p:sp>
        <p:nvSpPr>
          <p:cNvPr id="45" name="Cubo 44"/>
          <p:cNvSpPr/>
          <p:nvPr/>
        </p:nvSpPr>
        <p:spPr>
          <a:xfrm>
            <a:off x="8060289" y="1880409"/>
            <a:ext cx="560133" cy="566299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52" y="1737362"/>
            <a:ext cx="857446" cy="927510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4182775" y="3962400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CLIENTE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3234958" y="3962400"/>
            <a:ext cx="947817" cy="914400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7866447" y="3906741"/>
            <a:ext cx="947817" cy="914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8814264" y="3906741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PROVEEDORES</a:t>
            </a:r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801" y="4093679"/>
            <a:ext cx="517621" cy="618670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58" y="4113794"/>
            <a:ext cx="611611" cy="611611"/>
          </a:xfrm>
          <a:prstGeom prst="rect">
            <a:avLst/>
          </a:prstGeom>
        </p:spPr>
      </p:pic>
      <p:grpSp>
        <p:nvGrpSpPr>
          <p:cNvPr id="51" name="Grupo 50"/>
          <p:cNvGrpSpPr/>
          <p:nvPr/>
        </p:nvGrpSpPr>
        <p:grpSpPr>
          <a:xfrm>
            <a:off x="2551161" y="1229642"/>
            <a:ext cx="8665413" cy="407742"/>
            <a:chOff x="3109492" y="3260298"/>
            <a:chExt cx="7724608" cy="407742"/>
          </a:xfrm>
        </p:grpSpPr>
        <p:pic>
          <p:nvPicPr>
            <p:cNvPr id="54" name="Imagen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92" y="3260298"/>
              <a:ext cx="7724608" cy="407742"/>
            </a:xfrm>
            <a:prstGeom prst="rect">
              <a:avLst/>
            </a:prstGeom>
          </p:spPr>
        </p:pic>
        <p:sp>
          <p:nvSpPr>
            <p:cNvPr id="55" name="Rectángulo 54"/>
            <p:cNvSpPr/>
            <p:nvPr/>
          </p:nvSpPr>
          <p:spPr>
            <a:xfrm>
              <a:off x="5951598" y="3279503"/>
              <a:ext cx="204965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perspectiveFront"/>
                <a:lightRig rig="threePt" dir="t"/>
              </a:scene3d>
              <a:sp3d extrusionH="57150">
                <a:bevelT w="57150" h="38100" prst="artDeco"/>
              </a:sp3d>
            </a:bodyPr>
            <a:lstStyle/>
            <a:p>
              <a:pPr algn="ctr"/>
              <a:r>
                <a:rPr lang="es-ES" b="1" spc="50" dirty="0">
                  <a:ln w="9525" cmpd="sng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002060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REPORTE DE VENTA</a:t>
              </a:r>
            </a:p>
          </p:txBody>
        </p:sp>
      </p:grpSp>
      <p:sp>
        <p:nvSpPr>
          <p:cNvPr id="56" name="Rectángulo 55"/>
          <p:cNvSpPr/>
          <p:nvPr/>
        </p:nvSpPr>
        <p:spPr>
          <a:xfrm>
            <a:off x="2551161" y="1618179"/>
            <a:ext cx="8665413" cy="4953271"/>
          </a:xfrm>
          <a:prstGeom prst="rect">
            <a:avLst/>
          </a:prstGeom>
          <a:solidFill>
            <a:srgbClr val="0202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7" name="Grupo 56"/>
          <p:cNvGrpSpPr/>
          <p:nvPr/>
        </p:nvGrpSpPr>
        <p:grpSpPr>
          <a:xfrm>
            <a:off x="6055690" y="2337598"/>
            <a:ext cx="551274" cy="546599"/>
            <a:chOff x="8374520" y="2133084"/>
            <a:chExt cx="551274" cy="546599"/>
          </a:xfrm>
        </p:grpSpPr>
        <p:sp>
          <p:nvSpPr>
            <p:cNvPr id="58" name="Rectángulo 57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59" name="Imagen 5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60" name="Rectángulo 59"/>
          <p:cNvSpPr/>
          <p:nvPr/>
        </p:nvSpPr>
        <p:spPr>
          <a:xfrm>
            <a:off x="4196323" y="2337598"/>
            <a:ext cx="1729208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DESDE - FECHA </a:t>
            </a:r>
          </a:p>
        </p:txBody>
      </p:sp>
      <p:grpSp>
        <p:nvGrpSpPr>
          <p:cNvPr id="61" name="Grupo 60"/>
          <p:cNvGrpSpPr/>
          <p:nvPr/>
        </p:nvGrpSpPr>
        <p:grpSpPr>
          <a:xfrm>
            <a:off x="9023553" y="2337598"/>
            <a:ext cx="551274" cy="546599"/>
            <a:chOff x="8374520" y="2133084"/>
            <a:chExt cx="551274" cy="546599"/>
          </a:xfrm>
        </p:grpSpPr>
        <p:sp>
          <p:nvSpPr>
            <p:cNvPr id="62" name="Rectángulo 61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63" name="Imagen 6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64" name="Rectángulo 63"/>
          <p:cNvSpPr/>
          <p:nvPr/>
        </p:nvSpPr>
        <p:spPr>
          <a:xfrm>
            <a:off x="7164186" y="2337598"/>
            <a:ext cx="1729208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HASTA - FECHA</a:t>
            </a:r>
          </a:p>
        </p:txBody>
      </p:sp>
      <p:grpSp>
        <p:nvGrpSpPr>
          <p:cNvPr id="65" name="Grupo 64"/>
          <p:cNvGrpSpPr/>
          <p:nvPr/>
        </p:nvGrpSpPr>
        <p:grpSpPr>
          <a:xfrm>
            <a:off x="9077118" y="3408918"/>
            <a:ext cx="508058" cy="546599"/>
            <a:chOff x="8374520" y="2133084"/>
            <a:chExt cx="551274" cy="546599"/>
          </a:xfrm>
        </p:grpSpPr>
        <p:sp>
          <p:nvSpPr>
            <p:cNvPr id="66" name="Rectángulo 65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68" name="Rectángulo 67"/>
          <p:cNvSpPr/>
          <p:nvPr/>
        </p:nvSpPr>
        <p:spPr>
          <a:xfrm>
            <a:off x="4170598" y="3409880"/>
            <a:ext cx="4722796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FILTRO</a:t>
            </a:r>
          </a:p>
        </p:txBody>
      </p:sp>
      <p:grpSp>
        <p:nvGrpSpPr>
          <p:cNvPr id="69" name="Grupo 68"/>
          <p:cNvGrpSpPr/>
          <p:nvPr/>
        </p:nvGrpSpPr>
        <p:grpSpPr>
          <a:xfrm>
            <a:off x="5911457" y="4447494"/>
            <a:ext cx="1664509" cy="1499501"/>
            <a:chOff x="3186173" y="2401833"/>
            <a:chExt cx="2379135" cy="2205795"/>
          </a:xfrm>
        </p:grpSpPr>
        <p:sp>
          <p:nvSpPr>
            <p:cNvPr id="70" name="Rectángulo 69"/>
            <p:cNvSpPr/>
            <p:nvPr/>
          </p:nvSpPr>
          <p:spPr>
            <a:xfrm>
              <a:off x="3186173" y="2401833"/>
              <a:ext cx="2379135" cy="2205795"/>
            </a:xfrm>
            <a:prstGeom prst="rect">
              <a:avLst/>
            </a:prstGeom>
            <a:solidFill>
              <a:schemeClr val="bg2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935" y="2554538"/>
              <a:ext cx="1847609" cy="1847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6626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3222781" y="1703968"/>
            <a:ext cx="3059646" cy="914400"/>
            <a:chOff x="2391102" y="1635369"/>
            <a:chExt cx="3059646" cy="91440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DE VENTA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9" name="Rectángulo 38"/>
          <p:cNvSpPr/>
          <p:nvPr/>
        </p:nvSpPr>
        <p:spPr>
          <a:xfrm>
            <a:off x="7866447" y="1703968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sp>
        <p:nvSpPr>
          <p:cNvPr id="38" name="Rectángulo 37"/>
          <p:cNvSpPr/>
          <p:nvPr/>
        </p:nvSpPr>
        <p:spPr>
          <a:xfrm>
            <a:off x="8814264" y="1703968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INVENTARIO</a:t>
            </a:r>
          </a:p>
        </p:txBody>
      </p:sp>
      <p:sp>
        <p:nvSpPr>
          <p:cNvPr id="45" name="Cubo 44"/>
          <p:cNvSpPr/>
          <p:nvPr/>
        </p:nvSpPr>
        <p:spPr>
          <a:xfrm>
            <a:off x="8060289" y="1880409"/>
            <a:ext cx="560133" cy="566299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52" y="1737362"/>
            <a:ext cx="857446" cy="927510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4182775" y="3962400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CLIENTE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3234958" y="3962400"/>
            <a:ext cx="947817" cy="914400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7866447" y="3906741"/>
            <a:ext cx="947817" cy="914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8814264" y="3906741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PROVEEDORES</a:t>
            </a:r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801" y="4093679"/>
            <a:ext cx="517621" cy="618670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58" y="4113794"/>
            <a:ext cx="611611" cy="611611"/>
          </a:xfrm>
          <a:prstGeom prst="rect">
            <a:avLst/>
          </a:prstGeom>
        </p:spPr>
      </p:pic>
      <p:grpSp>
        <p:nvGrpSpPr>
          <p:cNvPr id="51" name="Grupo 50"/>
          <p:cNvGrpSpPr/>
          <p:nvPr/>
        </p:nvGrpSpPr>
        <p:grpSpPr>
          <a:xfrm>
            <a:off x="2551161" y="1229642"/>
            <a:ext cx="8665413" cy="407742"/>
            <a:chOff x="3109492" y="3260298"/>
            <a:chExt cx="7724608" cy="407742"/>
          </a:xfrm>
        </p:grpSpPr>
        <p:pic>
          <p:nvPicPr>
            <p:cNvPr id="54" name="Imagen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92" y="3260298"/>
              <a:ext cx="7724608" cy="407742"/>
            </a:xfrm>
            <a:prstGeom prst="rect">
              <a:avLst/>
            </a:prstGeom>
          </p:spPr>
        </p:pic>
        <p:sp>
          <p:nvSpPr>
            <p:cNvPr id="55" name="Rectángulo 54"/>
            <p:cNvSpPr/>
            <p:nvPr/>
          </p:nvSpPr>
          <p:spPr>
            <a:xfrm>
              <a:off x="5951598" y="3279503"/>
              <a:ext cx="204965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perspectiveFront"/>
                <a:lightRig rig="threePt" dir="t"/>
              </a:scene3d>
              <a:sp3d extrusionH="57150">
                <a:bevelT w="57150" h="38100" prst="artDeco"/>
              </a:sp3d>
            </a:bodyPr>
            <a:lstStyle/>
            <a:p>
              <a:pPr algn="ctr"/>
              <a:r>
                <a:rPr lang="es-ES" b="1" spc="50" dirty="0">
                  <a:ln w="9525" cmpd="sng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002060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REPORTE DE VENTA</a:t>
              </a:r>
            </a:p>
          </p:txBody>
        </p:sp>
      </p:grpSp>
      <p:sp>
        <p:nvSpPr>
          <p:cNvPr id="56" name="Rectángulo 55"/>
          <p:cNvSpPr/>
          <p:nvPr/>
        </p:nvSpPr>
        <p:spPr>
          <a:xfrm>
            <a:off x="2551161" y="1618179"/>
            <a:ext cx="8665413" cy="4953271"/>
          </a:xfrm>
          <a:prstGeom prst="rect">
            <a:avLst/>
          </a:prstGeom>
          <a:solidFill>
            <a:srgbClr val="0202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7" name="Grupo 56"/>
          <p:cNvGrpSpPr/>
          <p:nvPr/>
        </p:nvGrpSpPr>
        <p:grpSpPr>
          <a:xfrm>
            <a:off x="6055690" y="2337598"/>
            <a:ext cx="551274" cy="546599"/>
            <a:chOff x="8374520" y="2133084"/>
            <a:chExt cx="551274" cy="546599"/>
          </a:xfrm>
        </p:grpSpPr>
        <p:sp>
          <p:nvSpPr>
            <p:cNvPr id="58" name="Rectángulo 57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59" name="Imagen 5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60" name="Rectángulo 59"/>
          <p:cNvSpPr/>
          <p:nvPr/>
        </p:nvSpPr>
        <p:spPr>
          <a:xfrm>
            <a:off x="4196323" y="2337598"/>
            <a:ext cx="1729208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DESDE - FECHA </a:t>
            </a:r>
          </a:p>
        </p:txBody>
      </p:sp>
      <p:grpSp>
        <p:nvGrpSpPr>
          <p:cNvPr id="61" name="Grupo 60"/>
          <p:cNvGrpSpPr/>
          <p:nvPr/>
        </p:nvGrpSpPr>
        <p:grpSpPr>
          <a:xfrm>
            <a:off x="9023553" y="2337598"/>
            <a:ext cx="551274" cy="546599"/>
            <a:chOff x="8374520" y="2133084"/>
            <a:chExt cx="551274" cy="546599"/>
          </a:xfrm>
        </p:grpSpPr>
        <p:sp>
          <p:nvSpPr>
            <p:cNvPr id="62" name="Rectángulo 61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63" name="Imagen 6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64" name="Rectángulo 63"/>
          <p:cNvSpPr/>
          <p:nvPr/>
        </p:nvSpPr>
        <p:spPr>
          <a:xfrm>
            <a:off x="7164186" y="2337598"/>
            <a:ext cx="1729208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HASTA - FECHA</a:t>
            </a:r>
          </a:p>
        </p:txBody>
      </p:sp>
      <p:grpSp>
        <p:nvGrpSpPr>
          <p:cNvPr id="65" name="Grupo 64"/>
          <p:cNvGrpSpPr/>
          <p:nvPr/>
        </p:nvGrpSpPr>
        <p:grpSpPr>
          <a:xfrm>
            <a:off x="9077118" y="3408918"/>
            <a:ext cx="508058" cy="546599"/>
            <a:chOff x="8374520" y="2133084"/>
            <a:chExt cx="551274" cy="546599"/>
          </a:xfrm>
        </p:grpSpPr>
        <p:sp>
          <p:nvSpPr>
            <p:cNvPr id="66" name="Rectángulo 65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68" name="Rectángulo 67"/>
          <p:cNvSpPr/>
          <p:nvPr/>
        </p:nvSpPr>
        <p:spPr>
          <a:xfrm>
            <a:off x="4170598" y="3409880"/>
            <a:ext cx="4722796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FILTRO</a:t>
            </a:r>
          </a:p>
        </p:txBody>
      </p:sp>
      <p:grpSp>
        <p:nvGrpSpPr>
          <p:cNvPr id="69" name="Grupo 68"/>
          <p:cNvGrpSpPr/>
          <p:nvPr/>
        </p:nvGrpSpPr>
        <p:grpSpPr>
          <a:xfrm>
            <a:off x="5911457" y="4447494"/>
            <a:ext cx="1664509" cy="1499501"/>
            <a:chOff x="3186173" y="2401833"/>
            <a:chExt cx="2379135" cy="2205795"/>
          </a:xfrm>
        </p:grpSpPr>
        <p:sp>
          <p:nvSpPr>
            <p:cNvPr id="70" name="Rectángulo 69"/>
            <p:cNvSpPr/>
            <p:nvPr/>
          </p:nvSpPr>
          <p:spPr>
            <a:xfrm>
              <a:off x="3186173" y="2401833"/>
              <a:ext cx="2379135" cy="2205795"/>
            </a:xfrm>
            <a:prstGeom prst="rect">
              <a:avLst/>
            </a:prstGeom>
            <a:solidFill>
              <a:schemeClr val="bg2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935" y="2554538"/>
              <a:ext cx="1847609" cy="1847609"/>
            </a:xfrm>
            <a:prstGeom prst="rect">
              <a:avLst/>
            </a:prstGeom>
          </p:spPr>
        </p:pic>
      </p:grpSp>
      <p:pic>
        <p:nvPicPr>
          <p:cNvPr id="72" name="Imagen 7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742"/>
            <a:ext cx="12192000" cy="6450258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4" name="Rectángulo 73"/>
          <p:cNvSpPr/>
          <p:nvPr/>
        </p:nvSpPr>
        <p:spPr>
          <a:xfrm>
            <a:off x="4792606" y="8675"/>
            <a:ext cx="21616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REPORTE DE VENTA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23263" y="954157"/>
            <a:ext cx="8440347" cy="599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79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3222781" y="1703968"/>
            <a:ext cx="3059646" cy="914400"/>
            <a:chOff x="2391102" y="1635369"/>
            <a:chExt cx="3059646" cy="914400"/>
          </a:xfrm>
          <a:effectLst/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DE VENTA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9" name="Rectángulo 38"/>
          <p:cNvSpPr/>
          <p:nvPr/>
        </p:nvSpPr>
        <p:spPr>
          <a:xfrm>
            <a:off x="7866447" y="1703968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sp>
        <p:nvSpPr>
          <p:cNvPr id="38" name="Rectángulo 37"/>
          <p:cNvSpPr/>
          <p:nvPr/>
        </p:nvSpPr>
        <p:spPr>
          <a:xfrm>
            <a:off x="8814264" y="1703968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INVENTARIO</a:t>
            </a:r>
          </a:p>
        </p:txBody>
      </p:sp>
      <p:sp>
        <p:nvSpPr>
          <p:cNvPr id="45" name="Cubo 44"/>
          <p:cNvSpPr/>
          <p:nvPr/>
        </p:nvSpPr>
        <p:spPr>
          <a:xfrm>
            <a:off x="8060289" y="1880409"/>
            <a:ext cx="560133" cy="566299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52" y="1737362"/>
            <a:ext cx="857446" cy="927510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4182775" y="3962400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CLIENTE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3234958" y="3962400"/>
            <a:ext cx="947817" cy="914400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7866447" y="3906741"/>
            <a:ext cx="947817" cy="914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8814264" y="3906741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PROVEEDORES</a:t>
            </a:r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801" y="4093679"/>
            <a:ext cx="517621" cy="618670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58" y="4113794"/>
            <a:ext cx="611611" cy="6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33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3222781" y="1703968"/>
            <a:ext cx="3059646" cy="914400"/>
            <a:chOff x="2391102" y="1635369"/>
            <a:chExt cx="3059646" cy="91440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DE VENTA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9" name="Rectángulo 38"/>
          <p:cNvSpPr/>
          <p:nvPr/>
        </p:nvSpPr>
        <p:spPr>
          <a:xfrm>
            <a:off x="7866447" y="1703968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sp>
        <p:nvSpPr>
          <p:cNvPr id="38" name="Rectángulo 37"/>
          <p:cNvSpPr/>
          <p:nvPr/>
        </p:nvSpPr>
        <p:spPr>
          <a:xfrm>
            <a:off x="8814264" y="1703968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INVENTARIO</a:t>
            </a:r>
          </a:p>
        </p:txBody>
      </p:sp>
      <p:sp>
        <p:nvSpPr>
          <p:cNvPr id="45" name="Cubo 44"/>
          <p:cNvSpPr/>
          <p:nvPr/>
        </p:nvSpPr>
        <p:spPr>
          <a:xfrm>
            <a:off x="8060289" y="1880409"/>
            <a:ext cx="560133" cy="566299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52" y="1737362"/>
            <a:ext cx="857446" cy="927510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4182775" y="3962400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CLIENTE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3234958" y="3962400"/>
            <a:ext cx="947817" cy="914400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7866447" y="3906741"/>
            <a:ext cx="947817" cy="914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8814264" y="3906741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PROVEEDORES</a:t>
            </a:r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801" y="4093679"/>
            <a:ext cx="517621" cy="618670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58" y="4113794"/>
            <a:ext cx="611611" cy="611611"/>
          </a:xfrm>
          <a:prstGeom prst="rect">
            <a:avLst/>
          </a:prstGeom>
        </p:spPr>
      </p:pic>
      <p:grpSp>
        <p:nvGrpSpPr>
          <p:cNvPr id="51" name="Grupo 50"/>
          <p:cNvGrpSpPr/>
          <p:nvPr/>
        </p:nvGrpSpPr>
        <p:grpSpPr>
          <a:xfrm>
            <a:off x="2551161" y="1229642"/>
            <a:ext cx="8665413" cy="407742"/>
            <a:chOff x="3109492" y="3260298"/>
            <a:chExt cx="7724608" cy="407742"/>
          </a:xfrm>
        </p:grpSpPr>
        <p:pic>
          <p:nvPicPr>
            <p:cNvPr id="54" name="Imagen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92" y="3260298"/>
              <a:ext cx="7724608" cy="407742"/>
            </a:xfrm>
            <a:prstGeom prst="rect">
              <a:avLst/>
            </a:prstGeom>
          </p:spPr>
        </p:pic>
        <p:sp>
          <p:nvSpPr>
            <p:cNvPr id="55" name="Rectángulo 54"/>
            <p:cNvSpPr/>
            <p:nvPr/>
          </p:nvSpPr>
          <p:spPr>
            <a:xfrm>
              <a:off x="5788085" y="3297340"/>
              <a:ext cx="248206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perspectiveFront"/>
                <a:lightRig rig="threePt" dir="t"/>
              </a:scene3d>
              <a:sp3d extrusionH="57150">
                <a:bevelT w="57150" h="38100" prst="artDeco"/>
              </a:sp3d>
            </a:bodyPr>
            <a:lstStyle/>
            <a:p>
              <a:pPr algn="ctr"/>
              <a:r>
                <a:rPr lang="es-ES" b="1" spc="50" dirty="0">
                  <a:ln w="9525" cmpd="sng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002060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REPORTE DE INVENTARIO</a:t>
              </a:r>
            </a:p>
          </p:txBody>
        </p:sp>
      </p:grpSp>
      <p:sp>
        <p:nvSpPr>
          <p:cNvPr id="56" name="Rectángulo 55"/>
          <p:cNvSpPr/>
          <p:nvPr/>
        </p:nvSpPr>
        <p:spPr>
          <a:xfrm>
            <a:off x="2551161" y="1618179"/>
            <a:ext cx="8665413" cy="4953271"/>
          </a:xfrm>
          <a:prstGeom prst="rect">
            <a:avLst/>
          </a:prstGeom>
          <a:solidFill>
            <a:srgbClr val="0202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7" name="Grupo 56"/>
          <p:cNvGrpSpPr/>
          <p:nvPr/>
        </p:nvGrpSpPr>
        <p:grpSpPr>
          <a:xfrm>
            <a:off x="6055690" y="2337598"/>
            <a:ext cx="551274" cy="546599"/>
            <a:chOff x="8374520" y="2133084"/>
            <a:chExt cx="551274" cy="546599"/>
          </a:xfrm>
        </p:grpSpPr>
        <p:sp>
          <p:nvSpPr>
            <p:cNvPr id="58" name="Rectángulo 57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59" name="Imagen 5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60" name="Rectángulo 59"/>
          <p:cNvSpPr/>
          <p:nvPr/>
        </p:nvSpPr>
        <p:spPr>
          <a:xfrm>
            <a:off x="4196323" y="2337598"/>
            <a:ext cx="1729208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DESDE - FECHA </a:t>
            </a:r>
          </a:p>
        </p:txBody>
      </p:sp>
      <p:grpSp>
        <p:nvGrpSpPr>
          <p:cNvPr id="61" name="Grupo 60"/>
          <p:cNvGrpSpPr/>
          <p:nvPr/>
        </p:nvGrpSpPr>
        <p:grpSpPr>
          <a:xfrm>
            <a:off x="9023553" y="2337598"/>
            <a:ext cx="551274" cy="546599"/>
            <a:chOff x="8374520" y="2133084"/>
            <a:chExt cx="551274" cy="546599"/>
          </a:xfrm>
        </p:grpSpPr>
        <p:sp>
          <p:nvSpPr>
            <p:cNvPr id="62" name="Rectángulo 61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63" name="Imagen 6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64" name="Rectángulo 63"/>
          <p:cNvSpPr/>
          <p:nvPr/>
        </p:nvSpPr>
        <p:spPr>
          <a:xfrm>
            <a:off x="7164186" y="2337598"/>
            <a:ext cx="1729208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HASTA - FECHA</a:t>
            </a:r>
          </a:p>
        </p:txBody>
      </p:sp>
      <p:grpSp>
        <p:nvGrpSpPr>
          <p:cNvPr id="65" name="Grupo 64"/>
          <p:cNvGrpSpPr/>
          <p:nvPr/>
        </p:nvGrpSpPr>
        <p:grpSpPr>
          <a:xfrm>
            <a:off x="9077118" y="3408918"/>
            <a:ext cx="508058" cy="546599"/>
            <a:chOff x="8374520" y="2133084"/>
            <a:chExt cx="551274" cy="546599"/>
          </a:xfrm>
        </p:grpSpPr>
        <p:sp>
          <p:nvSpPr>
            <p:cNvPr id="66" name="Rectángulo 65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68" name="Rectángulo 67"/>
          <p:cNvSpPr/>
          <p:nvPr/>
        </p:nvSpPr>
        <p:spPr>
          <a:xfrm>
            <a:off x="4170598" y="3409880"/>
            <a:ext cx="4722796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FILTRO</a:t>
            </a:r>
          </a:p>
        </p:txBody>
      </p:sp>
      <p:grpSp>
        <p:nvGrpSpPr>
          <p:cNvPr id="69" name="Grupo 68"/>
          <p:cNvGrpSpPr/>
          <p:nvPr/>
        </p:nvGrpSpPr>
        <p:grpSpPr>
          <a:xfrm>
            <a:off x="5911457" y="4447494"/>
            <a:ext cx="1664509" cy="1499501"/>
            <a:chOff x="3186173" y="2401833"/>
            <a:chExt cx="2379135" cy="2205795"/>
          </a:xfrm>
        </p:grpSpPr>
        <p:sp>
          <p:nvSpPr>
            <p:cNvPr id="70" name="Rectángulo 69"/>
            <p:cNvSpPr/>
            <p:nvPr/>
          </p:nvSpPr>
          <p:spPr>
            <a:xfrm>
              <a:off x="3186173" y="2401833"/>
              <a:ext cx="2379135" cy="2205795"/>
            </a:xfrm>
            <a:prstGeom prst="rect">
              <a:avLst/>
            </a:prstGeom>
            <a:solidFill>
              <a:schemeClr val="bg2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935" y="2554538"/>
              <a:ext cx="1847609" cy="1847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3694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3222781" y="1703968"/>
            <a:ext cx="3059646" cy="914400"/>
            <a:chOff x="2391102" y="1635369"/>
            <a:chExt cx="3059646" cy="91440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DE VENTA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9" name="Rectángulo 38"/>
          <p:cNvSpPr/>
          <p:nvPr/>
        </p:nvSpPr>
        <p:spPr>
          <a:xfrm>
            <a:off x="7866447" y="1703968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sp>
        <p:nvSpPr>
          <p:cNvPr id="38" name="Rectángulo 37"/>
          <p:cNvSpPr/>
          <p:nvPr/>
        </p:nvSpPr>
        <p:spPr>
          <a:xfrm>
            <a:off x="8814264" y="1703968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INVENTARIO</a:t>
            </a:r>
          </a:p>
        </p:txBody>
      </p:sp>
      <p:sp>
        <p:nvSpPr>
          <p:cNvPr id="45" name="Cubo 44"/>
          <p:cNvSpPr/>
          <p:nvPr/>
        </p:nvSpPr>
        <p:spPr>
          <a:xfrm>
            <a:off x="8060289" y="1880409"/>
            <a:ext cx="560133" cy="566299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52" y="1737362"/>
            <a:ext cx="857446" cy="927510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4182775" y="3962400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CLIENTE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3234958" y="3962400"/>
            <a:ext cx="947817" cy="914400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7866447" y="3906741"/>
            <a:ext cx="947817" cy="914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8814264" y="3906741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PROVEEDORES</a:t>
            </a:r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801" y="4093679"/>
            <a:ext cx="517621" cy="618670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58" y="4113794"/>
            <a:ext cx="611611" cy="611611"/>
          </a:xfrm>
          <a:prstGeom prst="rect">
            <a:avLst/>
          </a:prstGeom>
        </p:spPr>
      </p:pic>
      <p:grpSp>
        <p:nvGrpSpPr>
          <p:cNvPr id="51" name="Grupo 50"/>
          <p:cNvGrpSpPr/>
          <p:nvPr/>
        </p:nvGrpSpPr>
        <p:grpSpPr>
          <a:xfrm>
            <a:off x="2551161" y="1229642"/>
            <a:ext cx="8665413" cy="407742"/>
            <a:chOff x="3109492" y="3260298"/>
            <a:chExt cx="7724608" cy="407742"/>
          </a:xfrm>
        </p:grpSpPr>
        <p:pic>
          <p:nvPicPr>
            <p:cNvPr id="54" name="Imagen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92" y="3260298"/>
              <a:ext cx="7724608" cy="407742"/>
            </a:xfrm>
            <a:prstGeom prst="rect">
              <a:avLst/>
            </a:prstGeom>
          </p:spPr>
        </p:pic>
        <p:sp>
          <p:nvSpPr>
            <p:cNvPr id="55" name="Rectángulo 54"/>
            <p:cNvSpPr/>
            <p:nvPr/>
          </p:nvSpPr>
          <p:spPr>
            <a:xfrm>
              <a:off x="5951598" y="3279503"/>
              <a:ext cx="204965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perspectiveFront"/>
                <a:lightRig rig="threePt" dir="t"/>
              </a:scene3d>
              <a:sp3d extrusionH="57150">
                <a:bevelT w="57150" h="38100" prst="artDeco"/>
              </a:sp3d>
            </a:bodyPr>
            <a:lstStyle/>
            <a:p>
              <a:pPr algn="ctr"/>
              <a:r>
                <a:rPr lang="es-ES" b="1" spc="50" dirty="0">
                  <a:ln w="9525" cmpd="sng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002060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REPORTE DE VENTA</a:t>
              </a:r>
            </a:p>
          </p:txBody>
        </p:sp>
      </p:grpSp>
      <p:sp>
        <p:nvSpPr>
          <p:cNvPr id="56" name="Rectángulo 55"/>
          <p:cNvSpPr/>
          <p:nvPr/>
        </p:nvSpPr>
        <p:spPr>
          <a:xfrm>
            <a:off x="2551161" y="1618179"/>
            <a:ext cx="8665413" cy="4953271"/>
          </a:xfrm>
          <a:prstGeom prst="rect">
            <a:avLst/>
          </a:prstGeom>
          <a:solidFill>
            <a:srgbClr val="0202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7" name="Grupo 56"/>
          <p:cNvGrpSpPr/>
          <p:nvPr/>
        </p:nvGrpSpPr>
        <p:grpSpPr>
          <a:xfrm>
            <a:off x="6055690" y="2337598"/>
            <a:ext cx="551274" cy="546599"/>
            <a:chOff x="8374520" y="2133084"/>
            <a:chExt cx="551274" cy="546599"/>
          </a:xfrm>
        </p:grpSpPr>
        <p:sp>
          <p:nvSpPr>
            <p:cNvPr id="58" name="Rectángulo 57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59" name="Imagen 5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60" name="Rectángulo 59"/>
          <p:cNvSpPr/>
          <p:nvPr/>
        </p:nvSpPr>
        <p:spPr>
          <a:xfrm>
            <a:off x="4196323" y="2337598"/>
            <a:ext cx="1729208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DESDE - FECHA </a:t>
            </a:r>
          </a:p>
        </p:txBody>
      </p:sp>
      <p:grpSp>
        <p:nvGrpSpPr>
          <p:cNvPr id="61" name="Grupo 60"/>
          <p:cNvGrpSpPr/>
          <p:nvPr/>
        </p:nvGrpSpPr>
        <p:grpSpPr>
          <a:xfrm>
            <a:off x="9023553" y="2337598"/>
            <a:ext cx="551274" cy="546599"/>
            <a:chOff x="8374520" y="2133084"/>
            <a:chExt cx="551274" cy="546599"/>
          </a:xfrm>
        </p:grpSpPr>
        <p:sp>
          <p:nvSpPr>
            <p:cNvPr id="62" name="Rectángulo 61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63" name="Imagen 6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64" name="Rectángulo 63"/>
          <p:cNvSpPr/>
          <p:nvPr/>
        </p:nvSpPr>
        <p:spPr>
          <a:xfrm>
            <a:off x="7164186" y="2337598"/>
            <a:ext cx="1729208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HASTA - FECHA</a:t>
            </a:r>
          </a:p>
        </p:txBody>
      </p:sp>
      <p:grpSp>
        <p:nvGrpSpPr>
          <p:cNvPr id="65" name="Grupo 64"/>
          <p:cNvGrpSpPr/>
          <p:nvPr/>
        </p:nvGrpSpPr>
        <p:grpSpPr>
          <a:xfrm>
            <a:off x="9077118" y="3408918"/>
            <a:ext cx="508058" cy="546599"/>
            <a:chOff x="8374520" y="2133084"/>
            <a:chExt cx="551274" cy="546599"/>
          </a:xfrm>
        </p:grpSpPr>
        <p:sp>
          <p:nvSpPr>
            <p:cNvPr id="66" name="Rectángulo 65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68" name="Rectángulo 67"/>
          <p:cNvSpPr/>
          <p:nvPr/>
        </p:nvSpPr>
        <p:spPr>
          <a:xfrm>
            <a:off x="4170598" y="3409880"/>
            <a:ext cx="4722796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FILTRO</a:t>
            </a:r>
          </a:p>
        </p:txBody>
      </p:sp>
      <p:grpSp>
        <p:nvGrpSpPr>
          <p:cNvPr id="69" name="Grupo 68"/>
          <p:cNvGrpSpPr/>
          <p:nvPr/>
        </p:nvGrpSpPr>
        <p:grpSpPr>
          <a:xfrm>
            <a:off x="5911457" y="4447494"/>
            <a:ext cx="1664509" cy="1499501"/>
            <a:chOff x="3186173" y="2401833"/>
            <a:chExt cx="2379135" cy="2205795"/>
          </a:xfrm>
        </p:grpSpPr>
        <p:sp>
          <p:nvSpPr>
            <p:cNvPr id="70" name="Rectángulo 69"/>
            <p:cNvSpPr/>
            <p:nvPr/>
          </p:nvSpPr>
          <p:spPr>
            <a:xfrm>
              <a:off x="3186173" y="2401833"/>
              <a:ext cx="2379135" cy="2205795"/>
            </a:xfrm>
            <a:prstGeom prst="rect">
              <a:avLst/>
            </a:prstGeom>
            <a:solidFill>
              <a:schemeClr val="bg2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935" y="2554538"/>
              <a:ext cx="1847609" cy="1847609"/>
            </a:xfrm>
            <a:prstGeom prst="rect">
              <a:avLst/>
            </a:prstGeom>
          </p:spPr>
        </p:pic>
      </p:grpSp>
      <p:pic>
        <p:nvPicPr>
          <p:cNvPr id="72" name="Imagen 7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742"/>
            <a:ext cx="12192000" cy="6450258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4" name="Rectángulo 73"/>
          <p:cNvSpPr/>
          <p:nvPr/>
        </p:nvSpPr>
        <p:spPr>
          <a:xfrm>
            <a:off x="4693862" y="8675"/>
            <a:ext cx="235910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REPORTE DE BODEGA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86162" y="985837"/>
            <a:ext cx="8316795" cy="587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46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3222781" y="1703968"/>
            <a:ext cx="3059646" cy="914400"/>
            <a:chOff x="2391102" y="1635369"/>
            <a:chExt cx="3059646" cy="914400"/>
          </a:xfrm>
          <a:effectLst/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DE VENTA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9" name="Rectángulo 38"/>
          <p:cNvSpPr/>
          <p:nvPr/>
        </p:nvSpPr>
        <p:spPr>
          <a:xfrm>
            <a:off x="7866447" y="1703968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sp>
        <p:nvSpPr>
          <p:cNvPr id="38" name="Rectángulo 37"/>
          <p:cNvSpPr/>
          <p:nvPr/>
        </p:nvSpPr>
        <p:spPr>
          <a:xfrm>
            <a:off x="8814264" y="1703968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INVENTARIO</a:t>
            </a:r>
          </a:p>
        </p:txBody>
      </p:sp>
      <p:sp>
        <p:nvSpPr>
          <p:cNvPr id="45" name="Cubo 44"/>
          <p:cNvSpPr/>
          <p:nvPr/>
        </p:nvSpPr>
        <p:spPr>
          <a:xfrm>
            <a:off x="8060289" y="1880409"/>
            <a:ext cx="560133" cy="566299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52" y="1737362"/>
            <a:ext cx="857446" cy="927510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4182775" y="3962400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CLIENTE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3234958" y="3962400"/>
            <a:ext cx="947817" cy="914400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7866447" y="3906741"/>
            <a:ext cx="947817" cy="914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8814264" y="3906741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PROVEEDORES</a:t>
            </a:r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801" y="4093679"/>
            <a:ext cx="517621" cy="618670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58" y="4113794"/>
            <a:ext cx="611611" cy="6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04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3222781" y="1703968"/>
            <a:ext cx="3059646" cy="914400"/>
            <a:chOff x="2391102" y="1635369"/>
            <a:chExt cx="3059646" cy="91440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DE VENTA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9" name="Rectángulo 38"/>
          <p:cNvSpPr/>
          <p:nvPr/>
        </p:nvSpPr>
        <p:spPr>
          <a:xfrm>
            <a:off x="7866447" y="1703968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sp>
        <p:nvSpPr>
          <p:cNvPr id="38" name="Rectángulo 37"/>
          <p:cNvSpPr/>
          <p:nvPr/>
        </p:nvSpPr>
        <p:spPr>
          <a:xfrm>
            <a:off x="8814264" y="1703968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INVENTARIO</a:t>
            </a:r>
          </a:p>
        </p:txBody>
      </p:sp>
      <p:sp>
        <p:nvSpPr>
          <p:cNvPr id="45" name="Cubo 44"/>
          <p:cNvSpPr/>
          <p:nvPr/>
        </p:nvSpPr>
        <p:spPr>
          <a:xfrm>
            <a:off x="8060289" y="1880409"/>
            <a:ext cx="560133" cy="566299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52" y="1737362"/>
            <a:ext cx="857446" cy="927510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4182775" y="3962400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CLIENTE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3234958" y="3962400"/>
            <a:ext cx="947817" cy="914400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7866447" y="3906741"/>
            <a:ext cx="947817" cy="914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8814264" y="3906741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PROVEEDORES</a:t>
            </a:r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801" y="4093679"/>
            <a:ext cx="517621" cy="618670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58" y="4113794"/>
            <a:ext cx="611611" cy="611611"/>
          </a:xfrm>
          <a:prstGeom prst="rect">
            <a:avLst/>
          </a:prstGeom>
        </p:spPr>
      </p:pic>
      <p:grpSp>
        <p:nvGrpSpPr>
          <p:cNvPr id="51" name="Grupo 50"/>
          <p:cNvGrpSpPr/>
          <p:nvPr/>
        </p:nvGrpSpPr>
        <p:grpSpPr>
          <a:xfrm>
            <a:off x="2551161" y="1229642"/>
            <a:ext cx="8665413" cy="407742"/>
            <a:chOff x="3109492" y="3260298"/>
            <a:chExt cx="7724608" cy="407742"/>
          </a:xfrm>
        </p:grpSpPr>
        <p:pic>
          <p:nvPicPr>
            <p:cNvPr id="54" name="Imagen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92" y="3260298"/>
              <a:ext cx="7724608" cy="407742"/>
            </a:xfrm>
            <a:prstGeom prst="rect">
              <a:avLst/>
            </a:prstGeom>
          </p:spPr>
        </p:pic>
        <p:sp>
          <p:nvSpPr>
            <p:cNvPr id="55" name="Rectángulo 54"/>
            <p:cNvSpPr/>
            <p:nvPr/>
          </p:nvSpPr>
          <p:spPr>
            <a:xfrm>
              <a:off x="5951598" y="3279503"/>
              <a:ext cx="204965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perspectiveFront"/>
                <a:lightRig rig="threePt" dir="t"/>
              </a:scene3d>
              <a:sp3d extrusionH="57150">
                <a:bevelT w="57150" h="38100" prst="artDeco"/>
              </a:sp3d>
            </a:bodyPr>
            <a:lstStyle/>
            <a:p>
              <a:pPr algn="ctr"/>
              <a:r>
                <a:rPr lang="es-ES" b="1" spc="50" dirty="0">
                  <a:ln w="9525" cmpd="sng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002060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REPORTE DE CLIENTE</a:t>
              </a:r>
            </a:p>
          </p:txBody>
        </p:sp>
      </p:grpSp>
      <p:sp>
        <p:nvSpPr>
          <p:cNvPr id="56" name="Rectángulo 55"/>
          <p:cNvSpPr/>
          <p:nvPr/>
        </p:nvSpPr>
        <p:spPr>
          <a:xfrm>
            <a:off x="2551161" y="1618179"/>
            <a:ext cx="8665413" cy="4953271"/>
          </a:xfrm>
          <a:prstGeom prst="rect">
            <a:avLst/>
          </a:prstGeom>
          <a:solidFill>
            <a:srgbClr val="0202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7" name="Grupo 56"/>
          <p:cNvGrpSpPr/>
          <p:nvPr/>
        </p:nvGrpSpPr>
        <p:grpSpPr>
          <a:xfrm>
            <a:off x="6055690" y="2337598"/>
            <a:ext cx="551274" cy="546599"/>
            <a:chOff x="8374520" y="2133084"/>
            <a:chExt cx="551274" cy="546599"/>
          </a:xfrm>
        </p:grpSpPr>
        <p:sp>
          <p:nvSpPr>
            <p:cNvPr id="58" name="Rectángulo 57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59" name="Imagen 5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60" name="Rectángulo 59"/>
          <p:cNvSpPr/>
          <p:nvPr/>
        </p:nvSpPr>
        <p:spPr>
          <a:xfrm>
            <a:off x="4196323" y="2337598"/>
            <a:ext cx="1729208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DESDE - FECHA </a:t>
            </a:r>
          </a:p>
        </p:txBody>
      </p:sp>
      <p:grpSp>
        <p:nvGrpSpPr>
          <p:cNvPr id="61" name="Grupo 60"/>
          <p:cNvGrpSpPr/>
          <p:nvPr/>
        </p:nvGrpSpPr>
        <p:grpSpPr>
          <a:xfrm>
            <a:off x="9023553" y="2337598"/>
            <a:ext cx="551274" cy="546599"/>
            <a:chOff x="8374520" y="2133084"/>
            <a:chExt cx="551274" cy="546599"/>
          </a:xfrm>
        </p:grpSpPr>
        <p:sp>
          <p:nvSpPr>
            <p:cNvPr id="62" name="Rectángulo 61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63" name="Imagen 6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64" name="Rectángulo 63"/>
          <p:cNvSpPr/>
          <p:nvPr/>
        </p:nvSpPr>
        <p:spPr>
          <a:xfrm>
            <a:off x="7164186" y="2337598"/>
            <a:ext cx="1729208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HASTA - FECHA</a:t>
            </a:r>
          </a:p>
        </p:txBody>
      </p:sp>
      <p:grpSp>
        <p:nvGrpSpPr>
          <p:cNvPr id="65" name="Grupo 64"/>
          <p:cNvGrpSpPr/>
          <p:nvPr/>
        </p:nvGrpSpPr>
        <p:grpSpPr>
          <a:xfrm>
            <a:off x="9077118" y="3408918"/>
            <a:ext cx="508058" cy="546599"/>
            <a:chOff x="8374520" y="2133084"/>
            <a:chExt cx="551274" cy="546599"/>
          </a:xfrm>
        </p:grpSpPr>
        <p:sp>
          <p:nvSpPr>
            <p:cNvPr id="66" name="Rectángulo 65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68" name="Rectángulo 67"/>
          <p:cNvSpPr/>
          <p:nvPr/>
        </p:nvSpPr>
        <p:spPr>
          <a:xfrm>
            <a:off x="4170598" y="3409880"/>
            <a:ext cx="4722796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FILTRO</a:t>
            </a:r>
          </a:p>
        </p:txBody>
      </p:sp>
      <p:grpSp>
        <p:nvGrpSpPr>
          <p:cNvPr id="69" name="Grupo 68"/>
          <p:cNvGrpSpPr/>
          <p:nvPr/>
        </p:nvGrpSpPr>
        <p:grpSpPr>
          <a:xfrm>
            <a:off x="5911457" y="4447494"/>
            <a:ext cx="1664509" cy="1499501"/>
            <a:chOff x="3186173" y="2401833"/>
            <a:chExt cx="2379135" cy="2205795"/>
          </a:xfrm>
        </p:grpSpPr>
        <p:sp>
          <p:nvSpPr>
            <p:cNvPr id="70" name="Rectángulo 69"/>
            <p:cNvSpPr/>
            <p:nvPr/>
          </p:nvSpPr>
          <p:spPr>
            <a:xfrm>
              <a:off x="3186173" y="2401833"/>
              <a:ext cx="2379135" cy="2205795"/>
            </a:xfrm>
            <a:prstGeom prst="rect">
              <a:avLst/>
            </a:prstGeom>
            <a:solidFill>
              <a:schemeClr val="bg2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935" y="2554538"/>
              <a:ext cx="1847609" cy="1847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323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819275" y="1162050"/>
            <a:ext cx="8553450" cy="4533900"/>
          </a:xfrm>
          <a:prstGeom prst="rect">
            <a:avLst/>
          </a:prstGeom>
          <a:solidFill>
            <a:schemeClr val="accent1">
              <a:lumMod val="50000"/>
              <a:alpha val="5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1962150" y="1295400"/>
            <a:ext cx="8267700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 de Sesión</a:t>
            </a:r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962150" y="2443639"/>
            <a:ext cx="8267700" cy="205996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42" y="2578269"/>
            <a:ext cx="736837" cy="80611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45" y="3473619"/>
            <a:ext cx="857429" cy="857429"/>
          </a:xfrm>
          <a:prstGeom prst="rect">
            <a:avLst/>
          </a:prstGeom>
        </p:spPr>
      </p:pic>
      <p:sp>
        <p:nvSpPr>
          <p:cNvPr id="15" name="Rectángulo redondeado 14"/>
          <p:cNvSpPr/>
          <p:nvPr/>
        </p:nvSpPr>
        <p:spPr>
          <a:xfrm>
            <a:off x="3753135" y="2602467"/>
            <a:ext cx="4367283" cy="757715"/>
          </a:xfrm>
          <a:prstGeom prst="roundRect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redondeado 15"/>
          <p:cNvSpPr/>
          <p:nvPr/>
        </p:nvSpPr>
        <p:spPr>
          <a:xfrm>
            <a:off x="3753135" y="3562349"/>
            <a:ext cx="4367283" cy="757715"/>
          </a:xfrm>
          <a:prstGeom prst="roundRect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1962150" y="4546430"/>
            <a:ext cx="8267700" cy="1043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817" y="4546430"/>
            <a:ext cx="1142033" cy="1142033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294" y="2841477"/>
            <a:ext cx="1175045" cy="1175045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500294" y="1663184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12:50:00 PM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2380238" y="4932780"/>
            <a:ext cx="244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¿Olvidó su contraseña?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" y="5205413"/>
            <a:ext cx="1645984" cy="163705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410608" y="6296236"/>
            <a:ext cx="574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Derechos reservados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020" y="6480902"/>
            <a:ext cx="160908" cy="16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71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3222781" y="1703968"/>
            <a:ext cx="3059646" cy="914400"/>
            <a:chOff x="2391102" y="1635369"/>
            <a:chExt cx="3059646" cy="91440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DE VENTA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9" name="Rectángulo 38"/>
          <p:cNvSpPr/>
          <p:nvPr/>
        </p:nvSpPr>
        <p:spPr>
          <a:xfrm>
            <a:off x="7866447" y="1703968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sp>
        <p:nvSpPr>
          <p:cNvPr id="38" name="Rectángulo 37"/>
          <p:cNvSpPr/>
          <p:nvPr/>
        </p:nvSpPr>
        <p:spPr>
          <a:xfrm>
            <a:off x="8814264" y="1703968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INVENTARIO</a:t>
            </a:r>
          </a:p>
        </p:txBody>
      </p:sp>
      <p:sp>
        <p:nvSpPr>
          <p:cNvPr id="45" name="Cubo 44"/>
          <p:cNvSpPr/>
          <p:nvPr/>
        </p:nvSpPr>
        <p:spPr>
          <a:xfrm>
            <a:off x="8060289" y="1880409"/>
            <a:ext cx="560133" cy="566299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52" y="1737362"/>
            <a:ext cx="857446" cy="927510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4182775" y="3962400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CLIENTE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3234958" y="3962400"/>
            <a:ext cx="947817" cy="914400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7866447" y="3906741"/>
            <a:ext cx="947817" cy="914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8814264" y="3906741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PROVEEDORES</a:t>
            </a:r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801" y="4093679"/>
            <a:ext cx="517621" cy="618670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58" y="4113794"/>
            <a:ext cx="611611" cy="611611"/>
          </a:xfrm>
          <a:prstGeom prst="rect">
            <a:avLst/>
          </a:prstGeom>
        </p:spPr>
      </p:pic>
      <p:grpSp>
        <p:nvGrpSpPr>
          <p:cNvPr id="51" name="Grupo 50"/>
          <p:cNvGrpSpPr/>
          <p:nvPr/>
        </p:nvGrpSpPr>
        <p:grpSpPr>
          <a:xfrm>
            <a:off x="2551161" y="1229642"/>
            <a:ext cx="8665413" cy="407742"/>
            <a:chOff x="3109492" y="3260298"/>
            <a:chExt cx="7724608" cy="407742"/>
          </a:xfrm>
        </p:grpSpPr>
        <p:pic>
          <p:nvPicPr>
            <p:cNvPr id="54" name="Imagen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92" y="3260298"/>
              <a:ext cx="7724608" cy="407742"/>
            </a:xfrm>
            <a:prstGeom prst="rect">
              <a:avLst/>
            </a:prstGeom>
          </p:spPr>
        </p:pic>
        <p:sp>
          <p:nvSpPr>
            <p:cNvPr id="55" name="Rectángulo 54"/>
            <p:cNvSpPr/>
            <p:nvPr/>
          </p:nvSpPr>
          <p:spPr>
            <a:xfrm>
              <a:off x="5951598" y="3279503"/>
              <a:ext cx="204965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perspectiveFront"/>
                <a:lightRig rig="threePt" dir="t"/>
              </a:scene3d>
              <a:sp3d extrusionH="57150">
                <a:bevelT w="57150" h="38100" prst="artDeco"/>
              </a:sp3d>
            </a:bodyPr>
            <a:lstStyle/>
            <a:p>
              <a:pPr algn="ctr"/>
              <a:r>
                <a:rPr lang="es-ES" b="1" spc="50" dirty="0">
                  <a:ln w="9525" cmpd="sng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002060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REPORTE DE VENTA</a:t>
              </a:r>
            </a:p>
          </p:txBody>
        </p:sp>
      </p:grpSp>
      <p:sp>
        <p:nvSpPr>
          <p:cNvPr id="56" name="Rectángulo 55"/>
          <p:cNvSpPr/>
          <p:nvPr/>
        </p:nvSpPr>
        <p:spPr>
          <a:xfrm>
            <a:off x="2551161" y="1618179"/>
            <a:ext cx="8665413" cy="4953271"/>
          </a:xfrm>
          <a:prstGeom prst="rect">
            <a:avLst/>
          </a:prstGeom>
          <a:solidFill>
            <a:srgbClr val="0202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7" name="Grupo 56"/>
          <p:cNvGrpSpPr/>
          <p:nvPr/>
        </p:nvGrpSpPr>
        <p:grpSpPr>
          <a:xfrm>
            <a:off x="6055690" y="2337598"/>
            <a:ext cx="551274" cy="546599"/>
            <a:chOff x="8374520" y="2133084"/>
            <a:chExt cx="551274" cy="546599"/>
          </a:xfrm>
        </p:grpSpPr>
        <p:sp>
          <p:nvSpPr>
            <p:cNvPr id="58" name="Rectángulo 57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59" name="Imagen 5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60" name="Rectángulo 59"/>
          <p:cNvSpPr/>
          <p:nvPr/>
        </p:nvSpPr>
        <p:spPr>
          <a:xfrm>
            <a:off x="4196323" y="2337598"/>
            <a:ext cx="1729208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DESDE - FECHA </a:t>
            </a:r>
          </a:p>
        </p:txBody>
      </p:sp>
      <p:grpSp>
        <p:nvGrpSpPr>
          <p:cNvPr id="61" name="Grupo 60"/>
          <p:cNvGrpSpPr/>
          <p:nvPr/>
        </p:nvGrpSpPr>
        <p:grpSpPr>
          <a:xfrm>
            <a:off x="9023553" y="2337598"/>
            <a:ext cx="551274" cy="546599"/>
            <a:chOff x="8374520" y="2133084"/>
            <a:chExt cx="551274" cy="546599"/>
          </a:xfrm>
        </p:grpSpPr>
        <p:sp>
          <p:nvSpPr>
            <p:cNvPr id="62" name="Rectángulo 61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63" name="Imagen 6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64" name="Rectángulo 63"/>
          <p:cNvSpPr/>
          <p:nvPr/>
        </p:nvSpPr>
        <p:spPr>
          <a:xfrm>
            <a:off x="7164186" y="2337598"/>
            <a:ext cx="1729208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HASTA - FECHA</a:t>
            </a:r>
          </a:p>
        </p:txBody>
      </p:sp>
      <p:grpSp>
        <p:nvGrpSpPr>
          <p:cNvPr id="65" name="Grupo 64"/>
          <p:cNvGrpSpPr/>
          <p:nvPr/>
        </p:nvGrpSpPr>
        <p:grpSpPr>
          <a:xfrm>
            <a:off x="9077118" y="3408918"/>
            <a:ext cx="508058" cy="546599"/>
            <a:chOff x="8374520" y="2133084"/>
            <a:chExt cx="551274" cy="546599"/>
          </a:xfrm>
        </p:grpSpPr>
        <p:sp>
          <p:nvSpPr>
            <p:cNvPr id="66" name="Rectángulo 65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68" name="Rectángulo 67"/>
          <p:cNvSpPr/>
          <p:nvPr/>
        </p:nvSpPr>
        <p:spPr>
          <a:xfrm>
            <a:off x="4170598" y="3409880"/>
            <a:ext cx="4722796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FILTRO</a:t>
            </a:r>
          </a:p>
        </p:txBody>
      </p:sp>
      <p:grpSp>
        <p:nvGrpSpPr>
          <p:cNvPr id="69" name="Grupo 68"/>
          <p:cNvGrpSpPr/>
          <p:nvPr/>
        </p:nvGrpSpPr>
        <p:grpSpPr>
          <a:xfrm>
            <a:off x="5911457" y="4447494"/>
            <a:ext cx="1664509" cy="1499501"/>
            <a:chOff x="3186173" y="2401833"/>
            <a:chExt cx="2379135" cy="2205795"/>
          </a:xfrm>
        </p:grpSpPr>
        <p:sp>
          <p:nvSpPr>
            <p:cNvPr id="70" name="Rectángulo 69"/>
            <p:cNvSpPr/>
            <p:nvPr/>
          </p:nvSpPr>
          <p:spPr>
            <a:xfrm>
              <a:off x="3186173" y="2401833"/>
              <a:ext cx="2379135" cy="2205795"/>
            </a:xfrm>
            <a:prstGeom prst="rect">
              <a:avLst/>
            </a:prstGeom>
            <a:solidFill>
              <a:schemeClr val="bg2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935" y="2554538"/>
              <a:ext cx="1847609" cy="1847609"/>
            </a:xfrm>
            <a:prstGeom prst="rect">
              <a:avLst/>
            </a:prstGeom>
          </p:spPr>
        </p:pic>
      </p:grpSp>
      <p:pic>
        <p:nvPicPr>
          <p:cNvPr id="72" name="Imagen 7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742"/>
            <a:ext cx="12192000" cy="6450258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4" name="Rectángulo 73"/>
          <p:cNvSpPr/>
          <p:nvPr/>
        </p:nvSpPr>
        <p:spPr>
          <a:xfrm>
            <a:off x="4718611" y="8675"/>
            <a:ext cx="23096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REPORTE DE CLIENTE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61983" y="966787"/>
            <a:ext cx="8367478" cy="586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64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3222781" y="1703968"/>
            <a:ext cx="3059646" cy="914400"/>
            <a:chOff x="2391102" y="1635369"/>
            <a:chExt cx="3059646" cy="914400"/>
          </a:xfrm>
          <a:effectLst/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DE VENTA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9" name="Rectángulo 38"/>
          <p:cNvSpPr/>
          <p:nvPr/>
        </p:nvSpPr>
        <p:spPr>
          <a:xfrm>
            <a:off x="7866447" y="1703968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sp>
        <p:nvSpPr>
          <p:cNvPr id="38" name="Rectángulo 37"/>
          <p:cNvSpPr/>
          <p:nvPr/>
        </p:nvSpPr>
        <p:spPr>
          <a:xfrm>
            <a:off x="8814264" y="1703968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INVENTARIO</a:t>
            </a:r>
          </a:p>
        </p:txBody>
      </p:sp>
      <p:sp>
        <p:nvSpPr>
          <p:cNvPr id="45" name="Cubo 44"/>
          <p:cNvSpPr/>
          <p:nvPr/>
        </p:nvSpPr>
        <p:spPr>
          <a:xfrm>
            <a:off x="8060289" y="1880409"/>
            <a:ext cx="560133" cy="566299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52" y="1737362"/>
            <a:ext cx="857446" cy="927510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4182775" y="3962400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CLIENTE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3234958" y="3962400"/>
            <a:ext cx="947817" cy="914400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7866447" y="3906741"/>
            <a:ext cx="947817" cy="914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8814264" y="3906741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PROVEEDORES</a:t>
            </a:r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801" y="4093679"/>
            <a:ext cx="517621" cy="618670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58" y="4113794"/>
            <a:ext cx="611611" cy="6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53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3222781" y="1703968"/>
            <a:ext cx="3059646" cy="914400"/>
            <a:chOff x="2391102" y="1635369"/>
            <a:chExt cx="3059646" cy="91440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DE VENTA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9" name="Rectángulo 38"/>
          <p:cNvSpPr/>
          <p:nvPr/>
        </p:nvSpPr>
        <p:spPr>
          <a:xfrm>
            <a:off x="7866447" y="1703968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sp>
        <p:nvSpPr>
          <p:cNvPr id="38" name="Rectángulo 37"/>
          <p:cNvSpPr/>
          <p:nvPr/>
        </p:nvSpPr>
        <p:spPr>
          <a:xfrm>
            <a:off x="8814264" y="1703968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INVENTARIO</a:t>
            </a:r>
          </a:p>
        </p:txBody>
      </p:sp>
      <p:sp>
        <p:nvSpPr>
          <p:cNvPr id="45" name="Cubo 44"/>
          <p:cNvSpPr/>
          <p:nvPr/>
        </p:nvSpPr>
        <p:spPr>
          <a:xfrm>
            <a:off x="8060289" y="1880409"/>
            <a:ext cx="560133" cy="566299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52" y="1737362"/>
            <a:ext cx="857446" cy="927510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4182775" y="3962400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CLIENTE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3234958" y="3962400"/>
            <a:ext cx="947817" cy="914400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7866447" y="3906741"/>
            <a:ext cx="947817" cy="914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8814264" y="3906741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PROVEEDORES</a:t>
            </a:r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801" y="4093679"/>
            <a:ext cx="517621" cy="618670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58" y="4113794"/>
            <a:ext cx="611611" cy="611611"/>
          </a:xfrm>
          <a:prstGeom prst="rect">
            <a:avLst/>
          </a:prstGeom>
        </p:spPr>
      </p:pic>
      <p:grpSp>
        <p:nvGrpSpPr>
          <p:cNvPr id="51" name="Grupo 50"/>
          <p:cNvGrpSpPr/>
          <p:nvPr/>
        </p:nvGrpSpPr>
        <p:grpSpPr>
          <a:xfrm>
            <a:off x="2551161" y="1229642"/>
            <a:ext cx="8665413" cy="407742"/>
            <a:chOff x="3109492" y="3260298"/>
            <a:chExt cx="7724608" cy="407742"/>
          </a:xfrm>
        </p:grpSpPr>
        <p:pic>
          <p:nvPicPr>
            <p:cNvPr id="54" name="Imagen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92" y="3260298"/>
              <a:ext cx="7724608" cy="407742"/>
            </a:xfrm>
            <a:prstGeom prst="rect">
              <a:avLst/>
            </a:prstGeom>
          </p:spPr>
        </p:pic>
        <p:sp>
          <p:nvSpPr>
            <p:cNvPr id="55" name="Rectángulo 54"/>
            <p:cNvSpPr/>
            <p:nvPr/>
          </p:nvSpPr>
          <p:spPr>
            <a:xfrm>
              <a:off x="5354428" y="3279503"/>
              <a:ext cx="264682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perspectiveFront"/>
                <a:lightRig rig="threePt" dir="t"/>
              </a:scene3d>
              <a:sp3d extrusionH="57150">
                <a:bevelT w="57150" h="38100" prst="artDeco"/>
              </a:sp3d>
            </a:bodyPr>
            <a:lstStyle/>
            <a:p>
              <a:pPr algn="ctr"/>
              <a:r>
                <a:rPr lang="es-ES" b="1" spc="50" dirty="0">
                  <a:ln w="9525" cmpd="sng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002060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REPORTE DE PROVEEDORES</a:t>
              </a:r>
            </a:p>
          </p:txBody>
        </p:sp>
      </p:grpSp>
      <p:sp>
        <p:nvSpPr>
          <p:cNvPr id="56" name="Rectángulo 55"/>
          <p:cNvSpPr/>
          <p:nvPr/>
        </p:nvSpPr>
        <p:spPr>
          <a:xfrm>
            <a:off x="2551161" y="1618179"/>
            <a:ext cx="8665413" cy="4953271"/>
          </a:xfrm>
          <a:prstGeom prst="rect">
            <a:avLst/>
          </a:prstGeom>
          <a:solidFill>
            <a:srgbClr val="0202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7" name="Grupo 56"/>
          <p:cNvGrpSpPr/>
          <p:nvPr/>
        </p:nvGrpSpPr>
        <p:grpSpPr>
          <a:xfrm>
            <a:off x="6055690" y="2337598"/>
            <a:ext cx="551274" cy="546599"/>
            <a:chOff x="8374520" y="2133084"/>
            <a:chExt cx="551274" cy="546599"/>
          </a:xfrm>
        </p:grpSpPr>
        <p:sp>
          <p:nvSpPr>
            <p:cNvPr id="58" name="Rectángulo 57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59" name="Imagen 5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60" name="Rectángulo 59"/>
          <p:cNvSpPr/>
          <p:nvPr/>
        </p:nvSpPr>
        <p:spPr>
          <a:xfrm>
            <a:off x="4196323" y="2337598"/>
            <a:ext cx="1729208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DESDE - FECHA </a:t>
            </a:r>
          </a:p>
        </p:txBody>
      </p:sp>
      <p:grpSp>
        <p:nvGrpSpPr>
          <p:cNvPr id="61" name="Grupo 60"/>
          <p:cNvGrpSpPr/>
          <p:nvPr/>
        </p:nvGrpSpPr>
        <p:grpSpPr>
          <a:xfrm>
            <a:off x="9023553" y="2337598"/>
            <a:ext cx="551274" cy="546599"/>
            <a:chOff x="8374520" y="2133084"/>
            <a:chExt cx="551274" cy="546599"/>
          </a:xfrm>
        </p:grpSpPr>
        <p:sp>
          <p:nvSpPr>
            <p:cNvPr id="62" name="Rectángulo 61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63" name="Imagen 6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64" name="Rectángulo 63"/>
          <p:cNvSpPr/>
          <p:nvPr/>
        </p:nvSpPr>
        <p:spPr>
          <a:xfrm>
            <a:off x="7164186" y="2337598"/>
            <a:ext cx="1729208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HASTA - FECHA</a:t>
            </a:r>
          </a:p>
        </p:txBody>
      </p:sp>
      <p:grpSp>
        <p:nvGrpSpPr>
          <p:cNvPr id="65" name="Grupo 64"/>
          <p:cNvGrpSpPr/>
          <p:nvPr/>
        </p:nvGrpSpPr>
        <p:grpSpPr>
          <a:xfrm>
            <a:off x="9077118" y="3408918"/>
            <a:ext cx="508058" cy="546599"/>
            <a:chOff x="8374520" y="2133084"/>
            <a:chExt cx="551274" cy="546599"/>
          </a:xfrm>
        </p:grpSpPr>
        <p:sp>
          <p:nvSpPr>
            <p:cNvPr id="66" name="Rectángulo 65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68" name="Rectángulo 67"/>
          <p:cNvSpPr/>
          <p:nvPr/>
        </p:nvSpPr>
        <p:spPr>
          <a:xfrm>
            <a:off x="4170598" y="3409880"/>
            <a:ext cx="4722796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FILTRO</a:t>
            </a:r>
          </a:p>
        </p:txBody>
      </p:sp>
      <p:grpSp>
        <p:nvGrpSpPr>
          <p:cNvPr id="69" name="Grupo 68"/>
          <p:cNvGrpSpPr/>
          <p:nvPr/>
        </p:nvGrpSpPr>
        <p:grpSpPr>
          <a:xfrm>
            <a:off x="5911457" y="4447494"/>
            <a:ext cx="1664509" cy="1499501"/>
            <a:chOff x="3186173" y="2401833"/>
            <a:chExt cx="2379135" cy="2205795"/>
          </a:xfrm>
        </p:grpSpPr>
        <p:sp>
          <p:nvSpPr>
            <p:cNvPr id="70" name="Rectángulo 69"/>
            <p:cNvSpPr/>
            <p:nvPr/>
          </p:nvSpPr>
          <p:spPr>
            <a:xfrm>
              <a:off x="3186173" y="2401833"/>
              <a:ext cx="2379135" cy="2205795"/>
            </a:xfrm>
            <a:prstGeom prst="rect">
              <a:avLst/>
            </a:prstGeom>
            <a:solidFill>
              <a:schemeClr val="bg2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935" y="2554538"/>
              <a:ext cx="1847609" cy="1847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7051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3222781" y="1703968"/>
            <a:ext cx="3059646" cy="914400"/>
            <a:chOff x="2391102" y="1635369"/>
            <a:chExt cx="3059646" cy="91440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DE VENTA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9" name="Rectángulo 38"/>
          <p:cNvSpPr/>
          <p:nvPr/>
        </p:nvSpPr>
        <p:spPr>
          <a:xfrm>
            <a:off x="7866447" y="1703968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sp>
        <p:nvSpPr>
          <p:cNvPr id="38" name="Rectángulo 37"/>
          <p:cNvSpPr/>
          <p:nvPr/>
        </p:nvSpPr>
        <p:spPr>
          <a:xfrm>
            <a:off x="8814264" y="1703968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INVENTARIO</a:t>
            </a:r>
          </a:p>
        </p:txBody>
      </p:sp>
      <p:sp>
        <p:nvSpPr>
          <p:cNvPr id="45" name="Cubo 44"/>
          <p:cNvSpPr/>
          <p:nvPr/>
        </p:nvSpPr>
        <p:spPr>
          <a:xfrm>
            <a:off x="8060289" y="1880409"/>
            <a:ext cx="560133" cy="566299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52" y="1737362"/>
            <a:ext cx="857446" cy="927510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4182775" y="3962400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CLIENTE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3234958" y="3962400"/>
            <a:ext cx="947817" cy="914400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7866447" y="3906741"/>
            <a:ext cx="947817" cy="914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8814264" y="3906741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PROVEEDORES</a:t>
            </a:r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801" y="4093679"/>
            <a:ext cx="517621" cy="618670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58" y="4113794"/>
            <a:ext cx="611611" cy="611611"/>
          </a:xfrm>
          <a:prstGeom prst="rect">
            <a:avLst/>
          </a:prstGeom>
        </p:spPr>
      </p:pic>
      <p:grpSp>
        <p:nvGrpSpPr>
          <p:cNvPr id="51" name="Grupo 50"/>
          <p:cNvGrpSpPr/>
          <p:nvPr/>
        </p:nvGrpSpPr>
        <p:grpSpPr>
          <a:xfrm>
            <a:off x="2551161" y="1229642"/>
            <a:ext cx="8665413" cy="407742"/>
            <a:chOff x="3109492" y="3260298"/>
            <a:chExt cx="7724608" cy="407742"/>
          </a:xfrm>
        </p:grpSpPr>
        <p:pic>
          <p:nvPicPr>
            <p:cNvPr id="54" name="Imagen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92" y="3260298"/>
              <a:ext cx="7724608" cy="407742"/>
            </a:xfrm>
            <a:prstGeom prst="rect">
              <a:avLst/>
            </a:prstGeom>
          </p:spPr>
        </p:pic>
        <p:sp>
          <p:nvSpPr>
            <p:cNvPr id="55" name="Rectángulo 54"/>
            <p:cNvSpPr/>
            <p:nvPr/>
          </p:nvSpPr>
          <p:spPr>
            <a:xfrm>
              <a:off x="5951598" y="3279503"/>
              <a:ext cx="204965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perspectiveFront"/>
                <a:lightRig rig="threePt" dir="t"/>
              </a:scene3d>
              <a:sp3d extrusionH="57150">
                <a:bevelT w="57150" h="38100" prst="artDeco"/>
              </a:sp3d>
            </a:bodyPr>
            <a:lstStyle/>
            <a:p>
              <a:pPr algn="ctr"/>
              <a:r>
                <a:rPr lang="es-ES" b="1" spc="50" dirty="0">
                  <a:ln w="9525" cmpd="sng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002060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REPORTE DE VENTA</a:t>
              </a:r>
            </a:p>
          </p:txBody>
        </p:sp>
      </p:grpSp>
      <p:sp>
        <p:nvSpPr>
          <p:cNvPr id="56" name="Rectángulo 55"/>
          <p:cNvSpPr/>
          <p:nvPr/>
        </p:nvSpPr>
        <p:spPr>
          <a:xfrm>
            <a:off x="2551161" y="1618179"/>
            <a:ext cx="8665413" cy="4953271"/>
          </a:xfrm>
          <a:prstGeom prst="rect">
            <a:avLst/>
          </a:prstGeom>
          <a:solidFill>
            <a:srgbClr val="0202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7" name="Grupo 56"/>
          <p:cNvGrpSpPr/>
          <p:nvPr/>
        </p:nvGrpSpPr>
        <p:grpSpPr>
          <a:xfrm>
            <a:off x="6055690" y="2337598"/>
            <a:ext cx="551274" cy="546599"/>
            <a:chOff x="8374520" y="2133084"/>
            <a:chExt cx="551274" cy="546599"/>
          </a:xfrm>
        </p:grpSpPr>
        <p:sp>
          <p:nvSpPr>
            <p:cNvPr id="58" name="Rectángulo 57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59" name="Imagen 5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60" name="Rectángulo 59"/>
          <p:cNvSpPr/>
          <p:nvPr/>
        </p:nvSpPr>
        <p:spPr>
          <a:xfrm>
            <a:off x="4196323" y="2337598"/>
            <a:ext cx="1729208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DESDE - FECHA </a:t>
            </a:r>
          </a:p>
        </p:txBody>
      </p:sp>
      <p:grpSp>
        <p:nvGrpSpPr>
          <p:cNvPr id="61" name="Grupo 60"/>
          <p:cNvGrpSpPr/>
          <p:nvPr/>
        </p:nvGrpSpPr>
        <p:grpSpPr>
          <a:xfrm>
            <a:off x="9023553" y="2337598"/>
            <a:ext cx="551274" cy="546599"/>
            <a:chOff x="8374520" y="2133084"/>
            <a:chExt cx="551274" cy="546599"/>
          </a:xfrm>
        </p:grpSpPr>
        <p:sp>
          <p:nvSpPr>
            <p:cNvPr id="62" name="Rectángulo 61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63" name="Imagen 6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64" name="Rectángulo 63"/>
          <p:cNvSpPr/>
          <p:nvPr/>
        </p:nvSpPr>
        <p:spPr>
          <a:xfrm>
            <a:off x="7164186" y="2337598"/>
            <a:ext cx="1729208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HASTA - FECHA</a:t>
            </a:r>
          </a:p>
        </p:txBody>
      </p:sp>
      <p:grpSp>
        <p:nvGrpSpPr>
          <p:cNvPr id="65" name="Grupo 64"/>
          <p:cNvGrpSpPr/>
          <p:nvPr/>
        </p:nvGrpSpPr>
        <p:grpSpPr>
          <a:xfrm>
            <a:off x="9077118" y="3408918"/>
            <a:ext cx="508058" cy="546599"/>
            <a:chOff x="8374520" y="2133084"/>
            <a:chExt cx="551274" cy="546599"/>
          </a:xfrm>
        </p:grpSpPr>
        <p:sp>
          <p:nvSpPr>
            <p:cNvPr id="66" name="Rectángulo 65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68" name="Rectángulo 67"/>
          <p:cNvSpPr/>
          <p:nvPr/>
        </p:nvSpPr>
        <p:spPr>
          <a:xfrm>
            <a:off x="4170598" y="3409880"/>
            <a:ext cx="4722796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FILTRO</a:t>
            </a:r>
          </a:p>
        </p:txBody>
      </p:sp>
      <p:grpSp>
        <p:nvGrpSpPr>
          <p:cNvPr id="69" name="Grupo 68"/>
          <p:cNvGrpSpPr/>
          <p:nvPr/>
        </p:nvGrpSpPr>
        <p:grpSpPr>
          <a:xfrm>
            <a:off x="5911457" y="4447494"/>
            <a:ext cx="1664509" cy="1499501"/>
            <a:chOff x="3186173" y="2401833"/>
            <a:chExt cx="2379135" cy="2205795"/>
          </a:xfrm>
        </p:grpSpPr>
        <p:sp>
          <p:nvSpPr>
            <p:cNvPr id="70" name="Rectángulo 69"/>
            <p:cNvSpPr/>
            <p:nvPr/>
          </p:nvSpPr>
          <p:spPr>
            <a:xfrm>
              <a:off x="3186173" y="2401833"/>
              <a:ext cx="2379135" cy="2205795"/>
            </a:xfrm>
            <a:prstGeom prst="rect">
              <a:avLst/>
            </a:prstGeom>
            <a:solidFill>
              <a:schemeClr val="bg2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935" y="2554538"/>
              <a:ext cx="1847609" cy="1847609"/>
            </a:xfrm>
            <a:prstGeom prst="rect">
              <a:avLst/>
            </a:prstGeom>
          </p:spPr>
        </p:pic>
      </p:grpSp>
      <p:pic>
        <p:nvPicPr>
          <p:cNvPr id="72" name="Imagen 7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742"/>
            <a:ext cx="12192000" cy="6450258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4" name="Rectángulo 73"/>
          <p:cNvSpPr/>
          <p:nvPr/>
        </p:nvSpPr>
        <p:spPr>
          <a:xfrm>
            <a:off x="4384614" y="8675"/>
            <a:ext cx="29776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REPORTE DE PROVEEDORES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86162" y="1004887"/>
            <a:ext cx="8303542" cy="597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93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3300258" y="1807029"/>
            <a:ext cx="3059646" cy="914400"/>
            <a:chOff x="2391102" y="1635369"/>
            <a:chExt cx="3059646" cy="91440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AGREGAR USUARIO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9" name="Rectángulo 38"/>
          <p:cNvSpPr/>
          <p:nvPr/>
        </p:nvSpPr>
        <p:spPr>
          <a:xfrm>
            <a:off x="7943924" y="1807029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sp>
        <p:nvSpPr>
          <p:cNvPr id="38" name="Rectángulo 37"/>
          <p:cNvSpPr/>
          <p:nvPr/>
        </p:nvSpPr>
        <p:spPr>
          <a:xfrm>
            <a:off x="8891741" y="180702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ELIMINAR CUENTA 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O CAMBIAR CONTRASEÑA</a:t>
            </a:r>
          </a:p>
        </p:txBody>
      </p:sp>
      <p:sp>
        <p:nvSpPr>
          <p:cNvPr id="45" name="Cubo 44"/>
          <p:cNvSpPr/>
          <p:nvPr/>
        </p:nvSpPr>
        <p:spPr>
          <a:xfrm>
            <a:off x="8191666" y="1981079"/>
            <a:ext cx="560133" cy="566299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29" y="1840423"/>
            <a:ext cx="857446" cy="9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30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3300258" y="1807029"/>
            <a:ext cx="3059646" cy="914400"/>
            <a:chOff x="2391102" y="1635369"/>
            <a:chExt cx="3059646" cy="91440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AGREGAR USUARIO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9" name="Rectángulo 38"/>
          <p:cNvSpPr/>
          <p:nvPr/>
        </p:nvSpPr>
        <p:spPr>
          <a:xfrm>
            <a:off x="7943924" y="1807029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sp>
        <p:nvSpPr>
          <p:cNvPr id="38" name="Rectángulo 37"/>
          <p:cNvSpPr/>
          <p:nvPr/>
        </p:nvSpPr>
        <p:spPr>
          <a:xfrm>
            <a:off x="8891741" y="180702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CAMBIAR CONTRASEÑA</a:t>
            </a:r>
          </a:p>
        </p:txBody>
      </p:sp>
      <p:sp>
        <p:nvSpPr>
          <p:cNvPr id="45" name="Cubo 44"/>
          <p:cNvSpPr/>
          <p:nvPr/>
        </p:nvSpPr>
        <p:spPr>
          <a:xfrm>
            <a:off x="8191666" y="1981079"/>
            <a:ext cx="560133" cy="566299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29" y="1840423"/>
            <a:ext cx="857446" cy="927510"/>
          </a:xfrm>
          <a:prstGeom prst="rect">
            <a:avLst/>
          </a:prstGeom>
        </p:spPr>
      </p:pic>
      <p:grpSp>
        <p:nvGrpSpPr>
          <p:cNvPr id="29" name="Grupo 28"/>
          <p:cNvGrpSpPr/>
          <p:nvPr/>
        </p:nvGrpSpPr>
        <p:grpSpPr>
          <a:xfrm>
            <a:off x="2551161" y="1229642"/>
            <a:ext cx="8665413" cy="407742"/>
            <a:chOff x="3109492" y="3260298"/>
            <a:chExt cx="7724608" cy="407742"/>
          </a:xfrm>
        </p:grpSpPr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92" y="3260298"/>
              <a:ext cx="7724608" cy="407742"/>
            </a:xfrm>
            <a:prstGeom prst="rect">
              <a:avLst/>
            </a:prstGeom>
          </p:spPr>
        </p:pic>
        <p:sp>
          <p:nvSpPr>
            <p:cNvPr id="47" name="Rectángulo 46"/>
            <p:cNvSpPr/>
            <p:nvPr/>
          </p:nvSpPr>
          <p:spPr>
            <a:xfrm>
              <a:off x="5951598" y="3279503"/>
              <a:ext cx="204965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perspectiveFront"/>
                <a:lightRig rig="threePt" dir="t"/>
              </a:scene3d>
              <a:sp3d extrusionH="57150">
                <a:bevelT w="57150" h="38100" prst="artDeco"/>
              </a:sp3d>
            </a:bodyPr>
            <a:lstStyle/>
            <a:p>
              <a:pPr algn="ctr"/>
              <a:r>
                <a:rPr lang="es-ES" b="1" spc="50" dirty="0">
                  <a:ln w="9525" cmpd="sng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002060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NUEVO USUARIO</a:t>
              </a:r>
            </a:p>
          </p:txBody>
        </p:sp>
      </p:grpSp>
      <p:sp>
        <p:nvSpPr>
          <p:cNvPr id="49" name="Rectángulo 48"/>
          <p:cNvSpPr/>
          <p:nvPr/>
        </p:nvSpPr>
        <p:spPr>
          <a:xfrm>
            <a:off x="2551161" y="1618179"/>
            <a:ext cx="8665413" cy="4953271"/>
          </a:xfrm>
          <a:prstGeom prst="rect">
            <a:avLst/>
          </a:prstGeom>
          <a:solidFill>
            <a:srgbClr val="0202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49"/>
          <p:cNvSpPr/>
          <p:nvPr/>
        </p:nvSpPr>
        <p:spPr>
          <a:xfrm>
            <a:off x="3379435" y="2136821"/>
            <a:ext cx="5124520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NOMBRE  Y APELLIDO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3384312" y="2995363"/>
            <a:ext cx="5124520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CONTRASEÑA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3379435" y="3828500"/>
            <a:ext cx="5124520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CONFIRMAR CONTRASEÑA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3379435" y="4613683"/>
            <a:ext cx="5124520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TIPO DE CUENTA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3379435" y="5417123"/>
            <a:ext cx="5124520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3 CARACTERES PARA RECORDAR CONTRASEÑA</a:t>
            </a:r>
          </a:p>
        </p:txBody>
      </p:sp>
      <p:pic>
        <p:nvPicPr>
          <p:cNvPr id="55" name="Imagen 5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15772" y="4753719"/>
            <a:ext cx="388183" cy="388183"/>
          </a:xfrm>
          <a:prstGeom prst="rect">
            <a:avLst/>
          </a:prstGeom>
        </p:spPr>
      </p:pic>
      <p:sp>
        <p:nvSpPr>
          <p:cNvPr id="56" name="Rectángulo 55"/>
          <p:cNvSpPr/>
          <p:nvPr/>
        </p:nvSpPr>
        <p:spPr>
          <a:xfrm>
            <a:off x="8603565" y="2128506"/>
            <a:ext cx="551274" cy="5672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57" name="Imagen 5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836" y="2174243"/>
            <a:ext cx="466303" cy="49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91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3300258" y="1807029"/>
            <a:ext cx="3059646" cy="914400"/>
            <a:chOff x="2391102" y="1635369"/>
            <a:chExt cx="3059646" cy="914400"/>
          </a:xfrm>
          <a:effectLst/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AGREGAR USUARIO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9" name="Rectángulo 38"/>
          <p:cNvSpPr/>
          <p:nvPr/>
        </p:nvSpPr>
        <p:spPr>
          <a:xfrm>
            <a:off x="7943924" y="1807029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sp>
        <p:nvSpPr>
          <p:cNvPr id="38" name="Rectángulo 37"/>
          <p:cNvSpPr/>
          <p:nvPr/>
        </p:nvSpPr>
        <p:spPr>
          <a:xfrm>
            <a:off x="8891741" y="180702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CAMBIAR CONTRASEÑA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22" y="1958422"/>
            <a:ext cx="611611" cy="611611"/>
          </a:xfrm>
          <a:prstGeom prst="rect">
            <a:avLst/>
          </a:prstGeom>
        </p:spPr>
      </p:pic>
      <p:sp>
        <p:nvSpPr>
          <p:cNvPr id="2" name="Flecha circular 1"/>
          <p:cNvSpPr/>
          <p:nvPr/>
        </p:nvSpPr>
        <p:spPr>
          <a:xfrm>
            <a:off x="7911396" y="2018827"/>
            <a:ext cx="1012874" cy="91440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601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3300258" y="1807029"/>
            <a:ext cx="3059646" cy="914400"/>
            <a:chOff x="2391102" y="1635369"/>
            <a:chExt cx="3059646" cy="91440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AGREGAR USUARIO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9" name="Rectángulo 38"/>
          <p:cNvSpPr/>
          <p:nvPr/>
        </p:nvSpPr>
        <p:spPr>
          <a:xfrm>
            <a:off x="7943924" y="1807029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sp>
        <p:nvSpPr>
          <p:cNvPr id="38" name="Rectángulo 37"/>
          <p:cNvSpPr/>
          <p:nvPr/>
        </p:nvSpPr>
        <p:spPr>
          <a:xfrm>
            <a:off x="8891741" y="180702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CAMBIAR CONTRASEÑA</a:t>
            </a:r>
          </a:p>
        </p:txBody>
      </p:sp>
      <p:sp>
        <p:nvSpPr>
          <p:cNvPr id="45" name="Cubo 44"/>
          <p:cNvSpPr/>
          <p:nvPr/>
        </p:nvSpPr>
        <p:spPr>
          <a:xfrm>
            <a:off x="8191666" y="1981079"/>
            <a:ext cx="560133" cy="566299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29" y="1840423"/>
            <a:ext cx="857446" cy="927510"/>
          </a:xfrm>
          <a:prstGeom prst="rect">
            <a:avLst/>
          </a:prstGeom>
        </p:spPr>
      </p:pic>
      <p:grpSp>
        <p:nvGrpSpPr>
          <p:cNvPr id="29" name="Grupo 28"/>
          <p:cNvGrpSpPr/>
          <p:nvPr/>
        </p:nvGrpSpPr>
        <p:grpSpPr>
          <a:xfrm>
            <a:off x="2551161" y="1229642"/>
            <a:ext cx="8665413" cy="407742"/>
            <a:chOff x="3109492" y="3260298"/>
            <a:chExt cx="7724608" cy="407742"/>
          </a:xfrm>
        </p:grpSpPr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92" y="3260298"/>
              <a:ext cx="7724608" cy="407742"/>
            </a:xfrm>
            <a:prstGeom prst="rect">
              <a:avLst/>
            </a:prstGeom>
          </p:spPr>
        </p:pic>
        <p:sp>
          <p:nvSpPr>
            <p:cNvPr id="47" name="Rectángulo 46"/>
            <p:cNvSpPr/>
            <p:nvPr/>
          </p:nvSpPr>
          <p:spPr>
            <a:xfrm>
              <a:off x="5951598" y="3279503"/>
              <a:ext cx="204965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perspectiveFront"/>
                <a:lightRig rig="threePt" dir="t"/>
              </a:scene3d>
              <a:sp3d extrusionH="57150">
                <a:bevelT w="57150" h="38100" prst="artDeco"/>
              </a:sp3d>
            </a:bodyPr>
            <a:lstStyle/>
            <a:p>
              <a:pPr algn="ctr"/>
              <a:r>
                <a:rPr lang="es-ES" b="1" spc="50" dirty="0">
                  <a:ln w="9525" cmpd="sng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002060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NUEVO USUARIO</a:t>
              </a:r>
            </a:p>
          </p:txBody>
        </p:sp>
      </p:grpSp>
      <p:sp>
        <p:nvSpPr>
          <p:cNvPr id="49" name="Rectángulo 48"/>
          <p:cNvSpPr/>
          <p:nvPr/>
        </p:nvSpPr>
        <p:spPr>
          <a:xfrm>
            <a:off x="2551161" y="1618179"/>
            <a:ext cx="8665413" cy="4953271"/>
          </a:xfrm>
          <a:prstGeom prst="rect">
            <a:avLst/>
          </a:prstGeom>
          <a:solidFill>
            <a:srgbClr val="0202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49"/>
          <p:cNvSpPr/>
          <p:nvPr/>
        </p:nvSpPr>
        <p:spPr>
          <a:xfrm>
            <a:off x="3379435" y="2136821"/>
            <a:ext cx="5124520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NOMBRE  Y APELLIDO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3384312" y="2995363"/>
            <a:ext cx="5124520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ANTERIOR CONTRASEÑA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3379435" y="3828500"/>
            <a:ext cx="5124520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CONTRASEÑA NUEVA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3379435" y="4613683"/>
            <a:ext cx="5124520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CONFIRMAR CONTRASEÑA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3379435" y="5417123"/>
            <a:ext cx="5124520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3 CARACTERES PARA RECORDAR CONTRASEÑA</a:t>
            </a:r>
          </a:p>
        </p:txBody>
      </p:sp>
      <p:grpSp>
        <p:nvGrpSpPr>
          <p:cNvPr id="58" name="Grupo 57"/>
          <p:cNvGrpSpPr/>
          <p:nvPr/>
        </p:nvGrpSpPr>
        <p:grpSpPr>
          <a:xfrm>
            <a:off x="8643897" y="2147973"/>
            <a:ext cx="551274" cy="546599"/>
            <a:chOff x="8374520" y="2133084"/>
            <a:chExt cx="551274" cy="546599"/>
          </a:xfrm>
        </p:grpSpPr>
        <p:sp>
          <p:nvSpPr>
            <p:cNvPr id="59" name="Rectángulo 58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grpSp>
        <p:nvGrpSpPr>
          <p:cNvPr id="61" name="Grupo 60"/>
          <p:cNvGrpSpPr/>
          <p:nvPr/>
        </p:nvGrpSpPr>
        <p:grpSpPr>
          <a:xfrm>
            <a:off x="8709648" y="5428452"/>
            <a:ext cx="554302" cy="546600"/>
            <a:chOff x="12354181" y="3239870"/>
            <a:chExt cx="554302" cy="546599"/>
          </a:xfrm>
        </p:grpSpPr>
        <p:sp>
          <p:nvSpPr>
            <p:cNvPr id="62" name="Rectángulo 61"/>
            <p:cNvSpPr/>
            <p:nvPr/>
          </p:nvSpPr>
          <p:spPr>
            <a:xfrm>
              <a:off x="12354181" y="3239870"/>
              <a:ext cx="554302" cy="546599"/>
            </a:xfrm>
            <a:prstGeom prst="rect">
              <a:avLst/>
            </a:prstGeom>
            <a:solidFill>
              <a:schemeClr val="bg2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63" name="Imagen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474835" y="3336099"/>
              <a:ext cx="344379" cy="344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3376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717" y="5172687"/>
            <a:ext cx="3172704" cy="1501537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26" y="1349829"/>
            <a:ext cx="10080174" cy="5508171"/>
          </a:xfrm>
          <a:prstGeom prst="rect">
            <a:avLst/>
          </a:prstGeom>
        </p:spPr>
      </p:pic>
      <p:sp>
        <p:nvSpPr>
          <p:cNvPr id="31" name="Rectángulo 30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08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008" y="4839130"/>
            <a:ext cx="539869" cy="536940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10768382" y="5302156"/>
            <a:ext cx="682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Sistema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79" y="5178314"/>
            <a:ext cx="123842" cy="12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8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717" y="5172687"/>
            <a:ext cx="3172704" cy="1501537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26" y="1349829"/>
            <a:ext cx="10080174" cy="5508171"/>
          </a:xfrm>
          <a:prstGeom prst="rect">
            <a:avLst/>
          </a:prstGeom>
        </p:spPr>
      </p:pic>
      <p:sp>
        <p:nvSpPr>
          <p:cNvPr id="31" name="Rectángulo 30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2391102" y="1635369"/>
            <a:ext cx="3059646" cy="914400"/>
            <a:chOff x="2391102" y="1635369"/>
            <a:chExt cx="3059646" cy="91440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CLIENTE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161" y="1733900"/>
              <a:ext cx="611611" cy="611611"/>
            </a:xfrm>
            <a:prstGeom prst="rect">
              <a:avLst/>
            </a:prstGeom>
          </p:spPr>
        </p:pic>
      </p:grpSp>
      <p:sp>
        <p:nvSpPr>
          <p:cNvPr id="38" name="Rectángulo 37"/>
          <p:cNvSpPr/>
          <p:nvPr/>
        </p:nvSpPr>
        <p:spPr>
          <a:xfrm>
            <a:off x="6569908" y="163536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FACTURAR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622091" y="1635369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9812592" y="163536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COTIZAR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8864775" y="1635369"/>
            <a:ext cx="947817" cy="9144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83" y="1683178"/>
            <a:ext cx="733033" cy="76999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961" y="1635369"/>
            <a:ext cx="857446" cy="927510"/>
          </a:xfrm>
          <a:prstGeom prst="rect">
            <a:avLst/>
          </a:prstGeom>
        </p:spPr>
      </p:pic>
      <p:sp>
        <p:nvSpPr>
          <p:cNvPr id="50" name="Rectángulo 4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52" name="Rectángulo 51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60" name="Rectángulo 59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61" name="Imagen 6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9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2391102" y="1635369"/>
            <a:ext cx="3059646" cy="914400"/>
            <a:chOff x="2391102" y="1635369"/>
            <a:chExt cx="3059646" cy="914400"/>
          </a:xfrm>
          <a:effectLst/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CLIENTE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161" y="1733900"/>
              <a:ext cx="611611" cy="611611"/>
            </a:xfrm>
            <a:prstGeom prst="rect">
              <a:avLst/>
            </a:prstGeom>
          </p:spPr>
        </p:pic>
      </p:grpSp>
      <p:sp>
        <p:nvSpPr>
          <p:cNvPr id="38" name="Rectángulo 37"/>
          <p:cNvSpPr/>
          <p:nvPr/>
        </p:nvSpPr>
        <p:spPr>
          <a:xfrm>
            <a:off x="6569908" y="163536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FACTURAR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622091" y="1635369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9812592" y="163536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COTIZAR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8864775" y="1635369"/>
            <a:ext cx="947817" cy="9144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83" y="1683178"/>
            <a:ext cx="733033" cy="76999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961" y="1635369"/>
            <a:ext cx="857446" cy="92751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551161" y="1229642"/>
            <a:ext cx="8665413" cy="407742"/>
            <a:chOff x="3109492" y="3260298"/>
            <a:chExt cx="7724608" cy="407742"/>
          </a:xfrm>
        </p:grpSpPr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92" y="3260298"/>
              <a:ext cx="7724608" cy="407742"/>
            </a:xfrm>
            <a:prstGeom prst="rect">
              <a:avLst/>
            </a:prstGeom>
          </p:spPr>
        </p:pic>
        <p:sp>
          <p:nvSpPr>
            <p:cNvPr id="32" name="Rectángulo 31"/>
            <p:cNvSpPr/>
            <p:nvPr/>
          </p:nvSpPr>
          <p:spPr>
            <a:xfrm>
              <a:off x="5951598" y="3279503"/>
              <a:ext cx="204965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perspectiveFront"/>
                <a:lightRig rig="threePt" dir="t"/>
              </a:scene3d>
              <a:sp3d extrusionH="57150">
                <a:bevelT w="57150" h="38100" prst="artDeco"/>
              </a:sp3d>
            </a:bodyPr>
            <a:lstStyle/>
            <a:p>
              <a:pPr algn="ctr"/>
              <a:r>
                <a:rPr lang="es-ES" b="1" spc="50" dirty="0">
                  <a:ln w="9525" cmpd="sng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002060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CLIENTE</a:t>
              </a:r>
            </a:p>
          </p:txBody>
        </p:sp>
      </p:grpSp>
      <p:sp>
        <p:nvSpPr>
          <p:cNvPr id="16" name="Rectángulo 15"/>
          <p:cNvSpPr/>
          <p:nvPr/>
        </p:nvSpPr>
        <p:spPr>
          <a:xfrm>
            <a:off x="2551161" y="1618179"/>
            <a:ext cx="8665413" cy="4953271"/>
          </a:xfrm>
          <a:prstGeom prst="rect">
            <a:avLst/>
          </a:prstGeom>
          <a:solidFill>
            <a:srgbClr val="0202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7" name="Grupo 16"/>
          <p:cNvGrpSpPr/>
          <p:nvPr/>
        </p:nvGrpSpPr>
        <p:grpSpPr>
          <a:xfrm>
            <a:off x="8532546" y="2134046"/>
            <a:ext cx="1968305" cy="938590"/>
            <a:chOff x="1717137" y="2401833"/>
            <a:chExt cx="8456147" cy="3787672"/>
          </a:xfrm>
        </p:grpSpPr>
        <p:sp>
          <p:nvSpPr>
            <p:cNvPr id="49" name="Rectángulo 48"/>
            <p:cNvSpPr/>
            <p:nvPr/>
          </p:nvSpPr>
          <p:spPr>
            <a:xfrm>
              <a:off x="4766419" y="2401834"/>
              <a:ext cx="2368359" cy="220579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1717137" y="2401834"/>
              <a:ext cx="2379135" cy="2205795"/>
            </a:xfrm>
            <a:prstGeom prst="rect">
              <a:avLst/>
            </a:prstGeom>
            <a:solidFill>
              <a:schemeClr val="bg2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4834162" y="4761139"/>
              <a:ext cx="2300618" cy="8609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7804925" y="2401833"/>
              <a:ext cx="2368359" cy="220579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7867584" y="4699069"/>
              <a:ext cx="2232872" cy="14904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pic>
          <p:nvPicPr>
            <p:cNvPr id="55" name="Imagen 5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8899" y="2603030"/>
              <a:ext cx="1803400" cy="1803400"/>
            </a:xfrm>
            <a:prstGeom prst="rect">
              <a:avLst/>
            </a:prstGeom>
          </p:spPr>
        </p:pic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438" y="2503075"/>
              <a:ext cx="2003309" cy="2003309"/>
            </a:xfrm>
            <a:prstGeom prst="rect">
              <a:avLst/>
            </a:prstGeom>
          </p:spPr>
        </p:pic>
        <p:pic>
          <p:nvPicPr>
            <p:cNvPr id="57" name="Imagen 5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938" y="2680648"/>
              <a:ext cx="1648161" cy="1648161"/>
            </a:xfrm>
            <a:prstGeom prst="rect">
              <a:avLst/>
            </a:prstGeom>
          </p:spPr>
        </p:pic>
      </p:grpSp>
      <p:sp>
        <p:nvSpPr>
          <p:cNvPr id="19" name="Rectángulo 18"/>
          <p:cNvSpPr/>
          <p:nvPr/>
        </p:nvSpPr>
        <p:spPr>
          <a:xfrm>
            <a:off x="3061882" y="2134046"/>
            <a:ext cx="5124520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NOMBRE  O CODIGO DE CLIENTE</a:t>
            </a:r>
          </a:p>
        </p:txBody>
      </p: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023885"/>
              </p:ext>
            </p:extLst>
          </p:nvPr>
        </p:nvGraphicFramePr>
        <p:xfrm>
          <a:off x="2819866" y="3192741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464">
                  <a:extLst>
                    <a:ext uri="{9D8B030D-6E8A-4147-A177-3AD203B41FA5}">
                      <a16:colId xmlns:a16="http://schemas.microsoft.com/office/drawing/2014/main" val="3663074000"/>
                    </a:ext>
                  </a:extLst>
                </a:gridCol>
                <a:gridCol w="1122947">
                  <a:extLst>
                    <a:ext uri="{9D8B030D-6E8A-4147-A177-3AD203B41FA5}">
                      <a16:colId xmlns:a16="http://schemas.microsoft.com/office/drawing/2014/main" val="35093422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6190845"/>
                    </a:ext>
                  </a:extLst>
                </a:gridCol>
                <a:gridCol w="1819457">
                  <a:extLst>
                    <a:ext uri="{9D8B030D-6E8A-4147-A177-3AD203B41FA5}">
                      <a16:colId xmlns:a16="http://schemas.microsoft.com/office/drawing/2014/main" val="29975179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606850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69017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APELLIDO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TELEFONO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REFERENCIA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54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805106"/>
                  </a:ext>
                </a:extLst>
              </a:tr>
            </a:tbl>
          </a:graphicData>
        </a:graphic>
      </p:graphicFrame>
      <p:pic>
        <p:nvPicPr>
          <p:cNvPr id="34" name="Imagen 3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00" y="3546238"/>
            <a:ext cx="388183" cy="388183"/>
          </a:xfrm>
          <a:prstGeom prst="rect">
            <a:avLst/>
          </a:prstGeom>
        </p:spPr>
      </p:pic>
      <p:sp>
        <p:nvSpPr>
          <p:cNvPr id="58" name="Rectángulo 57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60" name="Rectángulo 59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64" name="Imagen 6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67" name="Imagen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68" name="Rectángulo 67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69" name="Imagen 6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0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3338919" y="163536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2391102" y="1635369"/>
            <a:ext cx="947817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61" y="1733900"/>
            <a:ext cx="611611" cy="611611"/>
          </a:xfrm>
          <a:prstGeom prst="rect">
            <a:avLst/>
          </a:prstGeom>
        </p:spPr>
      </p:pic>
      <p:sp>
        <p:nvSpPr>
          <p:cNvPr id="47" name="Rectángulo 46"/>
          <p:cNvSpPr/>
          <p:nvPr/>
        </p:nvSpPr>
        <p:spPr>
          <a:xfrm>
            <a:off x="9812592" y="163536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COTIZAR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8864775" y="1635369"/>
            <a:ext cx="947817" cy="9144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5622091" y="1635369"/>
            <a:ext cx="3059646" cy="914400"/>
            <a:chOff x="5622091" y="1635369"/>
            <a:chExt cx="3059646" cy="914400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38" name="Rectángulo 37"/>
            <p:cNvSpPr/>
            <p:nvPr/>
          </p:nvSpPr>
          <p:spPr>
            <a:xfrm>
              <a:off x="6569908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FACTURAR</a:t>
              </a: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5622091" y="1635369"/>
              <a:ext cx="947817" cy="9144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483" y="1683178"/>
              <a:ext cx="733033" cy="769993"/>
            </a:xfrm>
            <a:prstGeom prst="rect">
              <a:avLst/>
            </a:prstGeom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961" y="1635369"/>
            <a:ext cx="857446" cy="927510"/>
          </a:xfrm>
          <a:prstGeom prst="rect">
            <a:avLst/>
          </a:prstGeom>
        </p:spPr>
      </p:pic>
      <p:sp>
        <p:nvSpPr>
          <p:cNvPr id="30" name="Rectángulo 29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2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2391102" y="1635369"/>
            <a:ext cx="3059646" cy="914400"/>
            <a:chOff x="2391102" y="1635369"/>
            <a:chExt cx="3059646" cy="914400"/>
          </a:xfrm>
          <a:effectLst/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CLIENTE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161" y="1733900"/>
              <a:ext cx="611611" cy="611611"/>
            </a:xfrm>
            <a:prstGeom prst="rect">
              <a:avLst/>
            </a:prstGeom>
          </p:spPr>
        </p:pic>
      </p:grpSp>
      <p:sp>
        <p:nvSpPr>
          <p:cNvPr id="38" name="Rectángulo 37"/>
          <p:cNvSpPr/>
          <p:nvPr/>
        </p:nvSpPr>
        <p:spPr>
          <a:xfrm>
            <a:off x="6569908" y="163536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FACTURAR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622091" y="1635369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9812592" y="163536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COTIZAR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8864775" y="1635369"/>
            <a:ext cx="947817" cy="9144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83" y="1683178"/>
            <a:ext cx="733033" cy="76999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961" y="1635369"/>
            <a:ext cx="857446" cy="92751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551161" y="1229642"/>
            <a:ext cx="8665413" cy="407742"/>
            <a:chOff x="3109492" y="3260298"/>
            <a:chExt cx="7724608" cy="407742"/>
          </a:xfrm>
        </p:grpSpPr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92" y="3260298"/>
              <a:ext cx="7724608" cy="407742"/>
            </a:xfrm>
            <a:prstGeom prst="rect">
              <a:avLst/>
            </a:prstGeom>
          </p:spPr>
        </p:pic>
        <p:sp>
          <p:nvSpPr>
            <p:cNvPr id="32" name="Rectángulo 31"/>
            <p:cNvSpPr/>
            <p:nvPr/>
          </p:nvSpPr>
          <p:spPr>
            <a:xfrm>
              <a:off x="5951598" y="3279503"/>
              <a:ext cx="204965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perspectiveFront"/>
                <a:lightRig rig="threePt" dir="t"/>
              </a:scene3d>
              <a:sp3d extrusionH="57150">
                <a:bevelT w="57150" h="38100" prst="artDeco"/>
              </a:sp3d>
            </a:bodyPr>
            <a:lstStyle/>
            <a:p>
              <a:pPr algn="ctr"/>
              <a:r>
                <a:rPr lang="es-ES" b="1" spc="50" dirty="0">
                  <a:ln w="9525" cmpd="sng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002060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FACTURAZION</a:t>
              </a:r>
            </a:p>
          </p:txBody>
        </p:sp>
      </p:grpSp>
      <p:sp>
        <p:nvSpPr>
          <p:cNvPr id="16" name="Rectángulo 15"/>
          <p:cNvSpPr/>
          <p:nvPr/>
        </p:nvSpPr>
        <p:spPr>
          <a:xfrm>
            <a:off x="2551161" y="1618179"/>
            <a:ext cx="8665413" cy="4953271"/>
          </a:xfrm>
          <a:prstGeom prst="rect">
            <a:avLst/>
          </a:prstGeom>
          <a:solidFill>
            <a:srgbClr val="0202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Rectángulo 49"/>
          <p:cNvSpPr/>
          <p:nvPr/>
        </p:nvSpPr>
        <p:spPr>
          <a:xfrm>
            <a:off x="8189816" y="3691598"/>
            <a:ext cx="553782" cy="546599"/>
          </a:xfrm>
          <a:prstGeom prst="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2" name="Rectángulo 51"/>
          <p:cNvSpPr/>
          <p:nvPr/>
        </p:nvSpPr>
        <p:spPr>
          <a:xfrm>
            <a:off x="9258084" y="2718685"/>
            <a:ext cx="535506" cy="213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8827526" y="3691597"/>
            <a:ext cx="551274" cy="5465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4" name="Rectángulo 53"/>
          <p:cNvSpPr/>
          <p:nvPr/>
        </p:nvSpPr>
        <p:spPr>
          <a:xfrm>
            <a:off x="9964162" y="2703304"/>
            <a:ext cx="519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8130788" y="2799484"/>
            <a:ext cx="551274" cy="546599"/>
            <a:chOff x="8374520" y="2133084"/>
            <a:chExt cx="551274" cy="546599"/>
          </a:xfrm>
        </p:grpSpPr>
        <p:sp>
          <p:nvSpPr>
            <p:cNvPr id="49" name="Rectángulo 48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55" name="Imagen 5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pic>
        <p:nvPicPr>
          <p:cNvPr id="56" name="Imagen 5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810" y="3716686"/>
            <a:ext cx="466303" cy="496423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161" y="3758908"/>
            <a:ext cx="383636" cy="408416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2865760" y="2800446"/>
            <a:ext cx="5124520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NOMBRE  O CODIGO DE CLIENTE</a:t>
            </a:r>
          </a:p>
        </p:txBody>
      </p: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540598"/>
              </p:ext>
            </p:extLst>
          </p:nvPr>
        </p:nvGraphicFramePr>
        <p:xfrm>
          <a:off x="2865010" y="4721347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464">
                  <a:extLst>
                    <a:ext uri="{9D8B030D-6E8A-4147-A177-3AD203B41FA5}">
                      <a16:colId xmlns:a16="http://schemas.microsoft.com/office/drawing/2014/main" val="3663074000"/>
                    </a:ext>
                  </a:extLst>
                </a:gridCol>
                <a:gridCol w="1122947">
                  <a:extLst>
                    <a:ext uri="{9D8B030D-6E8A-4147-A177-3AD203B41FA5}">
                      <a16:colId xmlns:a16="http://schemas.microsoft.com/office/drawing/2014/main" val="35093422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6190845"/>
                    </a:ext>
                  </a:extLst>
                </a:gridCol>
                <a:gridCol w="1819457">
                  <a:extLst>
                    <a:ext uri="{9D8B030D-6E8A-4147-A177-3AD203B41FA5}">
                      <a16:colId xmlns:a16="http://schemas.microsoft.com/office/drawing/2014/main" val="29975179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606850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69017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P.</a:t>
                      </a:r>
                      <a:r>
                        <a:rPr lang="es-ES" baseline="0" dirty="0"/>
                        <a:t> VENTA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54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805106"/>
                  </a:ext>
                </a:extLst>
              </a:tr>
            </a:tbl>
          </a:graphicData>
        </a:graphic>
      </p:graphicFrame>
      <p:pic>
        <p:nvPicPr>
          <p:cNvPr id="34" name="Imagen 3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80" y="5074844"/>
            <a:ext cx="388183" cy="388183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2863271" y="3670949"/>
            <a:ext cx="5124520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ARTICULO</a:t>
            </a:r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95549" y="3783390"/>
            <a:ext cx="388183" cy="388183"/>
          </a:xfrm>
          <a:prstGeom prst="rect">
            <a:avLst/>
          </a:prstGeom>
        </p:spPr>
      </p:pic>
      <p:graphicFrame>
        <p:nvGraphicFramePr>
          <p:cNvPr id="35" name="Tab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86320"/>
              </p:ext>
            </p:extLst>
          </p:nvPr>
        </p:nvGraphicFramePr>
        <p:xfrm>
          <a:off x="2865012" y="576107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532796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49583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856113"/>
                  </a:ext>
                </a:extLst>
              </a:tr>
            </a:tbl>
          </a:graphicData>
        </a:graphic>
      </p:graphicFrame>
      <p:grpSp>
        <p:nvGrpSpPr>
          <p:cNvPr id="58" name="Grupo 57"/>
          <p:cNvGrpSpPr/>
          <p:nvPr/>
        </p:nvGrpSpPr>
        <p:grpSpPr>
          <a:xfrm>
            <a:off x="10099312" y="3674096"/>
            <a:ext cx="554302" cy="546599"/>
            <a:chOff x="3186173" y="2401833"/>
            <a:chExt cx="2379135" cy="2205795"/>
          </a:xfrm>
        </p:grpSpPr>
        <p:sp>
          <p:nvSpPr>
            <p:cNvPr id="59" name="Rectángulo 58"/>
            <p:cNvSpPr/>
            <p:nvPr/>
          </p:nvSpPr>
          <p:spPr>
            <a:xfrm>
              <a:off x="3186173" y="2401833"/>
              <a:ext cx="2379135" cy="2205795"/>
            </a:xfrm>
            <a:prstGeom prst="rect">
              <a:avLst/>
            </a:prstGeom>
            <a:solidFill>
              <a:schemeClr val="bg2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935" y="2554538"/>
              <a:ext cx="1847609" cy="1847609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9461435" y="3676174"/>
            <a:ext cx="554302" cy="546600"/>
            <a:chOff x="12354181" y="3239870"/>
            <a:chExt cx="554302" cy="546599"/>
          </a:xfrm>
        </p:grpSpPr>
        <p:sp>
          <p:nvSpPr>
            <p:cNvPr id="62" name="Rectángulo 61"/>
            <p:cNvSpPr/>
            <p:nvPr/>
          </p:nvSpPr>
          <p:spPr>
            <a:xfrm>
              <a:off x="12354181" y="3239870"/>
              <a:ext cx="554302" cy="546599"/>
            </a:xfrm>
            <a:prstGeom prst="rect">
              <a:avLst/>
            </a:prstGeom>
            <a:solidFill>
              <a:schemeClr val="bg2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474835" y="3336099"/>
              <a:ext cx="344379" cy="344379"/>
            </a:xfrm>
            <a:prstGeom prst="rect">
              <a:avLst/>
            </a:prstGeom>
          </p:spPr>
        </p:pic>
      </p:grpSp>
      <p:sp>
        <p:nvSpPr>
          <p:cNvPr id="64" name="Rectángulo 63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65" name="Imagen 6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66" name="Rectángulo 65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70" name="Imagen 6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71" name="Imagen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74" name="Rectángulo 73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grpSp>
        <p:nvGrpSpPr>
          <p:cNvPr id="84" name="Grupo 83"/>
          <p:cNvGrpSpPr/>
          <p:nvPr/>
        </p:nvGrpSpPr>
        <p:grpSpPr>
          <a:xfrm>
            <a:off x="4722638" y="1990671"/>
            <a:ext cx="551274" cy="546599"/>
            <a:chOff x="8374520" y="2133084"/>
            <a:chExt cx="551274" cy="546599"/>
          </a:xfrm>
        </p:grpSpPr>
        <p:sp>
          <p:nvSpPr>
            <p:cNvPr id="85" name="Rectángulo 84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86" name="Imagen 8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87" name="Rectángulo 86"/>
          <p:cNvSpPr/>
          <p:nvPr/>
        </p:nvSpPr>
        <p:spPr>
          <a:xfrm>
            <a:off x="2863271" y="1990671"/>
            <a:ext cx="1729208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FECHA</a:t>
            </a:r>
          </a:p>
        </p:txBody>
      </p:sp>
      <p:sp>
        <p:nvSpPr>
          <p:cNvPr id="88" name="Rectángulo 87"/>
          <p:cNvSpPr/>
          <p:nvPr/>
        </p:nvSpPr>
        <p:spPr>
          <a:xfrm>
            <a:off x="6258583" y="1963874"/>
            <a:ext cx="1729208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FACTURA</a:t>
            </a:r>
          </a:p>
        </p:txBody>
      </p:sp>
      <p:sp>
        <p:nvSpPr>
          <p:cNvPr id="14" name="Elipse 13"/>
          <p:cNvSpPr/>
          <p:nvPr/>
        </p:nvSpPr>
        <p:spPr>
          <a:xfrm>
            <a:off x="9293797" y="2068174"/>
            <a:ext cx="288292" cy="2773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Elipse 75"/>
          <p:cNvSpPr/>
          <p:nvPr/>
        </p:nvSpPr>
        <p:spPr>
          <a:xfrm>
            <a:off x="9312058" y="2582760"/>
            <a:ext cx="288292" cy="2773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9639422" y="2556896"/>
            <a:ext cx="126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CREDITO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9600350" y="2023632"/>
            <a:ext cx="126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CONTADO</a:t>
            </a:r>
          </a:p>
        </p:txBody>
      </p:sp>
    </p:spTree>
    <p:extLst>
      <p:ext uri="{BB962C8B-B14F-4D97-AF65-F5344CB8AC3E}">
        <p14:creationId xmlns:p14="http://schemas.microsoft.com/office/powerpoint/2010/main" val="397762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52491" y="8675"/>
            <a:ext cx="324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 DE VENTA Y BODEGA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" y="407742"/>
            <a:ext cx="977123" cy="9718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11829" y="1349829"/>
            <a:ext cx="10080171" cy="5508171"/>
          </a:xfrm>
          <a:prstGeom prst="rect">
            <a:avLst/>
          </a:prstGeom>
          <a:solidFill>
            <a:srgbClr val="ACB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7129" y="679252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SISTEMA DE VENTA Y BODEGA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21" y="554935"/>
            <a:ext cx="647700" cy="647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242474" y="70985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Wilmer Velásquez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96" y="5238212"/>
            <a:ext cx="3172704" cy="150153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2391102" y="1635369"/>
            <a:ext cx="3059646" cy="914400"/>
            <a:chOff x="2391102" y="1635369"/>
            <a:chExt cx="3059646" cy="914400"/>
          </a:xfrm>
          <a:effectLst/>
        </p:grpSpPr>
        <p:sp>
          <p:nvSpPr>
            <p:cNvPr id="26" name="Rectángulo 25"/>
            <p:cNvSpPr/>
            <p:nvPr/>
          </p:nvSpPr>
          <p:spPr>
            <a:xfrm>
              <a:off x="3338919" y="1635369"/>
              <a:ext cx="211182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CLIENTE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391102" y="1635369"/>
              <a:ext cx="94781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accent2"/>
                </a:solidFill>
              </a:endParaRPr>
            </a:p>
          </p:txBody>
        </p:sp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161" y="1733900"/>
              <a:ext cx="611611" cy="611611"/>
            </a:xfrm>
            <a:prstGeom prst="rect">
              <a:avLst/>
            </a:prstGeom>
          </p:spPr>
        </p:pic>
      </p:grpSp>
      <p:sp>
        <p:nvSpPr>
          <p:cNvPr id="38" name="Rectángulo 37"/>
          <p:cNvSpPr/>
          <p:nvPr/>
        </p:nvSpPr>
        <p:spPr>
          <a:xfrm>
            <a:off x="6569908" y="163536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FACTURAR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622091" y="1635369"/>
            <a:ext cx="947817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9812592" y="1635369"/>
            <a:ext cx="21118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COTIZAR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8864775" y="1635369"/>
            <a:ext cx="947817" cy="9144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83" y="1683178"/>
            <a:ext cx="733033" cy="76999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961" y="1635369"/>
            <a:ext cx="857446" cy="92751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551161" y="1229642"/>
            <a:ext cx="8665413" cy="407742"/>
            <a:chOff x="3109492" y="3260298"/>
            <a:chExt cx="7724608" cy="407742"/>
          </a:xfrm>
        </p:grpSpPr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92" y="3260298"/>
              <a:ext cx="7724608" cy="407742"/>
            </a:xfrm>
            <a:prstGeom prst="rect">
              <a:avLst/>
            </a:prstGeom>
          </p:spPr>
        </p:pic>
        <p:sp>
          <p:nvSpPr>
            <p:cNvPr id="32" name="Rectángulo 31"/>
            <p:cNvSpPr/>
            <p:nvPr/>
          </p:nvSpPr>
          <p:spPr>
            <a:xfrm>
              <a:off x="5951598" y="3279503"/>
              <a:ext cx="204965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perspectiveFront"/>
                <a:lightRig rig="threePt" dir="t"/>
              </a:scene3d>
              <a:sp3d extrusionH="57150">
                <a:bevelT w="57150" h="38100" prst="artDeco"/>
              </a:sp3d>
            </a:bodyPr>
            <a:lstStyle/>
            <a:p>
              <a:pPr algn="ctr"/>
              <a:r>
                <a:rPr lang="es-ES" b="1" spc="50" dirty="0">
                  <a:ln w="9525" cmpd="sng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002060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FACTURAZION</a:t>
              </a:r>
            </a:p>
          </p:txBody>
        </p:sp>
      </p:grpSp>
      <p:sp>
        <p:nvSpPr>
          <p:cNvPr id="16" name="Rectángulo 15"/>
          <p:cNvSpPr/>
          <p:nvPr/>
        </p:nvSpPr>
        <p:spPr>
          <a:xfrm>
            <a:off x="2551161" y="1618179"/>
            <a:ext cx="8665413" cy="4953271"/>
          </a:xfrm>
          <a:prstGeom prst="rect">
            <a:avLst/>
          </a:prstGeom>
          <a:solidFill>
            <a:srgbClr val="0202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49"/>
          <p:cNvSpPr/>
          <p:nvPr/>
        </p:nvSpPr>
        <p:spPr>
          <a:xfrm>
            <a:off x="8189816" y="3691598"/>
            <a:ext cx="553782" cy="546599"/>
          </a:xfrm>
          <a:prstGeom prst="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2" name="Rectángulo 51"/>
          <p:cNvSpPr/>
          <p:nvPr/>
        </p:nvSpPr>
        <p:spPr>
          <a:xfrm>
            <a:off x="9258084" y="2718685"/>
            <a:ext cx="535506" cy="213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8827526" y="3691597"/>
            <a:ext cx="551274" cy="5465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4" name="Rectángulo 53"/>
          <p:cNvSpPr/>
          <p:nvPr/>
        </p:nvSpPr>
        <p:spPr>
          <a:xfrm>
            <a:off x="9964162" y="2703304"/>
            <a:ext cx="519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8130788" y="2799484"/>
            <a:ext cx="551274" cy="546599"/>
            <a:chOff x="8374520" y="2133084"/>
            <a:chExt cx="551274" cy="546599"/>
          </a:xfrm>
        </p:grpSpPr>
        <p:sp>
          <p:nvSpPr>
            <p:cNvPr id="49" name="Rectángulo 48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55" name="Imagen 5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pic>
        <p:nvPicPr>
          <p:cNvPr id="56" name="Imagen 5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810" y="3716686"/>
            <a:ext cx="466303" cy="496423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161" y="3758908"/>
            <a:ext cx="383636" cy="408416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2865760" y="2800446"/>
            <a:ext cx="5124520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NOMBRE  O CODIGO DE CLIENTE</a:t>
            </a:r>
          </a:p>
        </p:txBody>
      </p:sp>
      <p:graphicFrame>
        <p:nvGraphicFramePr>
          <p:cNvPr id="33" name="Tabla 32"/>
          <p:cNvGraphicFramePr>
            <a:graphicFrameLocks noGrp="1"/>
          </p:cNvGraphicFramePr>
          <p:nvPr>
            <p:extLst/>
          </p:nvPr>
        </p:nvGraphicFramePr>
        <p:xfrm>
          <a:off x="2865010" y="4721347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464">
                  <a:extLst>
                    <a:ext uri="{9D8B030D-6E8A-4147-A177-3AD203B41FA5}">
                      <a16:colId xmlns:a16="http://schemas.microsoft.com/office/drawing/2014/main" val="3663074000"/>
                    </a:ext>
                  </a:extLst>
                </a:gridCol>
                <a:gridCol w="1122947">
                  <a:extLst>
                    <a:ext uri="{9D8B030D-6E8A-4147-A177-3AD203B41FA5}">
                      <a16:colId xmlns:a16="http://schemas.microsoft.com/office/drawing/2014/main" val="35093422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6190845"/>
                    </a:ext>
                  </a:extLst>
                </a:gridCol>
                <a:gridCol w="1819457">
                  <a:extLst>
                    <a:ext uri="{9D8B030D-6E8A-4147-A177-3AD203B41FA5}">
                      <a16:colId xmlns:a16="http://schemas.microsoft.com/office/drawing/2014/main" val="29975179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606850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69017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P.</a:t>
                      </a:r>
                      <a:r>
                        <a:rPr lang="es-ES" baseline="0" dirty="0"/>
                        <a:t> VENTA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54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805106"/>
                  </a:ext>
                </a:extLst>
              </a:tr>
            </a:tbl>
          </a:graphicData>
        </a:graphic>
      </p:graphicFrame>
      <p:pic>
        <p:nvPicPr>
          <p:cNvPr id="34" name="Imagen 3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80" y="5074844"/>
            <a:ext cx="388183" cy="388183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2863271" y="3670949"/>
            <a:ext cx="5124520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ARTICULO</a:t>
            </a:r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95549" y="3783390"/>
            <a:ext cx="388183" cy="388183"/>
          </a:xfrm>
          <a:prstGeom prst="rect">
            <a:avLst/>
          </a:prstGeom>
        </p:spPr>
      </p:pic>
      <p:graphicFrame>
        <p:nvGraphicFramePr>
          <p:cNvPr id="35" name="Tabla 34"/>
          <p:cNvGraphicFramePr>
            <a:graphicFrameLocks noGrp="1"/>
          </p:cNvGraphicFramePr>
          <p:nvPr>
            <p:extLst/>
          </p:nvPr>
        </p:nvGraphicFramePr>
        <p:xfrm>
          <a:off x="2865012" y="576107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532796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49583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856113"/>
                  </a:ext>
                </a:extLst>
              </a:tr>
            </a:tbl>
          </a:graphicData>
        </a:graphic>
      </p:graphicFrame>
      <p:grpSp>
        <p:nvGrpSpPr>
          <p:cNvPr id="58" name="Grupo 57"/>
          <p:cNvGrpSpPr/>
          <p:nvPr/>
        </p:nvGrpSpPr>
        <p:grpSpPr>
          <a:xfrm>
            <a:off x="10099312" y="3674096"/>
            <a:ext cx="554302" cy="546599"/>
            <a:chOff x="3186173" y="2401833"/>
            <a:chExt cx="2379135" cy="2205795"/>
          </a:xfrm>
        </p:grpSpPr>
        <p:sp>
          <p:nvSpPr>
            <p:cNvPr id="59" name="Rectángulo 58"/>
            <p:cNvSpPr/>
            <p:nvPr/>
          </p:nvSpPr>
          <p:spPr>
            <a:xfrm>
              <a:off x="3186173" y="2401833"/>
              <a:ext cx="2379135" cy="2205795"/>
            </a:xfrm>
            <a:prstGeom prst="rect">
              <a:avLst/>
            </a:prstGeom>
            <a:solidFill>
              <a:schemeClr val="bg2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935" y="2554538"/>
              <a:ext cx="1847609" cy="1847609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9461435" y="3676174"/>
            <a:ext cx="554302" cy="546600"/>
            <a:chOff x="12354181" y="3239870"/>
            <a:chExt cx="554302" cy="546599"/>
          </a:xfrm>
        </p:grpSpPr>
        <p:sp>
          <p:nvSpPr>
            <p:cNvPr id="62" name="Rectángulo 61"/>
            <p:cNvSpPr/>
            <p:nvPr/>
          </p:nvSpPr>
          <p:spPr>
            <a:xfrm>
              <a:off x="12354181" y="3239870"/>
              <a:ext cx="554302" cy="546599"/>
            </a:xfrm>
            <a:prstGeom prst="rect">
              <a:avLst/>
            </a:prstGeom>
            <a:solidFill>
              <a:schemeClr val="bg2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474835" y="3336099"/>
              <a:ext cx="344379" cy="344379"/>
            </a:xfrm>
            <a:prstGeom prst="rect">
              <a:avLst/>
            </a:prstGeom>
          </p:spPr>
        </p:pic>
      </p:grpSp>
      <p:sp>
        <p:nvSpPr>
          <p:cNvPr id="64" name="Rectángulo 63"/>
          <p:cNvSpPr/>
          <p:nvPr/>
        </p:nvSpPr>
        <p:spPr>
          <a:xfrm>
            <a:off x="0" y="13498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Principal</a:t>
            </a:r>
          </a:p>
        </p:txBody>
      </p:sp>
      <p:pic>
        <p:nvPicPr>
          <p:cNvPr id="65" name="Imagen 6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1574493"/>
            <a:ext cx="520275" cy="404196"/>
          </a:xfrm>
          <a:prstGeom prst="rect">
            <a:avLst/>
          </a:prstGeom>
        </p:spPr>
      </p:pic>
      <p:sp>
        <p:nvSpPr>
          <p:cNvPr id="66" name="Rectángulo 65"/>
          <p:cNvSpPr/>
          <p:nvPr/>
        </p:nvSpPr>
        <p:spPr>
          <a:xfrm>
            <a:off x="0" y="2264229"/>
            <a:ext cx="211182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Venta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0" y="3178629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Inventario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-7" y="50058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Reportes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-9" y="5920227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pic>
        <p:nvPicPr>
          <p:cNvPr id="70" name="Imagen 6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" y="2544988"/>
            <a:ext cx="520275" cy="415253"/>
          </a:xfrm>
          <a:prstGeom prst="rect">
            <a:avLst/>
          </a:prstGeom>
        </p:spPr>
      </p:pic>
      <p:pic>
        <p:nvPicPr>
          <p:cNvPr id="71" name="Imagen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5095345"/>
            <a:ext cx="520275" cy="606494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328273"/>
            <a:ext cx="577283" cy="577283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" y="6004628"/>
            <a:ext cx="611611" cy="611611"/>
          </a:xfrm>
          <a:prstGeom prst="rect">
            <a:avLst/>
          </a:prstGeom>
        </p:spPr>
      </p:pic>
      <p:sp>
        <p:nvSpPr>
          <p:cNvPr id="74" name="Rectángulo 73"/>
          <p:cNvSpPr/>
          <p:nvPr/>
        </p:nvSpPr>
        <p:spPr>
          <a:xfrm>
            <a:off x="-9" y="4089801"/>
            <a:ext cx="211182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    Proveedores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" y="4258130"/>
            <a:ext cx="517621" cy="618670"/>
          </a:xfrm>
          <a:prstGeom prst="rect">
            <a:avLst/>
          </a:prstGeom>
        </p:spPr>
      </p:pic>
      <p:grpSp>
        <p:nvGrpSpPr>
          <p:cNvPr id="84" name="Grupo 83"/>
          <p:cNvGrpSpPr/>
          <p:nvPr/>
        </p:nvGrpSpPr>
        <p:grpSpPr>
          <a:xfrm>
            <a:off x="4722638" y="1990671"/>
            <a:ext cx="551274" cy="546599"/>
            <a:chOff x="8374520" y="2133084"/>
            <a:chExt cx="551274" cy="546599"/>
          </a:xfrm>
        </p:grpSpPr>
        <p:sp>
          <p:nvSpPr>
            <p:cNvPr id="85" name="Rectángulo 84"/>
            <p:cNvSpPr/>
            <p:nvPr/>
          </p:nvSpPr>
          <p:spPr>
            <a:xfrm>
              <a:off x="8374520" y="2133084"/>
              <a:ext cx="551274" cy="5465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pic>
          <p:nvPicPr>
            <p:cNvPr id="86" name="Imagen 8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271" y="2182941"/>
              <a:ext cx="419771" cy="446885"/>
            </a:xfrm>
            <a:prstGeom prst="rect">
              <a:avLst/>
            </a:prstGeom>
          </p:spPr>
        </p:pic>
      </p:grpSp>
      <p:sp>
        <p:nvSpPr>
          <p:cNvPr id="87" name="Rectángulo 86"/>
          <p:cNvSpPr/>
          <p:nvPr/>
        </p:nvSpPr>
        <p:spPr>
          <a:xfrm>
            <a:off x="2863271" y="1990671"/>
            <a:ext cx="1729208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FECHA</a:t>
            </a:r>
          </a:p>
        </p:txBody>
      </p:sp>
      <p:sp>
        <p:nvSpPr>
          <p:cNvPr id="88" name="Rectángulo 87"/>
          <p:cNvSpPr/>
          <p:nvPr/>
        </p:nvSpPr>
        <p:spPr>
          <a:xfrm>
            <a:off x="6258583" y="1963874"/>
            <a:ext cx="1729208" cy="569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FACTURA</a:t>
            </a:r>
          </a:p>
        </p:txBody>
      </p:sp>
      <p:sp>
        <p:nvSpPr>
          <p:cNvPr id="78" name="Elipse 77"/>
          <p:cNvSpPr/>
          <p:nvPr/>
        </p:nvSpPr>
        <p:spPr>
          <a:xfrm>
            <a:off x="9293797" y="2068174"/>
            <a:ext cx="288292" cy="2773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9312058" y="2582760"/>
            <a:ext cx="288292" cy="2773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CuadroTexto 79"/>
          <p:cNvSpPr txBox="1"/>
          <p:nvPr/>
        </p:nvSpPr>
        <p:spPr>
          <a:xfrm>
            <a:off x="9639422" y="2556896"/>
            <a:ext cx="126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CREDITO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9600350" y="2023632"/>
            <a:ext cx="126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CONTADO</a:t>
            </a:r>
          </a:p>
        </p:txBody>
      </p:sp>
      <p:grpSp>
        <p:nvGrpSpPr>
          <p:cNvPr id="63" name="Grupo 62"/>
          <p:cNvGrpSpPr/>
          <p:nvPr/>
        </p:nvGrpSpPr>
        <p:grpSpPr>
          <a:xfrm>
            <a:off x="3557799" y="2334549"/>
            <a:ext cx="8136046" cy="367499"/>
            <a:chOff x="3109492" y="3260298"/>
            <a:chExt cx="7724608" cy="407742"/>
          </a:xfrm>
        </p:grpSpPr>
        <p:pic>
          <p:nvPicPr>
            <p:cNvPr id="76" name="Imagen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92" y="3260298"/>
              <a:ext cx="7724608" cy="407742"/>
            </a:xfrm>
            <a:prstGeom prst="rect">
              <a:avLst/>
            </a:prstGeom>
          </p:spPr>
        </p:pic>
        <p:sp>
          <p:nvSpPr>
            <p:cNvPr id="77" name="Rectángulo 76"/>
            <p:cNvSpPr/>
            <p:nvPr/>
          </p:nvSpPr>
          <p:spPr>
            <a:xfrm>
              <a:off x="5951598" y="3279503"/>
              <a:ext cx="204965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perspectiveFront"/>
                <a:lightRig rig="threePt" dir="t"/>
              </a:scene3d>
              <a:sp3d extrusionH="57150">
                <a:bevelT w="57150" h="38100" prst="artDeco"/>
              </a:sp3d>
            </a:bodyPr>
            <a:lstStyle/>
            <a:p>
              <a:pPr algn="ctr"/>
              <a:r>
                <a:rPr lang="es-ES" b="1" spc="50" dirty="0">
                  <a:ln w="9525" cmpd="sng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002060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VISUALIZACION</a:t>
              </a:r>
            </a:p>
          </p:txBody>
        </p:sp>
      </p:grpSp>
      <p:sp>
        <p:nvSpPr>
          <p:cNvPr id="9" name="Rectángulo 8"/>
          <p:cNvSpPr/>
          <p:nvPr/>
        </p:nvSpPr>
        <p:spPr>
          <a:xfrm>
            <a:off x="3575743" y="2682528"/>
            <a:ext cx="8080163" cy="40065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620" y="2700117"/>
            <a:ext cx="3095238" cy="399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69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1106</Words>
  <Application>Microsoft Office PowerPoint</Application>
  <PresentationFormat>Panorámica</PresentationFormat>
  <Paragraphs>561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'Wilmǝr Vǝlasquǝz</dc:creator>
  <cp:lastModifiedBy>'Wilmǝr Vǝlasquǝz</cp:lastModifiedBy>
  <cp:revision>51</cp:revision>
  <dcterms:created xsi:type="dcterms:W3CDTF">2016-06-05T22:34:23Z</dcterms:created>
  <dcterms:modified xsi:type="dcterms:W3CDTF">2016-06-07T05:45:34Z</dcterms:modified>
</cp:coreProperties>
</file>