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9" autoAdjust="0"/>
    <p:restoredTop sz="94660"/>
  </p:normalViewPr>
  <p:slideViewPr>
    <p:cSldViewPr snapToGrid="0">
      <p:cViewPr>
        <p:scale>
          <a:sx n="71" d="100"/>
          <a:sy n="71" d="100"/>
        </p:scale>
        <p:origin x="114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E2D3-1A3E-75D9-83CA-2198B0624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9218B-2BC7-99E9-8DB9-DF2CECAAB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9491A-33DD-7DE1-74DF-FC44855E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4A93-BD83-4BE0-B3A5-BC05AAD0D8A5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3B033-B864-89B4-3783-ADF83A94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0CBAF-9F0D-8790-400F-DD754F54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97E1-6492-40EC-91F2-1D77C338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4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FF2F-C94F-B400-E27F-B7B55C7F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77076-2C38-3927-0D55-886237803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757CE-A7D0-48EF-D15B-F0E46F10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4A93-BD83-4BE0-B3A5-BC05AAD0D8A5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2E6DA-EF85-FB2D-883C-7042EB38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7EF56-200E-17EF-8684-E2549C14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97E1-6492-40EC-91F2-1D77C338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6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69590E-E3DE-77C5-BA6A-6461A41F6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23DF3-D9EE-F9E4-CCFA-4B9A2035C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406D3-70C2-AD02-C1C4-9C7E545B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4A93-BD83-4BE0-B3A5-BC05AAD0D8A5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83C89-C486-C56B-563B-395B5B20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7E0B2-419D-CDF7-1E32-C434A6EA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97E1-6492-40EC-91F2-1D77C338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0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9673-1444-71A9-4F6F-A93FA0B2D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44050-270C-FAD9-3C83-222D0A331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B3566-B17B-4D3C-4F77-2CBB4746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4A93-BD83-4BE0-B3A5-BC05AAD0D8A5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AA4DA-46BB-C253-5AA2-0F6AB652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72265-C5C0-2BA3-29F6-72C9B43E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97E1-6492-40EC-91F2-1D77C338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3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05D3-4E6B-4DA4-D667-44052AD55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216F6-C0E7-A0F5-A5B5-CBBB4AC8A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96E12-FE88-A4D4-411F-3566159A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4A93-BD83-4BE0-B3A5-BC05AAD0D8A5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C1644-9402-4A3E-1CBC-7FAE3FDD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F70D1-4908-6B39-199E-E34719BB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97E1-6492-40EC-91F2-1D77C338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2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DDC7-B95D-FBF4-6B3A-90DCCC019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2AA0-85E0-55C5-D098-500A4C610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D86B9-4479-3344-6E31-346F454F9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AC0E4-8807-5814-4597-E66FA5F6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4A93-BD83-4BE0-B3A5-BC05AAD0D8A5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004B0-9496-F995-497A-BB5EA3B8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1ED75-6F22-BA25-2A36-47DD9C22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97E1-6492-40EC-91F2-1D77C338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5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C726-F09F-5D80-EC23-FC3714A9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B3E6D-E0ED-44D9-81E3-8ABC6268C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525C6-530A-CF46-7E6E-3AA14126C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A829B1-F753-BFE4-981A-F5FFA0D36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249FB-CC36-78C9-D0F5-775E3B69A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346E1-A31B-892A-E033-76AC00E0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4A93-BD83-4BE0-B3A5-BC05AAD0D8A5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BB3505-F025-D943-17A9-9EBC7503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D0697B-6382-3791-231F-07C3C4F1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97E1-6492-40EC-91F2-1D77C338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7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42E5-4F66-3B11-ED0F-A781D185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A24BD-8512-2F16-80D8-BF8907B1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4A93-BD83-4BE0-B3A5-BC05AAD0D8A5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BE835-E2F0-D947-1BC9-8EF1848B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6ABAF-099C-FF48-D687-CB326C9B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97E1-6492-40EC-91F2-1D77C338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5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E3E4A-BAA3-E37D-C3EC-1AFF2A40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4A93-BD83-4BE0-B3A5-BC05AAD0D8A5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D5A01-BB65-EC34-C6BC-EA7D9D16E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0360D-0047-12F7-F443-EC0E37E7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97E1-6492-40EC-91F2-1D77C338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4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48B5-F207-6BC3-DFE3-1F3093A3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FACC1-1C05-9C49-A900-79C8B8EE8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9B666-5FE5-F54C-2C53-3C88C7F1D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C04F9-5CB1-AA1A-1624-BF842329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4A93-BD83-4BE0-B3A5-BC05AAD0D8A5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5DFFC-28F3-3DC4-363D-C0BE3E1C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DBB1F-528F-FEE0-081D-D7F226E5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97E1-6492-40EC-91F2-1D77C338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4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5AB8-18B8-9BB7-0831-E2864A85A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36A84-C08F-D91A-D548-F7AA5567A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54231-FA43-35E5-BB3E-9E9DE6403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73A09-3F98-1820-624C-F0D6C7596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4A93-BD83-4BE0-B3A5-BC05AAD0D8A5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410F2-A1C6-6C3E-E52A-4DEC96B4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0EFB5-5DE7-66E3-FDE0-190865BF4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97E1-6492-40EC-91F2-1D77C338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0236-7409-EF67-D0AA-222EE4073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1BC44-F3A7-FA46-8C5F-3462C38AC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0B71D-4660-EBCB-3D0D-88504FCB8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E4A93-BD83-4BE0-B3A5-BC05AAD0D8A5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C7CA6-18E4-817B-B26A-9B4A27BF8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42800-8DDA-09F0-0600-BFC66BAD7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697E1-6492-40EC-91F2-1D77C338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2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www.publicdomainpictures.net/en/view-image.php?image=11597&amp;picture=teal-curve-backgroun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5DE1C6-47D8-86F1-FB42-0FC0A65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61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7597C4-A125-7FD4-C21F-C7B6C662C7C0}"/>
              </a:ext>
            </a:extLst>
          </p:cNvPr>
          <p:cNvSpPr/>
          <p:nvPr/>
        </p:nvSpPr>
        <p:spPr>
          <a:xfrm>
            <a:off x="222142" y="174355"/>
            <a:ext cx="11747715" cy="6509289"/>
          </a:xfrm>
          <a:prstGeom prst="roundRect">
            <a:avLst>
              <a:gd name="adj" fmla="val 5420"/>
            </a:avLst>
          </a:prstGeom>
          <a:gradFill>
            <a:gsLst>
              <a:gs pos="0">
                <a:schemeClr val="bg1">
                  <a:alpha val="50000"/>
                </a:schemeClr>
              </a:gs>
              <a:gs pos="81000">
                <a:schemeClr val="bg1">
                  <a:alpha val="2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8E0F4B-B520-5600-B642-22E0BB1B269D}"/>
              </a:ext>
            </a:extLst>
          </p:cNvPr>
          <p:cNvSpPr/>
          <p:nvPr/>
        </p:nvSpPr>
        <p:spPr>
          <a:xfrm>
            <a:off x="476781" y="1071345"/>
            <a:ext cx="5397079" cy="2553666"/>
          </a:xfrm>
          <a:prstGeom prst="roundRect">
            <a:avLst>
              <a:gd name="adj" fmla="val 5420"/>
            </a:avLst>
          </a:prstGeom>
          <a:gradFill>
            <a:gsLst>
              <a:gs pos="0">
                <a:srgbClr val="1AB26B">
                  <a:alpha val="90000"/>
                </a:srgbClr>
              </a:gs>
              <a:gs pos="81000">
                <a:srgbClr val="1AB26B">
                  <a:alpha val="40000"/>
                </a:srgbClr>
              </a:gs>
            </a:gsLst>
            <a:lin ang="42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2EDBF1-FE81-2848-4FB6-A03227E99DB0}"/>
              </a:ext>
            </a:extLst>
          </p:cNvPr>
          <p:cNvSpPr/>
          <p:nvPr/>
        </p:nvSpPr>
        <p:spPr>
          <a:xfrm>
            <a:off x="476782" y="3799366"/>
            <a:ext cx="5397078" cy="2631795"/>
          </a:xfrm>
          <a:prstGeom prst="roundRect">
            <a:avLst>
              <a:gd name="adj" fmla="val 5420"/>
            </a:avLst>
          </a:prstGeom>
          <a:gradFill>
            <a:gsLst>
              <a:gs pos="0">
                <a:schemeClr val="tx1">
                  <a:alpha val="80000"/>
                </a:schemeClr>
              </a:gs>
              <a:gs pos="81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1302485-0EA4-F34E-F834-C2F6127746B1}"/>
              </a:ext>
            </a:extLst>
          </p:cNvPr>
          <p:cNvSpPr/>
          <p:nvPr/>
        </p:nvSpPr>
        <p:spPr>
          <a:xfrm>
            <a:off x="6054112" y="1071344"/>
            <a:ext cx="2798563" cy="812047"/>
          </a:xfrm>
          <a:prstGeom prst="roundRect">
            <a:avLst>
              <a:gd name="adj" fmla="val 17185"/>
            </a:avLst>
          </a:prstGeom>
          <a:gradFill>
            <a:gsLst>
              <a:gs pos="0">
                <a:schemeClr val="tx1">
                  <a:alpha val="80000"/>
                </a:schemeClr>
              </a:gs>
              <a:gs pos="81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EA34167-88EC-33E5-07D4-BC2F25DC2013}"/>
              </a:ext>
            </a:extLst>
          </p:cNvPr>
          <p:cNvSpPr/>
          <p:nvPr/>
        </p:nvSpPr>
        <p:spPr>
          <a:xfrm>
            <a:off x="8991041" y="1071344"/>
            <a:ext cx="2798563" cy="812047"/>
          </a:xfrm>
          <a:prstGeom prst="roundRect">
            <a:avLst>
              <a:gd name="adj" fmla="val 17185"/>
            </a:avLst>
          </a:prstGeom>
          <a:gradFill>
            <a:gsLst>
              <a:gs pos="0">
                <a:schemeClr val="tx1">
                  <a:alpha val="80000"/>
                </a:schemeClr>
              </a:gs>
              <a:gs pos="81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B836E9-AED0-6A58-31DC-F295B9E96919}"/>
              </a:ext>
            </a:extLst>
          </p:cNvPr>
          <p:cNvSpPr/>
          <p:nvPr/>
        </p:nvSpPr>
        <p:spPr>
          <a:xfrm>
            <a:off x="6054112" y="1996676"/>
            <a:ext cx="2798563" cy="2340960"/>
          </a:xfrm>
          <a:prstGeom prst="roundRect">
            <a:avLst>
              <a:gd name="adj" fmla="val 7288"/>
            </a:avLst>
          </a:prstGeom>
          <a:gradFill>
            <a:gsLst>
              <a:gs pos="0">
                <a:schemeClr val="tx1">
                  <a:alpha val="80000"/>
                </a:schemeClr>
              </a:gs>
              <a:gs pos="81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F0DC453-6591-7514-6B31-B436BB8AC1F6}"/>
              </a:ext>
            </a:extLst>
          </p:cNvPr>
          <p:cNvSpPr/>
          <p:nvPr/>
        </p:nvSpPr>
        <p:spPr>
          <a:xfrm>
            <a:off x="9011984" y="1996675"/>
            <a:ext cx="2798563" cy="2340960"/>
          </a:xfrm>
          <a:prstGeom prst="roundRect">
            <a:avLst>
              <a:gd name="adj" fmla="val 7288"/>
            </a:avLst>
          </a:prstGeom>
          <a:gradFill>
            <a:gsLst>
              <a:gs pos="0">
                <a:schemeClr val="tx1">
                  <a:alpha val="80000"/>
                </a:schemeClr>
              </a:gs>
              <a:gs pos="81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892AFC0-D624-4FBB-0498-043637D34B50}"/>
              </a:ext>
            </a:extLst>
          </p:cNvPr>
          <p:cNvSpPr/>
          <p:nvPr/>
        </p:nvSpPr>
        <p:spPr>
          <a:xfrm>
            <a:off x="6054111" y="4450920"/>
            <a:ext cx="5756435" cy="1980241"/>
          </a:xfrm>
          <a:prstGeom prst="roundRect">
            <a:avLst>
              <a:gd name="adj" fmla="val 7288"/>
            </a:avLst>
          </a:prstGeom>
          <a:gradFill>
            <a:gsLst>
              <a:gs pos="0">
                <a:schemeClr val="tx1">
                  <a:alpha val="80000"/>
                </a:schemeClr>
              </a:gs>
              <a:gs pos="81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9CDBF74-29D0-D045-E1A8-AA7F9AC4E376}"/>
              </a:ext>
            </a:extLst>
          </p:cNvPr>
          <p:cNvSpPr/>
          <p:nvPr/>
        </p:nvSpPr>
        <p:spPr>
          <a:xfrm>
            <a:off x="476781" y="332397"/>
            <a:ext cx="11312823" cy="625662"/>
          </a:xfrm>
          <a:prstGeom prst="roundRect">
            <a:avLst>
              <a:gd name="adj" fmla="val 2179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Graphic 23" descr="Refresh RTL">
            <a:extLst>
              <a:ext uri="{FF2B5EF4-FFF2-40B4-BE49-F238E27FC236}">
                <a16:creationId xmlns:a16="http://schemas.microsoft.com/office/drawing/2014/main" id="{2F6DDBF4-8D3A-B476-18E4-66D49F1C75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92059" y="436618"/>
            <a:ext cx="417217" cy="41721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7D59742-74EB-74F4-3B2A-A090866172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86" y="426839"/>
            <a:ext cx="1462278" cy="43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6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Ng</dc:creator>
  <cp:lastModifiedBy>Alexis Ng</cp:lastModifiedBy>
  <cp:revision>1</cp:revision>
  <dcterms:created xsi:type="dcterms:W3CDTF">2023-12-28T00:57:35Z</dcterms:created>
  <dcterms:modified xsi:type="dcterms:W3CDTF">2023-12-28T04:15:16Z</dcterms:modified>
</cp:coreProperties>
</file>