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965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14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320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74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850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43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53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07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253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199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A065-4C2A-46D9-AAE9-6C90CCB6132C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613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A065-4C2A-46D9-AAE9-6C90CCB6132C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6E893-9E74-46D0-B081-D6C899777C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7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430031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Alexia Castro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76549"/>
            <a:ext cx="9144000" cy="3481251"/>
          </a:xfrm>
        </p:spPr>
        <p:txBody>
          <a:bodyPr/>
          <a:lstStyle/>
          <a:p>
            <a:r>
              <a:rPr lang="es-MX" dirty="0" smtClean="0"/>
              <a:t>-Mi color </a:t>
            </a:r>
            <a:r>
              <a:rPr lang="es-MX" dirty="0" err="1" smtClean="0"/>
              <a:t>fav</a:t>
            </a:r>
            <a:r>
              <a:rPr lang="es-MX" dirty="0" smtClean="0"/>
              <a:t> es el azul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 </a:t>
            </a:r>
            <a:br>
              <a:rPr lang="es-MX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</a:br>
            <a:r>
              <a:rPr lang="es-MX" dirty="0" smtClean="0">
                <a:sym typeface="Wingdings" panose="05000000000000000000" pitchFamily="2" charset="2"/>
              </a:rPr>
              <a:t>-</a:t>
            </a:r>
            <a:r>
              <a:rPr lang="es-MX" dirty="0">
                <a:sym typeface="Wingdings" panose="05000000000000000000" pitchFamily="2" charset="2"/>
              </a:rPr>
              <a:t>M</a:t>
            </a:r>
            <a:r>
              <a:rPr lang="es-MX" dirty="0" smtClean="0">
                <a:sym typeface="Wingdings" panose="05000000000000000000" pitchFamily="2" charset="2"/>
              </a:rPr>
              <a:t>e gustan los caballos </a:t>
            </a:r>
            <a:br>
              <a:rPr lang="es-MX" dirty="0" smtClean="0">
                <a:sym typeface="Wingdings" panose="05000000000000000000" pitchFamily="2" charset="2"/>
              </a:rPr>
            </a:br>
            <a:r>
              <a:rPr lang="es-MX" dirty="0" smtClean="0">
                <a:sym typeface="Wingdings" panose="05000000000000000000" pitchFamily="2" charset="2"/>
              </a:rPr>
              <a:t>-Me gusta escuchar rap</a:t>
            </a:r>
            <a:br>
              <a:rPr lang="es-MX" dirty="0" smtClean="0">
                <a:sym typeface="Wingdings" panose="05000000000000000000" pitchFamily="2" charset="2"/>
              </a:rPr>
            </a:br>
            <a:r>
              <a:rPr lang="es-MX" dirty="0" smtClean="0">
                <a:sym typeface="Wingdings" panose="05000000000000000000" pitchFamily="2" charset="2"/>
              </a:rPr>
              <a:t>-Mis cantantes </a:t>
            </a:r>
            <a:r>
              <a:rPr lang="es-MX" dirty="0" err="1" smtClean="0">
                <a:sym typeface="Wingdings" panose="05000000000000000000" pitchFamily="2" charset="2"/>
              </a:rPr>
              <a:t>fav</a:t>
            </a:r>
            <a:r>
              <a:rPr lang="es-MX" dirty="0" smtClean="0">
                <a:sym typeface="Wingdings" panose="05000000000000000000" pitchFamily="2" charset="2"/>
              </a:rPr>
              <a:t> son Drake, </a:t>
            </a:r>
            <a:r>
              <a:rPr lang="es-MX" dirty="0" err="1" smtClean="0">
                <a:sym typeface="Wingdings" panose="05000000000000000000" pitchFamily="2" charset="2"/>
              </a:rPr>
              <a:t>The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weeknd</a:t>
            </a:r>
            <a:r>
              <a:rPr lang="es-MX" dirty="0">
                <a:sym typeface="Wingdings" panose="05000000000000000000" pitchFamily="2" charset="2"/>
              </a:rPr>
              <a:t> </a:t>
            </a:r>
            <a:r>
              <a:rPr lang="es-MX" dirty="0" smtClean="0">
                <a:sym typeface="Wingdings" panose="05000000000000000000" pitchFamily="2" charset="2"/>
              </a:rPr>
              <a:t>y 21 </a:t>
            </a:r>
            <a:r>
              <a:rPr lang="es-MX" dirty="0" err="1" smtClean="0">
                <a:sym typeface="Wingdings" panose="05000000000000000000" pitchFamily="2" charset="2"/>
              </a:rPr>
              <a:t>savage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br>
              <a:rPr lang="es-MX" dirty="0" smtClean="0">
                <a:sym typeface="Wingdings" panose="05000000000000000000" pitchFamily="2" charset="2"/>
              </a:rPr>
            </a:br>
            <a:r>
              <a:rPr lang="es-MX" dirty="0" smtClean="0">
                <a:sym typeface="Wingdings" panose="05000000000000000000" pitchFamily="2" charset="2"/>
              </a:rPr>
              <a:t>-Mi serie </a:t>
            </a:r>
            <a:r>
              <a:rPr lang="es-MX" dirty="0" err="1" smtClean="0">
                <a:sym typeface="Wingdings" panose="05000000000000000000" pitchFamily="2" charset="2"/>
              </a:rPr>
              <a:t>fav</a:t>
            </a:r>
            <a:r>
              <a:rPr lang="es-MX" dirty="0" smtClean="0">
                <a:sym typeface="Wingdings" panose="05000000000000000000" pitchFamily="2" charset="2"/>
              </a:rPr>
              <a:t> es </a:t>
            </a:r>
            <a:r>
              <a:rPr lang="es-MX" dirty="0" err="1" smtClean="0">
                <a:sym typeface="Wingdings" panose="05000000000000000000" pitchFamily="2" charset="2"/>
              </a:rPr>
              <a:t>one</a:t>
            </a:r>
            <a:r>
              <a:rPr lang="es-MX" dirty="0" smtClean="0">
                <a:sym typeface="Wingdings" panose="05000000000000000000" pitchFamily="2" charset="2"/>
              </a:rPr>
              <a:t> </a:t>
            </a:r>
            <a:r>
              <a:rPr lang="es-MX" dirty="0" err="1" smtClean="0">
                <a:sym typeface="Wingdings" panose="05000000000000000000" pitchFamily="2" charset="2"/>
              </a:rPr>
              <a:t>piece</a:t>
            </a:r>
            <a:r>
              <a:rPr lang="es-MX" dirty="0" smtClean="0">
                <a:sym typeface="Wingdings" panose="05000000000000000000" pitchFamily="2" charset="2"/>
              </a:rPr>
              <a:t/>
            </a:r>
            <a:br>
              <a:rPr lang="es-MX" dirty="0" smtClean="0">
                <a:sym typeface="Wingdings" panose="05000000000000000000" pitchFamily="2" charset="2"/>
              </a:rPr>
            </a:br>
            <a:r>
              <a:rPr lang="es-MX" dirty="0" smtClean="0">
                <a:sym typeface="Wingdings" panose="05000000000000000000" pitchFamily="2" charset="2"/>
              </a:rPr>
              <a:t>-Tengo 4 gatos  </a:t>
            </a:r>
            <a:br>
              <a:rPr lang="es-MX" dirty="0" smtClean="0">
                <a:sym typeface="Wingdings" panose="05000000000000000000" pitchFamily="2" charset="2"/>
              </a:rPr>
            </a:br>
            <a:r>
              <a:rPr lang="es-MX" dirty="0" smtClean="0">
                <a:sym typeface="Wingdings" panose="05000000000000000000" pitchFamily="2" charset="2"/>
              </a:rPr>
              <a:t>-Me gusta escuchar música </a:t>
            </a:r>
            <a:br>
              <a:rPr lang="es-MX" dirty="0" smtClean="0">
                <a:sym typeface="Wingdings" panose="05000000000000000000" pitchFamily="2" charset="2"/>
              </a:rPr>
            </a:br>
            <a:r>
              <a:rPr lang="es-MX" dirty="0" smtClean="0">
                <a:sym typeface="Wingdings" panose="05000000000000000000" pitchFamily="2" charset="2"/>
              </a:rPr>
              <a:t>-Practico </a:t>
            </a:r>
            <a:r>
              <a:rPr lang="es-MX" dirty="0" err="1" smtClean="0">
                <a:sym typeface="Wingdings" panose="05000000000000000000" pitchFamily="2" charset="2"/>
              </a:rPr>
              <a:t>Basketball</a:t>
            </a:r>
            <a:r>
              <a:rPr lang="es-MX" smtClean="0">
                <a:sym typeface="Wingdings" panose="05000000000000000000" pitchFamily="2" charset="2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649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 artista </a:t>
            </a:r>
            <a:r>
              <a:rPr lang="es-MX" dirty="0" err="1" smtClean="0"/>
              <a:t>fav</a:t>
            </a:r>
            <a:r>
              <a:rPr lang="es-MX" dirty="0" smtClean="0"/>
              <a:t> </a:t>
            </a:r>
            <a:r>
              <a:rPr lang="es-MX" dirty="0" smtClean="0">
                <a:sym typeface="Wingdings" panose="05000000000000000000" pitchFamily="2" charset="2"/>
              </a:rPr>
              <a:t>:</a:t>
            </a:r>
            <a:endParaRPr lang="es-MX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255" y="2071814"/>
            <a:ext cx="20383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992777" y="1690688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Weeknd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5" y="2083608"/>
            <a:ext cx="2038350" cy="1390650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992777" y="3958046"/>
            <a:ext cx="3461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Y mis canciones </a:t>
            </a:r>
            <a:r>
              <a:rPr lang="es-MX" dirty="0" err="1" smtClean="0"/>
              <a:t>fav</a:t>
            </a:r>
            <a:r>
              <a:rPr lang="es-MX" dirty="0" smtClean="0"/>
              <a:t> de el son:</a:t>
            </a:r>
            <a:br>
              <a:rPr lang="es-MX" dirty="0" smtClean="0"/>
            </a:br>
            <a:r>
              <a:rPr lang="es-MX" dirty="0" smtClean="0"/>
              <a:t>-</a:t>
            </a:r>
            <a:r>
              <a:rPr lang="es-MX" dirty="0" err="1" smtClean="0"/>
              <a:t>blinding</a:t>
            </a:r>
            <a:r>
              <a:rPr lang="es-MX" dirty="0" smtClean="0"/>
              <a:t> </a:t>
            </a:r>
            <a:r>
              <a:rPr lang="es-MX" dirty="0" err="1" smtClean="0"/>
              <a:t>lights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-</a:t>
            </a:r>
            <a:r>
              <a:rPr lang="es-MX" dirty="0" err="1" smtClean="0"/>
              <a:t>save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tears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-</a:t>
            </a:r>
            <a:r>
              <a:rPr lang="es-MX" smtClean="0"/>
              <a:t>etc</a:t>
            </a:r>
            <a:r>
              <a:rPr lang="es-MX" dirty="0" smtClean="0"/>
              <a:t/>
            </a:r>
            <a:br>
              <a:rPr lang="es-MX" dirty="0" smtClean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9193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Alexia Castro </vt:lpstr>
      <vt:lpstr>Mi artista fav :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Alexia Castro</dc:title>
  <dc:creator>CC1</dc:creator>
  <cp:lastModifiedBy>PC-33</cp:lastModifiedBy>
  <cp:revision>2</cp:revision>
  <dcterms:created xsi:type="dcterms:W3CDTF">2025-02-14T00:16:37Z</dcterms:created>
  <dcterms:modified xsi:type="dcterms:W3CDTF">2025-02-19T00:08:44Z</dcterms:modified>
</cp:coreProperties>
</file>