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65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1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2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74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5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43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5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07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5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99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1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A065-4C2A-46D9-AAE9-6C90CCB6132C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7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30031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Alexia Castro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549"/>
            <a:ext cx="9144000" cy="3481251"/>
          </a:xfrm>
        </p:spPr>
        <p:txBody>
          <a:bodyPr/>
          <a:lstStyle/>
          <a:p>
            <a:r>
              <a:rPr lang="es-MX" dirty="0" smtClean="0"/>
              <a:t>-Mi color </a:t>
            </a:r>
            <a:r>
              <a:rPr lang="es-MX" dirty="0" err="1" smtClean="0"/>
              <a:t>fav</a:t>
            </a:r>
            <a:r>
              <a:rPr lang="es-MX" dirty="0" smtClean="0"/>
              <a:t> es el azul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 </a:t>
            </a:r>
            <a:br>
              <a:rPr lang="es-MX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</a:t>
            </a:r>
            <a:r>
              <a:rPr lang="es-MX" dirty="0">
                <a:sym typeface="Wingdings" panose="05000000000000000000" pitchFamily="2" charset="2"/>
              </a:rPr>
              <a:t>M</a:t>
            </a:r>
            <a:r>
              <a:rPr lang="es-MX" dirty="0" smtClean="0">
                <a:sym typeface="Wingdings" panose="05000000000000000000" pitchFamily="2" charset="2"/>
              </a:rPr>
              <a:t>e gustan los caballos 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-Me gusta escuchar rap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-Mis cantantes </a:t>
            </a:r>
            <a:r>
              <a:rPr lang="es-MX" dirty="0" err="1" smtClean="0">
                <a:sym typeface="Wingdings" panose="05000000000000000000" pitchFamily="2" charset="2"/>
              </a:rPr>
              <a:t>fav</a:t>
            </a:r>
            <a:r>
              <a:rPr lang="es-MX" dirty="0" smtClean="0">
                <a:sym typeface="Wingdings" panose="05000000000000000000" pitchFamily="2" charset="2"/>
              </a:rPr>
              <a:t> son Drake,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weeknd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smtClean="0">
                <a:sym typeface="Wingdings" panose="05000000000000000000" pitchFamily="2" charset="2"/>
              </a:rPr>
              <a:t>y 21 </a:t>
            </a:r>
            <a:r>
              <a:rPr lang="es-MX" dirty="0" err="1" smtClean="0">
                <a:sym typeface="Wingdings" panose="05000000000000000000" pitchFamily="2" charset="2"/>
              </a:rPr>
              <a:t>savage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-Mi serie </a:t>
            </a:r>
            <a:r>
              <a:rPr lang="es-MX" dirty="0" err="1" smtClean="0">
                <a:sym typeface="Wingdings" panose="05000000000000000000" pitchFamily="2" charset="2"/>
              </a:rPr>
              <a:t>fav</a:t>
            </a:r>
            <a:r>
              <a:rPr lang="es-MX" dirty="0" smtClean="0">
                <a:sym typeface="Wingdings" panose="05000000000000000000" pitchFamily="2" charset="2"/>
              </a:rPr>
              <a:t> es </a:t>
            </a:r>
            <a:r>
              <a:rPr lang="es-MX" dirty="0" err="1" smtClean="0">
                <a:sym typeface="Wingdings" panose="05000000000000000000" pitchFamily="2" charset="2"/>
              </a:rPr>
              <a:t>one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piece</a:t>
            </a:r>
            <a:r>
              <a:rPr lang="es-MX" dirty="0" smtClean="0">
                <a:sym typeface="Wingdings" panose="05000000000000000000" pitchFamily="2" charset="2"/>
              </a:rPr>
              <a:t/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-Tengo 4 gatos  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-Me gusta escuchar música 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-Practico </a:t>
            </a:r>
            <a:r>
              <a:rPr lang="es-MX" dirty="0" err="1" smtClean="0">
                <a:sym typeface="Wingdings" panose="05000000000000000000" pitchFamily="2" charset="2"/>
              </a:rPr>
              <a:t>Basketball</a:t>
            </a:r>
            <a:r>
              <a:rPr lang="es-MX" smtClean="0">
                <a:sym typeface="Wingdings" panose="05000000000000000000" pitchFamily="2" charset="2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6491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Alexia Castro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Alexia Castro </dc:title>
  <dc:creator>CC1</dc:creator>
  <cp:lastModifiedBy>CC1</cp:lastModifiedBy>
  <cp:revision>1</cp:revision>
  <dcterms:created xsi:type="dcterms:W3CDTF">2025-02-14T00:16:37Z</dcterms:created>
  <dcterms:modified xsi:type="dcterms:W3CDTF">2025-02-14T00:16:42Z</dcterms:modified>
</cp:coreProperties>
</file>