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93" r:id="rId2"/>
    <p:sldId id="259" r:id="rId3"/>
    <p:sldId id="294" r:id="rId4"/>
    <p:sldId id="325" r:id="rId5"/>
    <p:sldId id="326" r:id="rId6"/>
    <p:sldId id="327" r:id="rId7"/>
    <p:sldId id="322" r:id="rId8"/>
    <p:sldId id="323" r:id="rId9"/>
    <p:sldId id="324" r:id="rId10"/>
    <p:sldId id="321" r:id="rId11"/>
    <p:sldId id="296" r:id="rId12"/>
    <p:sldId id="297" r:id="rId13"/>
  </p:sldIdLst>
  <p:sldSz cx="9144000" cy="6858000" type="screen4x3"/>
  <p:notesSz cx="6858000" cy="9144000"/>
  <p:embeddedFontLst>
    <p:embeddedFont>
      <p:font typeface="a고딕12" panose="02020600000000000000" pitchFamily="18" charset="-127"/>
      <p:regular r:id="rId16"/>
    </p:embeddedFont>
    <p:embeddedFont>
      <p:font typeface="a고딕15" panose="02020600000000000000" pitchFamily="18" charset="-127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8D1"/>
    <a:srgbClr val="6A7538"/>
    <a:srgbClr val="592A34"/>
    <a:srgbClr val="DBAFB8"/>
    <a:srgbClr val="B35669"/>
    <a:srgbClr val="FDE7FC"/>
    <a:srgbClr val="944657"/>
    <a:srgbClr val="C00000"/>
    <a:srgbClr val="2D2F2D"/>
    <a:srgbClr val="F68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5905" autoAdjust="0"/>
  </p:normalViewPr>
  <p:slideViewPr>
    <p:cSldViewPr>
      <p:cViewPr varScale="1">
        <p:scale>
          <a:sx n="112" d="100"/>
          <a:sy n="112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05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7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00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5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8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1916833"/>
            <a:ext cx="8784976" cy="1297304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8B98D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691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6B5-4616-9E39-E8C4-3FB4EF26EC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5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228" y="260648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2003698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0535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080143" y="2132856"/>
            <a:ext cx="6983714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8B98D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428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AE02D-45C2-571A-48F4-F7E917BB3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93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650" r:id="rId22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KTX&amp;SRT</a:t>
            </a: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 예약 </a:t>
            </a:r>
            <a:b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</a:br>
            <a:r>
              <a:rPr lang="ko-KR" altLang="en-US" dirty="0">
                <a:latin typeface="a고딕15" panose="02020600000000000000" pitchFamily="18" charset="-127"/>
                <a:ea typeface="a고딕15" panose="02020600000000000000" pitchFamily="18" charset="-127"/>
              </a:rPr>
              <a:t>매크로 프로그램</a:t>
            </a:r>
            <a:endParaRPr lang="ko-KR" altLang="en-US" b="1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72200" y="5661248"/>
            <a:ext cx="2664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2018253052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백효석</a:t>
            </a:r>
            <a:b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</a:b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2018253078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김현준</a:t>
            </a: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컴퓨터정보통신공학부</a:t>
            </a:r>
            <a:r>
              <a:rPr kumimoji="1" lang="en-US" altLang="ko-KR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20182530</a:t>
            </a:r>
            <a:r>
              <a:rPr kumimoji="1" lang="ko-KR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굴림" pitchFamily="50" charset="-127"/>
              </a:rPr>
              <a:t> 이승욱</a:t>
            </a:r>
            <a:endParaRPr kumimoji="1" lang="en-US" altLang="ko-KR" sz="10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  <a:cs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98C9F-E568-9FEF-0326-1FB8A971A680}"/>
              </a:ext>
            </a:extLst>
          </p:cNvPr>
          <p:cNvSpPr txBox="1"/>
          <p:nvPr/>
        </p:nvSpPr>
        <p:spPr>
          <a:xfrm>
            <a:off x="2123728" y="3429000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 &amp; SRT Reservation Macro Program</a:t>
            </a:r>
            <a:endParaRPr lang="ko-KR" altLang="en-US" sz="1400" dirty="0">
              <a:solidFill>
                <a:schemeClr val="accent4">
                  <a:lumMod val="40000"/>
                  <a:lumOff val="60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20820338">
            <a:off x="73618" y="457048"/>
            <a:ext cx="236643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ko-KR" altLang="en-US" sz="30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rPr>
              <a:t>목차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259632" y="2420888"/>
            <a:ext cx="3095188" cy="615428"/>
            <a:chOff x="911082" y="1916832"/>
            <a:chExt cx="3743260" cy="615428"/>
          </a:xfrm>
        </p:grpSpPr>
        <p:sp>
          <p:nvSpPr>
            <p:cNvPr id="21" name="평행 사변형 20"/>
            <p:cNvSpPr/>
            <p:nvPr/>
          </p:nvSpPr>
          <p:spPr>
            <a:xfrm rot="5400000" flipH="1">
              <a:off x="947086" y="1920192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701592" y="191683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배경 및 프로젝트 선정 동기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701592" y="2244571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955234" y="2011824"/>
              <a:ext cx="657587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59632" y="4197184"/>
            <a:ext cx="3095188" cy="618489"/>
            <a:chOff x="911082" y="3693128"/>
            <a:chExt cx="3743260" cy="618489"/>
          </a:xfrm>
        </p:grpSpPr>
        <p:sp>
          <p:nvSpPr>
            <p:cNvPr id="23" name="평행 사변형 22"/>
            <p:cNvSpPr/>
            <p:nvPr/>
          </p:nvSpPr>
          <p:spPr>
            <a:xfrm rot="5400000" flipH="1">
              <a:off x="947086" y="3699549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701592" y="3693128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프로그램 동작방식 설명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701592" y="4020867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955234" y="3788120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21830" y="2420888"/>
            <a:ext cx="3095188" cy="616958"/>
            <a:chOff x="4573280" y="1916832"/>
            <a:chExt cx="3743260" cy="616958"/>
          </a:xfrm>
        </p:grpSpPr>
        <p:sp>
          <p:nvSpPr>
            <p:cNvPr id="22" name="평행 사변형 21"/>
            <p:cNvSpPr/>
            <p:nvPr/>
          </p:nvSpPr>
          <p:spPr>
            <a:xfrm rot="5400000" flipH="1">
              <a:off x="4609284" y="1921722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363790" y="1916832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Git</a:t>
              </a: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활용 분업 파트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363790" y="2244571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4617432" y="2011824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921830" y="4197184"/>
            <a:ext cx="3095188" cy="620020"/>
            <a:chOff x="4573280" y="3693128"/>
            <a:chExt cx="3743260" cy="620020"/>
          </a:xfrm>
        </p:grpSpPr>
        <p:sp>
          <p:nvSpPr>
            <p:cNvPr id="24" name="평행 사변형 23"/>
            <p:cNvSpPr/>
            <p:nvPr/>
          </p:nvSpPr>
          <p:spPr>
            <a:xfrm rot="5400000" flipH="1">
              <a:off x="4609284" y="3701080"/>
              <a:ext cx="576064" cy="648072"/>
            </a:xfrm>
            <a:prstGeom prst="parallelogram">
              <a:avLst>
                <a:gd name="adj" fmla="val 26653"/>
              </a:avLst>
            </a:prstGeom>
            <a:solidFill>
              <a:srgbClr val="99A5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1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363790" y="369312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rgbClr val="8B98D1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프로그램 시현</a:t>
              </a:r>
              <a:endParaRPr lang="en-US" altLang="ko-KR" sz="1400" b="1" dirty="0">
                <a:solidFill>
                  <a:srgbClr val="8B98D1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363790" y="4020867"/>
              <a:ext cx="27366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617432" y="3788120"/>
              <a:ext cx="6575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a고딕12" panose="02020600000000000000" pitchFamily="18" charset="-127"/>
                  <a:ea typeface="a고딕12" panose="02020600000000000000" pitchFamily="18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5486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63688" y="1856743"/>
            <a:ext cx="3816424" cy="1416047"/>
            <a:chOff x="1880828" y="2412177"/>
            <a:chExt cx="2808312" cy="1416047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배경 및 프로젝트 선정 동기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984261" y="241217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A4C24-84D9-65DB-42E2-2E8BDE14551D}"/>
              </a:ext>
            </a:extLst>
          </p:cNvPr>
          <p:cNvSpPr txBox="1"/>
          <p:nvPr/>
        </p:nvSpPr>
        <p:spPr>
          <a:xfrm>
            <a:off x="914765" y="2550829"/>
            <a:ext cx="331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집 </a:t>
            </a:r>
            <a:r>
              <a:rPr lang="ko-KR" altLang="en-US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갈때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or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이동시 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KTX SRT 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이용</a:t>
            </a: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특정요일의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예약이 힘들다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경쟁 심함</a:t>
            </a:r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그러나 취소도 꽤 있는데 그 경우 예매를 빠르게 하기 위해 진행</a:t>
            </a: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&amp;</a:t>
            </a:r>
          </a:p>
          <a:p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예매를 빠르게 </a:t>
            </a:r>
            <a:r>
              <a:rPr lang="ko-KR" altLang="en-US" dirty="0" err="1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돕도록함</a:t>
            </a:r>
            <a:r>
              <a:rPr lang="ko-KR" altLang="en-US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398746-3A36-F7C5-ACE3-B3280F575DDB}"/>
              </a:ext>
            </a:extLst>
          </p:cNvPr>
          <p:cNvGrpSpPr/>
          <p:nvPr/>
        </p:nvGrpSpPr>
        <p:grpSpPr>
          <a:xfrm>
            <a:off x="2483768" y="188640"/>
            <a:ext cx="3816424" cy="1416047"/>
            <a:chOff x="1880828" y="2412177"/>
            <a:chExt cx="2808312" cy="1416047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2B36C83-C4F5-7824-1AF4-9BB6175C6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배경 및 프로젝트 선정 동기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3E16F2-DE2C-03A2-8DD4-A4FE77266814}"/>
                </a:ext>
              </a:extLst>
            </p:cNvPr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A045454F-557C-456D-4758-4B89488B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261" y="2412177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CC4307-485D-ADA2-74F4-F5E05065ECAA}"/>
                </a:ext>
              </a:extLst>
            </p:cNvPr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  <p:pic>
        <p:nvPicPr>
          <p:cNvPr id="1026" name="Picture 2" descr="KTX - All You Need To Know About The Korean Train eXpress">
            <a:extLst>
              <a:ext uri="{FF2B5EF4-FFF2-40B4-BE49-F238E27FC236}">
                <a16:creationId xmlns:a16="http://schemas.microsoft.com/office/drawing/2014/main" id="{59D39372-A109-4F7A-D6CB-CC3B7A5B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3" y="2354767"/>
            <a:ext cx="3366874" cy="14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새 고속열차 이름 'SRT' | SR 소식 &lt; 홍보채널 &lt; 대표홈페이지 - 국민철도 SR">
            <a:extLst>
              <a:ext uri="{FF2B5EF4-FFF2-40B4-BE49-F238E27FC236}">
                <a16:creationId xmlns:a16="http://schemas.microsoft.com/office/drawing/2014/main" id="{08D32108-F9B8-FFCB-E3D5-70BD3856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63" y="4146563"/>
            <a:ext cx="3366874" cy="16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0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some text to the title slide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6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5486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63688" y="1856743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Git</a:t>
              </a: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활용 분업 파트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34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5486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63688" y="1856743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동작방식 설명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54860" y="1700808"/>
            <a:ext cx="29954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Insert text here</a:t>
            </a:r>
            <a:endParaRPr kumimoji="1" lang="ko-KR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63688" y="1856743"/>
            <a:ext cx="3816424" cy="1350924"/>
            <a:chOff x="1880828" y="2412177"/>
            <a:chExt cx="2808312" cy="1350924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880828" y="3120338"/>
              <a:ext cx="2808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8B98D1"/>
                  </a:solidFill>
                  <a:latin typeface="+mj-lt"/>
                  <a:ea typeface="맑은 고딕" pitchFamily="50" charset="-127"/>
                </a:rPr>
                <a:t>프로그램 시현</a:t>
              </a:r>
              <a:endParaRPr lang="en-US" altLang="ko-KR" sz="2000" b="1" dirty="0">
                <a:solidFill>
                  <a:srgbClr val="8B98D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3972" y="3516880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048364" y="2412177"/>
              <a:ext cx="47324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8B98D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04</a:t>
              </a:r>
              <a:endParaRPr kumimoji="1" lang="ko-KR" altLang="ko-KR" sz="3200" b="1" dirty="0">
                <a:solidFill>
                  <a:srgbClr val="8B98D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971126" y="2996952"/>
              <a:ext cx="627717" cy="45719"/>
            </a:xfrm>
            <a:prstGeom prst="rect">
              <a:avLst/>
            </a:prstGeom>
            <a:solidFill>
              <a:srgbClr val="8B9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05215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9933</TotalTime>
  <Words>239</Words>
  <Application>Microsoft Office PowerPoint</Application>
  <PresentationFormat>화면 슬라이드 쇼(4:3)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a고딕15</vt:lpstr>
      <vt:lpstr>맑은 고딕</vt:lpstr>
      <vt:lpstr>Century Gothic</vt:lpstr>
      <vt:lpstr>굴림체</vt:lpstr>
      <vt:lpstr>a고딕12</vt:lpstr>
      <vt:lpstr>Wingdings 3</vt:lpstr>
      <vt:lpstr>Arial</vt:lpstr>
      <vt:lpstr>슬라이스</vt:lpstr>
      <vt:lpstr>KTX&amp;SRT 예약  매크로 프로그램</vt:lpstr>
      <vt:lpstr>PowerPoint 프레젠테이션</vt:lpstr>
      <vt:lpstr>PowerPoint 프레젠테이션</vt:lpstr>
      <vt:lpstr>Add some text to the title slide</vt:lpstr>
      <vt:lpstr>Add some text to the title slide</vt:lpstr>
      <vt:lpstr>Add some text to the title slide</vt:lpstr>
      <vt:lpstr>PowerPoint 프레젠테이션</vt:lpstr>
      <vt:lpstr>PowerPoint 프레젠테이션</vt:lpstr>
      <vt:lpstr>PowerPoint 프레젠테이션</vt:lpstr>
      <vt:lpstr>Add some text to the title slide</vt:lpstr>
      <vt:lpstr>Add some text to the title slide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KIM HYUNJUN</cp:lastModifiedBy>
  <cp:revision>4</cp:revision>
  <dcterms:created xsi:type="dcterms:W3CDTF">2010-02-01T08:03:16Z</dcterms:created>
  <dcterms:modified xsi:type="dcterms:W3CDTF">2022-07-21T04:52:06Z</dcterms:modified>
  <cp:category>www.slidemembers.com</cp:category>
</cp:coreProperties>
</file>