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29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j.smolin@gmail.com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lexj-smolin/ds-school-project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docs/latest/tracking.html#scenario-4-mlflow-with-remote-tracking-server-backend-and-artifact-stor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notebooks/metrics.ipynb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834888" y="2166729"/>
            <a:ext cx="10793228" cy="253447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Применение детектора </a:t>
            </a:r>
          </a:p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для определения дистанции </a:t>
            </a:r>
          </a:p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до объекта на видео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Смолин Алексей Владимирович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АлтГТУ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Комплексная защита объектов информатизации, 2003-2008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Розничный бизнес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Массовая персонализация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java-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разработчик/руководитель направления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</a:t>
            </a:r>
            <a:b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</a:b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команде занимаюсь развитием крупного проекта «Единый профиль клиента» в части работы с данными. Активно работаем с СУБД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(Oracle/Postgres)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Ignite, Kafka, Zookeeper.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Распиливаем монолит на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микросервисы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в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OpenShift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</a:t>
            </a:r>
            <a:b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</a:b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Основная деятельность: разработка (требования, архитектура, реализация, тестирование,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devops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), взаимодействие со смежными командами (постановка задач, консультация аналитиков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п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оддержки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Барнаул, готов к переезду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Контакты: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tg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@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alexj_smolin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mail: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alexj.smolin@gmail.com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490870"/>
            <a:ext cx="10515600" cy="5059017"/>
          </a:xfrm>
        </p:spPr>
        <p:txBody>
          <a:bodyPr>
            <a:noAutofit/>
          </a:bodyPr>
          <a:lstStyle/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Применение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предобученной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нейронной сети (детектора) для определения расстояния до объекта на видео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Видео может быть произвольным, ограничение только в способности детектора определять заданный класс объектов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Допускается наличие множества объектов в кадре, применяется фильтрация для отслеживания одного из них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Обработанное видео, рассчитанные метрики и параметры запуска сохраняются для дальнейшего анализа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Пример запуска: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на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репозиторий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github.com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/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alexj-smolin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/ds-school-project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5862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0015A-CD6E-3449-9482-935D7258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03" y="3184300"/>
            <a:ext cx="4594461" cy="26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799" y="1461052"/>
            <a:ext cx="11032435" cy="4562061"/>
          </a:xfrm>
        </p:spPr>
        <p:txBody>
          <a:bodyPr>
            <a:normAutofit lnSpcReduction="10000"/>
          </a:bodyPr>
          <a:lstStyle/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Покадровая обработка видео с сохранением метрик для каждого кадра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Из всех объектов в кадре оставляем только наиболее близкий к центру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Постобработка детектированного объекта:</a:t>
            </a:r>
          </a:p>
          <a:p>
            <a:pPr marL="687600" lvl="2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применение сглаживания движения рамки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(single exponential smoothing)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687600" lvl="2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обрезка рамки под размеры исходного объекта (соотношение сторон)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Различные расстояния рассчитываются на основе реальных размеров объекта и характеристик камеры (геометрия, оптика)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___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Real-time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есть опция для запуска обработки видео в реальном времени. Идея:</a:t>
            </a: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предполагается, что объекты двигаются плавно, и их движение можно аппроксимировать прямой линией на коротком отрезке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детектор асинхронно (в отдельном процессе) обрабатывает некоторые кадры</a:t>
            </a: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предсказание рамки происходит прямолинейно по последним детектированным точкам</a:t>
            </a: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ограничение: допускается наличие только одного объекта интересующего класса</a:t>
            </a: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en-GB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t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rade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off: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теряем в качестве, но получаем картинку в реальном времени и компенсируем ошибки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детекции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230400" indent="-230400">
              <a:lnSpc>
                <a:spcPct val="150000"/>
              </a:lnSpc>
              <a:spcBef>
                <a:spcPts val="0"/>
              </a:spcBef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8179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E010C-1929-184D-B5A2-CF35BB802C03}"/>
              </a:ext>
            </a:extLst>
          </p:cNvPr>
          <p:cNvSpPr txBox="1">
            <a:spLocks/>
          </p:cNvSpPr>
          <p:nvPr/>
        </p:nvSpPr>
        <p:spPr>
          <a:xfrm>
            <a:off x="685800" y="14891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Входные данные: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 с видео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характеристики исходного объекта (ширина, высота и класс объекта в терминах используемого детектора)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характеристики камеры (фокусное расстояние (константное), ширина и высота матрицы)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параметры работы детектора (сложность, минимальная уверенность)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параметры постобработки (сглаживание, допустимые отклонения размеров объекта, асинхронный режим)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Выходные данные: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 с видео + слой с рамкой и основными метриками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история изменения различных метрик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8581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DEE793-883F-7A4E-AC02-971C8EEA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0" y="1901536"/>
            <a:ext cx="4518992" cy="442553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36104" y="1497634"/>
            <a:ext cx="7285383" cy="2994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Язык: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Детектор: семейство моделей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YOLO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использовалась модель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`yolo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v8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nano`)</a:t>
            </a:r>
            <a:b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</a:b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(через библиотеку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ultralytics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Библиотеки для работы с видео: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OpenCV,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Torchvision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AV (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FFmpeg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Трекинг экспериментов: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LFlow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+ docker (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mlflow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server,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postgres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s3 storage)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Конфигурация запуска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проекта: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d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otenv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80A2F-1E25-4B46-A950-080D5A556C88}"/>
              </a:ext>
            </a:extLst>
          </p:cNvPr>
          <p:cNvSpPr txBox="1"/>
          <p:nvPr/>
        </p:nvSpPr>
        <p:spPr>
          <a:xfrm>
            <a:off x="8309590" y="6307191"/>
            <a:ext cx="3029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hlinkClick r:id="rId3"/>
              </a:rPr>
              <a:t>Сценарий развертки сервера </a:t>
            </a:r>
            <a:r>
              <a:rPr lang="en-RU" sz="1400" dirty="0">
                <a:hlinkClick r:id="rId3"/>
              </a:rPr>
              <a:t>MLFlow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26166" y="1606966"/>
            <a:ext cx="10515600" cy="435133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Анализ и интерпретация метрик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notebooks/metrics.ipynb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Направления развития:</a:t>
            </a: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возможность работы с переменным фокусным расстоянием</a:t>
            </a: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ограничить количество предсказываемых кадров для асинхронного режима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отслеживание множества объектов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идентификация объектов с помощью предсказания положения объекта)</a:t>
            </a:r>
          </a:p>
          <a:p>
            <a:pPr lvl="1"/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457200" lvl="1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85136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Анализ работы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927BB-7BF4-9646-9981-1E9ED16B2119}"/>
              </a:ext>
            </a:extLst>
          </p:cNvPr>
          <p:cNvSpPr txBox="1"/>
          <p:nvPr/>
        </p:nvSpPr>
        <p:spPr>
          <a:xfrm>
            <a:off x="487017" y="2912164"/>
            <a:ext cx="11320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Done</a:t>
            </a:r>
            <a:endParaRPr lang="en-RU" sz="4000" dirty="0"/>
          </a:p>
        </p:txBody>
      </p:sp>
    </p:spTree>
    <p:extLst>
      <p:ext uri="{BB962C8B-B14F-4D97-AF65-F5344CB8AC3E}">
        <p14:creationId xmlns:p14="http://schemas.microsoft.com/office/powerpoint/2010/main" val="3007461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527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Microsoft Office User</cp:lastModifiedBy>
  <cp:revision>37</cp:revision>
  <dcterms:created xsi:type="dcterms:W3CDTF">2021-02-19T10:44:02Z</dcterms:created>
  <dcterms:modified xsi:type="dcterms:W3CDTF">2023-05-28T07:17:51Z</dcterms:modified>
</cp:coreProperties>
</file>