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6AAC-470A-46C9-8D56-956A60089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AB510-BDFC-441A-9083-EC01E41EA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DB44C-7BF7-4708-9108-9401B892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1CB4-219C-44C3-B155-8A8C085118A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79A43-1069-4B75-8392-D1F665D3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D08DF-2745-4AC4-95F5-A22E2308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EFBF-4D5E-4250-8C18-E53F4C421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0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D2DF-09D3-4946-9E17-F0A9CEAD2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20E00-2014-4D60-BF9B-7FA571536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F89B8-49C3-4A39-94A1-74A4A6BF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1CB4-219C-44C3-B155-8A8C085118A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A912C-D9EB-4A19-9232-AF531B19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30F72-FE02-4596-8DA8-F3FAFAD88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EFBF-4D5E-4250-8C18-E53F4C421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1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E44D3E-2CB0-41D7-8E13-9F61FF758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32B2C-F766-4047-AD31-EA8243E8C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5AF47-997F-4EB4-AAAA-09032A1B4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1CB4-219C-44C3-B155-8A8C085118A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D7F8F-78F3-4B6E-AF6D-FD1A073E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FB23B-6B6E-4A6E-9F61-92D8AAAF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EFBF-4D5E-4250-8C18-E53F4C421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9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E3AC8-7C57-4C76-B6B6-31D7A763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9C2E-9170-4E12-A7FB-E5BDD0DB6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184E2-72D5-4C0C-BACB-DFEB14C53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1CB4-219C-44C3-B155-8A8C085118A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E42A3-F6F9-450B-AC7A-E0CF3172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C8ECF-5371-4266-82FE-690672432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EFBF-4D5E-4250-8C18-E53F4C421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8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89577-60CA-4074-A20C-ADDF7004F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CE9C6-70AE-4809-A903-60BC505A3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3A2E9-50D2-4B3A-A0F3-50E179D6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1CB4-219C-44C3-B155-8A8C085118A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14539-258B-43D9-81A7-934839750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12951-A7DF-4EDC-862E-2BE33A72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EFBF-4D5E-4250-8C18-E53F4C421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7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0002-514A-43D2-83D4-23EEFD52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6BF41-737D-4597-B95F-E5BF6A2B2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71F32-1429-4CD2-9BC5-D61F776ED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A8C90-E9CF-4FB0-BD9B-1AF02D9AC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1CB4-219C-44C3-B155-8A8C085118A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39010-95F6-40B1-A7F2-2E8DAF01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3419C-5558-44B0-8185-54B52E0E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EFBF-4D5E-4250-8C18-E53F4C421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5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7AD83-DA3D-4FDA-9939-261EDEA12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48A77-3F59-4D24-9D2C-37B6D1F46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ADD00-6A12-4784-B83B-708FA0DF1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DE9E1D-AA87-4EE7-B9B4-5944C8CF1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B5FDE-48D1-472E-99B2-BD72E26D9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43C7AF-1C10-4079-BD43-59B1E3625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1CB4-219C-44C3-B155-8A8C085118A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050B0D-A151-42FE-B924-3CBB7EDD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B26C51-F6B8-4459-B59D-C74627C1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EFBF-4D5E-4250-8C18-E53F4C421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4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B870E-3A8E-4665-B5B0-24626FED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86782-DC72-455D-8EE2-051F1CDE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1CB4-219C-44C3-B155-8A8C085118A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F0DB6-3570-4ABD-BE69-32567937C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C2270-116F-4C55-979C-99440585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EFBF-4D5E-4250-8C18-E53F4C421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0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89AD26-B634-45FC-9EA7-662809EF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1CB4-219C-44C3-B155-8A8C085118A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6ECC2B-91C9-4A4A-83A1-D2A3FCCF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715C8-FA9A-4600-ADA6-6EB50E1CF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EFBF-4D5E-4250-8C18-E53F4C421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0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6918-150C-4EF3-BB47-981DC82B1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50AC4-45E3-4989-AE4C-82C8D70E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B1B90-CC4C-4FB0-9A38-CDDE1D6EF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5D613-2C10-4AE4-B10C-3B8CA7386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1CB4-219C-44C3-B155-8A8C085118A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56774-90E2-4DE4-BA76-04AE776B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0849C-7476-417F-A5D7-216CF0A0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EFBF-4D5E-4250-8C18-E53F4C421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6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B17F-1E04-4136-8909-6AAAB9B3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8F0B3-35E5-4BB7-9C3F-FE10EE352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B13AB-A8EC-4656-887F-8EC36E113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AD8B2-7CF3-4C4B-90F3-5E095E06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1CB4-219C-44C3-B155-8A8C085118A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EBD12-0ACA-41B9-8A21-033DFD7CB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53C28-8933-45ED-84CD-C0883D7C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EFBF-4D5E-4250-8C18-E53F4C421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8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E6CB50-34BD-4940-8575-86A71DE4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27971-873B-44C9-838D-CDB9A9E22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0D2B9-C61E-407D-9CF5-D20FBBC4D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41CB4-219C-44C3-B155-8A8C085118A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999A7-C384-4877-B276-B86FBBC01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C56F4-CE67-4305-A87E-88310671D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9EFBF-4D5E-4250-8C18-E53F4C421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7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4EAA49-724C-48B9-A747-154CB129D513}"/>
              </a:ext>
            </a:extLst>
          </p:cNvPr>
          <p:cNvSpPr/>
          <p:nvPr/>
        </p:nvSpPr>
        <p:spPr>
          <a:xfrm>
            <a:off x="1500895" y="2564089"/>
            <a:ext cx="1340457" cy="2149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DFF2F-E8F2-47A5-BB97-D1D9161EC7BC}"/>
              </a:ext>
            </a:extLst>
          </p:cNvPr>
          <p:cNvSpPr txBox="1"/>
          <p:nvPr/>
        </p:nvSpPr>
        <p:spPr>
          <a:xfrm>
            <a:off x="1504343" y="2682622"/>
            <a:ext cx="13404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flight</a:t>
            </a:r>
          </a:p>
          <a:p>
            <a:r>
              <a:rPr lang="en-US" u="sng" dirty="0"/>
              <a:t>flight_no</a:t>
            </a:r>
          </a:p>
          <a:p>
            <a:r>
              <a:rPr lang="en-US" u="sng" dirty="0"/>
              <a:t>flight_date</a:t>
            </a:r>
          </a:p>
          <a:p>
            <a:r>
              <a:rPr lang="en-US" dirty="0"/>
              <a:t>flight_time</a:t>
            </a:r>
          </a:p>
          <a:p>
            <a:r>
              <a:rPr lang="en-US" dirty="0"/>
              <a:t>source_aprt</a:t>
            </a:r>
          </a:p>
          <a:p>
            <a:r>
              <a:rPr lang="en-US" dirty="0"/>
              <a:t>destination</a:t>
            </a:r>
          </a:p>
          <a:p>
            <a:r>
              <a:rPr lang="en-US" dirty="0"/>
              <a:t>domestic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1E5E47-C047-4441-B1AB-9E8463E8133E}"/>
              </a:ext>
            </a:extLst>
          </p:cNvPr>
          <p:cNvCxnSpPr>
            <a:cxnSpLocks/>
          </p:cNvCxnSpPr>
          <p:nvPr/>
        </p:nvCxnSpPr>
        <p:spPr>
          <a:xfrm>
            <a:off x="1572126" y="3017919"/>
            <a:ext cx="1272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3E430EA-6F6A-48F1-A59D-E7912F1DBB77}"/>
              </a:ext>
            </a:extLst>
          </p:cNvPr>
          <p:cNvSpPr/>
          <p:nvPr/>
        </p:nvSpPr>
        <p:spPr>
          <a:xfrm>
            <a:off x="4885266" y="2979586"/>
            <a:ext cx="1633149" cy="1318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FC5624-CBA1-482D-B2A6-D38373E64D91}"/>
              </a:ext>
            </a:extLst>
          </p:cNvPr>
          <p:cNvSpPr txBox="1"/>
          <p:nvPr/>
        </p:nvSpPr>
        <p:spPr>
          <a:xfrm>
            <a:off x="4885266" y="3098123"/>
            <a:ext cx="2421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aircraft</a:t>
            </a:r>
          </a:p>
          <a:p>
            <a:r>
              <a:rPr lang="en-US" u="sng" dirty="0"/>
              <a:t>type_code</a:t>
            </a:r>
            <a:endParaRPr lang="en-US" dirty="0"/>
          </a:p>
          <a:p>
            <a:r>
              <a:rPr lang="en-US" dirty="0"/>
              <a:t>company</a:t>
            </a:r>
          </a:p>
          <a:p>
            <a:r>
              <a:rPr lang="en-US" dirty="0"/>
              <a:t>model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B2E4B0-9A3C-4F03-B26E-69AD795A0474}"/>
              </a:ext>
            </a:extLst>
          </p:cNvPr>
          <p:cNvCxnSpPr>
            <a:cxnSpLocks/>
          </p:cNvCxnSpPr>
          <p:nvPr/>
        </p:nvCxnSpPr>
        <p:spPr>
          <a:xfrm flipV="1">
            <a:off x="4885266" y="3429000"/>
            <a:ext cx="1633149" cy="4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4523C6B-995F-4462-8EEB-BA6E930E231B}"/>
              </a:ext>
            </a:extLst>
          </p:cNvPr>
          <p:cNvSpPr/>
          <p:nvPr/>
        </p:nvSpPr>
        <p:spPr>
          <a:xfrm>
            <a:off x="8939883" y="2811983"/>
            <a:ext cx="1227666" cy="1595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5DF03B-421A-417F-90CA-76F0E254E5FA}"/>
              </a:ext>
            </a:extLst>
          </p:cNvPr>
          <p:cNvSpPr txBox="1"/>
          <p:nvPr/>
        </p:nvSpPr>
        <p:spPr>
          <a:xfrm>
            <a:off x="8939882" y="2930510"/>
            <a:ext cx="12276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seats</a:t>
            </a:r>
          </a:p>
          <a:p>
            <a:r>
              <a:rPr lang="en-US" u="sng" dirty="0"/>
              <a:t>s</a:t>
            </a:r>
            <a:r>
              <a:rPr lang="en-US" dirty="0"/>
              <a:t>e</a:t>
            </a:r>
            <a:r>
              <a:rPr lang="en-US" u="sng" dirty="0"/>
              <a:t>a</a:t>
            </a:r>
            <a:r>
              <a:rPr lang="en-US" dirty="0"/>
              <a:t>t_n</a:t>
            </a:r>
            <a:r>
              <a:rPr lang="en-US" u="sng" dirty="0"/>
              <a:t>o</a:t>
            </a:r>
            <a:endParaRPr lang="en-US" dirty="0"/>
          </a:p>
          <a:p>
            <a:r>
              <a:rPr lang="en-US" dirty="0"/>
              <a:t>class</a:t>
            </a:r>
          </a:p>
          <a:p>
            <a:r>
              <a:rPr lang="en-US" dirty="0"/>
              <a:t>seat_type</a:t>
            </a:r>
          </a:p>
          <a:p>
            <a:r>
              <a:rPr lang="en-US" dirty="0"/>
              <a:t>exit_row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CCD631-9C00-4F87-8799-55E21D7E5C9B}"/>
              </a:ext>
            </a:extLst>
          </p:cNvPr>
          <p:cNvCxnSpPr>
            <a:cxnSpLocks/>
          </p:cNvCxnSpPr>
          <p:nvPr/>
        </p:nvCxnSpPr>
        <p:spPr>
          <a:xfrm>
            <a:off x="8939880" y="3257351"/>
            <a:ext cx="12276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mond 18">
            <a:extLst>
              <a:ext uri="{FF2B5EF4-FFF2-40B4-BE49-F238E27FC236}">
                <a16:creationId xmlns:a16="http://schemas.microsoft.com/office/drawing/2014/main" id="{E63E5B65-2AEE-4998-8882-9A4801CB18C4}"/>
              </a:ext>
            </a:extLst>
          </p:cNvPr>
          <p:cNvSpPr/>
          <p:nvPr/>
        </p:nvSpPr>
        <p:spPr>
          <a:xfrm>
            <a:off x="7014042" y="2930510"/>
            <a:ext cx="1633149" cy="147732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1F2ED4FE-E088-4CC7-B793-61C7BED9D254}"/>
              </a:ext>
            </a:extLst>
          </p:cNvPr>
          <p:cNvSpPr/>
          <p:nvPr/>
        </p:nvSpPr>
        <p:spPr>
          <a:xfrm>
            <a:off x="3073401" y="3038856"/>
            <a:ext cx="1422398" cy="131886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849544-DE15-4466-AA44-7EB2870346CC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>
            <a:off x="4495799" y="3698288"/>
            <a:ext cx="389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741D871-A2C0-4180-9749-22D9CEE97F73}"/>
              </a:ext>
            </a:extLst>
          </p:cNvPr>
          <p:cNvCxnSpPr>
            <a:cxnSpLocks/>
            <a:stCxn id="19" idx="3"/>
            <a:endCxn id="14" idx="1"/>
          </p:cNvCxnSpPr>
          <p:nvPr/>
        </p:nvCxnSpPr>
        <p:spPr>
          <a:xfrm>
            <a:off x="8647191" y="3669174"/>
            <a:ext cx="292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7CABA0D-10A8-41D3-B892-C077D7EB179D}"/>
              </a:ext>
            </a:extLst>
          </p:cNvPr>
          <p:cNvCxnSpPr>
            <a:cxnSpLocks/>
            <a:stCxn id="20" idx="1"/>
            <a:endCxn id="5" idx="3"/>
          </p:cNvCxnSpPr>
          <p:nvPr/>
        </p:nvCxnSpPr>
        <p:spPr>
          <a:xfrm flipH="1" flipV="1">
            <a:off x="2844800" y="3698285"/>
            <a:ext cx="228601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amond 47">
            <a:extLst>
              <a:ext uri="{FF2B5EF4-FFF2-40B4-BE49-F238E27FC236}">
                <a16:creationId xmlns:a16="http://schemas.microsoft.com/office/drawing/2014/main" id="{356707DC-72C0-4BA1-96F7-1992A67E2057}"/>
              </a:ext>
            </a:extLst>
          </p:cNvPr>
          <p:cNvSpPr/>
          <p:nvPr/>
        </p:nvSpPr>
        <p:spPr>
          <a:xfrm>
            <a:off x="7193652" y="3098568"/>
            <a:ext cx="1288381" cy="114468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888FD25-E24B-4C23-A20A-74C0BB142ED9}"/>
              </a:ext>
            </a:extLst>
          </p:cNvPr>
          <p:cNvSpPr txBox="1"/>
          <p:nvPr/>
        </p:nvSpPr>
        <p:spPr>
          <a:xfrm>
            <a:off x="3462868" y="3505203"/>
            <a:ext cx="965200" cy="37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flying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0551290-1D38-4191-95F7-063EA8BC611B}"/>
              </a:ext>
            </a:extLst>
          </p:cNvPr>
          <p:cNvSpPr txBox="1"/>
          <p:nvPr/>
        </p:nvSpPr>
        <p:spPr>
          <a:xfrm>
            <a:off x="7403510" y="3476094"/>
            <a:ext cx="88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flt_seat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CD168F8-35C5-47C8-B5FA-9D39E89AB286}"/>
              </a:ext>
            </a:extLst>
          </p:cNvPr>
          <p:cNvCxnSpPr>
            <a:cxnSpLocks/>
          </p:cNvCxnSpPr>
          <p:nvPr/>
        </p:nvCxnSpPr>
        <p:spPr>
          <a:xfrm flipH="1">
            <a:off x="2844801" y="3792522"/>
            <a:ext cx="336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B28E000-2014-46B4-9C98-2736FF0484A4}"/>
              </a:ext>
            </a:extLst>
          </p:cNvPr>
          <p:cNvCxnSpPr>
            <a:cxnSpLocks/>
          </p:cNvCxnSpPr>
          <p:nvPr/>
        </p:nvCxnSpPr>
        <p:spPr>
          <a:xfrm>
            <a:off x="8482033" y="3787702"/>
            <a:ext cx="457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77F6610-1840-437E-8CAF-597DE360D368}"/>
              </a:ext>
            </a:extLst>
          </p:cNvPr>
          <p:cNvSpPr txBox="1"/>
          <p:nvPr/>
        </p:nvSpPr>
        <p:spPr>
          <a:xfrm>
            <a:off x="633192" y="842746"/>
            <a:ext cx="425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1 Alex Janosi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6AA1ED6-E463-4368-B17F-D06427E57A41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6536264" y="3669174"/>
            <a:ext cx="477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87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50F5BC3E-130D-4C23-8B50-2FE7A9FE6DC4}"/>
              </a:ext>
            </a:extLst>
          </p:cNvPr>
          <p:cNvSpPr/>
          <p:nvPr/>
        </p:nvSpPr>
        <p:spPr>
          <a:xfrm>
            <a:off x="622299" y="3979259"/>
            <a:ext cx="1962154" cy="2378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41720D9-71FE-494F-9265-FAED27B48E75}"/>
              </a:ext>
            </a:extLst>
          </p:cNvPr>
          <p:cNvSpPr txBox="1"/>
          <p:nvPr/>
        </p:nvSpPr>
        <p:spPr>
          <a:xfrm>
            <a:off x="622297" y="4097786"/>
            <a:ext cx="24214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traveler</a:t>
            </a:r>
          </a:p>
          <a:p>
            <a:r>
              <a:rPr lang="en-US" dirty="0"/>
              <a:t>passport</a:t>
            </a:r>
          </a:p>
          <a:p>
            <a:r>
              <a:rPr lang="en-US" dirty="0"/>
              <a:t>citizenship</a:t>
            </a:r>
          </a:p>
          <a:p>
            <a:r>
              <a:rPr lang="en-US" dirty="0"/>
              <a:t>emergency_contact</a:t>
            </a:r>
          </a:p>
          <a:p>
            <a:r>
              <a:rPr lang="en-US" dirty="0"/>
              <a:t>    emerg_name</a:t>
            </a:r>
          </a:p>
          <a:p>
            <a:r>
              <a:rPr lang="en-US" dirty="0"/>
              <a:t>    emerg_phone</a:t>
            </a:r>
          </a:p>
          <a:p>
            <a:r>
              <a:rPr lang="en-US" dirty="0"/>
              <a:t>frequent_flyer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5F26B1D-1357-47E3-8EEE-20D3B491A626}"/>
              </a:ext>
            </a:extLst>
          </p:cNvPr>
          <p:cNvCxnSpPr>
            <a:cxnSpLocks/>
          </p:cNvCxnSpPr>
          <p:nvPr/>
        </p:nvCxnSpPr>
        <p:spPr>
          <a:xfrm>
            <a:off x="622296" y="4424627"/>
            <a:ext cx="1962157" cy="8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097F66A-C5B7-41A0-8175-0D6392A3320F}"/>
              </a:ext>
            </a:extLst>
          </p:cNvPr>
          <p:cNvSpPr txBox="1"/>
          <p:nvPr/>
        </p:nvSpPr>
        <p:spPr>
          <a:xfrm>
            <a:off x="457750" y="520771"/>
            <a:ext cx="248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2 Alex Janosi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4BC37EA-E65C-444F-A936-AD89949551A7}"/>
              </a:ext>
            </a:extLst>
          </p:cNvPr>
          <p:cNvSpPr/>
          <p:nvPr/>
        </p:nvSpPr>
        <p:spPr>
          <a:xfrm>
            <a:off x="2277532" y="870955"/>
            <a:ext cx="2658534" cy="2332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6022F84-054B-4920-BC66-BA262D908D44}"/>
              </a:ext>
            </a:extLst>
          </p:cNvPr>
          <p:cNvSpPr txBox="1"/>
          <p:nvPr/>
        </p:nvSpPr>
        <p:spPr>
          <a:xfrm>
            <a:off x="2277532" y="952513"/>
            <a:ext cx="26585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</a:t>
            </a:r>
          </a:p>
          <a:p>
            <a:r>
              <a:rPr lang="en-US" u="sng" dirty="0"/>
              <a:t>customer_id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    first_name</a:t>
            </a:r>
          </a:p>
          <a:p>
            <a:r>
              <a:rPr lang="en-US" dirty="0"/>
              <a:t>    last_name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{ </a:t>
            </a:r>
            <a:r>
              <a:rPr lang="en-US"/>
              <a:t>phone } (at least one)</a:t>
            </a:r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4F73E1B-8E60-4D15-B909-954CC087B833}"/>
              </a:ext>
            </a:extLst>
          </p:cNvPr>
          <p:cNvCxnSpPr>
            <a:cxnSpLocks/>
          </p:cNvCxnSpPr>
          <p:nvPr/>
        </p:nvCxnSpPr>
        <p:spPr>
          <a:xfrm>
            <a:off x="2277532" y="1289386"/>
            <a:ext cx="2658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CE6A8F51-47CC-4F35-8FA4-AFA9C9B17C9F}"/>
              </a:ext>
            </a:extLst>
          </p:cNvPr>
          <p:cNvSpPr/>
          <p:nvPr/>
        </p:nvSpPr>
        <p:spPr>
          <a:xfrm>
            <a:off x="3725338" y="4278232"/>
            <a:ext cx="1661583" cy="1872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C37E0C-5345-46C3-B3A1-7FF423131FDE}"/>
              </a:ext>
            </a:extLst>
          </p:cNvPr>
          <p:cNvSpPr txBox="1"/>
          <p:nvPr/>
        </p:nvSpPr>
        <p:spPr>
          <a:xfrm>
            <a:off x="3668183" y="4354943"/>
            <a:ext cx="2658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purchaser</a:t>
            </a:r>
          </a:p>
          <a:p>
            <a:r>
              <a:rPr lang="en-US" dirty="0"/>
              <a:t>payment</a:t>
            </a:r>
          </a:p>
          <a:p>
            <a:r>
              <a:rPr lang="en-US" dirty="0"/>
              <a:t>    card_no</a:t>
            </a:r>
          </a:p>
          <a:p>
            <a:r>
              <a:rPr lang="en-US" dirty="0"/>
              <a:t>    exp_date</a:t>
            </a:r>
          </a:p>
          <a:p>
            <a:r>
              <a:rPr lang="en-US" dirty="0"/>
              <a:t>    veri_code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1E4224B-2F54-469E-BA51-B1A32FC27FAD}"/>
              </a:ext>
            </a:extLst>
          </p:cNvPr>
          <p:cNvCxnSpPr>
            <a:cxnSpLocks/>
          </p:cNvCxnSpPr>
          <p:nvPr/>
        </p:nvCxnSpPr>
        <p:spPr>
          <a:xfrm>
            <a:off x="3725338" y="4732063"/>
            <a:ext cx="1661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B2E7CE41-DD6A-45C8-ACF4-04EAEA7A3D9E}"/>
              </a:ext>
            </a:extLst>
          </p:cNvPr>
          <p:cNvSpPr/>
          <p:nvPr/>
        </p:nvSpPr>
        <p:spPr>
          <a:xfrm>
            <a:off x="7766050" y="4572379"/>
            <a:ext cx="2421467" cy="1318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831FCA6-E8A7-4CF8-8A59-F53AF17E0444}"/>
              </a:ext>
            </a:extLst>
          </p:cNvPr>
          <p:cNvSpPr txBox="1"/>
          <p:nvPr/>
        </p:nvSpPr>
        <p:spPr>
          <a:xfrm>
            <a:off x="7766050" y="4690916"/>
            <a:ext cx="2421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purchase</a:t>
            </a:r>
          </a:p>
          <a:p>
            <a:r>
              <a:rPr lang="en-US" u="sng" dirty="0"/>
              <a:t>purchase_id</a:t>
            </a:r>
          </a:p>
          <a:p>
            <a:r>
              <a:rPr lang="en-US" dirty="0"/>
              <a:t>purchase_time</a:t>
            </a:r>
          </a:p>
          <a:p>
            <a:r>
              <a:rPr lang="en-US" dirty="0"/>
              <a:t>conf_number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2DA08A0-0633-4741-AC7F-554CA74626E8}"/>
              </a:ext>
            </a:extLst>
          </p:cNvPr>
          <p:cNvCxnSpPr/>
          <p:nvPr/>
        </p:nvCxnSpPr>
        <p:spPr>
          <a:xfrm>
            <a:off x="7766050" y="5026213"/>
            <a:ext cx="24214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Diamond 100">
            <a:extLst>
              <a:ext uri="{FF2B5EF4-FFF2-40B4-BE49-F238E27FC236}">
                <a16:creationId xmlns:a16="http://schemas.microsoft.com/office/drawing/2014/main" id="{8CD11277-62A2-4E87-BB2C-0EB715E73672}"/>
              </a:ext>
            </a:extLst>
          </p:cNvPr>
          <p:cNvSpPr/>
          <p:nvPr/>
        </p:nvSpPr>
        <p:spPr>
          <a:xfrm>
            <a:off x="5954185" y="4631649"/>
            <a:ext cx="1422398" cy="131886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7BB8096-BC32-4F8F-87D5-786984AD5783}"/>
              </a:ext>
            </a:extLst>
          </p:cNvPr>
          <p:cNvCxnSpPr>
            <a:cxnSpLocks/>
            <a:stCxn id="101" idx="1"/>
          </p:cNvCxnSpPr>
          <p:nvPr/>
        </p:nvCxnSpPr>
        <p:spPr>
          <a:xfrm flipH="1">
            <a:off x="5386921" y="5291081"/>
            <a:ext cx="567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8753F39-2CBF-40C8-AA47-7128E8FDDEED}"/>
              </a:ext>
            </a:extLst>
          </p:cNvPr>
          <p:cNvCxnSpPr>
            <a:cxnSpLocks/>
            <a:stCxn id="101" idx="3"/>
            <a:endCxn id="99" idx="1"/>
          </p:cNvCxnSpPr>
          <p:nvPr/>
        </p:nvCxnSpPr>
        <p:spPr>
          <a:xfrm>
            <a:off x="7376583" y="5291081"/>
            <a:ext cx="3894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83AD6B7D-73E5-45AD-AE1F-E3A78BAEB2A1}"/>
              </a:ext>
            </a:extLst>
          </p:cNvPr>
          <p:cNvSpPr txBox="1"/>
          <p:nvPr/>
        </p:nvSpPr>
        <p:spPr>
          <a:xfrm>
            <a:off x="6115052" y="5097996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purchased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6A61615-5893-4AEA-9ED9-D4BB40951320}"/>
              </a:ext>
            </a:extLst>
          </p:cNvPr>
          <p:cNvCxnSpPr>
            <a:cxnSpLocks/>
          </p:cNvCxnSpPr>
          <p:nvPr/>
        </p:nvCxnSpPr>
        <p:spPr>
          <a:xfrm>
            <a:off x="7308852" y="5400960"/>
            <a:ext cx="457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683BD461-F584-4713-A8B2-BD04F5006C5F}"/>
              </a:ext>
            </a:extLst>
          </p:cNvPr>
          <p:cNvSpPr txBox="1"/>
          <p:nvPr/>
        </p:nvSpPr>
        <p:spPr>
          <a:xfrm>
            <a:off x="3298824" y="3302226"/>
            <a:ext cx="81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61289C8-BD48-40D1-B87D-B11BBBF1E8ED}"/>
              </a:ext>
            </a:extLst>
          </p:cNvPr>
          <p:cNvSpPr/>
          <p:nvPr/>
        </p:nvSpPr>
        <p:spPr>
          <a:xfrm rot="3705164">
            <a:off x="2754739" y="3234318"/>
            <a:ext cx="317969" cy="3093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0AD8C20-C99E-424B-9094-5264D02E0DDF}"/>
              </a:ext>
            </a:extLst>
          </p:cNvPr>
          <p:cNvSpPr/>
          <p:nvPr/>
        </p:nvSpPr>
        <p:spPr>
          <a:xfrm rot="20470706">
            <a:off x="4130453" y="3262810"/>
            <a:ext cx="317969" cy="3093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12C87D3-8C72-419C-B6ED-7D04BB59849C}"/>
              </a:ext>
            </a:extLst>
          </p:cNvPr>
          <p:cNvCxnSpPr>
            <a:stCxn id="62" idx="0"/>
            <a:endCxn id="2" idx="3"/>
          </p:cNvCxnSpPr>
          <p:nvPr/>
        </p:nvCxnSpPr>
        <p:spPr>
          <a:xfrm flipV="1">
            <a:off x="1603376" y="3462232"/>
            <a:ext cx="1174072" cy="517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F0B3D6-587A-4424-8F84-06024F10E7C6}"/>
              </a:ext>
            </a:extLst>
          </p:cNvPr>
          <p:cNvCxnSpPr>
            <a:cxnSpLocks/>
            <a:stCxn id="29" idx="3"/>
            <a:endCxn id="95" idx="0"/>
          </p:cNvCxnSpPr>
          <p:nvPr/>
        </p:nvCxnSpPr>
        <p:spPr>
          <a:xfrm>
            <a:off x="4339347" y="3563934"/>
            <a:ext cx="216783" cy="714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690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5E8B5A-10AF-466F-A998-5D892612C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4938"/>
            <a:ext cx="3048000" cy="550862"/>
          </a:xfrm>
        </p:spPr>
        <p:txBody>
          <a:bodyPr/>
          <a:lstStyle/>
          <a:p>
            <a:r>
              <a:rPr lang="en-US" dirty="0"/>
              <a:t>Problem 3 Alex Janosi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76DC4-12C6-4A57-A4F9-AC213CDB166D}"/>
              </a:ext>
            </a:extLst>
          </p:cNvPr>
          <p:cNvSpPr/>
          <p:nvPr/>
        </p:nvSpPr>
        <p:spPr>
          <a:xfrm>
            <a:off x="7912104" y="3696635"/>
            <a:ext cx="1661583" cy="1053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9B6FC-B78D-4BD0-AE9E-DC56E5FFA3B9}"/>
              </a:ext>
            </a:extLst>
          </p:cNvPr>
          <p:cNvSpPr txBox="1"/>
          <p:nvPr/>
        </p:nvSpPr>
        <p:spPr>
          <a:xfrm>
            <a:off x="7866593" y="3827300"/>
            <a:ext cx="1752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ticket</a:t>
            </a:r>
          </a:p>
          <a:p>
            <a:r>
              <a:rPr lang="en-US" u="sng" dirty="0"/>
              <a:t>ticket_id</a:t>
            </a:r>
          </a:p>
          <a:p>
            <a:r>
              <a:rPr lang="en-US" dirty="0"/>
              <a:t>sale_price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2C5063-7534-4DB8-BA16-A945B0BE9D89}"/>
              </a:ext>
            </a:extLst>
          </p:cNvPr>
          <p:cNvCxnSpPr>
            <a:cxnSpLocks/>
          </p:cNvCxnSpPr>
          <p:nvPr/>
        </p:nvCxnSpPr>
        <p:spPr>
          <a:xfrm>
            <a:off x="7912104" y="4150466"/>
            <a:ext cx="1661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E192734F-F52E-44F7-A59B-A55384EAE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962" y="1428303"/>
            <a:ext cx="6848230" cy="132942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8B09F06-87D9-49CB-89A7-729E1FF1B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867" y="3259381"/>
            <a:ext cx="5334874" cy="267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37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120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Janosi</dc:creator>
  <cp:lastModifiedBy>Alex Janosi</cp:lastModifiedBy>
  <cp:revision>40</cp:revision>
  <dcterms:created xsi:type="dcterms:W3CDTF">2018-11-26T03:45:30Z</dcterms:created>
  <dcterms:modified xsi:type="dcterms:W3CDTF">2018-11-27T18:03:56Z</dcterms:modified>
</cp:coreProperties>
</file>