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369592-CD62-4A11-85DD-E097DDC323F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D83853-11CF-424B-A85B-E2AE5014A63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0B3A4-FEBF-4FD4-A3DA-812887F20EE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22DF58-299F-463D-838C-11ABC34E594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04F8F-90A7-4DC7-A3F7-D63242211C3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463040"/>
            <a:ext cx="9142920" cy="10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75EF3-B038-4A27-BC96-9D32D088779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97954-0BFA-491C-BF98-6BC5EA5CB89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22052-7C9C-41EC-94B2-274C8CC4933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E7EF18-2876-44BC-84A9-0D1E832E28A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EE6F0-48D1-4A1D-99D6-098FAA4CB45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480E2-97C9-4001-9CAC-1A3D8F245E9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A171C-5C38-48B1-AFC2-B0C6585A65B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8F8624-A7DE-4926-BEC9-A0C37A3C2679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F904CD-90F4-489E-ADDC-7148E1362A7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F2CC0C-6F50-4778-AEFD-D52E0E96A62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94322A-02D6-4EEB-9AA3-77ADC7EF9DD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714D3C-88E3-4E6B-8690-29F87176EE8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523880" y="1463040"/>
            <a:ext cx="9142920" cy="10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49973D-57E3-4D40-BD8B-142F59E0F78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1670765-8E72-4709-98AC-4AAF5F28E24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B42E2E-882B-4501-BD84-5401C88DF9E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B42CA5-9C9B-4A35-BE15-DD7B25334B3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90A100-7311-4880-A72D-896F7442386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D31613-EB7B-4F20-A64D-6ED33A194F7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549E29-4C78-465E-89FC-F7C21E9C79B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523880" y="1463040"/>
            <a:ext cx="9142920" cy="10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463040"/>
            <a:ext cx="9142920" cy="108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8"/>
          <p:cNvCxnSpPr/>
          <p:nvPr/>
        </p:nvCxnSpPr>
        <p:spPr>
          <a:xfrm>
            <a:off x="1301040" y="3496320"/>
            <a:ext cx="1080" cy="3353760"/>
          </a:xfrm>
          <a:prstGeom prst="straightConnector1">
            <a:avLst/>
          </a:prstGeom>
          <a:ln cap="sq" w="25400">
            <a:solidFill>
              <a:srgbClr val="ffffff"/>
            </a:solidFill>
            <a:bevel/>
          </a:ln>
        </p:spPr>
      </p:cxnSp>
      <p:sp>
        <p:nvSpPr>
          <p:cNvPr id="1" name="Graphic 12"/>
          <p:cNvSpPr/>
          <p:nvPr/>
        </p:nvSpPr>
        <p:spPr>
          <a:xfrm>
            <a:off x="8217720" y="297396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2" name="Graphic 13"/>
          <p:cNvSpPr/>
          <p:nvPr/>
        </p:nvSpPr>
        <p:spPr>
          <a:xfrm>
            <a:off x="7859160" y="274464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3" name="Graphic 15"/>
          <p:cNvSpPr/>
          <p:nvPr/>
        </p:nvSpPr>
        <p:spPr>
          <a:xfrm>
            <a:off x="7843320" y="3198240"/>
            <a:ext cx="126720" cy="126720"/>
          </a:xfrm>
          <a:custGeom>
            <a:avLst/>
            <a:gdLst>
              <a:gd name="textAreaLeft" fmla="*/ 0 w 126720"/>
              <a:gd name="textAreaRight" fmla="*/ 127800 w 126720"/>
              <a:gd name="textAreaTop" fmla="*/ 0 h 126720"/>
              <a:gd name="textAreaBottom" fmla="*/ 127800 h 126720"/>
            </a:gdLst>
            <a:ahLst/>
            <a:rect l="textAreaLeft" t="textAreaTop" r="textAreaRight" b="textAreaBottom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43fff"/>
            </a:gs>
            <a:gs pos="100000">
              <a:srgbClr val="ff9022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13"/>
          <p:cNvCxnSpPr/>
          <p:nvPr/>
        </p:nvCxnSpPr>
        <p:spPr>
          <a:xfrm>
            <a:off x="856080" y="3502800"/>
            <a:ext cx="1080" cy="3347280"/>
          </a:xfrm>
          <a:prstGeom prst="straightConnector1">
            <a:avLst/>
          </a:prstGeom>
          <a:ln cap="sq" w="25400">
            <a:solidFill>
              <a:srgbClr val="ffffff"/>
            </a:solidFill>
            <a:bevel/>
          </a:ln>
        </p:spPr>
      </p:cxnSp>
      <p:sp>
        <p:nvSpPr>
          <p:cNvPr id="43" name="Graphic 12"/>
          <p:cNvSpPr/>
          <p:nvPr/>
        </p:nvSpPr>
        <p:spPr>
          <a:xfrm>
            <a:off x="4745520" y="276012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44" name="Graphic 13"/>
          <p:cNvSpPr/>
          <p:nvPr/>
        </p:nvSpPr>
        <p:spPr>
          <a:xfrm>
            <a:off x="4386600" y="253116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45" name="Graphic 15"/>
          <p:cNvSpPr/>
          <p:nvPr/>
        </p:nvSpPr>
        <p:spPr>
          <a:xfrm>
            <a:off x="1670040" y="6031440"/>
            <a:ext cx="126720" cy="126720"/>
          </a:xfrm>
          <a:custGeom>
            <a:avLst/>
            <a:gdLst>
              <a:gd name="textAreaLeft" fmla="*/ 0 w 126720"/>
              <a:gd name="textAreaRight" fmla="*/ 127800 w 126720"/>
              <a:gd name="textAreaTop" fmla="*/ 0 h 126720"/>
              <a:gd name="textAreaBottom" fmla="*/ 127800 h 126720"/>
            </a:gdLst>
            <a:ahLst/>
            <a:rect l="textAreaLeft" t="textAreaTop" r="textAreaRight" b="textAreaBottom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ftr" idx="1"/>
          </p:nvPr>
        </p:nvSpPr>
        <p:spPr>
          <a:xfrm rot="16200000">
            <a:off x="-547920" y="1939320"/>
            <a:ext cx="27878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200" spc="92" strike="noStrike" cap="all">
                <a:solidFill>
                  <a:srgbClr val="ffffff"/>
                </a:solidFill>
                <a:latin typeface="Univer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92" strike="noStrike" cap="all">
                <a:solidFill>
                  <a:srgbClr val="ffffff"/>
                </a:solidFill>
                <a:latin typeface="Univers"/>
              </a:rPr>
              <a:t>&lt;footer&gt;</a:t>
            </a:r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"/>
          </p:nvPr>
        </p:nvSpPr>
        <p:spPr>
          <a:xfrm>
            <a:off x="8610480" y="20124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200" spc="92" strike="noStrike" cap="all">
                <a:solidFill>
                  <a:srgbClr val="ffffff"/>
                </a:solidFill>
                <a:latin typeface="Univer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1BFAD7-1484-420A-8737-D543F61FEACD}" type="slidenum">
              <a:rPr b="1" lang="en-US" sz="1200" spc="92" strike="noStrike" cap="all">
                <a:solidFill>
                  <a:srgbClr val="ffffff"/>
                </a:solidFill>
                <a:latin typeface="Univers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"/>
          <p:cNvCxnSpPr/>
          <p:nvPr/>
        </p:nvCxnSpPr>
        <p:spPr>
          <a:xfrm>
            <a:off x="0" y="806400"/>
            <a:ext cx="7904520" cy="1080"/>
          </a:xfrm>
          <a:prstGeom prst="straightConnector1">
            <a:avLst/>
          </a:prstGeom>
          <a:ln cap="sq" w="25400">
            <a:solidFill>
              <a:srgbClr val="243fff"/>
            </a:solidFill>
            <a:bevel/>
          </a:ln>
        </p:spPr>
      </p:cxnSp>
      <p:sp>
        <p:nvSpPr>
          <p:cNvPr id="87" name="Graphic 10"/>
          <p:cNvSpPr/>
          <p:nvPr/>
        </p:nvSpPr>
        <p:spPr>
          <a:xfrm>
            <a:off x="11281680" y="207072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88" name="Graphic 11"/>
          <p:cNvSpPr/>
          <p:nvPr/>
        </p:nvSpPr>
        <p:spPr>
          <a:xfrm>
            <a:off x="10969200" y="177984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3"/>
          </p:nvPr>
        </p:nvSpPr>
        <p:spPr>
          <a:xfrm>
            <a:off x="7964280" y="6217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200" spc="92" strike="noStrike" cap="all">
                <a:solidFill>
                  <a:srgbClr val="8d92ff"/>
                </a:solidFill>
                <a:latin typeface="Univer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92" strike="noStrike" cap="all">
                <a:solidFill>
                  <a:srgbClr val="8d92ff"/>
                </a:solidFill>
                <a:latin typeface="Univers"/>
              </a:rPr>
              <a:t>&lt;footer&gt;</a:t>
            </a:r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200" spc="92" strike="noStrike" cap="all">
                <a:solidFill>
                  <a:srgbClr val="8d92ff"/>
                </a:solidFill>
                <a:latin typeface="Univer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EFB0D4-8043-4762-93CF-D0698283936A}" type="slidenum">
              <a:rPr b="1" lang="en-US" sz="1200" spc="92" strike="noStrike" cap="all">
                <a:solidFill>
                  <a:srgbClr val="8d92ff"/>
                </a:solidFill>
                <a:latin typeface="Univers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raphic 12"/>
          <p:cNvSpPr/>
          <p:nvPr/>
        </p:nvSpPr>
        <p:spPr>
          <a:xfrm>
            <a:off x="10772280" y="305424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0" name="Graphic 13"/>
          <p:cNvSpPr/>
          <p:nvPr/>
        </p:nvSpPr>
        <p:spPr>
          <a:xfrm>
            <a:off x="10724400" y="251568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1" name="Graphic 15"/>
          <p:cNvSpPr/>
          <p:nvPr/>
        </p:nvSpPr>
        <p:spPr>
          <a:xfrm>
            <a:off x="11025000" y="2787480"/>
            <a:ext cx="126720" cy="126720"/>
          </a:xfrm>
          <a:custGeom>
            <a:avLst/>
            <a:gdLst>
              <a:gd name="textAreaLeft" fmla="*/ 0 w 126720"/>
              <a:gd name="textAreaRight" fmla="*/ 127800 w 126720"/>
              <a:gd name="textAreaTop" fmla="*/ 0 h 126720"/>
              <a:gd name="textAreaBottom" fmla="*/ 127800 h 126720"/>
            </a:gdLst>
            <a:ahLst/>
            <a:rect l="textAreaLeft" t="textAreaTop" r="textAreaRight" b="textAreaBottom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2" name="Graphic 22"/>
          <p:cNvSpPr/>
          <p:nvPr/>
        </p:nvSpPr>
        <p:spPr>
          <a:xfrm>
            <a:off x="1261800" y="2633400"/>
            <a:ext cx="150480" cy="150480"/>
          </a:xfrm>
          <a:custGeom>
            <a:avLst/>
            <a:gdLst>
              <a:gd name="textAreaLeft" fmla="*/ 0 w 150480"/>
              <a:gd name="textAreaRight" fmla="*/ 151560 w 150480"/>
              <a:gd name="textAreaTop" fmla="*/ 0 h 150480"/>
              <a:gd name="textAreaBottom" fmla="*/ 151560 h 150480"/>
            </a:gdLst>
            <a:ahLst/>
            <a:rect l="textAreaLeft" t="textAreaTop" r="textAreaRight" b="textAreaBottom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3" name="Graphic 21"/>
          <p:cNvSpPr/>
          <p:nvPr/>
        </p:nvSpPr>
        <p:spPr>
          <a:xfrm>
            <a:off x="1064160" y="3083400"/>
            <a:ext cx="94680" cy="94680"/>
          </a:xfrm>
          <a:custGeom>
            <a:avLst/>
            <a:gdLst>
              <a:gd name="textAreaLeft" fmla="*/ 0 w 94680"/>
              <a:gd name="textAreaRight" fmla="*/ 95760 w 94680"/>
              <a:gd name="textAreaTop" fmla="*/ 0 h 94680"/>
              <a:gd name="textAreaBottom" fmla="*/ 95760 h 94680"/>
            </a:gdLst>
            <a:ahLst/>
            <a:rect l="textAreaLeft" t="textAreaTop" r="textAreaRight" b="textAreaBottom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4" name="Graphic 23"/>
          <p:cNvSpPr/>
          <p:nvPr/>
        </p:nvSpPr>
        <p:spPr>
          <a:xfrm>
            <a:off x="1413360" y="3492720"/>
            <a:ext cx="107640" cy="107640"/>
          </a:xfrm>
          <a:custGeom>
            <a:avLst/>
            <a:gdLst>
              <a:gd name="textAreaLeft" fmla="*/ 0 w 107640"/>
              <a:gd name="textAreaRight" fmla="*/ 108720 w 107640"/>
              <a:gd name="textAreaTop" fmla="*/ 0 h 107640"/>
              <a:gd name="textAreaBottom" fmla="*/ 108720 h 107640"/>
            </a:gdLst>
            <a:ahLst/>
            <a:rect l="textAreaLeft" t="textAreaTop" r="textAreaRight" b="textAreaBottom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Connector 31"/>
          <p:cNvCxnSpPr/>
          <p:nvPr/>
        </p:nvCxnSpPr>
        <p:spPr>
          <a:xfrm>
            <a:off x="715680" y="356760"/>
            <a:ext cx="1080" cy="6493680"/>
          </a:xfrm>
          <a:prstGeom prst="straightConnector1">
            <a:avLst/>
          </a:prstGeom>
          <a:ln cap="sq" w="25400">
            <a:solidFill>
              <a:srgbClr val="243fff"/>
            </a:solidFill>
            <a:bevel/>
          </a:ln>
        </p:spPr>
      </p:cxnSp>
      <p:sp useBgFill="1">
        <p:nvSpPr>
          <p:cNvPr id="174" name="Rectangle 33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Univers"/>
              <a:ea typeface="DejaVu San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03880" y="1336320"/>
            <a:ext cx="6189480" cy="11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800" spc="392" strike="noStrike" cap="all">
                <a:solidFill>
                  <a:srgbClr val="000000"/>
                </a:solidFill>
                <a:latin typeface="Univers"/>
              </a:rPr>
              <a:t>kunstaushang</a:t>
            </a:r>
            <a:endParaRPr b="0" lang="pl-PL" sz="3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!!Straight Connector"/>
          <p:cNvCxnSpPr/>
          <p:nvPr/>
        </p:nvCxnSpPr>
        <p:spPr>
          <a:xfrm>
            <a:off x="0" y="806400"/>
            <a:ext cx="7904520" cy="1080"/>
          </a:xfrm>
          <a:prstGeom prst="straightConnector1">
            <a:avLst/>
          </a:prstGeom>
          <a:ln cap="sq" w="25400">
            <a:solidFill>
              <a:srgbClr val="243fff"/>
            </a:solidFill>
            <a:bevel/>
          </a:ln>
        </p:spPr>
      </p:cxn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803880" y="2829240"/>
            <a:ext cx="6189480" cy="33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</a:rPr>
              <a:t>Alexander Jasinski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</a:rPr>
              <a:t>Project #2 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</a:rPr>
              <a:t>Ironhack Web Development Bootcamp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</a:rPr>
              <a:t>Berlin, 7/7/2023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!!plus graphic"/>
          <p:cNvSpPr/>
          <p:nvPr/>
        </p:nvSpPr>
        <p:spPr>
          <a:xfrm>
            <a:off x="10969200" y="177984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79" name="!!dot graphic"/>
          <p:cNvSpPr/>
          <p:nvPr/>
        </p:nvSpPr>
        <p:spPr>
          <a:xfrm>
            <a:off x="11281680" y="207072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966640" y="1032840"/>
            <a:ext cx="4653360" cy="292644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189760" y="3960000"/>
            <a:ext cx="4823640" cy="288000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8280000" y="3060000"/>
            <a:ext cx="3780000" cy="32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traight Connector 13"/>
          <p:cNvCxnSpPr/>
          <p:nvPr/>
        </p:nvCxnSpPr>
        <p:spPr>
          <a:xfrm>
            <a:off x="715680" y="356760"/>
            <a:ext cx="1080" cy="6493680"/>
          </a:xfrm>
          <a:prstGeom prst="straightConnector1">
            <a:avLst/>
          </a:prstGeom>
          <a:ln cap="sq" w="25400">
            <a:solidFill>
              <a:srgbClr val="243fff"/>
            </a:solidFill>
            <a:bevel/>
          </a:ln>
        </p:spPr>
      </p:cxnSp>
      <p:sp useBgFill="1">
        <p:nvSpPr>
          <p:cNvPr id="184" name="Rectangle 1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Univers"/>
              <a:ea typeface="DejaVu Sans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381960"/>
            <a:ext cx="5906880" cy="23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392" strike="noStrike" cap="all">
                <a:solidFill>
                  <a:srgbClr val="000000"/>
                </a:solidFill>
                <a:latin typeface="Univers"/>
              </a:rPr>
              <a:t>About US</a:t>
            </a:r>
            <a:endParaRPr b="0" lang="pl-PL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raphic 15"/>
          <p:cNvSpPr/>
          <p:nvPr/>
        </p:nvSpPr>
        <p:spPr>
          <a:xfrm>
            <a:off x="6982920" y="1338120"/>
            <a:ext cx="137880" cy="137880"/>
          </a:xfrm>
          <a:custGeom>
            <a:avLst/>
            <a:gdLst>
              <a:gd name="textAreaLeft" fmla="*/ 0 w 137880"/>
              <a:gd name="textAreaRight" fmla="*/ 138960 w 137880"/>
              <a:gd name="textAreaTop" fmla="*/ 0 h 137880"/>
              <a:gd name="textAreaBottom" fmla="*/ 138960 h 137880"/>
            </a:gdLst>
            <a:ahLst/>
            <a:rect l="textAreaLeft" t="textAreaTop" r="textAreaRight" b="textAreaBottom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46200" y="3096000"/>
            <a:ext cx="5906880" cy="288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Neethu Vijaykumar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Sandra Ejiofor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Enoch Ampong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Alexander Jasinski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raphic 14"/>
          <p:cNvSpPr/>
          <p:nvPr/>
        </p:nvSpPr>
        <p:spPr>
          <a:xfrm>
            <a:off x="7341840" y="1567440"/>
            <a:ext cx="90000" cy="90000"/>
          </a:xfrm>
          <a:custGeom>
            <a:avLst/>
            <a:gdLst>
              <a:gd name="textAreaLeft" fmla="*/ 0 w 90000"/>
              <a:gd name="textAreaRight" fmla="*/ 91080 w 90000"/>
              <a:gd name="textAreaTop" fmla="*/ 0 h 90000"/>
              <a:gd name="textAreaBottom" fmla="*/ 91080 h 90000"/>
            </a:gdLst>
            <a:ahLst/>
            <a:rect l="textAreaLeft" t="textAreaTop" r="textAreaRight" b="textAreaBottom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89" name="Graphic 16"/>
          <p:cNvSpPr/>
          <p:nvPr/>
        </p:nvSpPr>
        <p:spPr>
          <a:xfrm>
            <a:off x="6967440" y="2082240"/>
            <a:ext cx="126720" cy="126720"/>
          </a:xfrm>
          <a:custGeom>
            <a:avLst/>
            <a:gdLst>
              <a:gd name="textAreaLeft" fmla="*/ 0 w 126720"/>
              <a:gd name="textAreaRight" fmla="*/ 127800 w 126720"/>
              <a:gd name="textAreaTop" fmla="*/ 0 h 126720"/>
              <a:gd name="textAreaBottom" fmla="*/ 127800 h 126720"/>
            </a:gdLst>
            <a:ahLst/>
            <a:rect l="textAreaLeft" t="textAreaTop" r="textAreaRight" b="textAreaBottom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Univers"/>
              <a:ea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ftr" idx="5"/>
          </p:nvPr>
        </p:nvSpPr>
        <p:spPr>
          <a:xfrm rot="16200000">
            <a:off x="9806040" y="1592640"/>
            <a:ext cx="354708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1" lang="en-US" sz="1200" spc="92" strike="noStrike" cap="all">
                <a:solidFill>
                  <a:schemeClr val="accent2"/>
                </a:solidFill>
                <a:latin typeface="Univers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200" spc="92" strike="noStrike" cap="all">
                <a:solidFill>
                  <a:schemeClr val="accent2"/>
                </a:solidFill>
                <a:latin typeface="Univers"/>
              </a:rPr>
              <a:t>Presentation Title</a:t>
            </a:r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1" lang="en-US" sz="1200" spc="92" strike="noStrike" cap="all">
                <a:solidFill>
                  <a:schemeClr val="accent2"/>
                </a:solidFill>
                <a:latin typeface="Univers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E7000DBC-72E3-4097-873C-05D75F70CAD1}" type="slidenum">
              <a:rPr b="1" lang="en-US" sz="1200" spc="92" strike="noStrike" cap="all">
                <a:solidFill>
                  <a:schemeClr val="accent2"/>
                </a:solidFill>
                <a:latin typeface="Univers"/>
              </a:rPr>
              <a:t>2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92" name="Straight Connector 23"/>
          <p:cNvCxnSpPr/>
          <p:nvPr/>
        </p:nvCxnSpPr>
        <p:spPr>
          <a:xfrm>
            <a:off x="11580120" y="3619080"/>
            <a:ext cx="1080" cy="3240000"/>
          </a:xfrm>
          <a:prstGeom prst="straightConnector1">
            <a:avLst/>
          </a:prstGeom>
          <a:ln cap="sq" w="25400">
            <a:solidFill>
              <a:srgbClr val="243fff"/>
            </a:solidFill>
            <a:bevel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89480" cy="11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Univers"/>
                <a:ea typeface="Univers"/>
              </a:rPr>
              <a:t>Project Elevator Pitch</a:t>
            </a:r>
            <a:endParaRPr b="0" lang="pl-PL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50320" y="2825640"/>
            <a:ext cx="9432720" cy="33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Kunstaushang offers to the user an easy upload of their own pictures and artwork to the internet, showcasing their creativity to a global audience. This feature is based on the Cloudinary API. 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The user can also upload his profile picture during sign-up and search for images using the built-in image search engine. It is built on the Unsplash-API and allows the user to explore a wide range of captivating images making it easy to discover new forms of art and gain inspiration.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A302AD-AC43-4D6A-B139-6AC147F35C2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04600" y="621360"/>
            <a:ext cx="6189480" cy="11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Univers"/>
                <a:ea typeface="Univers"/>
              </a:rPr>
              <a:t>Technical challenges</a:t>
            </a:r>
            <a:endParaRPr b="0" lang="pl-PL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45200" y="1800000"/>
            <a:ext cx="89748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16000" indent="-2160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API Integration: Integrating and working with third-party APIs, such as Cloudinary and Unsplash, requires understanding their documentation, authentication mechanisms, and usage patterns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Search Functionality: Implementing a search feature using the APIs from Unsplash may require understanding and utilizing their search endpoints, query parameters, and result pagination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Authentication and User Management: Handling user registration, login, password hashing, session management, and secure access to protected routes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Database Integration: Connecting your application to MongoDB Atlas involves setting up the database connection, handling CRUD operations, managing data schemas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69A136-FC1B-4D43-A1EE-AE4FBE11958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89480" cy="11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Univers"/>
                <a:ea typeface="Univers"/>
              </a:rPr>
              <a:t>Big mistake</a:t>
            </a:r>
            <a:endParaRPr b="0" lang="pl-PL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50320" y="2825640"/>
            <a:ext cx="6189480" cy="33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Not using wireframes before the web design stage.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Not using bootstrap for CSS styling.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No clear allocation of repository branches.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Not assisting with project management tools.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2EC5E1-99BF-4A40-82A3-E86D87264E4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89480" cy="117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Univers"/>
                <a:ea typeface="Univers"/>
              </a:rPr>
              <a:t>REPOSITORY</a:t>
            </a:r>
            <a:endParaRPr b="0" lang="pl-PL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12320" y="2880000"/>
            <a:ext cx="6727680" cy="33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Univers"/>
              </a:rPr>
              <a:t>https://github.com/alexjasinski/kunstaushang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B6A3CF-9FDE-47CC-86A6-77B48DF988D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523880" y="1463040"/>
            <a:ext cx="9142920" cy="23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392" strike="noStrike" cap="all">
                <a:solidFill>
                  <a:srgbClr val="ffffff"/>
                </a:solidFill>
                <a:latin typeface="Univers"/>
              </a:rPr>
              <a:t>Thank you</a:t>
            </a:r>
            <a:endParaRPr b="0" lang="pl-PL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1527120" y="3858840"/>
            <a:ext cx="914292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nivers"/>
              </a:rPr>
              <a:t>BATTLE-OFJAVASCRIPT-TERMS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nivers"/>
              </a:rPr>
              <a:t>ALEXANDER JASINSKI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1899</TotalTime>
  <Application>LibreOffice/7.5.3.2$Windows_X86_64 LibreOffice_project/9f56dff12ba03b9acd7730a5a481eea045e468f3</Application>
  <AppVersion>15.0000</AppVersion>
  <Words>507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2023-06-15T20:13:07Z</dcterms:created>
  <dc:creator/>
  <dc:description/>
  <dc:language>pl-PL</dc:language>
  <cp:lastModifiedBy/>
  <dcterms:modified xsi:type="dcterms:W3CDTF">2023-07-07T03:06:57Z</dcterms:modified>
  <cp:revision>374</cp:revision>
  <dc:subject/>
  <dc:title>Galaxy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