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82" r:id="rId6"/>
    <p:sldId id="285" r:id="rId7"/>
    <p:sldId id="287" r:id="rId8"/>
    <p:sldId id="260" r:id="rId9"/>
    <p:sldId id="261" r:id="rId10"/>
    <p:sldId id="266" r:id="rId11"/>
    <p:sldId id="269" r:id="rId12"/>
    <p:sldId id="270" r:id="rId13"/>
    <p:sldId id="278" r:id="rId14"/>
    <p:sldId id="284" r:id="rId15"/>
    <p:sldId id="271" r:id="rId16"/>
    <p:sldId id="272" r:id="rId17"/>
    <p:sldId id="276" r:id="rId18"/>
    <p:sldId id="279" r:id="rId19"/>
    <p:sldId id="281" r:id="rId20"/>
    <p:sldId id="283" r:id="rId21"/>
    <p:sldId id="286" r:id="rId22"/>
    <p:sldId id="259" r:id="rId23"/>
    <p:sldId id="267" r:id="rId24"/>
    <p:sldId id="263" r:id="rId25"/>
    <p:sldId id="274" r:id="rId26"/>
    <p:sldId id="275" r:id="rId27"/>
    <p:sldId id="277" r:id="rId28"/>
    <p:sldId id="280" r:id="rId29"/>
    <p:sldId id="262" r:id="rId30"/>
    <p:sldId id="264" r:id="rId31"/>
    <p:sldId id="268" r:id="rId32"/>
    <p:sldId id="27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4010525B-350A-4CC1-88EA-D7A25E8AC34F}">
          <p14:sldIdLst>
            <p14:sldId id="256"/>
          </p14:sldIdLst>
        </p14:section>
        <p14:section name="Diagrams" id="{F429C1DA-16A0-4D8E-8F17-1920C66CDDF7}">
          <p14:sldIdLst>
            <p14:sldId id="257"/>
            <p14:sldId id="258"/>
            <p14:sldId id="265"/>
            <p14:sldId id="282"/>
            <p14:sldId id="285"/>
            <p14:sldId id="287"/>
          </p14:sldIdLst>
        </p14:section>
        <p14:section name="Testing/Design" id="{7EC6276D-76E3-40AB-9D2B-68ED83FC5E6A}">
          <p14:sldIdLst>
            <p14:sldId id="260"/>
            <p14:sldId id="261"/>
            <p14:sldId id="266"/>
            <p14:sldId id="269"/>
            <p14:sldId id="270"/>
            <p14:sldId id="278"/>
            <p14:sldId id="284"/>
            <p14:sldId id="271"/>
            <p14:sldId id="272"/>
            <p14:sldId id="276"/>
            <p14:sldId id="279"/>
            <p14:sldId id="281"/>
            <p14:sldId id="283"/>
            <p14:sldId id="286"/>
          </p14:sldIdLst>
        </p14:section>
        <p14:section name="Footprints and Pinouts" id="{89CD4CFF-714A-4D23-888B-4FFF94D9E34D}">
          <p14:sldIdLst>
            <p14:sldId id="259"/>
            <p14:sldId id="267"/>
            <p14:sldId id="263"/>
            <p14:sldId id="274"/>
            <p14:sldId id="275"/>
            <p14:sldId id="277"/>
            <p14:sldId id="280"/>
          </p14:sldIdLst>
        </p14:section>
        <p14:section name="Decoupling/Power" id="{67B71F93-63C0-4982-8EBA-3956577B4355}">
          <p14:sldIdLst>
            <p14:sldId id="262"/>
            <p14:sldId id="264"/>
            <p14:sldId id="268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0:56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21 2801,'0'0'14795,"-2"-4"-14400,2 3-353,-6-10 17,3 7 52,2 6 262,13 331 1531,28 159-261,1 14-234,-28-312-943,16 122 312,22 300 346,-31-334-856,10 698 998,-1-195-647,-13-364-122,-9-154-184,-5 34-100,2 9 117,37 506 478,-40-497-647,-4-187-21,17 172 0,5 0-5,-9-97-85,-3 179 38,-7-265-59,-3-52-17,-15 82 1,8-83-254,0 85 0,9-129-21,1-12-937,0 1 0,0 0 1,4 18-1,-3-27 63,0 0 1,0-1 0,1 1 0,-1 0 0,1 0-1,0-1 1,0 1 0,4 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18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62 310 4825,'0'0'16506,"-11"-27"-15464,-32-88-471,41 111-561,1 0 0,0 0 1,0 0-1,0 0 0,0 0 0,1 0 1,-1 0-1,1 0 0,0 0 1,1-1-1,-1 1 0,1 0 1,0 0-1,0 0 0,0 0 1,0 0-1,1 0 0,-1 0 1,1 1-1,0-1 0,0 0 1,4-4-1,0 2-76,0 0 0,1 0 0,0 0 0,0 1 0,0 0 1,1 0-1,8-3 0,-11 5-25,2 0 7,-1-1-1,1 2 0,0-1 0,0 1 0,0 0 0,1 0 0,-1 1 0,0 0 0,1 0 0,-1 1 1,1 0-1,-1 0 0,0 1 0,1 0 0,-1 0 0,0 0 0,0 1 0,8 3 0,-11-3 76,1 0-1,0 0 0,-1 1 0,0 0 0,1 0 1,-1 0-1,0 0 0,-1 0 0,1 1 0,-1 0 1,1 0-1,-1 0 0,0 0 0,0 0 0,-1 1 1,1-1-1,-1 1 0,0-1 0,0 1 0,-1 0 1,0 0-1,1 0 0,-1 0 0,-1 0 0,1 0 1,-1 7-1,0-2 85,0 0 0,-1 0 1,0 0-1,0-1 0,-1 1 1,-1-1-1,0 1 0,0-1 1,0 0-1,-1 0 0,-1 0 1,1 0-1,-2-1 0,1 0 0,-1 0 1,0 0-1,-1-1 0,-11 11 1,10-9-100,-1-1 0,0 0 1,0 0-1,-1-1 0,0 0 1,0 0-1,-1-1 0,0-1 1,0 0-1,0 0 0,-19 4 1,24-8-2683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3:48.8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91 11402,'0'0'9196,"7"1"-9240,-4 0 43,1 1 0,0-1 1,-1 0-1,1 1 1,0 0-1,-1 0 0,0 0 1,1 0-1,-1 0 0,0 1 1,0 0-1,-1-1 0,1 1 1,0 0-1,-1 0 1,0 0-1,0 1 0,0-1 1,0 1-1,2 5 0,-1-2 56,0 1-1,1-1 1,0 0 0,0 0-1,0-1 1,1 1-1,0-1 1,0 0-1,10 9 1,-14-15-12,-1 0 1,1 0-1,-1 0 1,0-1 0,1 1-1,-1 0 1,0 0-1,1-1 1,-1 1-1,0 0 1,1 0-1,-1-1 1,0 1-1,0 0 1,1-1 0,-1 1-1,0-1 1,0 1-1,0 0 1,1-1-1,-1 1 1,0-1-1,0 1 1,0 0-1,0-1 1,0 1 0,0-1-1,0 1 1,0-1-1,0 1 1,0 0-1,0-1 1,0 1-1,0-1 1,1-24 241,-1 17-164,1-3-49,0-9-51,1 0 0,1 0-1,1 0 1,1 1 0,0 0-1,9-20 1,-14 39-30,0-1 1,0 1-1,0-1 0,0 1 1,0-1-1,0 1 0,1-1 0,-1 1 1,0-1-1,0 1 0,1-1 1,-1 1-1,0-1 0,1 1 1,-1 0-1,1-1 0,-1 1 1,0 0-1,1-1 0,-1 1 1,1 0-1,-1-1 0,1 1 1,-1 0-1,1 0 0,-1-1 0,1 1 1,-1 0-1,1 0 0,-1 0 1,1 0-1,0 0 0,-1 0 1,1 0-1,-1 0 0,1 0 1,-1 0-1,1 0 0,-1 0 1,1 0-1,-1 1 0,1-1 0,-1 0 1,1 0-1,-1 1 0,1-1 1,-1 0-1,1 0 0,-1 1 1,1-1-1,-1 1 0,0-1 1,1 0-1,-1 1 0,1 0 1,18 32-208,-13-23 254,4 10 79,12 19 57,-21-38-141,0 1 0,0 0-1,0-1 1,1 1 0,-1-1 0,0 1 0,1-1-1,-1 0 1,1 0 0,-1 1 0,1-1 0,-1 0 0,1 0-1,0-1 1,2 2 0,2-29 1767,-4 21-1709,13-27-244,-14 33 137,0-1-1,-1 1 1,1 0-1,0-1 1,-1 1-1,1-1 1,0 1-1,0 0 0,-1 0 1,1-1-1,0 1 1,0 0-1,0 0 1,-1 0-1,1 0 1,0 0-1,0 0 0,0 0 1,-1 0-1,1 0 1,0 0-1,0 1 1,0-1-1,-1 0 1,1 0-1,0 1 0,0-1 1,-1 1-1,1-1 1,0 1-1,-1-1 1,1 1-1,-1-1 1,1 1-1,0-1 1,-1 1-1,1 0 0,-1-1 1,0 1-1,1 0 1,-1-1-1,1 1 1,-1 0-1,0 0 1,53 76-4899,-35-54-674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45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10786,'0'0'6143,"33"-1"-5747,324-8 347,-83 9 221,1145-30 3484,-1222 16-3967,1540-69 1007,-1694 82-1468,-16 0-6,1 2 0,-1 0 0,46 9 0,-69-10-934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02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2457,'0'0'10226,"-30"0"-10226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03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59 2657,'11'-29'9454,"-18"15"-5444,-8 10-3483,-1 0 1,0 1 0,0 1 0,0 0-1,0 1 1,0 1 0,-1 1-1,-15 2 1,-24-1-55,-155-2 467,210 1-949,0 0 0,0 0 0,0 0-1,0 0 1,1 0 0,-1 0-1,0 0 1,1 0 0,-1 0-1,0 0 1,1 0 0,0 0-1,-1 0 1,1 1 0,0-1 0,-1 0-1,1 0 1,0 0 0,0 1-1,0 1 1,-2 29-53,8 774 33,-2-595 35,-7 200 54,-7-311-32,-5 108 46,14-154-40,-2 0 0,-15 79 0,16-126-131,2 0 0,-1 0 0,1 0 0,0-1 0,0 1-1,2 8 1,35-28 241,1 4-179,64-8-1,-73 14-105,-1-1 0,1-1 0,-1-2 0,45-17 0,-29-3-2595,-36 21-1295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05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99 3225,'0'0'9486,"1"28"-8670,4 96-125,-1-91-424,1 0 0,2-1 0,13 44 0,-11-48 7,-2 0 1,4 30-1,-9-24 36,-2-31-518,-1-20-609,0-6 371,-1 1 0,-1-1-1,-1 1 1,-1 0 0,-1 0 0,-16-37-1,8 26 1617,-2 1-1,-2 1 0,-31-44 1,47 71-1067,-1 1 1,1-1-1,1 0 1,-1 0 0,0 0-1,1 1 1,0-1 0,0 0-1,0-1 1,0 1-1,1 0 1,0 0 0,0 0-1,0 0 1,0 0-1,0-1 1,1 1 0,0 0-1,0 0 1,0 0 0,0 0-1,1 0 1,-1 0-1,1 1 1,0-1 0,0 1-1,1-1 1,-1 1-1,1-1 1,-1 1 0,7-5-1,-3 1-130,1 1-1,0 0 0,0 0 0,0 1 1,1 0-1,-1 0 0,1 1 0,0 0 1,0 0-1,1 1 0,-1 0 0,1 0 1,14-2-1,-20 5 21,1 0 0,-1 0 1,0 0-1,0 0 0,0 0 0,0 1 0,1-1 1,-1 1-1,0 0 0,0 0 0,0 0 1,0 0-1,-1 1 0,1-1 0,0 1 0,0 0 1,-1-1-1,1 1 0,-1 0 0,0 1 1,1-1-1,-1 0 0,0 1 0,0-1 0,-1 1 1,1 0-1,0-1 0,-1 1 0,0 0 1,0 0-1,1 0 0,0 6 0,1 9 72,0-1 1,-1 1-1,-1 0 0,-1 31 0,0-24 8,-1 40 296,-9 75 0,9-137-366,0 0-1,1 0 0,0 0 1,-1-1-1,1 1 0,0 0 0,0 0 1,1 0-1,-1-1 0,0 1 1,1 0-1,1 2 0,-1-3-6,0-1 0,1 0 0,-1 0 0,0-1 0,1 1 0,-1 0 0,1 0-1,-1-1 1,1 1 0,0-1 0,-1 1 0,1-1 0,-1 0 0,1 1 0,0-1 0,-1 0 0,1 0 0,0 0 0,-1 0 0,3-1-1,69 1-1161,-48 0-2625,-1 0-4477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06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57 160 3617,'0'0'10397,"3"26"-9218,35 197 812,-24-156-1614,-10-42-380,1 0 0,1-1 0,11 29 0,-17-53-70,0-1-1,0 1 0,0 0 1,0 0-1,0 0 1,0-1-1,0 1 1,0 0-1,0 0 1,0 0-1,0 0 0,0-1 1,0 1-1,0 0 1,0 0-1,1 0 1,-1-1-1,0 1 1,0 0-1,0 0 0,0 0 1,0 0-1,0 0 1,0-1-1,0 1 1,1 0-1,-1 0 1,0 0-1,0 0 1,0 0-1,0 0 0,1 0 1,-1 0-1,0-1 1,0 1-1,0 0 1,0 0-1,1 0 1,-1 0-1,0 0 0,0 0 1,0 0-1,0 0 1,1 0-1,-1 0 1,0 0-1,0 0 1,0 0-1,1 0 0,-1 0 1,0 0-1,0 1 1,0-1-1,0 0 1,1 0-1,-1 0 1,0 0-1,0 0 0,1-19-1495,-2 1-1,0-1 0,-1 0 0,-1 1 0,-7-26 0,-5 0 1708,-40-82-1,0 19 11584,53 104-11639,1 0 0,0-1 1,-1 1-1,1-1 0,1 1 0,-1-1 0,0 1 0,1-1 1,0 1-1,0-1 0,0 0 0,0 1 0,0-1 0,1 1 1,0-1-1,0 1 0,0-1 0,1-3 0,1 1-54,0 1 0,0-1 0,1 1-1,0-1 1,0 1 0,0 0 0,0 0-1,1 1 1,8-7 0,-5 4-56,1 1 1,1 0-1,-1 1 1,1 0-1,0 0 1,0 1-1,0 0 1,0 1-1,1 0 0,0 0 1,20-1-1,-28 4 9,-1 0 0,1 0 1,-1 0-1,1 0 0,-1 1 0,1-1 0,-1 1 0,1-1 0,-1 1 0,1 0 0,-1 0 0,0 0 0,0 0 0,1 1 0,-1-1 0,0 0 0,0 1 0,0 0 0,-1-1 0,3 4 0,-2-2 51,0 1 1,0-1-1,0 1 0,-1 0 0,0 0 0,1 0 0,-2 0 1,1 0-1,0 0 0,-1 0 0,0 0 0,0 6 0,1 3 198,-2 0 0,0 0-1,-3 20 1,2-27-158,0-1-1,0 1 1,0-1 0,-1 0 0,0 0 0,0 0 0,0 0-1,0 0 1,-1-1 0,-6 7 0,-40 33 691,46-41-1118,0-1 1,0 1-1,0-1 1,-1 1-1,1-1 1,0-1-1,-1 1 0,0-1 1,1 1-1,-1-1 1,-7 0-1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07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2785,'0'0'12260,"0"24"-11699,0 165 245,2-141-190,0-35 68,-1-34 40,-2-34-462,-1 36-386,1 0 1,0-1-1,2 1 1,1 0-1,0 0 0,1 0 1,6-20-1,-2 20-9,15-28 107,-21 45 18,0 1 0,1-1-1,-1 0 1,1 1 0,-1-1-1,1 1 1,0 0-1,0-1 1,-1 1 0,1 0-1,0 0 1,0 0 0,0 0-1,0 0 1,0 1 0,1-1-1,-1 1 1,0-1-1,0 1 1,0 0 0,3 0-1,-4 1 10,1 0 0,0 0-1,-1 0 1,1 0 0,-1 0-1,0 0 1,1 1 0,-1-1-1,0 1 1,0-1 0,0 1-1,0 0 1,0-1-1,0 1 1,0 0 0,0-1-1,-1 1 1,1 0 0,-1 0-1,1 0 1,-1 0 0,0 0-1,0-1 1,0 4 0,5 55 225,1 10 116,-6-69-116,6-26 505,3-13-644,-5 22-91,0-1 0,1 1 1,0 0-1,12-23 0,-15 35-10,-1 1 0,1 0 0,0 0-1,0 0 1,1 0 0,-1 1 0,1-1 0,-1 1 0,1-1 0,0 1 0,0 0-1,0 0 1,0 0 0,0 0 0,0 1 0,0-1 0,1 1 0,-1 0 0,1 0-1,-1 0 1,1 0 0,-1 1 0,1-1 0,-1 1 0,1 0 0,7 1 0,-10-1 7,0 1 0,0-1 0,0 1 0,0 0 0,1 0 0,-1-1 0,0 1 0,0 0-1,0 0 1,-1 0 0,1 0 0,0 0 0,0 0 0,0 0 0,-1 1 0,1-1 0,-1 0 0,1 0 0,-1 0 0,1 1 0,-1-1 0,0 0 0,1 2 0,7 40 251,-6-30-107,3 26 90,-2 0 1,-4 69-1,0-74-4533,1 1-3896,-2-30 5213,-8-2 1934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07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2905,'0'0'14603,"37"-7"-14012,-4 0-398,204-32 1125,-143 26-657,68-9 417,181-1 0,-265 25-901,138 20 0,-184-19-172,1 0 1,34-3 0,-28-1-1566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08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1512,'0'0'17251,"-12"12"-16995,3-5-186,3-2 3,-1 1 0,1 0 1,1 0-1,-1 0 0,1 1 0,0 0 1,1-1-1,-1 2 0,1-1 1,1 1-1,-1-1 0,-3 14 1,1 10 298,0 0 0,2 0 0,2 1 0,1-1 0,3 41 0,-1-68-369,-1 0-1,1 0 1,0 0 0,0-1-1,0 1 1,0 0-1,1 0 1,-1-1 0,1 1-1,0-1 1,0 0 0,1 1-1,-1-1 1,1 0-1,-1 0 1,1 0 0,5 3-1,-2-2-1,0 0 0,0 0 0,0-1 0,1 0 0,-1-1 0,1 1 0,0-1 0,-1 0 0,11 1 0,-4-2-2,0 1 0,0-2-1,1 0 1,-1 0 0,0-1-1,0-1 1,0 0 0,0-1-1,0-1 1,13-4 0,-22 5 4,0 0 1,0 0 0,0 0 0,-1 0-1,1-1 1,-1 1 0,0-1-1,0 0 1,0 0 0,-1 0 0,1 0-1,-1-1 1,0 1 0,0 0-1,-1-1 1,1 0 0,-1 1 0,0-1-1,0 0 1,-1 0 0,1 0-1,-1-6 1,0 8-3,1 0 1,-1 0-1,0 1 0,0-1 0,0 0 0,-1 0 1,1 0-1,-1 0 0,1 1 0,-1-1 1,0 0-1,0 0 0,0 1 0,0-1 0,-1 1 1,1-1-1,-1 1 0,0-1 0,1 1 1,-1 0-1,0 0 0,0 0 0,-1 0 1,1 0-1,0 1 0,-1-1 0,1 0 0,0 1 1,-1 0-1,0 0 0,1 0 0,-1 0 1,0 0-1,0 0 0,1 1 0,-7-1 0,6 0-3,-1 1 0,0 0-1,1 0 1,-1 1-1,0-1 1,1 1-1,-1 0 1,1 0-1,-1 0 1,1 0 0,-1 0-1,-4 3 1,6-1-2,-1-1 1,1 1 0,0 0 0,0 0 0,0 0 0,0 0 0,0 0-1,1 0 1,-1 1 0,1-1 0,0 0 0,0 1 0,-1 6-1,-1 4-53,1 1 0,0 0 0,1-1 0,1 1 0,3 29 0,-2-42-178,-1 0 1,1-1-1,-1 1 1,1 0-1,0 0 1,0 0-1,0 0 1,0-1-1,0 1 1,1-1-1,-1 1 1,0-1-1,1 1 1,-1-1-1,1 1 1,-1-1-1,1 0 1,0 0-1,0 0 0,-1 0 1,1 0-1,3 0 1,-1 1-1001,0-1 0,0 0 0,0 0 0,0-1 0,0 1 0,0-1 0,1 0 0,-1 0 0,8-1 0,0-3-313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09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89 3697,'0'0'15195,"-10"16"-14926,-29 53-97,36-63-152,0 1-1,1-1 0,0 1 1,1 0-1,0 0 0,0 0 0,0 0 1,1-1-1,0 1 0,0 0 1,0 0-1,3 10 0,-1-2 39,-2-12-50,1 1 1,-1-1 0,1 0-1,0 0 1,0 0 0,1 0 0,-1 0-1,0 0 1,1 0 0,0 0-1,0 0 1,0 0 0,0-1 0,0 1-1,0-1 1,1 0 0,-1 0-1,1 0 1,0 0 0,0 0 0,-1 0-1,1-1 1,0 1 0,0-1-1,1 0 1,-1 0 0,0 0 0,0 0-1,0 0 1,1-1 0,-1 0 0,0 1-1,1-1 1,-1 0 0,6-2-1,-2 2 23,0 0-1,1-1 0,-1-1 0,0 1 1,0-1-1,0 0 0,0-1 0,0 0 0,-1 0 1,1 0-1,-1-1 0,0 0 0,0 0 1,0-1-1,8-7 0,-9 6-8,0-1 0,0 0 0,-1 0 0,0 0 0,0-1 0,-1 1 0,0-1-1,0 0 1,2-10 0,-2-1 146,-1 1-1,0-38 1,-2 51-107,-1 0 1,0 0 0,0 0 0,0 1-1,0-1 1,-1 0 0,1 1 0,-1-1 0,-1 1-1,1 0 1,0-1 0,-1 1 0,0 0-1,0 1 1,0-1 0,-1 0 0,1 1 0,-1 0-1,0 0 1,0 0 0,0 0 0,-7-3 0,2 1-123,-1 0 1,0 1-1,0 0 1,0 1-1,-1 0 1,1 1-1,-1 0 1,1 0-1,-18 0 1,28 2-64,-1 0 1,0 0 0,0 0 0,0 0-1,0 0 1,0 0 0,1 0 0,-1 0-1,0 0 1,0 1 0,0-1 0,0 0-1,1 0 1,-1 1 0,0-1 0,0 1-1,1-1 1,-1 1 0,0-1 0,0 1-1,1-1 1,-1 1 0,1 0 0,-1-1-1,1 1 1,-1 0 0,1-1-1,-1 1 1,1 0 0,-1 0 0,1-1-1,0 1 1,-1 1 0,0 5-4663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10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14 1304,'0'0'18588,"-5"4"-18581,3-2-58,0 0 0,0 0 1,0 0-1,0 0 0,1 0 0,-1 1 1,0-1-1,1 1 0,0-1 0,-1 1 1,1-1-1,0 1 0,0 0 0,1-1 1,-1 1-1,0 4 0,7-68 641,-7 60-553,-1 1 1,1 0 0,0 0 0,0-1-1,0 1 1,0 0 0,-1 0 0,1 1 0,0-1-1,0 0 1,0 0 0,0 1 0,0-1 0,-1 0-1,1 1 1,0-1 0,0 1 0,0-1-1,0 1 1,-1 0 0,2 0-152,-1 0 0,1 0-1,0-1 1,0 1 0,-1 0 0,1 0 0,0 0-1,0-1 1,0 1 0,0 0 0,0 0-1,0 0 1,0 0 0,0-1 0,0 1 0,0 0-1,0 0 1,0 0 0,1-1 0,-1 1 0,0 0-1,1 0 1,-1-1 0,0 1 0,1 0 0,-1 0-1,1-1 1,0 2 0,0-2-356,0 1 1,0-1-1,0 0 0,0 1 1,0-1-1,0 0 0,0 1 1,0-1-1,0 0 0,0 0 1,0 0-1,0 0 0,0 0 1,0 0-1,0 0 0,-1 0 1,1 0-1,0-1 1,0 1-1,0 0 0,0-1 1,0 1-1,0-1 0,0 1 1,0-1-1,1 0 0,5-8-1187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3:50.1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1 411 3833,'0'0'13584,"4"-8"-13224,7-16 175,0 0-1,2 1 1,1 1 0,1 0-1,21-24 1,-30 38-491,1 1 0,1 0 1,-1 0-1,1 1 0,0-1 0,1 2 0,0-1 1,-1 1-1,2 1 0,-1 0 0,0 0 0,1 0 1,0 1-1,0 1 0,0 0 0,0 0 0,15 0 1,-16 1-40,0 1 0,0 0-1,0 0 1,0 1 0,0 1 0,0-1 0,0 1 0,0 1 0,-1-1 0,1 2 0,-1-1 0,9 6 0,-6-2 42,0 0 0,0 0 0,1-2 0,0 1 0,0-1 0,0-1 1,0 0-1,1-1 0,0 0 0,0-1 0,14 1 0,15-2 10,-23 0 116,0 0 0,36-6-1,-48 4-67,-1 0-1,0-1 0,0 0 1,1 0-1,-1-1 0,-1 0 0,1 0 1,0 0-1,-1 0 0,1-1 1,-1 0-1,7-7 0,17-20 533,31-44 0,-34 39-3756,0-2-4826,-14 24-1885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15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 2937,'0'0'10878,"12"-23"-10126,2 10-707,1 1-1,0 0 0,1 2 1,0 0-1,1 0 1,0 2-1,0 0 0,1 1 1,19-6-1,-30 12-2,-1-1 1,1 1-1,0 1 0,-1-1 0,1 1 0,0 0 0,11 2 1,-17-1 24,-1 0 1,1 0-1,0 0 1,-1 0-1,1 0 1,0 0-1,-1 0 1,0 0 0,1 0-1,-1 0 1,0 0-1,1 0 1,-1 0-1,0 0 1,0 1-1,0-1 1,0 0 0,0 0-1,0 2 1,-1 34 715,1-25-452,-3 7-185,0-1-1,0 1 0,-2-1 0,-1 0 0,0 0 0,-1-1 0,-1 0 0,-11 19 0,-9 22 19,19-36-143,4-13-3,1-1-1,0 1 0,1 0 1,0 1-1,1-1 0,-1 0 1,0 13-1,3-21-22,181-1 273,-103 0-4726,-54-6-6631,-18 1 9946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1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61 1664,'0'0'16780,"-11"5"-16387,5-3-348,1 1-1,-1 0 1,1 0-1,0 0 1,0 1-1,0 0 1,0 0-1,1 0 1,-1 0-1,1 1 1,0 0-1,0 0 1,1 0-1,0 0 1,-1 1-1,2-1 1,-1 1-1,-2 8 1,-1 3 112,0 1 0,2-1 1,0 1-1,-2 33 0,5-46-153,1-1-1,0 1 1,0-1 0,1 1-1,-1-1 1,1 1 0,0-1-1,0 1 1,1-1 0,-1 0-1,1 1 1,0-1 0,0 0-1,0 0 1,1 0 0,-1-1-1,1 1 1,0-1 0,0 1-1,0-1 1,0 0-1,1 0 1,0 0 0,4 2-1,2 1-18,-1-2 0,1 1-1,0-1 1,0-1-1,1 0 1,-1-1 0,1 1-1,-1-2 1,1 0 0,0 0-1,0-1 1,-1 0-1,1-1 1,16-3 0,-21 3 30,0-1 0,-1 0 0,1 0 0,0-1 0,-1 0 0,1 0 0,-1 0 0,0 0 0,0-1 0,0 0 0,0 0 0,-1 0 1,1-1-1,-1 1 0,0-1 0,-1 0 0,1 0 0,-1-1 0,0 1 0,0-1 0,-1 1 0,0-1 0,0 0 0,0 0 0,0 0 0,0-7 0,1-5 11,-1 0-1,0 0 0,-2 0 0,0-1 0,-1 1 0,-5-29 1,5 40-28,0 0 1,-1 1-1,0-1 1,0 0-1,-1 1 1,0 0-1,0-1 1,-1 1-1,0 0 1,0 1-1,0-1 1,0 1 0,-1 0-1,0 0 1,0 0-1,0 1 1,-1-1-1,0 1 1,1 1-1,-9-5 1,12 7-20,0 0 1,0 0 0,0 0-1,0 0 1,-1 0 0,1 0-1,0 1 1,-1-1 0,1 1-1,-1-1 1,1 1 0,-1 0-1,1 0 1,-1 0 0,1 0-1,0 1 1,-1-1 0,1 1-1,-1-1 1,1 1 0,0 0-1,0 0 1,-1 0 0,-2 2-1,1 1-705,0 0 0,1 1 1,-1-1-1,1 1 0,0 0 0,0 0 0,0 0 0,-2 7 0,2-5-677,-7 7-3852,4-3 730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17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3593,'0'0'13269,"8"0"-13195,-8 0-74,195-6 362,-163 3-316,0-1 1,0-2 0,0-2 0,36-12 0,-50 16 960,-16 16 236,-3-2-1600,19 638 2969,-9-370-2407,5 53-85,-12-285-82,-1 0-1,-2 0 1,-3 0 0,-16 84-1,7-48 125,-29-83 91,-327-30 1303,368 31-2307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19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83 4521,'0'0'16217,"-3"-4"-15862,2 3-351,1 1 0,-1 0 0,1-1 1,-1 1-1,1-1 0,-1 1 1,1-1-1,0 1 0,-1-1 1,1 1-1,0-1 0,-1 1 0,1-1 1,0 1-1,0-1 0,0 1 1,-1-1-1,1 0 0,0 1 1,0-1-1,0 1 0,0-1 1,0 0-1,0 1 0,0-1 0,0 1 1,0-1-1,0 0 0,0 1 1,1-1-1,-1 1 0,0-1 1,0 0-1,1 1 0,-1-1 0,0 1 1,1-1-1,-1 1 0,0-1 1,1 1-1,-1-1 0,1 1 1,0-1-1,34-6 147,-19 4-131,120-19 324,-69 11-3191,-1 0-7454,-53 10 4949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19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1008,'0'0'14723,"89"2"-14523,-48-7-72,-6-8-128,12-3-400,-11 3-1472,-13-1-2169,-11 9-2672,-6 0 6161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21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342 145 4321,'0'0'11296,"-1"30"-10132,-4 188 396,4-182-1376,0-9-145,1-1 0,1 1-1,1-1 1,1 1 0,2-1-1,8 29 1,-9-51-1565,-2-12 149,-1-11-318,-1 5 828,0 0 0,-1 0 1,0 0-1,-2 1 0,1-1 0,-2 1 1,0-1-1,0 1 0,-1 0 0,-10-18 1,13 28 735,-68-123-2133,59 108 2350,-1 1 0,-1 0 1,-1 0-1,0 1 0,-17-14 0,21 24 1132,0-1 1,0 1-1,0 0 1,-1 1 0,0 1-1,0-1 1,-1 2-1,1 0 1,-1 0-1,1 1 1,-1 0-1,-14 0 1,24 2-202,5 0-954,90 2 511,-39 0-311,-1-2 1,0-2-1,1-3 1,53-11-1,-67 6-443,123-35 697,-144 39-1268,0-2 0,0 0 0,0-1-1,-1-1 1,30-22 0,-47 32 569,7-8-3015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22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3105,'0'0'16122,"-19"31"-15461,-65 106-161,74-117-365,0 1-1,1 0 0,1 0 1,1 0-1,1 1 0,1 0 1,1 0-1,1 1 0,0-1 1,2 1-1,1-1 0,1 1 0,3 23 1,-4-44-131,1 1 0,-1-1 0,0 1 0,1-1 1,-1 1-1,1-1 0,0 0 0,0 1 0,0-1 0,0 0 0,0 0 1,0 0-1,1 1 0,-1-1 0,1-1 0,-1 1 0,1 0 1,0 0-1,0 0 0,4 2 0,-3-2 1,1-1 0,-1 1 1,1-1-1,0 0 0,0 0 0,0 0 0,0-1 0,0 1 1,0-1-1,0 0 0,7 0 0,0-2 25,0 0-1,0 0 1,0-1-1,0 0 1,-1-1-1,1 0 1,-1-1-1,11-6 1,27-28 87,-41 31-182,0 1 0,1 1 0,0 0 0,0 0 0,1 0 1,0 1-1,0 0 0,18-7 0,-14 11-2946,-6 20-13330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22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110 261 3505,'0'0'12529,"0"24"-12175,0 2-281,-2 21 119,10 84 0,-7-123-320,7 40 511,-8-47-462,1 0 0,-1 1 0,0-1 0,0 1 0,1-1 1,-1 0-1,1 1 0,-1-1 0,1 1 0,-1-1 0,1 0 0,0 0 1,0 0-1,0 1 0,0-1 0,0 0 0,0 0 0,0 0 0,0 0 1,0 0-1,0-1 0,0 1 0,2 1 0,-2-22-3084,0-12 349,-8-54-1,5 73 3015,-1 1-1,-1-1 1,0 1-1,0 0 1,-1 0-1,0 0 1,-9-12-1,-14-17 1901,14 23-370,2-2 0,-18-32 0,28 47-1482,0 1 0,0-1 1,0 0-1,1 0 0,-1 0 1,1 0-1,0 0 0,1 0 1,-1 0-1,1-1 0,0 1 1,1 0-1,-1 0 1,1 0-1,0 0 0,0 0 1,2-5-1,0 5-209,0 0 0,1 0-1,-1 0 1,1 1 0,0-1 0,0 1 0,0 0 0,1 0-1,-1 1 1,1-1 0,0 1 0,9-4 0,1-1-20,0 1 1,0 1-1,20-5 1,-26 9-33,0-1-1,0 2 1,0-1 0,0 1 0,0 0 0,0 1-1,0 0 1,16 3 0,-24-2 14,0 0 0,0 0 1,0 0-1,0 0 0,0 0 0,0 0 0,0 1 1,0-1-1,0 0 0,-1 1 0,1-1 0,0 0 1,-1 1-1,1-1 0,-1 1 0,0-1 0,1 1 1,-1-1-1,0 1 0,0-1 0,0 1 0,0-1 0,-1 4 1,-4 41 238,-1-31-96,0-1 0,-1-1 0,-1 1 0,0-1 0,-1-1 0,-19 22 0,-2 3 195,29-35-300,6-4-53,0 1 0,0 0 0,0-1 0,0 0 0,-1 0 0,1 0 0,-1-1 0,6-3 0,20-9-111,-24 12 104,0 1 0,0 0 0,1 1 0,-1-1 0,1 1 0,-1 1 0,1-1-1,-1 1 1,1 0 0,0 0 0,-1 1 0,1 0 0,-1 0 0,1 1 0,-1 0 0,0 0-1,0 0 1,0 1 0,0-1 0,0 2 0,0-1 0,-1 1 0,0-1 0,1 1 0,-1 1-1,-1-1 1,1 1 0,-1 0 0,0 0 0,0 0 0,0 1 0,0-1 0,-1 1 0,4 10-1,-3-5 92,0 1-1,-1-1 1,0 1-1,-1-1 1,-1 1-1,0 0 1,0 23-1,-2-29 66,0 1-1,0-1 0,0 1 0,-1-1 1,0 1-1,0-1 0,-1 0 1,1 0-1,-1 0 0,-1 0 1,1-1-1,-1 1 0,0-1 0,0 0 1,-9 8-1,1-3 91,0-1 1,0 0-1,-1-1 0,0 0 0,-1-1 1,1 0-1,-1-2 0,0 1 0,-28 5 1,18-6-1085,1-2 0,-1 0 0,-26-1 0,50-22-16123,5 3 14543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23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3193,'0'0'14539,"8"1"-13922,40-1 33,0-1 0,57-9 0,-77 7-722,-4 1-1436,-10-2-3355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24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 3345,'0'0'18622,"-20"4"-17864,12-3-692,1 0-14,1 0 0,-1 1-1,0-1 1,1 1 0,-1 0-1,1 1 1,0-1 0,0 1 0,0 1-1,0-1 1,1 1 0,-1 0-1,1 0 1,0 1 0,0-1 0,0 1-1,1 0 1,-1 1 0,1-1-1,-3 7 1,-16 27 450,2 1 1,-24 65-1,40-89-424,0 0-1,1 0 0,0 0 1,2 1-1,0-1 1,0 1-1,2 0 1,0-1-1,1 1 1,4 22-1,-4-35-75,1 0 0,-1 0 0,1 0 0,0 0 0,0 0 0,0 0 0,1-1 0,0 1 0,-1-1 0,1 0 0,0 1 0,0-1 0,1-1 0,-1 1 0,1 0 0,-1-1 1,1 0-1,0 1 0,0-1 0,0-1 0,0 1 0,0-1 0,1 0 0,-1 0 0,0 0 0,5 0 0,10 2-19,0-1 1,0-1 0,0-1 0,30-3 0,-39 2-108,1-1 0,-1 0 1,0-1-1,0 0 1,0 0-1,0-1 0,-1-1 1,1 1-1,-1-1 0,0-1 1,13-10-1,-14 8-454,0 1 0,0-1 0,-1 0 0,0-1 0,-1 1 0,9-16 0,-20 26-4173,4-2 4501,1 0 0,0 0 0,0 0 0,-1-1 0,1 1 0,0 0 0,-28-11-11584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4:34:01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141 326 6337,'0'0'10363,"-8"1"-9154,-9-1-709,2 0 994,-1 1 0,1 0 0,0 1 0,0 1 0,-25 7 0,75-7-552,-5-4-882,0-1-1,1-2 0,-1-1 0,37-11 1,115-47 275,-47 14-8,-17 14 13,-43 14-139,91-39 0,-166 60-183,1 0-1,-1 0 1,0 0 0,1 0 0,-1 0 0,0 0 0,0 0 0,1 0-1,-1 0 1,0 0 0,1 0 0,-1 0 0,0-1 0,1 1 0,-1 0-1,0 0 1,0 0 0,1 0 0,-1 0 0,0-1 0,0 1-1,1 0 1,-1 0 0,0 0 0,0-1 0,0 1 0,1 0 0,-1 0-1,0-1 1,0 1 0,0 0 0,0-1 0,0 1 0,1 0 0,-1 0-1,0-1 1,0 1 0,0 0 0,0-1 0,0 1 0,0 0-1,0-1 1,0 1 0,0 0 0,0-1 0,0 1 0,0 0 0,-1-1-1,-18-4 284,-39 3-318,54 2 39,-26 2-44,-1 1 1,1 1 0,0 1-1,-59 19 1,-118 56-50,128-47 53,49-21 17,-252 114 39,281-126-44,1 0 0,0 0 0,-1 1 0,1-1-1,-1 0 1,1 0 0,-1 0 0,1 0 0,0 1-1,-1-1 1,1 0 0,-1 0 0,1 1 0,0-1 0,-1 0-1,1 1 1,0-1 0,-1 1 0,1-1 0,0 0-1,0 1 1,-1-1 0,1 1 0,0-1 0,0 0 0,0 1-1,0-1 1,0 1 0,0-1 0,-1 1 0,15 4-60,34-4 88,-40-1-25,27-1 36,-1-2 0,1-2 0,-1 0 0,34-12 1,134-49 14,-148 47-21,-16 5-15,22-6 24,-2-2 0,92-50 0,-150 72-32,-1 0 0,1 0 1,0 0-1,0 0 0,-1 0 0,1 0 1,0 0-1,0 0 0,-1 0 0,1-1 1,0 1-1,0 0 0,0 0 0,-1 0 1,1 0-1,0-1 0,0 1 0,0 0 1,0 0-1,-1-1 0,1 1 0,0 0 1,0 0-1,0-1 0,0 1 0,0 0 1,0 0-1,0-1 0,0 1 0,-1 0 0,1 0 1,0-1-1,0 1 0,0 0 0,0 0 1,1-1-1,-1 1 0,0 0 0,0-1 1,0 1-1,0 0 0,0 0 0,0-1 1,0 1-1,0 0 0,0 0 0,1 0 1,-1-1-1,0 1 0,0 0 0,0 0 1,1 0-1,-1-1 0,0 1 0,0 0 1,0 0-1,1 0 0,-26-2 51,24 2-69,-39-1-7,0 2 0,0 1 0,1 3 1,-68 15-1,43-1 8,1 2 1,1 3-1,2 3 0,0 2 1,2 3-1,-74 53 1,97-53 28,34-31-8,28-4 0,17-10-3,-1-1 0,62-31 0,-9 3 5,63-20 14,-5 4 31,171-91-1,-317 144-44,-4 4-4,-1 0 0,0-1 0,0 1 0,0-1 0,0 1 0,0-1 0,-1 0 0,1 0 0,0 0 0,-1-1 0,0 1 0,4-5 0,-17 7-67,-7 2 36,0 1 0,0 1 1,1 1-1,-1 0 0,1 1 0,-27 14 0,-10 2 12,-295 96-21,149-53 23,193-63 10,-22 8 8,-39 18 1,62-25-10,0 0 0,1 0 0,-1 1 0,0 0 1,1 0-1,0 0 0,0 0 0,0 1 0,1 0 0,0 0 0,0 0 0,-7 11 0,10-15 0,1 0 0,-1-1 0,1 1 0,0 0-1,-1 0 1,1-1 0,0 1 0,-1 0 0,1 0 0,0 0-1,0-1 1,0 1 0,0 0 0,0 0 0,0 0-1,0 0 1,0-1 0,0 1 0,0 0 0,0 0 0,0 0-1,1-1 1,-1 1 0,0 0 0,1 0 0,-1-1-1,0 1 1,1 0 0,-1 0 0,1-1 0,-1 1 0,1 0-1,0-1 1,-1 1 0,1-1 0,-1 1 0,1-1-1,0 1 1,0-1 0,-1 0 0,1 1 0,0-1 0,0 0-1,-1 1 1,1-1 0,1 0 0,47 2 8,-34-3-4,8 0 15,-1-1 1,0-1-1,0-1 1,-1-1-1,38-13 1,104-53 53,-96 40-37,404-196 50,-469 225-57,-10 2-24,-25 4-41,-48 13-62,-65 23 65,-257 82 13,382-114 19,0 0 0,0 1-1,0 1 1,1 1 0,1 1 0,0 0 0,1 2-1,0 0 1,-17 18 0,34-32 1,0 1-1,1-1 1,-1 0 0,1 1-1,-1-1 1,1 0 0,0 1-1,-1-1 1,1 0-1,-1 1 1,1-1 0,0 1-1,-1-1 1,1 1 0,0-1-1,-1 1 1,1-1 0,0 1-1,0-1 1,-1 1 0,1-1-1,0 1 1,0 0 0,0-1-1,0 1 1,0-1-1,0 1 1,0 0 0,0-1-1,0 1 1,0-1 0,0 1-1,0-1 1,0 1 0,1 0-1,-1-1 1,0 1 0,0-1-1,1 1 1,-1-1 0,0 1-1,1-1 1,-1 1-1,0-1 1,1 0 0,-1 1-1,1-1 1,-1 1 0,1-1-1,-1 0 1,1 1 0,-1-1-1,1 0 1,-1 0 0,1 1-1,-1-1 1,1 0 0,-1 0-1,1 0 1,0 0-1,-1 0 1,1 0 0,-1 0-1,2 0 1,47 2 10,-40-3-8,26-1 35,-1-1 1,0-1-1,0-3 1,0 0-1,-1-2 1,46-19 0,1-7 24,101-59 0,-167 86-146,0-1 0,0-1 0,16-14 0,-36 23-5669,-10 1-1958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25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8 283 3897,'0'0'14666,"-1"21"-14156,-4 156 52,5-127-443,-1-49-122,1-1 1,0 1 0,0-1-1,0 1 1,-1-1 0,1 1 0,0 0-1,0-1 1,0 1 0,0-1 0,0 1-1,0-1 1,0 1 0,0 0-1,0-1 1,1 1 0,-1-1 0,0 1-1,0-1 1,0 1 0,1-1 0,-1 1-1,0-1 1,0 1 0,1-1-1,-1 1 1,0-1 0,1 1 0,-1-1-1,1 0 1,-1 1 0,1-1 0,-1 0-1,1 1 1,5-6-28,1-15-25,-2 1 0,0-1 0,-2 0 0,0 0 0,-1-1 0,-1 1 0,-3-34 0,2 24 31,0 29 24,-1-24 96,1 1-1,2 0 0,0 0 1,1 0-1,10-33 0,-13 58-93,0-1 1,0 0-1,0 0 0,0 0 0,0 0 0,0 0 0,0 1 0,0-1 1,0 0-1,0 0 0,0 0 0,0 0 0,0 0 0,0 0 0,0 0 1,1 1-1,-1-1 0,0 0 0,0 0 0,0 0 0,0 0 0,0 0 1,0 0-1,0 0 0,1 0 0,-1 0 0,0 0 0,0 0 0,0 0 1,0 1-1,0-1 0,1 0 0,-1 0 0,0 0 0,0 0 1,0 0-1,0 0 0,0 0 0,1-1 0,-1 1 0,0 0 0,0 0 1,0 0-1,0 0 0,0 0 0,0 0 0,1 0 0,-1 0 0,0 0 1,0 0-1,0 0 0,0 0 0,0 0 0,0-1 0,1 1 0,-1 0 2,14 75 253,-12-51-194,2 1-1,1-1 1,2-1 0,0 1-1,1-1 1,1 0-1,22 39 1,-31-61-60,1 0 0,0 1 1,-1-1-1,1 0 0,0 0 1,0 0-1,0 1 0,0-1 1,0 0-1,0 0 0,0 0 1,0 0-1,0-1 0,0 1 1,0 0-1,1 0 0,-1-1 1,0 1-1,1-1 0,-1 1 1,0-1-1,1 1 0,-1-1 1,1 0-1,-1 0 0,0 0 1,1 0-1,-1 0 0,1 0 1,-1 0-1,1 0 0,-1 0 1,0-1-1,1 1 0,-1-1 1,1 1-1,-1-1 0,0 1 1,0-1-1,1 0 0,-1 0 1,0 1-1,0-1 0,0 0 1,0 0-1,0 0 0,0 0 0,0 0 1,1-3-1,3-2 30,-1 0 0,1-1-1,-2 0 1,1 0 0,-1 0-1,0 0 1,4-15 0,2-34-561,-2 0 0,-3 0 1,-5-82-1,1 63-4671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26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1824,'0'0'15352,"0"26"-14607,0 143-69,0-158-692,0 1 0,2 0 0,-1-1-1,2 1 1,3 13 0,-5-39-6044,1-53-704,-13 27 4889,-5 3 1195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26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2529,'0'0'16735,"10"-1"-15979,365-78 1024,-325 67-2029,-1 4-1573,-33 7-1397,1 1-3629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44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84 3697,'0'0'13323,"-8"-13"-11724,-36-58 1051,44 71-2580,0 1 1,0-1-1,0 0 1,-1 0-1,1 0 1,0 1 0,0-1-1,0 0 1,0 0-1,0 0 1,0 1-1,0-1 1,0 0 0,-1 0-1,1 0 1,0 0-1,0 1 1,0-1-1,0 0 1,0 0-1,-1 0 1,1 0 0,0 0-1,0 0 1,0 1-1,-1-1 1,1 0-1,0 0 1,0 0 0,0 0-1,-1 0 1,1 0-1,0 0 1,0 0-1,-1 0 1,1 0 0,0 0-1,0 0 1,0 0-1,-1 0 1,1 0-1,0 0 1,0 0 0,0 0-1,-1-1 1,1 1-1,0 0 1,0 0-1,0 0 1,-1 0 0,1 0-1,0 0 1,0-1-1,0 1 1,0 0-1,0 0 1,-1 0 0,1 0-1,0-1 1,0 1-1,0 0 1,0 0-1,0 0 1,0-1-1,-3 19 322,3 555 296,-17-617-21299,16 33 15407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44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12 273 2905,'0'0'11299,"-12"-11"-3614,13 9-7548,-1 0-1,1 0 1,-1 1 0,1-1 0,-1 0 0,1 0 0,0 1-1,0-1 1,0 0 0,0 1 0,0-1 0,0 1-1,1 0 1,-1-1 0,0 1 0,3-2 0,31-23 433,-11 9-288,34-31-33,-37 32-244,0-2-1,-1 0 0,-1 0 0,-1-2 0,19-26 0,-34 40-978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44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10 2601,'0'0'16692,"-3"-3"-16277,-5-3 106,23 21 40,28 30 295,-18-14-679,2-1 0,1-2 0,1 0 0,44 31 0,-71-57-267,1 0 0,-1-1 0,1 0-1,0 1 1,-1-1 0,1 0 0,0 0-1,0 0 1,-1-1 0,1 1-1,0-1 1,5 1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07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11690,'0'0'12611,"41"-13"-12523,-11 13-40,5 0-48,-6 0-544,1 0-1264,-7 0-1921,-11 0-2864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07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0 744,'59'114'18300,"-41"-114"-17564,17 0-200,-6 0-280,7-3-256,-1-10-416,0 0-2664,-17 2-5322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08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14147,'0'0'6081,"-6"151"-5665,6-85-168,0-3-71,0-2-81,0-10 24,6-9-48,6-15 24,-6-9-96,0-13-593,-6-7-1015,0-22-1369,-12-3-3024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08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 7378,'0'0'15875,"21"-1"-15243,20-1-309,279-27 2500,-217 9-2570,121-40 1,-87 14-4143,-134 45 3008,3-1 37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4:34:02.02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159 123 5065,'0'0'16926,"2"-20"-14972,5-61 3,-7 80-1911,0 1 0,1-1 1,-1 0-1,0 1 0,0-1 1,0 1-1,1-1 0,-1 0 0,0 1 1,0-1-1,0 1 0,0-1 1,0 0-1,0 1 0,0-1 1,-1 1-1,1-1 0,0 0 1,0 1-1,0-1 0,0 1 1,-1-1-1,1 1 0,0-1 1,-1 0-1,1 1 0,0-1 1,-1 1-1,1 0 0,-1-1 1,1 1-1,-1-1 0,1 1 1,-1 0-1,1-1 0,-1 1 1,1 0-1,-1-1 0,1 1 1,-1 0-1,0 0 0,1 0 1,-1 0-1,1-1 0,-1 1 1,0 0-1,1 0 0,-1 0 1,1 0-1,-1 0 0,0 1 1,1-1-1,-1 0 0,1 0 1,-1 0-1,0 0 0,1 1 1,-1-1-1,0 1 0,-22 16 405,7 8-370,1 1 1,2 1 0,1 0 0,0 0 0,2 1 0,2 1 0,0 0-1,-5 44 1,3 16 141,2 135 0,8-207-216,1 0-1,1 0 1,0 0-1,1-1 0,1 1 1,0-1-1,1 1 1,11 21-1,-13-31-4,1 0-1,0 0 1,0 0 0,1-1-1,0 0 1,0 0 0,0 0 0,1-1-1,-1 0 1,2 0 0,-1 0-1,0-1 1,1 0 0,0 0 0,0 0-1,0-1 1,0 0 0,0-1-1,1 1 1,11 1 0,-3-2 14,0-1 0,0 0 0,0-1 0,0-1 0,0 0 0,0-2-1,-1 1 1,1-2 0,-1 0 0,16-7 0,-9 2-25,0-1-1,-1-2 0,0 0 1,-1-1-1,35-29 0,-50 38-15,-1-1 0,1 1 0,-1-1 0,0 0 0,0 0 0,-1-1-1,1 1 1,2-8 0,1-17-2429,-7 27 1746,0 1-1,-1-1 1,1 1 0,-1-1-1,1 1 1,-1-1 0,0 1 0,0-1-1,0 1 1,-2-3 0,-7-9-8440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08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0 208,'0'0'18047,"-17"25"-17127,-2 0-645,0-1 39,2 0-1,0 2 1,2 0-1,-16 37 1,18-33 321,2 2-1,-11 47 1,19-64-436,0-1-1,1 1 0,1 0 1,0 0-1,1 0 0,0 0 1,6 29-1,-5-41-181,0 0 0,1 0 0,-1 0 0,1 0 0,0-1 0,0 1 0,0 0-1,0-1 1,0 1 0,1-1 0,-1 0 0,1 0 0,-1 0 0,1 0 0,0 0 0,0 0 0,0-1-1,0 1 1,0-1 0,0 0 0,0 0 0,1 0 0,-1-1 0,0 1 0,0-1 0,1 1 0,3-1-1,2 0 26,1 1-1,0-2 0,0 1 0,0-1 0,0-1 0,0 0 0,0 0 0,10-4 0,2-5-303,0-1-1,-1-1 1,0-1 0,28-25-1,-11 9-2099,-35 28 616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09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1 411 8106,'0'0'8079,"0"24"-7714,0 189 178,16-251 3367,22-138-3132,-24 100-774,3 0-1,3 1 1,33-76-1,-30 97 143,-22 52-114,-1 6-215,3 47 387,10 58 1,-4-47 258,0 6 20,3-2 0,4 1-1,41 111 1,-43-151-631,2 3 41,-16-26-3506,-10-12-4335,-11-14-580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09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9402,'0'0'13227,"136"0"-12987,-89-8-144,-6 0-96,-6 0-688,-11 3-1529,-6 2-2872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10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32 576,'0'0'19684,"130"-11"-19612,-89 3-72,0 0-40,-6 3-1208,-5 5-1152,-7 0-2521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10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 6241,'0'0'14994,"-17"19"-14499,8-9-408,-8 9 160,1 1 1,1 0-1,0 1 0,2 1 0,-20 41 0,21-30 94,2 1-1,1 0 1,1 0 0,2 1 0,2 0 0,1 0 0,2 61 0,1-87-306,1-1 0,0 1 0,0-1 0,1 0 0,0 0 1,0 0-1,1 0 0,0 0 0,0 0 0,1-1 0,0 1 0,0-1 0,11 13 1,-10-15-23,0 0 0,1 0-1,0-1 1,0 0 0,0 0 0,0 0 0,0-1 0,1 1 0,0-2 0,0 1 0,-1-1 0,1 0 0,1 0 0,-1-1 0,0 0 0,10 0 0,-5-1 21,-1 0 0,1 0 0,0-2 0,-1 1 0,1-1 0,-1-1 0,0 0 0,15-6 1,-19 6-69,-1 0 1,1-1 0,-1 1 0,0-1 0,0 0 0,0-1 0,-1 1 0,0-1 0,1 0 0,-1-1 0,-1 1 0,1-1 0,-1 0 0,5-10 0,-2-4-567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11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9178,'0'0'10420,"-1"27"-9598,-4 185 873,5 319 2586,3-531-4210,1 0-1,-1 0 1,0 0 0,1 0-1,-1-1 1,0 1-1,0-1 1,1 0-1,3-2 1,77-27 9,-61 24-632,-1-2-1,0-1 1,32-16 0,-53 24 306,1 0 0,-1-1-1,1 1 1,-1 0 0,0 0-1,1-1 1,-1 1-1,0 0 1,0-1 0,0 0-1,0 1 1,0-1 0,0 1-1,-1-1 1,1 0 0,-1 0-1,1 1 1,-1-1 0,1 0-1,-1-2 1,2-4-2172,-1-3-3850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12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9130,'0'0'12507,"176"0"-16164,-140 0-3593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12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11426,'0'0'12523,"153"5"-12523,-112-13-16,0-8-1808,-11 3-1881,-18-1-4449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46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34 3729,'0'0'18798,"-6"-7"-18408,-18-20-246,24 27-139,0 0 0,0 0 0,0 0 1,0 0-1,-1 0 0,1 0 0,0 0 0,0 0 0,0 0 0,-1 0 1,1 0-1,0 0 0,0 0 0,0 0 0,-1 0 0,1 0 1,0 0-1,0 1 0,0-1 0,-1 0 0,1 0 0,0 0 1,0 0-1,0 0 0,0 0 0,-1 0 0,1 1 0,0-1 0,0 0 1,0 0-1,0 0 0,0 0 0,0 1 0,0-1 0,-1 0 1,1 0-1,0 0 0,0 1 0,0-1 0,0 0 0,0 0 0,0 0 1,0 1-1,0-1 0,0 0 0,0 0 0,0 0 0,0 1 1,0-1-1,0 0 0,0 0 0,0 0 0,0 0 0,1 1 1,-1-1-1,0 0 0,0 0 0,0 0 0,0 1 0,0 17 176,0-17-139,16 552 2600,-14-522-3062,1 21 1564,-1-42-3653,-2-24-4373,0 5 2109,0-1-1245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46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23 357 3505,'0'0'14019,"-4"0"-13543,3 0-412,0 0 1,1 0-1,-1 0 1,0 0 0,0 0-1,0 0 1,0-1-1,0 1 1,0 0-1,0 0 1,0-1-1,1 1 1,-1-1-1,0 1 1,0-1-1,0 1 1,1-1-1,-1 0 1,-1 0 0,2 0-5,0 0 1,0 0 0,0 0-1,0 0 1,0 1 0,0-1 0,0 0-1,0 0 1,0 0 0,0 0 0,0 1-1,1-1 1,-1 0 0,0 0-1,1 1 1,-1-1 0,0 0 0,1 0-1,-1 1 1,1-1 0,-1 0 0,1 1-1,0-1 1,-1 1 0,1-1 0,0 1-1,-1-1 1,1 1 0,0-1-1,-1 1 1,2-1 0,22-17 328,-1-2 0,-1 0-1,-1-2 1,20-26 0,-31 35-345,0-1 1,-1 0-1,0 0 0,-1-1 0,-1 0 0,-1-1 0,0 1 1,7-34-1,-12 36-692,-1 0 2238,1 5-4464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4:34:02.45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179 80 6753,'0'0'20560,"-23"14"-20031,-9 5-372,-34 28 1,60-41-142,1 0-1,-1 0 1,1 0 0,1 0 0,0 1 0,-1 0-1,2 0 1,-1 0 0,1 1 0,0-1 0,1 1 0,0 0-1,0-1 1,1 1 0,0 0 0,0 0 0,0 0-1,1 0 1,1 0 0,-1 0 0,3 8 0,-3-12-15,0-1 1,1 1 0,-1-1 0,1 1-1,0 0 1,0-1 0,1 1-1,-1-1 1,1 0 0,0 1 0,-1-1-1,1 0 1,1 0 0,-1 0-1,0 0 1,1-1 0,3 4 0,-1-2 3,0-1 1,1 1 0,-1-1 0,1 0-1,0-1 1,0 1 0,0-1-1,0 0 1,9 1 0,2 0 17,0-2 1,1 1-1,0-2 1,-1 0-1,1-2 0,26-4 1,-34 4-10,0 0 0,0-1 1,0 0-1,-1-1 0,0 0 0,1-1 1,-1 0-1,-1 0 0,1-1 1,-1 0-1,0 0 0,0-1 0,-1 0 1,1 0-1,-2-1 0,1 0 1,-1 0-1,0 0 0,-1-1 0,0 0 1,-1 0-1,1-1 0,-2 1 0,1-1 1,-1 0-1,-1 0 0,0 0 1,0 0-1,-1 0 0,-1 0 0,1 0 1,-1-1-1,-3-13 0,1 17 15,-1 0 0,1 0 0,-2 0 1,1 0-1,-1 0 0,0 1 0,0 0 0,-1 0 0,0 0 0,0 0 0,0 1 0,-1 0 0,1 0 0,-1 0 0,-1 1 1,1 0-1,-1 0 0,1 0 0,-1 1 0,0 0 0,-12-3 0,-3-1-505,0 0 0,-1 2-1,1 0 1,-1 2 0,-43-1-1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4:47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3329,'0'0'13168,"5"-1"-12412,0-1-592,0 1 0,0 0 0,0 0 0,0 0 0,0 1 0,1 0 0,-1 0 0,0 0 0,0 1 0,0 0 0,0 0 0,0 0 0,0 0 0,0 1 0,8 4 0,-4-1 0,0 1 1,0 1-1,-1 0 0,0 0 0,0 0 0,-1 1 0,7 10 0,21 22 191,-20-24-634,0 0 0,18 29 0,-26-19-6201,-7-18 1006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4:34:02.7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5881,'0'0'17860,"18"140"-17780,-1-121-80,-5-9-48,6-10-992,-6 0-1721,-12-13-6617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4:34:03.1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42 0 9618,'0'0'17956,"-42"0"-24117,66 0-1113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4:34:03.46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9274,'0'0'13427,"17"188"-11027,1-100-719,0 10-625,-1 2-336,-5-2-336,0 0-208,-6-10-56,-6-6-72,0-13-48,12-14-104,-1-12-888,1-19-2633,-6-16-2048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4:34:03.85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0 790 7009,'0'0'16507,"4"29"-16271,-2-15-207,39 224 599,-27-203-536,-12-30-68,1 0 0,-1 1 0,0-1 0,0 1-1,-1 0 1,1 0 0,0 7 0,1-128 2880,-2-70-2830,-19-29-48,-3-73-5,14-69-1,10 433 122,3 1 0,18 88 0,49 145 1076,-53-237-1010,3-1-1,56 120 1,-63-163-379,-2 1 0,16 48 1,-29-71-720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4:34:04.19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98 7698,'0'0'15299,"124"-26"-15251,-77 7-32,0 6 48,-12 0-56,-5 5-8,-7-3-488,-11 3-3433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18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12 1016,'0'0'16400,"-29"12"-15275,-88 40-290,112-50-791,1 0-1,0 0 0,0 1 1,0 0-1,1 0 1,-1 0-1,1 0 0,-1 1 1,1-1-1,0 1 1,1 0-1,-1 0 1,1 0-1,-1 0 0,1 0 1,-2 7-1,2-3 13,1 0 0,0 0-1,0 0 1,0 0 0,1 0-1,2 12 1,-1 4 119,-1-21-154,0-1 0,0 1 0,1 0-1,-1-1 1,1 0 0,-1 1 0,1-1 0,0 1 0,0-1-1,0 0 1,0 0 0,1 1 0,-1-1 0,0 0 0,1 0-1,0 0 1,-1 0 0,1-1 0,0 1 0,2 1 0,1 1 27,1-1 0,-1 0 0,1-1 1,-1 1-1,1-1 0,0 0 0,-1-1 1,10 2-1,-3-1 31,1 0 0,-1-2 0,1 1-1,-1-1 1,1-1 0,-1-1 0,0 0 0,16-4 0,-20 3-67,-1 0 1,1-1-1,0 0 1,-1 0-1,0 0 0,0-1 1,0-1-1,-1 1 1,0-1-1,0 0 1,0 0-1,0-1 1,-1 0-1,-1 0 0,1 0 1,-1 0-1,0-1 1,0 1-1,-1-1 1,0 0-1,-1 0 1,0-1-1,0 1 0,-1 0 1,1-1-1,-2 1 1,1-1-1,-2 1 1,0-10-1,0 14 2,-1 0 0,1-1 0,-1 1 0,0 0 0,0 0-1,-1 0 1,1 0 0,-1 0 0,0 1 0,0-1 0,0 1 0,0 0 0,-1 0-1,1 0 1,-1 0 0,0 1 0,0-1 0,0 1 0,0 0 0,0 0 0,0 1-1,-1-1 1,1 1 0,-1 0 0,-7-1 0,-13-2-61,0 0 1,-1 2 0,-32 1-1,46 1 19,9 0-12,-1 0 1,1 0-1,0 0 0,0 0 1,-1 1-1,1-1 0,0 1 1,0 0-1,0-1 0,0 2 1,0-1-1,0 0 1,0 1-1,0-1 0,-3 3 1,4-2-345,0 1 1,1-1-1,-1 0 1,1 1 0,0 0-1,0-1 1,0 1-1,0-1 1,0 1 0,1 0-1,-1 0 1,1 0-1,0-1 1,0 1 0,0 0-1,0 4 1,0 7-5044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4:34:11.4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245 309 4977,'0'0'8829,"-4"5"-7410,-50 35 4368,54-40-5770,0 0 0,0 0-1,0 0 1,1 0-1,-1 0 1,0 0-1,0 0 1,0 0-1,0 0 1,1 0 0,-1 0-1,0 0 1,0 0-1,0 0 1,1 0-1,-1 0 1,0 0-1,0 0 1,0 0-1,1 0 1,-1 0 0,0 0-1,0 0 1,0 1-1,0-1 1,1 0-1,-1 0 1,0 0-1,0 0 1,0 0 0,0 0-1,0 1 1,0-1-1,0 0 1,1 0-1,-1 0 1,0 0-1,0 1 1,0-1 0,0 0-1,0 0 1,0 0-1,0 1 1,0-1-1,0 0 1,0 0-1,0 0 1,0 0-1,0 1 1,0-1 0,0 0-1,0 0 1,0 0-1,0 1 1,0-1-1,0 0 1,0 0-1,0 0 1,-1 0 0,1 1-1,0-1 1,0 0-1,0 0 1,0 0-1,0 0 1,0 0-1,-1 1 1,1-1-1,0 0 1,17 0-133,-15 0 190,47-2 4,0-2 1,-1-2-1,1-3 0,-2-1 1,55-20-1,222-101 16,-315 127-78,-6 4-5,1-2 0,-1 1 0,1 0 0,-1 0 1,0-1-1,0 0 0,0 0 0,0 0 0,0 0 0,0 0 0,0 0 1,-1-1-1,4-3 0,-20 5 181,-19 5-170,1 0-1,-1 3 1,2 0-1,-1 2 1,-58 25 0,2-1 155,-21 1 89,-141 51 831,225-74-963,1 1 0,0 1 1,0 1-1,2 1 0,0 1 1,0 1-1,-26 28 1,47-45-133,1 1 1,-1-1-1,0 1 1,1-1-1,-1 1 1,0 0-1,1 0 1,-1-1 0,1 1-1,-1 0 1,1 0-1,0 0 1,-1-1-1,1 1 1,0 0 0,0 0-1,-1 0 1,1 0-1,0 0 1,0 0-1,0-1 1,0 1-1,0 1 1,1-1 0,-1-1 0,1 1 1,-1-1-1,1 1 0,-1-1 0,1 1 1,0-1-1,-1 1 0,1-1 0,0 0 0,-1 1 1,1-1-1,0 0 0,0 1 0,-1-1 1,1 0-1,0 0 0,0 0 0,0 0 0,1 0 1,48-4 108,-48 4-107,39-10 40,-1-2-1,0-1 0,68-33 0,-44 17-9,272-122 4,-143 62 2,-169 79-48,-30 12-53,-44 19-55,29-12 148,-249 90 7,171-66 442,3 3 0,-153 81 0,236-110-414,5-3-54,1 0 0,-1 0 0,1 1 0,0 0 0,0 0 0,1 1 1,-1-1-1,1 1 0,-8 12 0,14-18-14,-1 0 0,1 0 0,0 1 0,0-1-1,0 0 1,0 0 0,0 1 0,0-1 0,0 0 0,0 0 0,0 1 0,0-1 0,0 0-1,0 0 1,0 1 0,0-1 0,0 0 0,0 0 0,0 1 0,0-1 0,0 0 0,0 0 0,1 0-1,-1 1 1,0-1 0,0 0 0,0 0 0,0 0 0,0 1 0,1-1 0,-1 0 0,0 0-1,0 0 1,0 0 0,1 1 0,-1-1 0,0 0 0,0 0 0,1 0 0,-1 0 0,0 0 0,0 0-1,1 0 1,-1 0 0,0 0 0,0 0 0,1 0 0,-1 0 0,0 0 0,19 0-3,-12 0 4,17-3 9,0 0 1,-1-2-1,1-1 0,-1-1 0,-1-1 0,1 0 1,23-14-1,10-2-12,-18 8 12,636-294 59,-625 280-60,-121 57-57,-505 211-12,287-125 684,287-111-607,-3-1-6,0 1-1,1 1 1,-1-1 0,1 1 0,0 0 0,0 0 0,0 1 0,-8 7 0,12-8-19,27-4-65,3-5 82,0-2 0,0-1 0,-1-1 0,0-2 1,30-16-1,0 1-7,584-254 61,-605 262-51,-26 12-17,-19 11-54,-111 61-79,-71 33 130,57-45 62,-1-5 0,-3-7-1,-191 32 1,328-73-59,0 0 0,0 0-1,0 0 1,0 0 0,0 1-1,0-1 1,0 0 0,0 0-1,0 0 1,0 0 0,0 0-1,0 0 1,0 0 0,0 0 0,0 1-1,0-1 1,0 0 0,0 0-1,0 0 1,0 0 0,0 0-1,0 0 1,0 0 0,0 0-1,0 0 1,0 0 0,0 0 0,-1 1-1,1-1 1,0 0 0,0 0-1,0 0 1,0 0 0,0 0-1,20 2-52,31 1 55,-31-4 11,1-1-1,0 0 0,-1-2 0,0 0 0,27-10 0,97-45 13,-109 43-17,391-209 83,-214 105-48,-210 119-47,-6 1-1,-15 5-12,-32 13 8,-237 90 0,163-64 26,-233 115-1,341-149-3,0 0 0,0 1 0,1 1-1,-29 26 1,45-37-10,-1 0 1,0-1-1,0 1 0,1 0 0,-1 0 0,0 0 0,1-1 1,-1 1-1,1 0 0,-1 0 0,1 0 0,-1 0 1,1 0-1,0 0 0,0 0 0,-1 0 0,1 0 1,0 0-1,0 0 0,0 0 0,0 2 0,1-2 0,-1 0 1,1-1-1,-1 1 0,1 0 0,-1-1 0,1 1 0,0 0 1,-1-1-1,1 1 0,0-1 0,0 1 0,-1-1 0,1 0 1,0 1-1,0-1 0,0 0 0,-1 1 0,1-1 0,0 0 0,1 0 1,55 2-35,-44-3 47,5 0 0,-1-1 1,1 0-1,0-1 0,-1-1 0,29-11 0,85-41 29,-104 43-43,187-96 59,248-169 0,-428 254-105,-64 38-98,-16 8 143,-254 99-51,-81 37 59,324-129 35,1 1-1,2 4 1,1 1-1,-68 60 1,109-86-10,-6 9-27,21-12-15,14-4 5,-2-3 14,0 0-1,0-1 0,0-1 1,0 0-1,0-1 0,26-12 1,85-47 51,-76 36-49,445-249 5,-483 268-307,-10 7-876,-19 1-8501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4:34:12.4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205 0 5753,'0'0'15219,"-20"33"-14405,8-14-657,-8 10 121,2 1 1,1 1-1,1 1 1,2 0-1,1 1 0,-9 38 1,5 3 593,3 0 1,4 1 0,3 0 0,2 85-1,6-144-811,0-1-1,1 1 1,0-1 0,1 1-1,1-1 1,1-1-1,0 1 1,1 0-1,0-1 1,15 24-1,-15-30-41,0 0-1,0 0 0,1-1 1,0 0-1,0 0 1,1-1-1,-1 0 0,1 0 1,1-1-1,-1 0 0,1-1 1,0 1-1,0-2 0,0 1 1,0-1-1,1-1 1,-1 1-1,16 0 0,-7-1-9,-1-1-1,1-1 1,0 0-1,0-1 1,0-1-1,-1-1 1,1-1 0,-1 0-1,1-1 1,-2-1-1,1 0 1,-1-2-1,0 0 1,21-14-1,-20 12-163,42-29 65,-56 37-49,-1 1 0,1-1-1,-1 0 1,0-1 0,1 1 0,-1 0 0,0-1 0,-1 1 0,1-1-1,0 1 1,-1-1 0,1 0 0,-1 0 0,0 0 0,0 0 0,0 1 0,0-5-1,-2-3-2756,-3 0-2660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4:34:12.9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190 1 6001,'0'0'16771,"-29"31"-15835,-91 102-397,116-128-515,0 0 1,0 0-1,0 0 1,1 1-1,-1-1 1,1 1-1,1 0 1,-1 0-1,1 0 1,0 0-1,0 1 1,1-1 0,0 0-1,0 1 1,0-1-1,1 0 1,1 14-1,0-1 41,-1-13-50,0 0-1,0 0 0,0 0 1,1 0-1,0 0 0,1-1 1,-1 1-1,1 0 0,4 9 1,-4-12-10,0 0 0,0-1 0,1 1 0,-1 0 0,1-1 0,-1 1 0,1-1 0,0 0 0,0 0 0,0 0 0,0 0 0,0 0 0,0-1 1,1 1-1,-1-1 0,6 1 0,3 1 7,0 0 0,1-1 0,-1-1 0,1 0 0,-1-1 0,1 0 0,-1 0 0,1-2 0,-1 0 0,1 0 0,-1-1 1,0 0-1,0-1 0,0-1 0,18-9 0,-23 10-50,0 0-1,0 0 1,-1-1 0,1 0 0,-1 0-1,-1 0 1,1-1 0,-1 0-1,1 0 1,-2 0 0,1-1 0,-1 0-1,0 0 1,0 0 0,-1 0 0,0 0-1,0-1 1,-1 1 0,0-1 0,0 0-1,-1 0 1,0 0 0,0 0 0,-1 0-1,0-9 1,-1 14 33,1 0 1,-1 0-1,1 0 0,-1 0 1,0 0-1,0 0 0,-1 0 1,1 0-1,0 0 0,-1 1 1,0-1-1,1 1 0,-1-1 1,0 1-1,-1-1 0,1 1 0,0 0 1,-4-3-1,0 1 20,0 1 0,-1-1 0,1 1 0,-1 0 1,0 1-1,0 0 0,-12-3 0,-9 1-396,1 1-1,-1 2 1,-32 2 0,59-1 331,-39 3-3096,9 6-3183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4:34:13.2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6977,'0'0'11771,"41"135"-11459,-29-119-216,6-13-96,-13-3-1864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4:34:13.6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14539,'0'0'9306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4:34:14.0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13971,'0'0'9970,"71"143"-8866,-42-74-616,1 3-279,-7 2-161,-5-3-40,11-7-8,-11 2-209,-6-18-1807,-6-14-4073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4:34:14.3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5473,'0'0'16572,"48"159"-15860,-19-92 80,0 1-280,1 1-104,-1-5-256,-11-8-64,0-14-88,-7-10 8,1-16-8,-12-30-2832,0-15-4354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4:34:14.8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1 223 5457,'0'0'17516,"6"-26"-17485,2-2-30,20-50 0,-26 73 0,1 1-1,-1 0 0,1 0 0,0 0 1,0 0-1,1 1 0,-1-1 0,1 1 1,0 0-1,0 0 0,0 0 0,0 1 1,0-1-1,5-1 0,4-1 1,-1 1-1,1 0 1,18-3 0,-14 4-1,24-4-16,-1 3 1,75 0-1,-113 4 8,0 0 0,0 0 0,0 0 0,0 1 0,0-1-1,0 0 1,0 1 0,0-1 0,0 1 0,-1 0 0,1 0-1,0 0 1,0 0 0,-1 0 0,1 0 0,-1 0 0,1 0 0,-1 1-1,1-1 1,-1 0 0,2 3 0,-1-1 0,-1 0 1,1 1-1,-1-1 1,1 0-1,-1 1 0,0-1 1,-1 1-1,1-1 1,-1 1-1,1 0 0,-1 3 1,0 4 14,-1-1 0,0 1 0,-1-1 0,0 1 0,-1-1 1,0 0-1,-6 15 0,-13 16 350,-2-1 1,-41 53-1,70-97-343,-1 0 0,2 1-1,-1 0 1,0 0 0,1 1-1,-1-1 1,1 1 0,-1 0-1,1 1 1,0-1 0,0 1 0,0 1-1,0-1 1,7 1 0,104-2-103,-107 3 86,0 1 0,0 0 0,0 1-1,0 0 1,-1 1 0,1 0-1,-1 1 1,0-1 0,0 2-1,-1-1 1,1 1 0,-1 1-1,-1-1 1,1 2 0,-1-1-1,0 1 1,-1 0 0,1 0 0,-2 0-1,1 1 1,-1 0 0,-1 0-1,0 0 1,0 1 0,0 0-1,-1 0 1,-1 0 0,2 11-1,-4-6 247,0 0 0,-1 0-1,0-1 1,-1 1-1,-1 0 1,-1-1-1,0 1 1,0-1 0,-2 0-1,0 0 1,0-1-1,-1 0 1,-1 0 0,0 0-1,-1-1 1,0-1-1,-1 1 1,-13 11-1,13-13 31,0 0 0,-1 0 0,0-1 0,-1-1 0,0 0 0,0 0 0,0-1 0,-1-1 0,-18 7 0,11-7-359,-1-1-1,-1-1 1,1-1-1,-1-1 1,-33-1 0,-7-1-7101,42 0-1178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32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55 5025,'0'0'14162,"-6"-5"-12603,-1 0-1106,4 4-307,1-1 0,-1 1 0,1-1 0,0 0 0,0 0 0,0 0-1,0 0 1,0 0 0,0-1 0,1 1 0,-1-1 0,-1-2 0,1-3 1090,-1 1 1293,1 20-1705,2 39-832,2 1 0,3-1 0,11 55 0,31 117 17,-42-199-1469,-1 1-1,0 46 1,-5-72 938,0 1 1,0-1-1,0 1 1,0-1-1,0 0 1,0 1-1,0-1 0,0 0 1,0 0-1,-1 0 1,1 1-1,0-1 1,0 0-1,0-1 0,0 1 1,-2 0-1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32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63 186 4825,'0'0'14747,"-9"-1"-13367,2 2-1024,4-1-238,0 1 0,1-1 0,-1 0 0,0 0 1,1 0-1,-1 0 0,0 0 0,1-1 0,-1 1 0,0-1 0,1 1 0,-4-3 1,5 3-87,1-1 0,-1 0 1,0 1-1,1-1 1,-1 0-1,0 0 0,1 0 1,-1 0-1,1 0 1,0 0-1,-1 1 1,1-1-1,0 0 0,-1 0 1,1 0-1,0 0 1,0 0-1,0 0 0,0-1 1,0 1-1,0 0 1,0 0-1,0 0 1,0 0-1,0 0 0,1 0 1,-1 0-1,0 0 1,1 1-1,-1-1 1,1 0-1,-1 0 0,1 0 1,-1 0-1,1 0 1,0 1-1,0-2 0,27-34 842,-13 22-894,1 1 0,1 1-1,0 0 1,25-12-1,-31 18 6,0 1 0,1 0-1,0 1 1,0 0 0,0 0-1,0 2 1,0-1 0,18 0-1,-29 3 11,0 0-1,0 0 1,0 0-1,1 0 1,-1 1-1,0-1 1,0 0-1,0 1 1,0-1-1,0 0 1,0 1 0,0-1-1,-1 1 1,1-1-1,0 1 1,0 0-1,0-1 1,0 1-1,-1 0 1,1 0-1,0 0 1,-1-1-1,1 1 1,0 0-1,-1 0 1,1 0-1,-1 0 1,0 0-1,1 0 1,-1 0-1,0 0 1,1 2-1,0 39-42,-2-26 29,-1 7 17,-1 0-1,-1-1 1,-1 0-1,-1 0 1,-1 0-1,-11 23 0,6-14 12,-15 62 0,20-52 58,2 0 0,1 55-1,4-94-62,0 0 0,0 1 1,1-1-1,-1 0 0,1 1 0,-1-1 0,1 0 0,0 0 0,0 0 0,0 0 0,0 0 0,1 0 0,-1 0 0,0 0 0,1 0 1,-1 0-1,1-1 0,0 1 0,0-1 0,-1 1 0,1-1 0,0 0 0,0 1 0,0-1 0,1 0 0,-1 0 0,0-1 1,0 1-1,0 0 0,1-1 0,3 1 0,9 2 41,0-2 0,1 0 0,27-1 1,-21-1-30,-18 1-20,0 0 0,0 0 0,1-1 0,-1 0 0,0 0 0,0 0-1,0 0 1,1-1 0,-2 0 0,1 1 0,0-1 0,7-5 0,10-13-4085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19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373 157 2529,'0'0'16243,"-28"-25"-14143,-88-73-690,110 92-1281,0 1 0,-1 1-1,0-1 1,0 1 0,-10-4-1,-13 6 364,18 3-374,7 0-107,0 0 0,0 0-1,0 1 1,1 0 0,-1 0 0,0 0 0,1 0 0,0 1 0,-1 0 0,1 0 0,0 0 0,0 0 0,0 0-1,1 1 1,-1 0 0,1 0 0,0 0 0,0 0 0,1 0 0,-1 1 0,1-1 0,0 1 0,-2 6 0,-4 7 6,1 1 0,1 0 0,1 0 1,-5 36-1,5-11 91,2-1 0,3 1-1,1 0 1,2 0 0,2-1 0,2 1 0,2-1 0,1-1 0,20 49 0,51 107 158,-74-172-1468,-6-25 1082,-1 0 0,0 0 0,1-1 0,-1 1 0,0 0 0,0 0 0,0 0 1,1-1-1,-1 1 0,0 0 0,0 0 0,0 0 0,0 0 0,-1 0 0,1-1 0,0 1 0,0 0 0,0 0 0,-1 0 0,1-1 0,0 1 0,-1 0 0,1 0 0,-1-1 0,1 1 0,0 0 0,-2 0 0,-18 0-5569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33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5873,'0'0'17804,"17"114"-17596,-11-77-104,0-3-16,-6-4-80,12-7-8,-12-7 0,6-8-568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33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5673,'0'0'18196,"30"125"-17892,-24-80-224,0-6-72,-1-1 0,-5-9 0,6-8-8,-6-11-776,0-23-10018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34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7098,'0'0'16027,"141"-10"-15787,-105-6-160,-1 0-32,-12 3-48,-5 5-72,-12 0-1008,0 2-1657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34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5817,'0'0'15574,"0"23"-14875,0-3-544,-1-3-46,1-1 1,1 1 0,1-1 0,0 1 0,1-1 0,1 0 0,6 19 0,37 114 479,-39-108-7714,-9-67 723,-3-3-2560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35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20 254 7906,'0'0'17239,"-5"-22"-16812,0-3-358,-4-46 1,9 67-69,1 0 0,0 0 0,0 0 1,0 1-1,0-1 0,1 0 0,0 1 0,0-1 0,0 1 1,0 0-1,0-1 0,0 1 0,1 0 0,0 0 0,0 1 1,0-1-1,0 0 0,0 1 0,0 0 0,0 0 0,1 0 1,-1 0-1,1 0 0,6-1 0,3-4-1,3-2-13,1 1 1,0 1-1,0 0 0,25-6 1,-33 11-16,1 0 0,0 0 1,0 1-1,0 0 0,1 1 1,-1 0-1,0 1 0,0 0 1,16 4-1,-23-4 8,1 1 0,-1-1 0,1 1 0,-1 0 0,0 0 0,1 1-1,-1-1 1,0 0 0,-1 1 0,1 0 0,0 0 0,-1 0 0,0 0 0,1 0 0,-1 0 0,-1 1 0,1-1 0,0 1-1,-1-1 1,0 1 0,1 0 0,-1 0 0,0 6 0,2 11 2,0-1 1,-2 1-1,-1 26 0,0-26 28,-1-6 33,-1 0-1,-1 0 0,0 0 1,0 0-1,-1-1 0,-1 0 1,-1 0-1,-9 19 0,-13 33 213,26-60-201,1 0 0,-1 0-1,1 0 1,0 0 0,1 1-1,0 9 1,0-15-43,3 0 28,0 0-1,0 0 1,0 0-1,0 0 1,0 0-1,1-1 0,-1 1 1,0-1-1,0 0 1,0 0-1,1 0 1,5-1-1,-2 1-12,-7 0-26,16 0-118,-1 0 1,1-1-1,21-5 1,-31 5-376,-1-1 1,1 0 0,-1 0 0,1 0 0,-1-1-1,0 0 1,5-4 0,10-9-5069,-2 0-2754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35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5905,'0'0'18299,"13"-2"-18218,3-1-104,13-3-160,-1 1-1,31 0 1,-57 49-271,-3-34 459,-1 1 0,0 0 0,0 0 0,-1-1 0,-1 0 1,0 1-1,0-1 0,-8 12 0,6-12 25,1 1 0,0 0 0,1-1 1,0 1-1,1 1 0,0-1 0,0 0 0,0 19 1,3-29-21,0 0 0,0 0 0,0 0 0,1 0 1,-1 0-1,0 0 0,1-1 0,-1 1 0,1 0 1,-1 0-1,1 0 0,-1 0 0,1 0 0,0-1 1,-1 1-1,1 0 0,0 0 0,0-1 0,0 1 0,-1-1 1,1 1-1,0-1 0,0 1 0,0-1 0,0 1 1,2-1-1,39 8 177,-26-8-182,1 0 0,-1-1-1,22-5 1,-15-2-859,-11-5-5027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35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7786,'0'0'15843,"106"-5"-15779,-77-3-64,-5 0 0,0 3-1336,-13 2-3081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36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6025,'77'141'12299,"-71"-141"-10947,11 0 289,13-3-753,5-5-632,0 0-184,-5 0-72,-1 6-440,-5 2-2105,-13 0-4152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37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60 302 5249,'0'0'17755,"5"27"-16527,43 216 1482,-38-202-2370,28 78 0,-28-101-283,-10-18-64,0 0 0,0 0 0,1 0 0,-1 0 0,0 0 0,0 0 0,0 0 0,0 0 0,0 1 0,0-1 0,0 0 0,1 0 0,-1 0 0,0 0 0,0 0 0,0 0 0,0 0 0,0 0 0,1 0 0,-1 0 0,0 0 0,0 0 0,0 0 0,0 0 0,0 0 0,0 0 0,1 0 0,-1-1 0,0 1 0,0 0 0,0 0 0,0 0 0,0 0 0,0 0 0,0 0 0,1 0 0,-1 0 0,0 0 0,0 0 0,0-1 0,0 1 0,0 0 0,0 0 0,0 0 0,0 0 0,0 0 0,0 0 0,0-1 0,0 1 0,0 0 0,0 0 0,0 0 0,1 0 0,-2-1 0,1-34-1594,-9-2 111,-1 1-1,-2 0 1,-2 1-1,-26-50 0,-16-40 2109,48 105 601,2-2 0,0 1 0,1-1 0,-3-23 0,7 36-983,0 0 0,1 0-1,0 0 1,1 0 0,2-18 0,-1 22-229,-1 0 1,1 1 0,0 0 0,0-1-1,0 1 1,1 0 0,-1 0 0,1 0 0,0 0-1,0 1 1,1-1 0,-1 1 0,6-4-1,3-4-17,2 1 0,0 0 0,0 1 0,1 1-1,0 0 1,0 1 0,1 0 0,0 2 0,0 0-1,0 0 1,1 2 0,0 0 0,31-2 0,-47 6 2,0-1 1,1 0 0,-1 1-1,0-1 1,1 1 0,-1-1-1,0 1 1,0-1 0,0 1-1,0 0 1,0 0 0,0 0-1,0-1 1,0 1 0,0 0-1,0 0 1,0 0 0,0 0-1,0 1 1,-1-1 0,1 0-1,0 0 1,-1 0 0,1 1-1,-1-1 1,0 0 0,1 1-1,-1-1 1,0 0 0,0 0-1,0 2 1,3 53-35,-3-46 55,-1 24 269,-1 0 0,-2 0 0,-2 0 0,-1-1 0,-20 59 0,15-58-177,1 1 0,2 1 0,2-1 0,1 1-1,-2 55 1,9-89-104,-1 0 1,1 0-1,0 0 0,-1 0 0,1 0 0,0 0 0,0 0 0,1-1 0,-1 1 0,0 0 0,1 0 1,-1-1-1,1 1 0,-1-1 0,1 0 0,0 1 0,-1-1 0,1 0 0,0 0 0,0 0 0,0 0 0,0 0 1,0 0-1,0-1 0,0 1 0,0-1 0,0 1 0,5-1 0,63 7 30,-63-8-291,1 1-1,-1-1 0,0 0 1,1-1-1,-1 1 1,0-2-1,0 1 1,0-1-1,10-5 0,-1 0-2705,-8 3-2648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37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5401,'0'0'18515,"0"10"-18435,18 263 1337,-20-236-835,1 39 199,1-71-766,0-1 1,1 1 0,0-1 0,0 1 0,0-1 0,0 1 0,1-1-1,-1 0 1,1 0 0,0 1 0,1-1 0,3 5 0,-3-7-8,-1-1 1,1 1 0,0-1-1,0 0 1,1 1 0,-1-2-1,0 1 1,0 0 0,0 0-1,1-1 1,-1 0 0,0 0-1,0 0 1,4 0-1,50-4 37,-51 2-241,0 1-1,0-1 0,0 0 1,-1 0-1,1 0 1,10-7-1,13-13-5492,-22 11-127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19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0 173 3289,'0'0'18156,"159"-67"-17532,-100 49-392,0-1-232,6-7-184,-13 5-1777,-22 0-6593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37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6009,'0'0'19821,"30"0"-19821,-13 0-48,7-5-1017,5 0-991,-5 0-1713,-1-1-2928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38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0 6737,'0'0'15836,"-15"21"-15332,-44 66-157,57-84-316,0 0 0,0 1 0,0-1 0,0 1 0,1-1 1,0 1-1,0 0 0,0-1 0,0 1 0,0 0 0,0 4 1,1-7-22,0 0 0,1 0 1,-1 0-1,0 1 0,0-1 1,1 0-1,-1 0 1,1 0-1,-1 0 0,1 0 1,-1 0-1,1 0 1,-1 0-1,1-1 0,0 1 1,0 0-1,-1 0 0,1 0 1,0-1-1,0 1 1,0 0-1,0-1 0,1 2 1,5 0 22,-1-1 0,0 1 0,0-1 0,0-1 0,1 1 0,-1-1 0,0 0 0,11-1-1,-2 0 41,-11 2-53,1-1-1,0 0 1,0-1 0,0 1 0,0-1 0,0 0-1,0 0 1,0 0 0,-1-1 0,1 0-1,-1 0 1,1 0 0,-1 0 0,0-1 0,1 0-1,-1 0 1,-1 0 0,1 0 0,0 0 0,-1-1-1,1 0 1,-1 0 0,0 0 0,-1 0-1,1 0 1,-1 0 0,1-1 0,-1 1 0,-1-1-1,1 1 1,-1-1 0,1 0 0,-2 0-1,1 0 1,0-5 0,-1 9-13,-1 0-1,1 0 1,-1 1 0,1-1-1,-1 0 1,1 0-1,-1 0 1,0 1 0,1-1-1,-1 0 1,0 1 0,0-1-1,1 0 1,-1 1-1,0-1 1,0 1 0,0 0-1,0-1 1,0 1 0,0 0-1,0-1 1,1 1-1,-1 0 1,0 0 0,0 0-1,0 0 1,0 0 0,0 0-1,-2 0 1,-41 0-168,31 0 130,-7 0-234,-14 0-931,13 0-4621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38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6905,'0'0'16293,"2"11"-16230,10 50 31,15 88 799,-26-137-832,0-1-1,1 1 1,1-1 0,0 1 0,0-1 0,1 0-1,9 17 1,-12-26-52,0 1 0,1-1 0,-1 0 0,1 1-1,0-1 1,-1 0 0,1 0 0,0 0 0,0-1 0,0 1-1,1 0 1,-1-1 0,0 1 0,1-1 0,-1 0 0,1 0-1,-1 0 1,1 0 0,-1 0 0,1 0 0,0-1 0,-1 1-1,1-1 1,0 0 0,0 0 0,-1 0 0,1 0 0,0 0-1,-1-1 1,1 1 0,0-1 0,-1 0 0,1 1 0,0-1-1,-1 0 1,0-1 0,1 1 0,2-2 0,35-26-351,-20 2-4227,-14 15-972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38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5705,'0'0'18004,"158"-29"-18116,-134 18-1848,0-2-4394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52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42 182 6489,'0'0'15333,"-8"1"-14331,-17 1 40,17 0-587,24-1-267,38-1-182,77 0 83,183-21-1,-105-16-104,-204 36 16,-4 1-55,-2-2-43,1 0 101,-1 0 0,1 0-1,-1-1 1,0 1 0,0 0 0,0 0 0,0 0 0,0 0 0,-1 1 0,1-1-1,0 0 1,-1 0 0,1 1 0,-1-1 0,0 1 0,0-1 0,1 1-1,-1 0 1,0 0 0,0 0 0,-4-2 0,-57-20-200,42 16 244,6 1-15,-1 1-1,1-2 1,1 0 0,0-1 0,-23-17 0,126 32-300,-50-8 321,-30 0-67,1 0 1,-1 1-1,1 0 0,-1 0 0,1 1 0,-1 0 0,0 1 0,1 0 1,-1 1-1,14 5 0,-21-7 5,-1 1 1,0-1-1,1 0 1,-1 1-1,0-1 0,0 1 1,0 0-1,0-1 1,-1 1-1,1-1 1,0 1-1,-1 0 1,1 0-1,-1 0 0,0-1 1,1 1-1,-1 0 1,0 2-1,-1 41 1,0-25-3,0-10 23,-2 0-1,1-1 1,-1 1-1,0-1 1,-1 1-1,0-1 1,-1 0-1,0 0 1,0-1-1,-9 11 1,-18 37-77,31-53-340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53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0 194 6729,'0'0'12230,"6"25"-10999,1 8-819,1 5 299,26 74 1,64 140 20,-81-218-714,-8-26 57,-5-24 112,-7-9-352,0 1-1,-1 1 1,-2-1-1,0 0 1,-2 1 0,0 1-1,-17-33 1,-13-36 225,22 50 204,9 25-5,1 1-1,1-1 1,0 0 0,1-1 0,0 1-1,2-1 1,-1-17 0,2 22-208,2 1 1,-1-1 0,1 0-1,1 0 1,0 1 0,1-1-1,8-20 1,-9 28-65,0 0 1,0 0 0,1 0-1,0 0 1,0 0 0,0 1 0,0-1-1,0 1 1,1 0 0,0 0-1,-1 0 1,1 1 0,0-1-1,0 1 1,1 0 0,-1 0-1,0 0 1,1 1 0,-1-1-1,1 1 1,-1 0 0,1 1-1,5-1 1,-2-1-21,-1 1 0,0 0 0,0 1 1,0 0-1,1 0 0,-1 1 0,0-1 0,0 1 0,0 1 0,0 0 0,0 0 0,0 0 1,0 1-1,-1 0 0,1 0 0,-1 0 0,0 1 0,0 0 0,0 1 0,0-1 0,-1 1 0,0 0 1,6 7-1,-4-4 24,-1 0-1,0 0 1,-1 1 0,1 0 0,-2 0 0,1 0 0,-1 0 0,3 14 0,-6-19 6,1 1 1,-1-1-1,-1 1 1,1-1-1,-1 1 1,1-1-1,-1 1 1,-1 0-1,1-1 1,-1 1-1,0-1 1,0 1-1,0-1 1,0 1-1,-1-1 1,1 0-1,-1 0 1,-1 1-1,1-1 0,-5 6 1,-14 10 102,-1-1 1,-1-1-1,-1 0 1,0-2-1,-1-1 1,-53 23-1,17-8-59,56-26 36,0 0-410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53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6473,'0'0'14189,"3"8"-13832,3 10-325,0 0 0,-2 0 0,0 0-1,-1 1 1,1 23 0,-4-40 659,0-13 877,-1-15-1366,0 14-198,1-1 1,0 1 0,0-1 0,2 1-1,-1 0 1,2-1 0,-1 1-1,9-21 1,-10 31-18,1 0 1,-1 1-1,0-1 0,1 1 0,-1-1 1,1 1-1,-1 0 0,1 0 1,0-1-1,0 1 0,-1 0 0,1 1 1,0-1-1,0 0 0,0 0 0,0 1 1,0 0-1,0-1 0,0 1 1,0 0-1,0 0 0,0 0 0,2 0 1,-1 0-8,0 0 1,-1 0 0,1 0 0,-1 1-1,1-1 1,-1 1 0,1-1 0,-1 1-1,1 0 1,-1 0 0,0 0-1,1 0 1,-1 1 0,0-1 0,0 1-1,0-1 1,2 3 0,2 3 19,-4-5-5,0 0-1,-1 0 1,1 0-1,-1 0 0,0 0 1,1 0-1,-1 1 0,0-1 1,0 0-1,0 1 0,-1-1 1,1 1-1,0 3 0,-1-5 24,2-2 22,0 0 1,1 1-1,-1-1 1,0 0 0,0 0-1,0-1 1,0 1-1,-1 0 1,1-1 0,0 1-1,0-1 1,-1 1-1,1-1 1,-1 0 0,0 0-1,1 0 1,1-4-1,-2 4-54,0-1-1,1 1 0,-1 0 0,1 0 0,0 0 1,-1 0-1,1 0 0,0 0 0,0 0 0,0 0 1,0 1-1,1-1 0,-1 1 0,0 0 0,1-1 1,-1 1-1,1 0 0,-1 1 0,1-1 0,4-1 1,-5 2-2,0 1-1,0-1 1,0 0 0,0 1 0,-1-1 0,1 1 0,0-1 0,-1 1 0,1 0 0,0 0-1,-1 0 1,1-1 0,-1 2 0,1-1 0,-1 0 0,0 0 0,1 0 0,-1 1 0,0-1-1,0 1 1,0-1 0,0 1 0,0-1 0,1 4 0,16 52 191,-2-7-4652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54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 5337,'0'0'15890,"-23"25"-15700,-67 79-77,67-67-25,22-21 4,2-9-44,0-6-38,-1 0 0,0-1 1,1 1-1,-1 0 0,1 0 0,-1 0 0,1-1 0,-1 1 1,1 0-1,0-1 0,-1 1 0,1 0 0,0-1 0,0 1 1,-1-1-1,1 1 0,0-1 0,0 0 0,0 1 1,0-1-1,0 0 0,0 1 0,-1-1 0,1 0 0,0 0 1,0 0-1,0 0 0,0 0 0,0 0 0,0 0 1,0 0-1,0 0 0,0 0 0,1-1 0,35-6 214,-25 1-242,-1-1 0,0-1 0,0 0-1,-1 0 1,0-1 0,-1 0 0,1-1 0,-2 0-1,0 0 1,14-22 0,-22 31-58,1 1 0,-1-1 1,1 1-1,-1-1 0,1 1 0,-1-1 0,1 1 1,-1-1-1,0 1 0,1-1 0,-1 1 0,0-1 1,1 0-1,-1 1 0,0-1 0,0 1 0,1-1 1,-1 0-1,0 1 0,0-1 0,0 0 1,0 0-1,0 1 0,0-1 0,0 0 0,0 1 1,0-1-1,-1 0 0,1 1 0,0-1 0,0 1 1,0-1-1,-1 0 0,0 0 0,1 1-252,-1 1 0,0 0-1,0-1 1,1 1 0,-1 0 0,1 0-1,-1-1 1,1 1 0,-1 0 0,1 0-1,-1 0 1,1-1 0,-1 1-1,1 0 1,0 0 0,0 0 0,-1 0-1,1 0 1,0 0 0,0 0 0,0 0-1,0 0 1,0 0 0,0 0 0,1 1-1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54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6633,'82'77'4145,"-70"-77"-2568,0 0 159,-1 0-408,13 5 185,-6 11-441,5 0-152,1 2-432,-1-5-272,1 1-144,5-9-72,-11-2-1048,-6-3-3513</inkml:trace>
  <inkml:trace contextRef="#ctx0" brushRef="#br0" timeOffset="1">407 0 4825,'0'0'15339,"-136"117"-14963,113-86-112,5-4-144,6-1-64,-5-4-56,11-4-856,6-5-3209,-6-5-2272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55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5761,'0'0'16004,"47"69"-15588,-18-50-168,-5 2-112,-1-5-88,-5 0-40,-1-6-8,-11-4 0,0 4-1384,-6-5-2769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21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346 18 2577,'0'0'17143,"-18"-4"-16619,-63-10-257,76 14-246,0 0 0,-1 1 0,1-1 0,0 1 0,-1 0 0,1 0 0,0 0 0,0 1 0,0 0 0,0 0 0,0 0 0,1 1 0,-1 0 0,-6 4 0,-1 1 48,-7 4 28,1 1 0,0 1 1,1 0-1,1 1 0,0 1 0,-26 33 0,41-48-94,1-1-1,-1 1 1,0 0-1,1-1 0,-1 1 1,1 0-1,-1 0 1,1 0-1,0-1 0,-1 1 1,1 0-1,0 0 1,0 0-1,-1 0 1,1-1-1,0 1 0,0 0 1,0 0-1,0 0 1,0 0-1,0 0 1,0 0-1,0 0 0,1-1 1,-1 1-1,0 0 1,0 0-1,2 1 1,-1-1 2,0 0 0,0 0 1,1 0-1,-1-1 0,0 1 1,1 0-1,-1-1 0,1 1 1,-1-1-1,1 1 0,-1-1 1,1 0-1,-1 0 0,1 0 1,1 0-1,68-6 107,-63 5-113,-1 0 3,10-2-10,1 1-1,33 0 1,-46 2-16,0 0-1,-1 1 1,1 0 0,0 0 0,0 0 0,-1 1-1,1-1 1,-1 1 0,1 0 0,-1 0-1,0 1 1,1-1 0,-1 1 0,-1 0-1,7 5 1,-3-1 8,0-1 0,-1 1 0,1 1 0,-1-1 0,-1 1 0,1 0 0,-1 1 0,-1-1-1,0 1 1,0 0 0,0 0 0,-1 0 0,-1 1 0,0-1 0,2 16 0,-4-24 20,-1 0 1,0 1-1,1-1 0,-1 1 1,0-1-1,0 0 0,0 1 1,0-1-1,0 0 1,0 0-1,0 0 0,-1 0 1,1 0-1,0 0 0,-1 0 1,1 0-1,0-1 1,-1 1-1,1 0 0,-1-1 1,1 1-1,-1-1 0,0 0 1,1 1-1,-4-1 1,-50 9 343,44-8-231,-169 10 287,179-25-5927,5-2-2549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5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3529,'0'0'18236,"135"-29"-18236,-76 18-785,-17-2-2887,-7 3-2666,-23 4-3288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56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6601,'0'0'12899,"147"-29"-12899,-112 19-1400,-17 2-3729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57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48 6049,'0'0'16736,"-3"-7"-15342,-9-17-436,10 18-43,2 6-919,0 1 1,1-1-1,-1 1 0,1-1 1,-1 1-1,1-1 0,0 1 0,-1-1 1,1 1-1,-1-1 0,1 0 0,0 1 1,-1-1-1,1 0 0,0 1 0,-1-1 1,1 0-1,0 0 0,0 0 0,-1 0 1,1 0-1,0 0 0,0 0 0,-1 0 1,2 0-1,-2 0 10,0 0 1,-1 0 0,1 0-1,0-1 1,-1 1-1,1 0 1,0 0 0,-1 0-1,1 0 1,0-1-1,-1 1 1,1 0 0,0 0-1,0-1 1,0 1-1,-1 0 1,1-1-1,0 1 1,0 0 0,0-1-1,0 1 1,-1 0-1,1-1 1,0 1 0,0 0-1,0-1 1,0 1-1,0 0 1,0-1 0,0 1-1,0 0 1,0-1-1,0 1 1,0 0-1,0-1 1,0 1 0,0 0-1,1-1 1,-1 1-1,0 0 1,0-1 0,0 1-1,0 0 1,1-1-1,-1 1 1,0 0 0,0 0-1,0-1 1,1 1-1,-1 0 1,0 0-1,1-1 1,-1 1 0,0 0-1,0 0 1,1 0-1,-1 0 1,0-1 0,1 1-1,-1 0 1,0 0-1,1 0 1,-1 0-1,1 0 1,-1 0 0,1 0-1,-2 0-17,0 0 0,1-1 0,-1 1-1,1 0 1,-1 0 0,0 0 0,1 0-1,-1 0 1,0 0 0,1 0 0,-1 0 0,0 0-1,1 0 1,-1 0 0,0 1 0,1-1 0,-1 0-1,1 0 1,-1 0 0,0 1 0,1-1-1,-1 0 1,1 1 0,-1-1 0,1 1 0,-1-1-1,1 1 1,-1-1 0,1 1 0,0-1-1,-1 1 1,1-1 0,0 1 0,-1-1 0,1 1-1,0 0 1,-1-1 0,1 1 0,0 0 0,0-1-1,0 1 1,0-1 0,0 1 0,0 0-1,0-1 1,0 1 0,0 0 0,0-1 0,0 1-1,1 1 1,-2-1-2,1 0 1,0 0-1,1 0 0,-1 0 0,0 0 1,0 0-1,0 0 0,1 0 0,-1 0 1,0-1-1,1 1 0,-1 0 0,1 0 0,-1 0 1,1 0-1,-1 0 0,1-1 0,0 1 1,-1 0-1,1 0 0,0-1 0,0 1 1,-1-1-1,1 1 0,0-1 0,0 1 1,0-1-1,0 1 0,0-1 0,0 0 0,0 1 1,1-1-1,38 1 297,-23-2-99,-13-1-1339,-1-14 4461,-4 4-7726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14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1 184 4097,'0'0'15825,"3"-12"-15389,-1 5-330,0 0 0,1 0-1,-1 0 1,2 0 0,-1 1 0,1-1 0,0 1 0,0 0 0,1 0 0,-1 0 0,2 1 0,-1 0 0,0 0 0,1 0-1,0 0 1,0 1 0,0 0 0,9-4 0,2-1-112,1 0 0,0 1 0,0 1 0,1 1 0,0 1-1,0 0 1,0 2 0,1 0 0,-1 1 0,1 1 0,25 2 0,-43-1-4,-1 1 1,1-1-1,-1 1 0,1 0 1,-1-1-1,0 1 0,1 0 1,-1 0-1,0 0 0,1 0 1,-1 0-1,0 0 1,0 1-1,0-1 0,0 0 1,0 0-1,0 1 0,-1-1 1,1 1-1,0-1 0,-1 1 1,1-1-1,-1 1 1,1-1-1,-1 1 0,0-1 1,0 3-1,4 51-64,-4-46 79,-1 13 78,-1 1-1,-1-1 1,-1 0 0,-1 1-1,-12 35 1,-53 104 1240,13-32-793,51-116-499,2-4-2,0 0 0,0 0-1,1 1 1,0 0 0,1-1 0,0 1 0,0 16 0,26-27 1197,24-2-765,70-12-1,-116 13-913,0 0 0,1 0 0,-1 0 0,0 0 0,1 0 0,-1-1 0,0 1 0,0-1 0,0 1 0,0-1 0,-1 0 0,1 0 0,0 0 0,-1 0 0,3-3 0,8-13-7805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16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30 246 4961,'0'0'18144,"-5"-9"-17289,-20-40 596,43 57-1499,-5 3 34,-1 0 0,0 1 0,0 1 1,-2-1-1,1 2 0,8 15 0,50 97 208,-33-58 84,-36-67-230,1-1 1,-1 1 0,0 0-1,0-1 1,1 1 0,-1 0-1,1-1 1,-1 1 0,0 0-1,1-1 1,-1 1 0,1-1 0,0 1-1,-1-1 1,1 1 0,-1-1-1,1 1 1,0-1 0,-1 0-1,1 1 1,0-1 0,-1 0-1,1 1 1,0-1 0,0 0 0,-1 0-1,1 0 1,1 0 0,-1 0 34,0-1 1,0 0 0,0 1 0,0-1 0,0 0-1,0 0 1,0 0 0,0 0 0,0 1 0,-1-1-1,1 0 1,0-1 0,-1 1 0,1 0 0,0-2-1,14-50 1022,-14 49-1246,1-24 238,-2 24-93,0 0 0,0-1 0,0 1 0,0-1 0,1 1 0,0 0 0,0-1 0,0 1 0,0 0 0,1 0 1,2-5-1,-4 9-17,1-1-1,-1 1 1,1 0 0,0-1 0,-1 1 0,1 0 0,-1 0-1,1-1 1,-1 1 0,1 0 0,0 0 0,-1 0 0,1 0-1,-1 0 1,1 0 0,0 0 0,-1 0 0,1 0 0,-1 0 0,1 0-1,0 1 1,-1-1 0,1 0 0,-1 0 0,1 1 0,-1-1-1,1 0 1,-1 0 0,1 1 0,-1-1 0,1 1 0,-1-1 0,1 0-1,-1 1 1,0-1 0,1 1 0,-1-1 0,1 2 0,15 23-62,-12-18 69,16 27 0,-12-19 4,0-1 1,1 1-1,0-2 0,2 1 1,12 12-1,-23-26 23,1 1 1,0 0-1,1-1 0,-1 1 0,0 0 1,0-1-1,0 1 0,0-1 0,0 0 1,1 1-1,-1-1 0,0 0 0,0 0 1,0 0-1,1 0 0,-1 0 0,0 0 1,0 0-1,1 0 0,-1 0 0,0-1 1,0 1-1,0 0 0,1-1 0,-1 1 1,0-1-1,0 0 0,0 1 0,0-1 1,0 0-1,0 1 0,0-1 0,0 0 1,0 0-1,-1 0 0,1 0 0,0 0 1,0 0-1,-1 0 0,1 0 0,-1 0 1,1 0-1,0-2 0,23-49 455,-8 3-434,-3-1 0,-2-1 0,-2 1 0,3-61 0,-8 42-4258,-3-1-4234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25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8 5817,'0'0'15620,"-25"-8"-11609,10 10-3949,0 0-1,0 1 1,0 0 0,0 1 0,0 1-1,1 1 1,0 0 0,0 0-1,0 2 1,1 0 0,0 0-1,1 1 1,0 1 0,0 0-1,-19 21 1,31-31-59,-1 1-1,1-1 1,-1 1 0,1-1-1,0 1 1,-1-1 0,1 1-1,0-1 1,-1 1-1,1-1 1,0 1 0,0 0-1,-1-1 1,1 1 0,0-1-1,0 1 1,0 0 0,0-1-1,0 1 1,0-1 0,0 1-1,0 0 1,0-1-1,0 1 1,0 0 0,0-1-1,1 1 1,-1-1 0,0 1-1,0 0 1,1-1 0,-1 1-1,0-1 1,1 1 0,-1-1-1,0 1 1,1-1 0,-1 0-1,1 1 1,-1-1-1,1 1 1,-1-1 0,1 0-1,-1 1 1,1-1 0,-1 0-1,1 0 1,0 1 0,-1-1-1,2 0 1,39 10-16,-25-7 28,-4 1-11,1 0-1,-1 1 0,0 0 1,-1 1-1,1 0 0,-1 1 1,12 9-1,-19-13-15,-1-1 1,0 1-1,0 0 0,0 0 0,0 0 0,0 1 1,-1-1-1,1 1 0,-1 0 0,0-1 0,0 1 1,0 0-1,-1 0 0,1 0 0,-1 0 0,0 1 1,0-1-1,0 0 0,-1 0 0,0 1 0,0-1 1,0 0-1,0 1 0,0-1 0,-2 5 0,1-8 6,1 1 0,-1 0 0,0-1 0,0 1 0,0-1 0,0 0 0,-1 1 0,1-1 0,0 0 0,0 0 0,-1 0-1,1 0 1,-1 0 0,1 0 0,-1 0 0,1 0 0,-1 0 0,0-1 0,1 1 0,-1-1 0,0 1 0,0-1 0,-2 1 0,-45 3 65,41-4-47,-144 0 173,150 0-416,2-5-4032,0 5 3944,0 0-1,0-1 1,0 1-1,1-1 1,-1 1-1,0-1 1,0 1-1,1-1 1,-1 1-1,0 0 1,1-1-1,0 0-958,-1 1 959,1-1-1,-1 1 0,1 0 1,-1 0-1,1-1 1,0 1-1,14-5-7783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25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52 3345,'0'0'17431,"-14"17"-17327,-41 58-52,53-72-51,0 1-1,0-1 1,0 1-1,0-1 1,1 1-1,0 0 1,-1 0-1,1 0 1,0 0-1,1 0 1,-1 0-1,1 0 1,0 0-1,0 0 1,0 0-1,1 4 1,0-5 0,0 0 0,0-1 0,0 1 1,1-1-1,-1 1 0,1-1 0,-1 0 1,1 0-1,0 0 0,0 0 0,0 0 0,0 0 1,0 0-1,0 0 0,1-1 0,-1 1 1,4 1-1,5 1 13,1 0-1,-1-1 1,0 0 0,1 0-1,0-1 1,0-1 0,22 0 0,-26-1-8,-1-1 1,1 0-1,0 0 1,0-1 0,-1 0-1,1 0 1,-1 0-1,0-1 1,1-1 0,-1 1-1,-1-1 1,1 0-1,0 0 1,8-9 0,-11 10 47,-1-1 1,1 1 0,-1-1 0,1 0-1,-1-1 1,-1 1 0,1 0 0,-1-1 0,1 0-1,-1 1 1,0-1 0,-1 0 0,1 0-1,-1 0 1,0 0 0,-1 0 0,1-1 0,-1 1-1,0 0 1,0 0 0,0 0 0,-1 0-1,-1-7 1,0 7 21,0 0-1,0 0 0,0 0 1,-1 0-1,0 0 1,0 1-1,0-1 0,0 1 1,-1 0-1,0 0 0,0 0 1,0 0-1,0 1 1,0 0-1,-1 0 0,1 0 1,-1 0-1,0 1 1,0-1-1,0 1 0,0 1 1,-9-3-1,-12-2-724,-1 0 0,0 2 0,-34-1-1,32 3-2045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27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78 3393,'0'0'18586,"-4"-16"-17412,-12-46-363,12 173-346,3-48-376,-1-28-39,2 0 0,1 0 1,2 0-1,1 0 1,16 60-1,-8-70 143,-5-20-575,-4-17-1856,-3-2 934,1 2-38,-1 0 1,-1 0-1,0 0 0,0 0 1,-1 1-1,-7-21 0,-7-8-4274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27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71 164 7802,'-7'-3'1520,"-1"-1"-139,1 1 0,0 0 0,0 0 0,-1 1 0,0 0 0,-11-2 3461,23 4-4576,46-2 229,0-3 0,-1-1 0,91-26 1,141-60-3072,-272 89-2120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27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6409,'0'0'11139,"71"40"-9827,-36-40-8,6-3-23,12-13-553,-6-5-352,-5 0-216,-1 2-112,-12 1-48,1-1-480,-7 6-3289,-11 5-3481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21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3881,'0'0'14634,"3"25"-14561,29 166 750,-15-83 276,-5 2 0,-5 211 0,-7-248-1011,0-69-83,0 0 1,0 0 0,0 0-1,0 0 1,1 0-1,0 0 1,-1 0 0,2 0-1,-1 0 1,0 0 0,1-1-1,0 1 1,-1 0 0,1-1-1,1 1 1,-1-1 0,1 0-1,3 4 1,-2-4 2,1 0-1,-1-1 1,1 1 0,0-1-1,0 0 1,0 0 0,0-1 0,0 0-1,0 0 1,0 0 0,1 0-1,-1-1 1,0 0 0,6 0-1,-11 0-7,23 0 76,0-1 0,22-3 0,-36 2-583,-1 0-1,1 0 1,-1-1 0,0 0-1,0-1 1,0 0 0,0 0-1,10-7 1,0-5-5210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28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8386,'0'0'8039,"4"24"-7878,12 76-51,-16-98-113,0 0 0,0 0 1,0 0-1,1 0 1,-1 0-1,0 0 0,1 0 1,-1 0-1,1 0 1,0 0-1,0-1 1,-1 1-1,1 0 0,1 0 1,-1-1-1,0 1 1,0 0-1,0-1 0,1 1 1,-1-1-1,4 2 1,2 7 2792,-9-20-2338,1 1 0,0 0-1,1 0 1,0 0 0,0-1-1,1 1 1,0 0 0,1 0-1,5-17 1,-2 11-501,0 0 0,1 0-1,1 0 1,15-22 0,-22 36 39,1 0 0,-1 0 0,0 0 0,1 0 1,0 0-1,-1 0 0,1 0 0,-1 1 0,1-1 1,0 0-1,0 0 0,-1 1 0,1-1 0,0 0 1,0 1-1,0-1 0,0 1 0,0-1 0,0 1 1,0-1-1,0 1 0,0 0 0,0 0 0,0-1 0,0 1 1,0 0-1,0 0 0,0 0 0,0 0 0,0 0 1,0 0-1,0 0 0,0 1 0,0-1 0,1 0 1,-1 1-1,1-1 0,-1 2-6,1-1 0,0 1 0,-1 0 0,1-1 0,-1 1 0,0 0 0,1 0 0,-1 0 0,0 0 0,0 0 0,0 0 0,-1 0 0,1 0 1,0 0-1,0 5 0,-1-5 20,0 1 1,0-1 0,1 0-1,-1 1 1,1-1 0,0 0-1,-1 1 1,1-1 0,0 0-1,0 0 1,1 0 0,-1 0-1,0 0 1,1 0 0,-1 0 0,1 0-1,1 1 1,-1-2 8,-1-1 0,1 0 0,-1 0 0,1 0 0,-1 0 0,1 0 0,-1 0 1,0-1-1,1 1 0,-1 0 0,1-1 0,-1 1 0,0-1 0,1 1 0,-1-1 0,0 0 0,0 0 0,1 0 0,-1 1 0,0-1 1,0 0-1,0 0 0,0 0 0,0-1 0,0 1 0,1-2 0,14-14-13,1 1-1,1 0 1,36-24 0,-54 40-9,0 0 0,0-1 0,1 1 0,-1 0 0,0 0 0,0 0 0,0 0 0,1 0 0,-1 0 0,0 0 0,0 0 0,1 0 0,-1 0 0,0 0 0,0 0 0,1 0 0,-1 0 0,0 0 0,0 0 0,1 0 0,-1 0 0,0 0 0,0 0 0,1 0 0,-1 0 0,0 0 0,0 0 0,0 1 0,1-1 0,-1 0 0,0 0 0,0 0 0,0 0 0,1 1 0,-1-1 0,0 0 0,0 0 0,0 0 0,0 1 0,0-1 1,1 0-1,3 17-126,-4 27 140,0-34-49,-2 9-72,1 15-7,5-17-3587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28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4809,'0'0'14387,"-11"18"-14184,-32 54 32,42-69-220,-1-1 1,1 1-1,-1 0 1,1 0-1,0 0 1,0 0-1,0 0 1,1 0 0,-1 0-1,1 0 1,0 0-1,0 0 1,0 0-1,0 3 1,0-5-10,1 1 1,-1-1 0,1 0-1,-1 0 1,1 0-1,0 0 1,-1 0-1,1 0 1,0 0-1,0 0 1,0 0-1,0 0 1,-1-1-1,1 1 1,0 0-1,1 0 1,-1-1-1,0 1 1,0-1 0,0 1-1,0-1 1,0 1-1,2-1 1,5 1 6,0 0 1,1 0-1,-1-1 0,0-1 1,1 1-1,14-4 1,-22 4-14,5-1-102,1-1 0,-1 0 0,0 0 1,1 0-1,-1-1 0,0 1 1,0-2-1,0 1 0,8-7 0,-11 7-254,0 1 0,0-1-1,-1 1 1,1-1 0,-1 0-1,1 0 1,-1 0-1,0 0 1,0-1 0,-1 1-1,1-1 1,-1 1 0,0-1-1,1 1 1,-2-1-1,1 0 1,0 1 0,0-8-1,-3 11 135,1 0 213,0 0 0,0-1 0,0 1 0,0 0 0,0 0 0,0 0 0,0 0-1,0 0 1,0 0 0,0 0 0,0 0 0,0 0 0,0 0 0,0 1 0,0-1 0,0 0 0,1 1-1,-1-1 1,0 1 0,0-1 0,0 1 0,0-1 0,1 1 0,-1-1 0,0 1 0,0 0 0,1-1-1,-1 1 1,1 0 0,-2 1 0,2-2-29,0 1-1,0-1 1,0 1 0,0-1-1,0 0 1,0 1 0,0-1-1,0 0 1,0 1 0,0-1-1,0 0 1,0 1 0,1-1-1,-1 0 1,0 1-1,0-1 1,0 0 0,0 1-1,1-1 1,-1 0 0,0 0-1,0 1 1,1-1 0,-1 0-1,0 0 1,0 1 0,1-1-1,-1 0 1,0 0-1,1 0 1,-1 0 0,0 1-1,1-1 1,-1 0 0,0 0-1,1 0 1,-1 0 0,0 0-1,1 0 1,-1 0 0,0 0-1,1 0 1,-1 0-1,0 0 1,1 0 0,-1 0-1,0 0 1,1 0 0,-1-1-1,0 1 1,1 0 0,-1 0-1,0 0 1,1-1 0,16-11-1053,-12 3-813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29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12 4369,'0'0'9469,"-5"-1"-8317,2 0-1077,-1-1 106,1 1 0,-1 0 0,0-1 0,0 1 0,0 0 0,0 1 0,0-1 0,0 1-1,-1 0 1,1 0 0,0 0 0,0 0 0,0 1 0,0 0 0,0 0 0,0 0 0,0 0 0,0 0 0,0 1 0,1 0 0,-1 0 0,0 0 0,1 0 0,0 0 0,-5 5 0,1-1-74,1 0 1,1 1 0,-1 0 0,1 0 0,0 0 0,1 1 0,0 0-1,0 0 1,1 0 0,-1 0 0,2 0 0,-1 1 0,1-1 0,1 1 0,-1-1-1,1 11 1,4-18-83,1 0 0,-1 0-1,1 0 1,-1-1 0,1 0-1,-1 1 1,1-1 0,-1-1-1,1 1 1,-1 0 0,1-1-1,-1 0 1,5-1 0,-4-1-27,0 0 0,0-1 1,0 1-1,-1-1 0,0 0 0,1 0 1,-1 0-1,-1 0 0,1-1 0,-1 1 1,1-1-1,1-6 0,-1 3-96,0 0 0,0-1-1,-1 1 1,0-1 0,-1 0-1,1-10 1,-2 19-31,0 27-345,-1-22 478,1 0 0,0 0 0,1 0 0,-1 0-1,1 0 1,0 0 0,0-1 0,0 1 0,1 0 0,2 6 0,-2-9-67,0-1 0,-1 1 0,1 0 0,0 0 1,0-1-1,0 1 0,1-1 0,-1 0 0,0 1 1,0-1-1,1 0 0,-1 0 0,1-1 1,-1 1-1,1 0 0,-1-1 0,1 1 0,-1-1 1,1 0-1,0 0 0,-1 0 0,4-1 0,14 1-2429,-6 0-2118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29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9946,'0'0'10090,"106"119"-9962,-95-109-128,1-7-1128,-6-3-3009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30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6 12219,'153'-6'5209,"-165"22"-3641,-6 5-32,-5 6-879,-1 7-345,1 1-128,5-1-112,-6-2-32,13 0-40,-1-8-1849,6-11-3512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30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62 4641,'0'0'21605,"123"-27"-21789,-82 16-1169,-11 1-1063,-12 2-2425,-7 3-2233</inkml:trace>
  <inkml:trace contextRef="#ctx0" brushRef="#br0" timeOffset="1">0 210 6225,'0'0'19092,"189"-43"-19092,-142 30-240,0-3-1544,-12 3-1921,-11 3-2992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31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4537,'0'0'17846,"31"-3"-16716,-26 3-1105,0 1 0,0-1 0,0 1 0,0 0 0,0 0 0,0 1 0,-1-1-1,1 1 1,0 0 0,-1 0 0,1 1 0,-1 0 0,8 5 0,0 3 97,0 0 0,-1 1 0,10 13-1,-12-13-68,1 0-1,0-2 1,0 1-1,20 14 1,-29-24-567,2 1 1325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31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14 4369,'0'0'8375,"-2"-13"-3950,-32 52-1728,-42 64 0,57-72-2377,1 0 0,2 1 0,-14 36-1,24-53-1607,1-7-2583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39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153 263 3289,'0'0'18264,"-13"-21"-16885,-3-9-919,4 7 336,-1 2 0,-20-27 0,34 104-104,13 23-684,39 122 0,-4-22 88,-37-136-77,-8-32-11,-1 1 0,0 0 0,0 0 0,1 21 0,-4-33 97,-7-24-1025,-39-124-9039,39 124 9245,-3-6 527,-1 1 0,-23-42 0,19 42 967,1 0 0,-13-42 0,15 30 486,5 23 203,1-1 0,1 0 0,1 0 0,-3-38 0,8 54-1442,0-1-1,0 1 1,0 0-1,0 0 1,1-1-1,0 1 0,-1 0 1,1 1-1,0-1 1,0 0-1,1 0 0,-1 1 1,0-1-1,1 1 1,0 0-1,-1 0 1,1 0-1,0 0 0,0 0 1,6-2-1,68-30-72,-51 25 12,1 1 1,0 2 0,0 0 0,1 2 0,0 1 0,0 1-1,54 4 1,-79-2 9,0 1 0,-1 0 0,1 0 0,-1 0 0,1 1 0,-1-1 0,1 0 0,-1 1 0,0 0 0,0-1 1,0 1-1,0 0 0,0 0 0,0 0 0,0 0 0,-1 1 0,1-1 0,-1 0 0,0 1 0,0-1 0,1 1 0,-2-1 0,1 1 0,0 0 0,0-1 0,-1 1 0,1 4 0,2 10-94,-2 1 0,1-1 0,-2 20 0,-1-24 100,1-3 12,-2 0 0,1-1 1,-2 1-1,1-1 1,-1 1-1,-1-1 0,1 0 1,-1 0-1,-1-1 1,0 1-1,0-1 0,-1 0 1,0 0-1,0-1 1,-1 1-1,-11 9 1,-13 9 88,0-1 0,-56 33 0,77-52-37,-1 0-1,0 0 1,0-1-1,0-1 1,-15 5 0,-11-4-6517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40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11602,'0'0'10369,"3"2"-10278,1 3-93,0-1 0,0 1 0,0 0 0,-1 1 0,0-1 0,0 1 0,0-1 0,-1 1 0,1 0 0,-1 0 0,-1 0 0,3 12 0,0 4 39,-1 0 1,0 34 612,-3-88 869,0 23-1504,1 1-1,0 0 1,0 0 0,1 0-1,0 0 1,5-12 0,-6 17-26,-1 1 0,1 0 0,0-1 0,1 1 0,-1 0 0,0 0 0,1 0 0,-1 0 0,1 0 0,0 0 1,-1 0-1,1 0 0,0 1 0,0-1 0,0 1 0,1-1 0,-1 1 0,0 0 0,0 0 0,1 0 0,-1 0 0,0 0 0,1 1 0,-1-1 0,5 0 0,-6 2-2,0-1-1,0 1 0,0 0 0,-1-1 0,1 1 1,0 0-1,0 0 0,0 0 0,0 0 0,-1 0 1,1 0-1,0 0 0,-1 0 0,1 0 0,-1 0 1,1 0-1,-1 0 0,0 0 0,1 3 0,10 33-9,-7-22 13,-3-12 22,0 0 0,0 0 0,0 0-1,0 0 1,1 0 0,-1-1 0,1 1 0,0 0-1,0-1 1,2 3 0,-3-5 6,0 0 0,0 1 0,0-1 0,0 0 0,0 0 0,0 0 0,0 0 0,0 0-1,0 0 1,0 0 0,0-1 0,0 1 0,0 0 0,0 0 0,0-1 0,0 1 0,0-1 0,0 1 0,-1-1 0,1 1 0,0-1 0,0 1-1,0-1 1,-1 0 0,1 1 0,0-1 0,-1 0 0,1 0 0,-1 0 0,1 0 0,-1 1 0,1-1 0,-1 0 0,1-2 0,8-8 8,3-8 1,2 1 1,0 1-1,1 1 0,28-24 0,-42 39-29,-1 0-1,1 1 1,-1-1-1,1 1 1,0-1-1,-1 1 0,1-1 1,0 1-1,0-1 1,-1 1-1,1 0 1,0-1-1,0 1 1,0 0-1,-1 0 1,1-1-1,0 1 1,0 0-1,0 0 0,0 0 1,0 0-1,-1 0 1,1 0-1,0 0 1,0 1-1,0-1 1,0 0-1,-1 0 1,1 1-1,0-1 1,0 0-1,0 1 0,-1-1 1,1 1-1,0-1 1,-1 1-1,1-1 1,0 1-1,-1 0 1,1-1-1,-1 1 1,1 0-1,-1-1 0,1 1 1,-1 0-1,1 0 1,-1-1-1,0 1 1,1 0-1,-1 0 1,0 0-1,0-1 1,0 1-1,0 0 1,0 2-1,3 8-59,-2 1 0,0 0 0,0 18 0,-1-8-18,1-18-31,-1-3-32,0 1 0,0 0 0,0 0 1,1-1-1,-1 1 0,1 0 1,-1 0-1,1-1 0,-1 1 1,1-1-1,0 1 0,0 0 0,2 1 1,16 2-8300,-8-5-629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22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0 117 10306,'0'0'11379,"159"-103"-16933,-124 90-1023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40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31 5873,'0'0'16820,"-3"-7"-16067,2 5-741,0 0 0,0 1-1,0-1 1,0 0-1,0 0 1,0 0 0,0 1-1,-1-1 1,1 1-1,0-1 1,-1 1 0,-2-2-1,3 3-13,0-1 0,-1 1 0,1 0 0,0 0 1,0 0-1,-1 0 0,1 0 0,0 1 0,-1-1 0,1 0 0,0 1 0,0-1 0,-1 1 0,1-1 0,0 1 0,0-1 0,0 1 0,0 0 0,0-1 0,0 1 0,0 0 0,0 0 0,0 0 0,0 0 0,0 0 0,0 0 0,0 2 0,-14 14 1,0 0-1,2 1 1,-15 25-1,23-34 7,0 0 1,0 1-1,1-1 0,1 1 0,0 0 0,0 0 0,0 0 0,2 0 1,-2 15-1,3-24-3,1 1 0,-1-1 1,1 0-1,-1 1 0,1-1 1,0 0-1,-1 1 0,1-1 0,0 0 1,0 0-1,0 0 0,0 0 1,0 0-1,0 0 0,0 0 1,0 0-1,1 0 0,-1-1 0,0 1 1,0 0-1,1-1 0,-1 1 1,1-1-1,-1 0 0,0 1 1,1-1-1,-1 0 0,1 0 0,-1 0 1,0 0-1,3 0 0,60 0 149,-47 0-153,28-3 222,-23 1-2008,1 1-4955,-12 1 854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41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22 7842,'0'0'11059,"-3"-3"-10612,2 1-440,0 1 0,0 0-1,0-1 1,-1 1 0,1 0 0,0 0 0,-1 0-1,1 0 1,-1 0 0,1 0 0,-1 0-1,0 0 1,1 0 0,-1 1 0,0-1 0,1 1-1,-1 0 1,0-1 0,0 1 0,1 0-1,-1 0 1,0 0 0,0 0 0,1 0-1,-3 1 1,0 0 14,1 0-1,-1 1 1,1 0-1,-1-1 1,1 1 0,0 1-1,0-1 1,0 0-1,0 1 1,0-1-1,-3 6 1,-2 2 202,0 1 1,0 0-1,1 0 1,1 1-1,0-1 1,-6 20-1,8-19-124,2 0-1,0 0 1,0 0-1,1 0 1,1 20-1,3-31-66,-1 0 0,1-1 1,0 1-1,0-1 0,0 1 0,0-1 0,0 0 0,0 0 1,-1-1-1,1 1 0,0 0 0,0-1 0,0 0 1,4-1-1,-3-1-18,0-1-1,0 1 1,0-1 0,-1 0 0,1 0-1,-1 0 1,0 0 0,0-1 0,-1 1-1,4-9 1,0 2-3,-1-1 0,-1 0 1,5-18-1,-9 21-7,0 8-4,0 0 0,-1-1 0,1 1 0,0 0 0,0 0 0,0-1 0,1 1 0,-1 0 0,0-1 0,0 1 0,1 0 0,-1 0 0,0-1 0,1 1 0,0 0 0,-1 0 0,1 0 0,0 0 0,-1 0 0,1 0 0,0 0 0,0 0 0,0 0 0,2-2 0,-3 3-17,1 0 0,0 0 1,-1 0-1,1 0 0,0 0 1,-1 0-1,1 0 0,0 0 1,-1 1-1,1-1 0,0 0 0,-1 0 1,1 1-1,0-1 0,-1 0 1,1 1-1,-1-1 0,1 0 1,-1 1-1,1-1 0,-1 1 0,1-1 1,-1 1-1,1-1 0,-1 1 1,1-1-1,-1 1 0,0-1 1,1 1-1,-1 0 0,0 0 0,14 27 62,-9-17-78,5 10-111,13 24 464,-22-43-430,-1 0 1,1-1 0,0 1-1,1-1 1,-1 1 0,0-1 0,0 1-1,1-1 1,-1 0 0,0 0 0,1 0-1,0 0 1,-1 0 0,1 0 0,-1 0-1,1 0 1,0 0 0,0-1 0,3 1-1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41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11306,'0'0'11169,"14"8"-11137,8 8 11,-1 1-1,0 1 1,25 29-1,18 31 185,-55-72-954,-6-15-6305,-3-3 465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42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9570,'189'-35'4569,"-201"35"-3497,0 11 337,-6 13-345,1 5-272,-7 5-240,1 1 64,-1 2-352,6-8-64,1-3-128,11-10-72,0-5-456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43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1272,'0'0'23455,"12"0"-23082,702-55 1550,-517 34-1463,0 2-142,257-32 291,-445 50-11,14-5-2132,-24 6 1249,1-1 0,0 1 0,-1-1 0,1 1-1,0-1 1,-1 0 0,1 1 0,-1-1 0,1 1-1,-1 0 1,1-1 0,-1 1 0,1-1 0,-1 1 0,1 0-1,-1-1 1,1 1 0,-1 0 0,0-1 0,1 1-1,-1 0 1,1 0 0,-1 0 0,0 0 0,1 0-1,-1 0 1,0 0 0,1 0 0,-2 0 0,-10-5-7984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44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5601,'0'0'15621,"5"-20"-13869,14-61-518,-14 61-303,18 128-479,12 153 1,-31-230 142,-2-19-1633,-1-35-13641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44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13235,'0'0'7361,"12"125"-7233,-12-99-8,0-5-72,6-7 32,-6-7-80,0-25-6201,0-3-2753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45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59 162 7058,'-58'-29'15067,"81"29"-14483,1-3-392,17-10-184,0 0 48,6-3-56,0-3 0,0 3-8,-11 1 0,-7 1-96,-5 1-744,-18 8-1177,-6 0-2304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45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5881,'0'0'15111,"7"-3"-14909,-3 1-187,14-6-10,0 0 0,0 1 0,1 0 0,0 2 0,0 0 0,29-3 1,-41 8-19,-1 1 0,0-1 0,0 1 0,1 0 0,-1 0 0,0 1 0,0-1 0,0 1 1,0 1-1,0-1 0,8 6 0,-11-6-3,0 0 0,-1 1 1,1-1-1,0 1 0,-1 0 1,0 0-1,1-1 0,-1 2 1,0-1-1,-1 0 0,1 0 0,-1 1 1,1-1-1,-1 0 0,0 1 1,0 0-1,0-1 0,-1 1 1,1-1-1,-1 1 0,0 5 0,0-2 1,-4 40-102,3-44 140,-1 0 0,1-1 0,0 1 0,-1-1 0,0 1 0,1-1 0,-1 0 0,0 0 1,0 0-1,0 0 0,0 0 0,-1 0 0,1 0 0,-5 2 0,-1 0 115,-4 5 50,-1-1 0,0-1 0,0 0 0,0 0 0,-1-2 0,0 0 1,-1 0-1,1-1 0,-1-1 0,-16 2 0,31-5-302,-1-1 1,0 1-1,1 0 1,-1-1-1,1 1 1,-1 0-1,1-1 1,0 1-1,-1-1 1,1 1-1,-1-1 1,1 1-1,0 0 1,-1-1-1,1 0 1,0 1-1,0-1 1,-1 1-1,1-1 1,0 1-1,0-1 1,0 1-1,0-1 1,0 0-1,-1 1 1,1-1-1,0 1 1,0-1-1,1 0 1,-1 1-1,0-1 1,0 1-1,0-1 1,0 0-1,1 0 1,-1-4-1545,0-8-4313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46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 13171,'0'0'10669,"8"7"-10679,10 13 71,-1 0 0,-1 1 0,-1 1-1,25 45 1,-24-37 140,2-1 0,2 0 1,23 27-1,-43-55-167,1 0-1,0 0 1,0 0 0,-1 0 0,1 0 0,0 0 0,0 0-1,0 0 1,0-1 0,0 1 0,0 0 0,0 0 0,0-1 0,0 1-1,1-1 1,-1 1 0,0-1 0,0 1 0,1-1 0,-1 0-1,0 0 1,0 0 0,1 1 0,-1-1 0,0 0 0,1-1 0,-1 1-1,0 0 1,0 0 0,1 0 0,-1-1 0,0 1 0,0-1 0,0 1-1,1-1 1,-1 1 0,0-1 0,0 0 0,0 1 0,0-1-1,0 0 1,0 0 0,0 0 0,1-1 0,2-5 264,1 0 0,-1-1 0,0 1 0,0-1 0,3-12-1,-3 10-415,61-161 1000,-30 75-1583,2 3-3907,-27 69-1048,-3 9-3510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22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1 157 3817,'0'0'10263,"14"23"-9577,43 72-66,-38-69 445,-19-26-1000,0 0 0,1 0 0,-1 0 0,0 1 0,0-1 0,0 0 0,0 0 1,0 0-1,1 0 0,-1 1 0,0-1 0,0 0 0,0 0 0,1 0 1,-1 0-1,0 0 0,0 0 0,1 0 0,-1 0 0,0 0 0,0 0 1,1 0-1,-1 0 0,0 1 0,0-2 0,0 1 0,1 0 0,-1 0 1,0 0-1,0 0 0,1 0 0,-1 0 0,0 0 0,0 0 0,1 0 1,-1 0-1,0 0 0,0 0 0,0-1 0,1 1 0,-1 0 0,0 0 1,1-27 4109,-1 22-4804,1-11 843,0 1-1,1 0 1,0 0-1,2-1 1,-1 2-1,2-1 0,0 0 1,11-21-1,-10 26-688,0 0-1,0 0 1,1 0-1,16-16 0,-18 20-562,1 1 0,0 0 0,0 0 0,1 1 0,-1 0 0,1 0 0,0 1 0,8-4 0,-2 4-6968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53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23 3881,'0'0'12172,"-2"-4"-11251,2 3-848,-1 0 0,1 0-1,0 0 1,-1 0 0,1 0-1,-1 0 1,1 0 0,-1 0-1,0 1 1,1-1 0,-1 0-1,0 0 1,1 1 0,-1-1 0,0 0-1,0 1 1,0-1 0,0 1-1,0-1 1,0 1 0,0-1-1,0 1 1,0 0 0,0-1-1,0 1 1,-2 0 0,2 0-54,-1 1 0,1 0 0,-1 0 0,1 0 0,0 0 0,-1 0 1,1 0-1,0 0 0,0 0 0,0 0 0,0 1 0,0-1 0,0 0 0,0 1 1,0-1-1,0 1 0,0-1 0,0 4 0,-2 1-14,-1 0 5,1 0-1,0 1 1,1-1-1,0 0 1,0 1-1,0 0 1,1 0-1,0-1 1,-1 9-1,25-17 539,-21 1-536,1-1 0,-1 1 0,0-1 0,1 0 0,-1 0 0,0 0 0,0 0 0,-1 0 0,1 0 0,0 0 0,-1-1 0,1 1 0,-1-1 0,0 1 0,0-1 0,0 0 0,1-4 0,1 0 22,-1-1-1,0 0 1,-1 0 0,1-16-1,-5 24-53,0 0-1,-1-1 0,1 1 1,0 1-1,-1-1 0,1 0 1,0 1-1,0 0 0,0-1 1,-1 1-1,-2 2 0,3-1 15,0 0 0,0 1 0,0-1 0,0 1 0,0 0 0,1-1 0,0 1 0,-1 0 0,1 1 0,0-1 0,0 0 0,1 1 0,-1-1 0,1 1 0,0-1 0,0 1 0,0-1 0,0 1 0,0 7 0,4-10 55,0 0 0,1 0-1,-1 0 1,1-1 0,-1 0 0,0 1-1,1-1 1,-1-1 0,1 1 0,4-1-1,-5 0-24,-1 1 0,1-1-1,0 0 1,-1 0-1,1-1 1,-1 1 0,1 0-1,-1-1 1,1 1-1,-1-1 1,0 0-1,0 0 1,0 0 0,0 0-1,0 0 1,0-1-1,-1 1 1,1 0 0,-1-1-1,0 1 1,1-1-1,-1 1 1,0-1 0,0 0-1,-1 0 1,1 1-1,-1-1 1,1 0-1,-1 0 1,0 0 0,0-4-1,-1 7-16,1-1 0,-1 0 1,0 1-1,1-1 0,-1 1 0,0-1 0,0 1 0,0-1 0,1 1 0,-1-1 0,0 1 1,0 0-1,0-1 0,0 1 0,0 0 0,0 0 0,1 0 0,-1 0 0,0 0 1,0 0-1,0 0 0,0 0 0,0 0 0,0 0 0,-1 1 0,1-1 4,-9 0-370,1 0 0,-1 1 0,0 0 0,1 1 0,-1 0 0,0 0 0,-9 5 0,7-4-3592,5-2-1323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54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9482,'0'0'12316,"7"-12"-12155,-2 4-149,-3 2-11,1 1 1,1-1 0,-1 1 0,1 0 0,0-1 0,0 1 0,1 1 0,-1-1-1,1 1 1,0 0 0,0 0 0,1 0 0,6-3 0,3-1-21,1 0 1,0 1-1,1 1 1,0 0-1,0 2 1,0-1 0,0 2-1,0 1 1,1 0-1,0 1 1,18 1-1,-34 0 9,0 1 1,0 0-1,0-1 0,0 1 0,0 0 0,0 0 0,0 0 0,0 0 1,-1 0-1,1 0 0,0 0 0,0 1 0,-1-1 0,1 1 0,-1-1 1,0 1-1,1 0 0,-1 0 0,0-1 0,0 1 0,0 0 0,0 0 1,0 0-1,0 0 0,-1 0 0,1 0 0,-1 0 0,1 5 0,1 6-1,-1 1-1,0-1 0,-2 22 0,0-12 15,0 0 38,-2-1 1,0 1 0,-1 0 0,-1-1 0,-15 41 0,-56 109 633,46-107-312,-32 57-108,61-121-248,1-1-1,0 1 1,0 0-1,-1 0 1,1 0 0,0 0-1,0 0 1,0 0 0,0 0-1,0 0 1,0 0 0,0 0-1,1 0 1,-1-1-1,0 1 1,0 0 0,1 0-1,-1 0 1,0 0 0,1 0-1,-1-1 1,1 1 0,-1 0-1,1 0 1,0-1-1,-1 1 1,1 0 0,0-1-1,-1 1 1,1 0 0,0-1-1,0 1 1,0-1 0,-1 0-1,1 1 1,0-1-1,0 0 1,0 1 0,0-1-1,0 0 1,0 0 0,0 0-1,0 0 1,-1 0 0,1 0-1,0 0 1,2 0-1,59 0 120,-43-2-114,208 2-1255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55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8066,'0'0'16102,"0"-8"-15879,0 3-217,0-15 6,3 16-40,2 12-44,62 163-32,-54-129 123,3 0 1,1 0 0,44 74 0,-60-113 9,1-1 0,0 1-1,-1-1 1,1 1 0,0-1 0,0 0 0,0 0-1,1 0 1,-1 0 0,0-1 0,1 1 0,-1 0 0,1-1-1,-1 0 1,1 0 0,0 0 0,4 2 0,-5-4 30,0 1 1,-1 0 0,1 0 0,0-1-1,0 1 1,-1-1 0,1 1-1,0-1 1,0 0 0,-1 0 0,1 0-1,-1 0 1,1 0 0,-1 0 0,1 0-1,-1-1 1,0 1 0,1 0-1,-1-1 1,0 1 0,0-1 0,0 1-1,0-1 1,0 1 0,-1-1 0,1 0-1,0-2 1,10-23 60,-1-2 0,-2 1 0,-1-1-1,5-45 1,4-13-47,-12 79-293,0 11 107,1 11-35,12 78-15,-12-56 163,15 54 0,-19-86 15,0 0 0,1-1 0,-1 1 0,1 0 0,0-1 0,0 1 0,0-1 0,1 0 1,-1 0-1,1 0 0,-1 0 0,1 0 0,0-1 0,0 1 0,1-1 0,-1 0 0,0 0 0,1 0 0,-1 0 0,6 2 0,-6-4 20,0 1 0,0-1-1,0 1 1,0-1 0,0 0-1,0 0 1,0-1 0,0 1-1,0-1 1,-1 1 0,1-1-1,0 0 1,0 0 0,-1 0-1,1 0 1,0-1 0,-1 1-1,1-1 1,-1 1 0,0-1-1,1 0 1,-1 0 0,0 0-1,0 0 1,0-1 0,0 1-1,-1 0 1,2-4 0,7-9 29,-1 0 1,-1-1-1,0-1 0,-1 1 1,-1-1-1,-1-1 1,0 1-1,3-29 1,-3-7-333,-3-84 0,-3 75-613,-4 51-1114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56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5353,'0'0'12243,"4"6"-10767,-2-4-1325,1 1 0,0 0 1,0-1-1,0 0 0,0 1 0,1-1 0,-1 0 0,1-1 0,-1 1 1,1-1-1,-1 1 0,1-1 0,0 0 0,0 0 0,0-1 0,5 1 1,79 0 1498,-46-2-1094,119-7 512,179-30 0,-130 10-594,182 1-91,-171 16-372,-208 9 1,-1 0-1,1 0 0,-1-1 0,0 0 1,0-1-1,0-1 0,15-7 0,-20 9-13,-6 2-192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56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5753,'0'0'16768,"6"-7"-15639,19-21-675,-15 24-370,-10 14-115,9 32 236,-1 0 0,1 65 0,5 27 60,-13-129-44,0 1-1753,-2-24-8444,1-3-1029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57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11026,'0'0'7434,"0"129"-7154,0-102-128,0-6-40,0-5-104,0-11-8,0-10-3009,0-14-9081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57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66 163 5873,'-65'-40'10034,"83"40"-7737,17 0-161,0-13-999,18-6-713,-6-2-264,0-3-152,-11 5-8,-7 1-80,-17 10-1313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57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5169,'0'0'12579,"10"-3"-12014,14-4-449,1-1 0,30-16 0,-37 15-129,1 1 0,0 0 1,0 1-1,1 1 0,0 1 0,0 1 0,31-3 1,-48 7-5,1 0 0,-1 0 0,0 0 0,0 1 0,0-1 0,0 1 1,0-1-1,0 1 0,1 0 0,-2 0 0,1 1 0,0-1 0,0 0 1,0 1-1,-1 0 0,4 2 0,-3-1 8,-1 0 0,0 1 0,0-1 0,0 1 0,0-1 0,0 1 0,-1-1 0,0 1 0,1 0 0,-1 0 0,-1 0 0,1 0 0,0 4 1,0-2 19,0 1 0,-1-1 1,0 0-1,0 0 0,0 1 1,-1-1-1,1 0 0,-2 0 1,1 0-1,-1 0 0,1 0 1,-2 0-1,1 0 1,-5 8-1,3-10 80,1 1-1,-1-1 1,0-1 0,0 1-1,0-1 1,0 1 0,-1-1 0,0 0-1,1-1 1,-1 1 0,0-1-1,0 0 1,0 0 0,-1 0 0,1-1-1,0 0 1,-7 1 0,-8 0 278,0 0 1,1-1 0,-26-3 0,44 2-375,0 0 1,0 0-1,1 0 1,-1 0-1,0-1 1,0 1 0,0 0-1,1 0 1,-1-1-1,0 1 1,0 0-1,1-1 1,-1 1 0,0-1-1,1 1 1,-1-1-1,1 1 1,-1-1-1,1 0 1,-1 1 0,1-1-1,-1 0 1,1 1-1,-1-1 1,1 0-1,0 1 1,-1-1 0,1 0-1,0 0 1,0 1-1,-1-1 1,1 0-1,0 0 1,0 0 0,0 0-1,0-13-2534,0 7 70,0-5-4598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58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4113,'0'0'17925,"17"9"-17860,125 80 357,-118-71-246,-10-8 34,0 1-1,1-2 1,18 10 1003,-33-32 1683,-1-44-2117,-1 18-588,5-49-1,-2 77-653,1 0 0,0-1 0,1 1 0,0 1 1,5-12-1,1 6-1865,-2 7-3526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58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6265,'0'0'15892,"136"-3"-15892,-107 3-264,-5 0-1873,-7 0-2376,-5 0-4161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22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 3289,'0'0'12286,"13"24"-11427,42 70-172,-54-92-596,0 0 0,0 0 0,0 0 0,1 0 0,-1 0 0,1 0 0,-1-1 0,1 1 0,0 0 0,-1-1 0,1 0 0,0 1 0,0-1 0,0 0 0,0 0 1,1 0-1,-1 0 0,0-1 0,0 1 0,0 0 0,1-1 0,-1 0 0,0 1 0,1-1 0,-1 0 0,0 0 0,1 0 0,-1-1 0,0 1 0,0-1 0,1 1 0,-1-1 0,0 0 0,0 1 0,0-1 0,0 0 0,0 0 0,0-1 0,0 1 0,0 0 0,0-1 0,0 1 0,-1-1 0,1 0 0,0 1 0,-1-1 1,0 0-1,1 0 0,1-4 0,2-5 220,0 0 0,-1-1 0,0 0 0,-1 0 0,-1 0 0,1 0 0,-2-1 1,1-13-1,4-25-1882,7 2-4813,-7 33-180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59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6489,'0'0'15228,"135"11"-15108,-93-16-40,-7 2-72,-6 0 0,-5 1-8,-12-1-8,0 3-1033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50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32 6313,'0'0'15489,"-15"1"-13951,28 4-1383,-1-1 1,1-1-1,0-1 1,0 1-1,0-2 1,0 0-1,17-1 1,-2-1-104,1-1 0,38-8 0,-10-8 45,-3 2-852,-19 11-3048,-33 24-8946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51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7682,'0'0'13427,"58"21"-12555,-22-21-408,5 0-272,-6-5-144,12-6-40,-17 6-8,-1 0-8,-11 5-1112,-12 0-3201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7:01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12 5521,'0'0'11791,"-27"-11"-7336,61 29-4380,43 16 1,35 18-32,-100-45-48,-1-1 0,-1 2 0,1-1 1,-1 2-1,-1-1 0,1 1 0,8 12 0,-14-16-5,0 0-1,-1 0 1,0 0-1,0 1 1,0-1-1,-1 1 1,0 0-1,0 0 1,0 0-1,-1 0 1,0 0-1,0 0 1,0 0-1,-1 0 1,0 0 0,0 1-1,-2 10 1,0-9 10,-1 1 1,0-1 0,0 0 0,0 1-1,-1-1 1,0-1 0,-1 1 0,0-1 0,0 1-1,-1-1 1,-10 10 0,-28 25 86,24-25 34,1 1 0,-31 39 1,48-54-188,1 0 1,-1-1-1,0 2 1,1-1 0,0 0-1,0 0 1,0 0-1,0 1 1,0-1-1,1 0 1,-1 1-1,1-1 1,0 1-1,1 4 1,-1-3-528,0 4-5107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7:51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5 302 3609,'0'0'16993,"0"-10"-15784,0-29-401,0 9 2931,0 31-3710,0-1 1,0 0 0,1 0 0,-1 0-1,0 0 1,0 0 0,0 1 0,0-1 0,0 0-1,0 0 1,0 0 0,0 0 0,1 1-1,-1-1 1,0 0 0,0 0 0,0 0-1,0 0 1,0 1 0,0-1 0,0 0-1,0 0 1,0 0 0,0 1 0,0-1 0,0 0-1,0 0 1,0 0 0,-1 0 0,1 1-1,0-1 1,0 0 0,0 0 0,0 0-1,0 0 1,0 1 0,0-1 0,0 0-1,-1 0 1,1 0 0,0 0 0,0 0 0,0 0-1,0 1 1,0-1 0,-1 0 0,1 0-1,0 0 1,0 0 0,0 0 0,-1 0-1,1 0 1,0 0 0,0 0 0,0 0-1,0 0 1,-1 0 0,1 0 0,0 0 0,0 0-1,0 0 1,-1 0 0,1 0 0,0 0-1,0 0 1,0 0 0,0 0 0,-1 0-1,6 14-36,0 0-1,1 0 1,1 0-1,0 0 1,17 23 0,16 30 6,-27-39 4,-4-7 3,0-1-1,1-1 1,1 0 0,19 24 0,-30-42 26,1-1-1,-1 1 1,1-1-1,-1 1 1,1-1-1,-1 1 1,1-1-1,0 1 1,-1-1-1,1 0 1,0 1-1,-1-1 1,1 0-1,0 1 1,-1-1-1,1 0 1,0 0-1,0 0 1,-1 0-1,1 0 1,0 0-1,0 0 1,-1 0-1,1 0 1,0 0-1,-1 0 1,1 0-1,0 0 1,0-1-1,-1 1 1,1 0-1,0-1 1,-1 1-1,1 0 1,0-1-1,-1 1 1,1-1-1,-1 1 1,1-1-1,-1 1 1,1-1-1,-1 1 1,1-1-1,-1 0 1,1 1-1,-1-1 1,0 0-1,1 1 1,-1-1-1,0-1 1,20-44 529,-16 34-480,19-55-165,-2-2 0,-4 0 0,13-101 1,-24 109-1348,-4 22-6384,-2 23-2433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7:11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34 4729,'0'0'11752,"-8"0"-6447,-7 5-4564,18 15-759,-2-20 21,-1 0-1,0 0 0,0 0 1,0 0-1,1 0 0,-1 0 1,0 1-1,0-1 0,0 0 1,1 0-1,-1 0 0,0 0 1,0 0-1,0 0 0,1 0 0,-1 0 1,0 0-1,0 0 0,1 0 1,-1 0-1,0 0 0,0 0 1,0 0-1,1 0 0,-1 0 1,0 0-1,0 0 0,0-1 1,1 1-1,-1 0 0,0 0 1,0 0-1,0 0 0,0 0 1,1-1-1,-1 1 0,0 0 1,0 0-1,0 0 0,0 0 0,1-1 1,0-1 8,0 0 1,1 0-1,-1 0 1,0-1-1,0 1 0,0 0 1,0-1-1,-1 1 1,1 0-1,0-1 1,-1 1-1,0-5 1,0 6-13,0 0 0,0 0 1,0 0-1,0 0 1,0 0-1,0 0 0,-1 0 1,1 0-1,0 1 0,-1-1 1,1 0-1,0 0 1,-1 0-1,1 1 0,-1-1 1,1 0-1,-1 1 1,0-1-1,1 0 0,-1 1 1,0-1-1,1 1 1,-1-1-1,0 1 0,0-1 1,0 1-1,1-1 1,-1 1-1,0 0 0,0-1 1,0 1-1,0 0 1,0 0-1,0 0 0,1 0 1,-1 0-1,0 0 1,0 0-1,0 0 0,0 0 1,0 0-1,0 0 1,0 1-1,1-1 0,-1 0 1,0 1-1,0-1 1,0 0-1,0 1 0,1-1 1,-1 1-1,-1 1 1,0-1-8,0 1 1,0 0-1,0 0 1,0 0 0,1 0-1,-1 0 1,0 0-1,1 1 1,0-1-1,-1 0 1,1 1 0,0-1-1,0 1 1,1-1-1,-1 1 1,0 3 0,-4 48-210,8-70 202,0-9 200,-4 24-265,1 1 0,-1-1 0,1 0 0,0 0 0,-1 1 0,1-1 0,-1 0 0,0 1 0,1-1 0,-1 1 0,1-1 0,-1 1 0,0-1 1,0 1-1,1-1 0,-1 1 0,0-1 0,0 1 0,1 0 0,-1 0 0,0-1 0,0 1 0,0 0 0,0 0 0,1 0 0,-1 0 0,0 0 0,0 0 0,0 0 0,-1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7:12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119 141 4705,'0'0'11212,"4"-12"-9949,2-3-536,-1 0 0,-1 1 0,-1-2 0,0 1 0,-1 0 0,0-17 0,-2 32-712,0 0 1,0-1 0,0 1 0,0 0-1,0 0 1,0-1 0,0 1 0,0 0-1,0 0 1,0 0 0,0-1-1,0 1 1,0 0 0,0 0 0,0 0-1,0-1 1,0 1 0,0 0-1,0 0 1,0 0 0,0-1 0,-1 1-1,1 0 1,0 0 0,0 0-1,0 0 1,0-1 0,-1 1 0,1 0-1,0 0 1,0 0 0,0 0 0,0 0-1,-1 0 1,1-1 0,0 1-1,0 0 1,0 0 0,-1 0 0,1 0-1,0 0 1,0 0 0,0 0-1,-1 0 1,1 0 0,0 0 0,0 0-1,-1 0 1,-12 9 111,-9 15-209,5 6 71,2 2 0,1 0 1,1 0-1,2 1 0,1 0 1,2 1-1,1 0 0,2 1 1,1-1-1,2 1 0,4 67 1,-2-93 8,1-1 0,0 1 0,1-1 0,-1 0 0,2 1 0,-1-1 0,1 0 0,0 0 0,1-1 0,0 1 0,0-1 0,1 0 0,0 0 0,0 0 0,1 0 0,-1-1 0,1 0 0,1 0 0,-1-1 0,1 0 0,0 0 0,0 0 0,1-1 0,-1 0 0,1 0 0,0-1 0,0 0 0,0-1 0,0 0 0,0 0 0,11 1 0,-1-1-90,-1-1 1,0 0-1,0-2 1,1 0-1,-1 0 1,0-2-1,0 0 1,0-1-1,0-1 1,-1 0-1,0-1 1,19-11-1,-22 10 41,-1 0-1,0-1 1,-1-1-1,0 0 1,0 0-1,-1-1 1,0-1-1,0 0 1,-1 0-1,-1-1 0,0 1 1,-1-2-1,0 1 1,-1-1-1,7-19 1,-10 23 80,0-1 1,-1 1-1,1-1 0,-2 1 1,0-1-1,0 0 0,0 0 1,-2 0-1,1 0 0,-4-19 1,2 22 22,0 0 0,-1-1 1,0 1-1,0 0 0,-1 0 0,0 1 1,0-1-1,-1 1 0,1 0 0,-2 0 1,1 0-1,0 1 0,-1-1 0,-7-4 1,-2 0-18,0 0-1,-1 1 1,0 0 0,-1 1 0,1 1 0,-33-9 0,5 6-313,-70-7 0,110 17-247,1-1-1174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7:13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28 3809,'0'0'18808,"-2"-7"-18449,-5-13-320,6 28-90,12 53-31,28 120 267,32 108 170,-64-258-231,-7-18-7152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7:14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5 122 3689,'0'0'12761,"-1"-9"-12258,-3-30-159,4 37-293,1 0 1,-1-1-1,1 1 1,-1 0-1,1 0 1,-1 0-1,1-1 1,0 1-1,0 0 0,0 0 1,1 0-1,-1 0 1,0 1-1,1-1 1,-1 0-1,1 1 0,0-1 1,-1 0-1,1 1 1,0 0-1,0-1 1,0 1-1,0 0 0,0 0 1,0 0-1,4-1 1,54-15 99,-48 15-150,0-1-1,-1 2 0,1-1 1,0 2-1,0 0 0,0 0 1,21 4-1,-31-3-8,-1 1 0,1 0 0,-1 0 1,0-1-1,1 1 0,-1 0 0,0 0 0,0 0 0,0 0 0,-1 0 1,1 0-1,0 1 0,-1-1 0,1 0 0,-1 0 0,0 0 0,0 1 1,0-1-1,0 5 0,-3 46 104,3-52-94,-4 19 34,-1 1 0,0-1-1,-1-1 1,-2 1 0,-11 21-1,13-26-29,9-19 16,-1 0 0,1 1 0,1-1 0,-1 1-1,0 0 1,1 0 0,0 1 0,-1-1 0,1 1-1,0 0 1,0-1 0,1 2 0,-1-1 0,0 0-1,1 1 1,-1 0 0,0 0 0,1 0 0,0 1-1,-1 0 1,1-1 0,5 2 0,-4-1-31,-1 1 1,1 0 0,-1 0-1,1 0 1,-1 1 0,0 0-1,1 0 1,-1 0-1,0 0 1,0 1 0,-1 0-1,1 0 1,0 1 0,-1-1-1,0 1 1,0 0-1,0 0 1,0 0 0,-1 0-1,1 1 1,-1-1 0,3 7-1,-1-3 4,-1 1-1,0 0 1,0 0-1,-1 0 1,0 1-1,-1-1 1,0 1-1,0-1 1,-1 1-1,0 0 1,-1 0-1,-1 12 1,0-16 111,-1 0 1,0-1 0,0 1-1,-1-1 1,0 1-1,1-1 1,-2 0-1,1 0 1,-1 0 0,0-1-1,0 1 1,0-1-1,0 0 1,-1 0-1,0 0 1,0-1 0,-9 6-1,-6 3 281,-1-1 0,0-1 0,-25 8 0,31-14-325,0 0 0,1-1 1,-2 0-1,1-2 0,0 1 1,-18-2-1,32 0-185,1-1 1,-1 1 0,0 0-1,1-1 1,-1 1-1,1-1 1,-1 1-1,0-1 1,1 1-1,-1-1 1,1 1-1,-1-1 1,1 1-1,0-1 1,-1 0 0,1 1-1,0-1 1,-1 0-1,1 1 1,0-1-1,0 0 1,-1 0-1,1 1 1,0-1-1,0 0 1,0 1-1,0-1 1,0 0-1,0 0 1,0 1 0,0-1-1,0 0 1,1 0-1,-1 1 1,0-1-1,1-1 1,-1-3-2146,0-11-6176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7:20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90 6873,'0'0'9540,"-18"0"-6776,19-1-2729,-1-1 0,1 0 0,-1 0 0,1 0 0,-1 1 0,1-1 0,0 0 0,0 1 0,0-1 0,0 1 0,0-1 0,0 1 0,1 0-1,-1-1 1,0 1 0,1 0 0,-1 0 0,1 0 0,-1 0 0,1 0 0,2-1 0,43-18-116,-37 17 131,16-6-52,1 2-1,0 1 1,0 1 0,1 1-1,-1 1 1,45 2 0,-69 1-6,0 0 0,0 0 0,0 1-1,0-1 1,0 1 0,-1-1 0,1 1 0,0 0 0,0 0 0,-1 0-1,1 0 1,-1 1 0,1-1 0,-1 1 0,1-1 0,-1 1 0,0 0 0,0 0-1,0 0 1,0 0 0,0 1 0,0-1 0,0 0 0,-1 1 0,1-1 0,-1 1-1,0-1 1,0 1 0,1 3 0,0 2 1,0 0 1,-1 0-1,0 0 1,0 0-1,-1 1 1,0-1-1,-1 0 1,1 0-1,-4 13 1,-1-10 22,0 0 1,0 0-1,-2-1 0,1 1 1,-1-1-1,0-1 1,-1 0-1,-10 10 1,11-12 15,11-9 8,1-1 0,-1 1 0,1 0 0,-1 0 0,1 0 0,-1 1 0,1 0 0,0-1 0,0 2 0,0-1 0,0 0 0,0 1 0,0 0 0,0 0 0,-1 1 0,1-1 0,0 1 1,0 0-1,0 1 0,0-1 0,-1 1 0,1 0 0,-1 0 0,1 0 0,-1 0 0,0 1 0,0 0 0,0 0 0,4 3 0,9 12-51,-1 0 0,21 28 0,-34-41 8,1 0 1,-1 1 0,0-1-1,0 1 1,-1 0-1,1 0 1,-1 0 0,-1 0-1,1 0 1,-1 0-1,0 0 1,0 1 0,-1-1-1,0 12 1,-1-15 20,0 0 0,-1 0 1,1-1-1,-1 1 0,1 0 1,-1-1-1,0 1 0,0-1 0,0 0 1,0 0-1,0 0 0,0 0 0,-1 0 1,1 0-1,-1 0 0,0-1 1,-2 2-1,-59 26 761,43-20-439,-111 45 654,114-48-965,-1-1 0,1-1 0,-1 0 0,0-1-1,-25 0 1,44-3-73,-1 0-1,1 1 1,-1-1-1,1 0 1,-1 0-1,1 0 1,-1 0-1,1 0 1,-1 0-1,1 0 1,-1-1-1,1 1 1,-1 0-1,1 0 1,-1 0 0,1 0-1,-1-1 1,1 1-1,0 0 1,-1 0-1,1-1 1,-1 1-1,1 0 1,0-1-1,-1 1 1,1 0-1,0-1 1,-1 1-1,1-1 1,0 1 0,0-1-1,-1 1 1,1 0-1,0-1 1,0 1-1,0-1 1,0 1-1,0-1 1,-1 1-1,1-1 1,0 1-1,0-1 1,0 1-1,0-1 1,0 1 0,1-1-1,-1 1 1,0-1-1,0 0 1,0-5-1134,0-10-4687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23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3633,'0'0'15434,"0"24"-15316,0 411 2350,-2-387-2043,0-33-295,2 0-1,-1-1 1,2 1 0,0 0-1,4 20 1,-4-33-116,0-1 1,-1 1-1,1 0 1,0-1-1,1 1 1,-1-1-1,0 1 1,0-1-1,1 1 1,-1-1 0,0 0-1,1 1 1,0-1-1,-1 0 1,1 0-1,0 0 1,-1-1-1,1 1 1,0 0-1,0-1 1,0 1-1,0-1 1,-1 1 0,5-1-1,54 1 284,-38-2-234,-8 0-51,1 1 0,0-2 1,-1 0-1,20-6 0,10-10-2324,-40 15 1378,-1 0 0,1 1 0,0-1 0,-1-1 0,1 1 0,-1 0 0,4-7 0,1-8-10538</inkml:trace>
  <inkml:trace contextRef="#ctx0" brushRef="#br0" timeOffset="1">1 417 1672,'0'0'22973,"182"-40"-22973,-123 19-728,-12 5-1816,-11 3-4914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7:22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19 525 4905,'0'0'15914,"-3"-6"-15779,-8-13-149,6 28-74,7 49-18,-1-49 126,5 73 49,4 92 245,-9-169-46,1-13 369,1-13-142,0-28-347,2 1-1,17-72 1,-5 27-143,-11 56 1,52-384-235,-54 382 137,-4 52-190,3 51 160,19 107 1414,81 309-1,-68-359-1005,-37-116-3011,-7-9 150,-19-16-2771,14 9 1622,-5-3-3036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7:22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10 109 5777,'0'0'14447,"0"0"-14412,-1 0 0,1 0 0,-1 0 0,1 0 0,0 0 0,-1 0 0,1-1 0,0 1 0,-1 0 0,1 0 0,0 0 0,-1 0-1,1 0 1,0-1 0,-1 1 0,1 0 0,0 0 0,-1-1 0,1 1 0,0 0 0,0-1 0,-1 1 0,1 0 0,0 0 0,0-1 0,0 1 0,0 0-1,-1-1 1,1 1 0,0-1 0,0 1 0,0 0 0,0-1 0,0 1 0,0 0 0,0-1 0,0 1 0,0-1 0,0 1 0,0-1 0,8-3 56,0 0 0,0 0 1,0 0-1,0 1 0,14-3 1,12-6 74,44-23 599,-52 22-2529,1 0-4125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07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4241,'0'0'17548,"141"-11"-17428,-88-4-120,-6 1-32,-11-2-1257,-7 3-3208,-17 5-5081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07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4961,'0'0'15291,"153"3"-15195,-123-11-96,5-2 0,-5-9-1040,-7 0-3001,-5 1-5385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07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7890,'0'0'11538,"29"154"-10594,-23-88-448,0 6-295,0-9-129,6-4-64,-7-17 8,1-13-8,0-10-8,-6-14-249,0-13-5664,0-10-3041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08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6249,'0'0'15396,"195"-8"-14916,-137-5 8,1-3-56,6-3-184,-6 1-168,-6-1-8,-12 3-72,-6 8 0,-5 8-360,-7 0-1929,-11 0-4608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08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3505,'0'0'12498,"0"17"-11108,4 52 380,-3-68-1691,-1 0 0,1 1 0,0-1 0,0 0 1,0 0-1,0 1 0,0-1 0,0 0 0,0 0 1,0 0-1,0 0 0,1 0 0,-1 0 0,0-1 0,1 1 1,-1 0-1,0-1 0,1 1 0,-1-1 0,1 1 1,-1-1-1,1 0 0,-1 0 0,1 1 0,-1-1 0,1 0 1,-1 0-1,1-1 0,0 1 0,-1 0 0,1 0 1,-1-1-1,3 0 0,6 0 321,6 0 23,1-1-1,-1 0 1,1-1-1,-1-1 1,20-7-1,82-37 259,-74 29-585,22-13 481,-40 18-1842,0 2-4019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09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 4201,'0'0'15793,"6"4"-15639,0 0-137,-1 0-1,0 0 1,-1 0-1,1 1 1,-1 0-1,0 0 0,0 0 1,-1 0-1,1 0 1,-1 1-1,0 0 1,-1 0-1,1 0 1,-1 0-1,0 0 0,-1 0 1,1 0-1,-1 0 1,0 1-1,-1 7 900,0-29 1593,1-5-2359,0-1-1,2 1 0,4-20 0,-5 30-152,1 0 1,0 1-1,0-1 1,1 1-1,0 0 1,0 0-1,1 0 0,7-9 1,-11 18-9,-1-1 0,1 0 0,-1 0 0,1 1 0,0-1 1,-1 0-1,1 1 0,0-1 0,-1 1 0,1-1 0,0 1 0,0-1 0,0 1 0,-1-1 1,1 1-1,0 0 0,0 0 0,0-1 0,0 1 0,0 0 0,0 0 0,0 0 1,-1 0-1,1 0 0,0 0 0,0 0 0,0 0 0,1 1 0,0 0 3,0 0-1,0 0 1,-1 0-1,1 1 1,0-1 0,-1 0-1,1 1 1,-1-1-1,0 1 1,1 0-1,-1-1 1,1 3-1,24 55-4,-25-57 6,-1 0 12,0-1 0,0 0 0,1 0 0,-1 1 0,0-1 0,1 0 0,-1 0 0,1 0 0,0 1-1,-1-1 1,1 0 0,0 0 0,0 0 0,-1 0 0,1 0 0,0 0 0,0 0 0,0-1 0,0 1-1,0 0 1,1 0 0,-1-1 0,0 1 0,0-1 0,0 1 0,2 0 0,-1-2 12,-1 1-1,1-1 1,-1 1 0,1-1 0,-1 0-1,1 1 1,-1-1 0,1 0 0,-1 0-1,0 0 1,0 0 0,1-1 0,-1 1 0,0 0-1,0 0 1,0-1 0,1-1 0,7-12 156,-1 0 1,13-31-1,-19 40-161,-1 4-23,-1 0-1,0 0 1,1 1-1,0-1 1,0 0-1,-1 0 1,1 1-1,0-1 1,0 1-1,0-1 1,0 1-1,1-1 1,-1 1-1,0 0 1,1 0-1,-1-1 1,1 1-1,-1 0 1,3-1-1,-2 3 3,-1 0-1,0 0 0,0 0 1,0 0-1,0 0 0,0 0 1,0 0-1,0 0 0,-1 0 0,1 1 1,0-1-1,-1 0 0,1 1 1,-1-1-1,1 0 0,-1 1 1,0-1-1,1 1 0,-1-1 1,0 1-1,0-1 0,0 0 1,0 1-1,-1 1 0,2 35-205,1 23 581,-1-58-790,-1 0 0,0 0 0,1 0-1,0-1 1,-1 1 0,1 0 0,0 0 0,1-1 0,-1 1 0,0 0 0,1-1 0,-1 1 0,1-1 0,4 5 0,6-1-6016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09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3001,'0'0'15718,"-11"24"-15438,-32 79-156,40-97-120,1 1 1,-1-1-1,2 1 1,-1-1-1,1 1 0,0 0 1,0 0-1,1 0 1,0 0-1,1 10 1,1 6 39,-2-22-38,0 0 0,0 0 0,1 0 0,-1 0 0,0 0-1,1 0 1,-1 0 0,1 0 0,-1 0 0,1 0 0,0 0 0,-1 0 0,1-1-1,0 1 1,0 0 0,-1 0 0,1-1 0,0 1 0,0 0 0,0-1 0,0 1-1,0-1 1,0 1 0,0-1 0,0 1 0,0-1 0,0 0 0,0 0 0,0 1-1,0-1 1,0 0 0,0 0 0,1 0 0,-1 0 0,0 0 0,0 0 0,1-1 0,2 1 6,-1 0 1,0-1 0,0 1-1,0-1 1,0 0 0,0 1-1,0-2 1,0 1 0,0 0-1,0 0 1,0-1 0,4-3-1,0-2-47,-2-1-1,1 1 1,-1-1-1,0-1 1,0 1-1,-1-1 1,-1 1 0,1-1-1,-1 0 1,2-11-1,-1-1-548,0 0 0,-1 0 0,0-32 0,-3 52 371,0 25-62,0 4 13,-1-17 354,1-1 1,0 1-1,1 0 0,3 16 0,-3-23-309,0-1 0,0 1 0,1-1-1,-1 0 1,1 1 0,0-1 0,0 0 0,0 0 0,0 0-1,1 0 1,-1-1 0,1 1 0,0-1 0,0 1 0,0-1-1,0 0 1,3 2 0,13 5-5261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09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6081,'0'0'13507,"123"143"-13435,-99-132-72,5-11-720,-11 0-2249,0 0-2680</inkml:trace>
  <inkml:trace contextRef="#ctx0" brushRef="#br0" timeOffset="1">166 1 3929,'0'0'17972,"-124"164"-17460,112-124-360,0-6-64,12-10-88,0-8-1504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0:58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2697,'0'0'13073,"-5"0"-11773,-14 0-74,14 0 2643,8 1-3700,23 10 162,0-2 0,0-1 0,1-2 0,0 0 0,44 3 0,146-3 1595,-47-4-701,103 26-43,109 2 410,-110-27-687,285-6-475,-449 0-271,120-9-61,12-21 17,-155 20-45,5 1-656,-27 17-2677,-29-1-931,-12-3-1668,-2-1-5790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28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94 3505,'0'0'14391,"9"1"-13947,108 4-331,-1-4 1,1-6-1,176-29 0,-13 1-771,-94 18-2580,-94 8-78,-13 1-3736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57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110 123 5417,'0'0'12842,"-11"1"-11042,2 0-1578,-4 1 673,0 0 1,1-1-1,-1 0 0,-25-3 0,62 7-776,0-2 0,1 0-1,-1-2 1,1-1 0,30-3 0,12 1-45,426-11 31,-476 13-39,-11 1 83,0-1 1,-1 0-1,1 0 1,0 0-1,-1 0 1,1-1-1,-1 0 1,1-1-1,0 1 1,-1-1-1,6-2 1,-11 3-128,1 1 0,-1 0 0,1 0 0,-1-1 0,1 1 0,-1 0 0,1-1-1,-1 1 1,1-1 0,-1 1 0,0-1 0,1 1 0,-1 0 0,0-1 0,1 1 0,-1-1 0,0 0 0,0 1 0,1-1 0,-1 1 0,0-1 0,0 1 0,0-1 0,0 0 0,0 1 0,0-1 0,0 1 0,0-1 0,0 1 0,0-1 0,0 0 0,0 1 0,0-1 0,0 1 0,-1-1 0,1 1 0,0-1 0,-1 0 0,-23-19 113,-43-7-230,34 16 159,-1 2 1,0 1-1,-1 1 0,-66-3 0,99 10-65,28 0-64,21 0 93,0 2-1,0 2 1,-1 2 0,50 14-1,-93-20-30,1 1-1,-1 0 0,1 0 0,-1 0 0,0 1 0,0-1 0,0 1 0,0 0 0,0 0 1,0 0-1,0 0 0,-1 0 0,1 1 0,-1-1 0,1 1 0,-1-1 0,0 1 0,0 0 1,0 0-1,2 5 0,-4-5 0,1 1 0,-1-1 0,0 1 1,0-1-1,0 1 0,-1-1 0,1 1 0,-1-1 1,0 0-1,0 1 0,0-1 0,0 1 0,0-1 1,-1 0-1,0 0 0,1 0 0,-1 0 0,0 0 1,-1 0-1,-2 2 0,-26 35-11,-72 69 1,98-106-1133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4:58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4689,'0'0'18939,"0"-7"-18374,0-1-477,-1-8 2,2 13-62,1 9-4,10 52 532,4 77 0,-11-79-158,25 109 1,-23-149 347,4-9-4634,-10-7 3533,0 0 0,0 0 1,-1 0-1,1 0 0,0 0 0,0 0 0,0 0 1,0-1-1,0 1 0,0 0 0,0-1 0,-1 1 0,1 0 1,0-1-1,0 1 0,-1-1 0,1 1 0,0-1 0,0 0 1,-1 1-1,1-1 0,-1 0 0,1 1 0,0-1 0,-1 0 1,1 0-1,-1 1 0,0-1 0,1-1 0,6-14-4756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00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5601,'0'0'14689,"24"4"-13552,-11-2-968,29 6 354,1-3 0,48 0 0,29-5 614,267-6 452,-306 1-1229,-1-4 0,138-34 0,-206 40-327,-5 1-24,0 1 0,-1-1 0,1 0 1,-1 0-1,0 0 0,0-1 0,1 0 0,-2-1 0,1 1 0,0-1 1,8-8-1,-30 18-6685,4 7 1209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00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21 275 4849,'0'0'16942,"4"28"-16616,4 22-135,13 110 465,-16-101-392,-3-22-151,2 1-1,10 46 1,-11-66-109,-3-16-1,0 1 0,0 0-1,0 0 1,1-1 0,-1 1-1,1 0 1,0-1 0,0 1-1,0-1 1,0 1 0,2 2-1,-2-5 96,-1-5 107,0-36-285,-2 0-1,-1 1 1,-10-45 0,3 40 45,-44-158 286,52 197-161,0-1 1,0 1-1,1-1 0,0 1 1,0-1-1,1 1 0,-1-1 1,1 0-1,1 1 1,-1-1-1,1 1 0,0-1 1,1 1-1,0-1 0,0 1 1,0 0-1,0 0 1,1 0-1,0 0 0,1 0 1,-1 1-1,1-1 0,0 1 1,0 0-1,10-8 1,-13 11-91,96-83-32,-83 74 22,0 1 0,0 1 0,0 0 0,1 1 1,24-9-1,-37 16-4,-1 1 1,0-1-1,0 1 1,0-1-1,0 1 1,1 0-1,-1 0 0,0-1 1,0 1-1,1 0 1,-1 0-1,0 0 1,0 1-1,1-1 1,-1 0-1,0 0 0,0 1 1,0-1-1,0 1 1,1-1-1,-1 1 1,0-1-1,0 1 1,0-1-1,1 2 0,-1 0 5,0-1 0,0 1 0,0 0 0,0 0-1,0 0 1,0 0 0,0 0 0,-1 0-1,1 0 1,-1 0 0,0 0 0,1 0-1,-1 4 1,-1 8 10,0 1 0,-1 0-1,-5 21 1,6-29-6,-11 38 32,-26 66 1,26-82 2,1-1-1,2 1 1,1 1 0,1 0 0,2 0 0,-3 43 0,8-55 3,-1-9-30,1-1-1,0 1 1,1 0 0,0 0 0,0-1 0,4 14 0,-4-20 5,0 0-1,1 1 1,-1-1 0,0 0-1,1 0 1,-1 0-1,1-1 1,-1 1 0,1 0-1,0-1 1,0 1 0,0-1-1,0 1 1,0-1 0,0 0-1,0 0 1,1 0 0,-1 0-1,0 0 1,1 0-1,-1-1 1,0 1 0,1-1-1,-1 0 1,1 1 0,-1-1-1,1 0 1,2-1 0,6 1-7,0 0 1,0 0 0,0-2-1,0 1 1,0-1 0,0-1-1,0 0 1,0-1 0,-1 0-1,0 0 1,0-1 0,0 0 0,0-1-1,15-12 1,-19 14-252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01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5369,'0'0'16710,"2"2"-16602,1 4 45,1 1 0,-1-1 0,0 1 0,-1-1 0,1 1 0,-2 0 0,1 0 0,-1 0 0,0 0 0,1 11 0,-4 85 1660,0-49-1401,1-18-335,-1-26-65,1 1-1,0-1 1,1 1 0,1-1 0,0 0-1,0 1 1,0-1 0,7 20 0,-4-28-4,1-1 1,-1 0 0,0 0-1,0 0 1,1-1 0,-1 0 0,0 0-1,1 0 1,-1 0 0,7-2-1,-1 2 7,-5 0-84,3 1-66,1-1 1,-1 0-1,1-1 0,-1 0 1,1 0-1,-1 0 1,1-1-1,-1-1 1,0 1-1,14-8 1,-21 10-157,-1-1 1,1 0-1,0 0 1,-1 1 0,1-1-1,-1 0 1,1 0-1,-1 0 1,1 0-1,-1 0 1,0 0 0,1 0-1,-1 0 1,0 0-1,0 0 1,0 0 0,1 0-1,-1 0 1,0 0-1,-1 0 1,1 0-1,0-2 1,0-2-2968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01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5761,'0'0'15836,"100"-26"-15828,-71 18-8,0-3-520,-5 1-2081,-6 2-3296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02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5937,'0'0'13090,"-3"23"-12599,-5 70-213,8-92-271,0 0 1,0 0-1,0 0 0,1 0 0,-1 1 0,0-1 0,1 0 0,-1 0 0,0 0 1,1 0-1,-1 0 0,1 0 0,0 0 0,-1 0 0,1 0 0,0 0 1,0 0-1,-1 0 0,1-1 0,0 1 0,0 0 0,0 0 0,0-1 1,0 1-1,0-1 0,0 1 0,0-1 0,0 1 0,0-1 0,1 0 1,-1 1-1,0-1 0,0 0 0,2 0 0,35-3 189,-33 2-163,-1 0 1,0 0 0,-1 0-1,1-1 1,0 1 0,-1-1 0,1 0-1,-1 0 1,0 0 0,0-1 0,1 1-1,-2-1 1,1 1 0,0-1 0,0 0-1,-1 0 1,1 0 0,-1-1 0,0 1-1,0-1 1,-1 1 0,1-1 0,-1 1-1,1-1 1,-1 0 0,0 0 0,0 0-1,-1 0 1,1 0 0,-1 1 0,0-1-1,0-6 1,-1 9-12,1 1 0,0-1 0,-1 0 0,1 0 0,-1 0 0,1 0 0,-1 0 0,1 0 0,-1 1 0,0-1-1,1 0 1,-1 0 0,0 1 0,0-1 0,1 0 0,-1 1 0,0-1 0,0 1 0,0-1 0,0 1 0,0 0 0,0-1 0,0 1-1,0 0 1,0 0 0,0-1 0,0 1 0,0 0 0,0 0 0,0 0 0,-1 0 0,-39 0-917,32 0 21,-9 0-2813,6 0-1944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02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7194,'0'0'14629,"0"20"-14275,5 143 518,-3-127-343,-2-18-315,1 1 0,6 31 0,-6-47-205,-1 1-1,1-1 1,0 1 0,1-1 0,-1 1-1,1-1 1,-1 0 0,1 1-1,0-1 1,0 0 0,1 0 0,-1 0-1,0-1 1,1 1 0,0-1 0,0 1-1,0-1 1,0 0 0,4 3 0,-5-4 6,0 0 1,1 0-1,-1 0 1,0 0 0,1-1-1,-1 1 1,0-1 0,1 1-1,-1-1 1,1 0-1,-1 0 1,1 0 0,-1 0-1,1 0 1,-1-1-1,1 1 1,-1-1 0,0 1-1,1-1 1,3-2 0,-2 0-545,1 0 0,-1-1 0,0 0 0,0 0 0,-1 0 0,1 0 0,3-5 0,3-4-3805,-3 2-1749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02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7058,'0'0'15275,"88"14"-15131,-64-20-96,-13-2-48,-5 0-632,0 0-2249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03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5153,'0'0'16277,"0"0"-16222,0 0 1,0 1-1,-1-1 0,1 0 1,0 1-1,0-1 0,0 0 1,0 1-1,0-1 0,0 0 1,0 1-1,0-1 0,1 0 1,-1 1-1,0-1 0,0 0 1,0 0-1,0 1 0,0-1 1,0 0-1,1 1 0,-1-1 1,0 0-1,0 0 0,0 1 1,1-1-1,-1 0 0,0 0 0,0 0 1,1 1-1,-1-1 0,0 0 1,0 0-1,1 0 0,-1 0 1,0 0-1,1 1 0,-1-1 1,0 0-1,1 0 0,-1 0 1,1 0-1,190 2 1553,-104-4-9073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29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3065,'0'0'13671,"24"-2"-13179,5-1-339,121-7 424,409 8 1804,77-2-1938,-602 3-735,-11 0-766,46 2-1,-63 0 269,0 0 0,0 0 1,0 1-1,0 0 0,0 0 0,-1 0 0,7 3 1,6 6-4425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0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5217,'0'0'13528,"-2"6"-12757,2-5-743,-1 0 0,1-1-1,-1 1 1,1 0 0,0 0 0,-1 0 0,1 0-1,0 0 1,0 0 0,-1 0 0,1 0-1,0 0 1,0-1 0,0 1 0,0 0-1,0 0 1,0 0 0,1 0 0,-1 0-1,0 0 1,0 0 0,1 0 0,-1 0-1,0 0 1,1-1 0,-1 1 0,1 0 0,-1 0-1,1 0 1,0-1 0,1 2 0,2 0 154,1-1-1,-1 0 1,1-1 0,0 1 0,-1-1 0,1 0 0,5 0 0,-6 0-91,41-2 338,-1-1-1,55-11 1,-12 3-3044,-81 11-795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06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13 8978,'0'0'16119,"-1"-4"-15020,-2-5-799,2 12-144,3 25-114,6 46 104,-1-18 330,-2 59-1,-4-59-263,11 66-1,-7-78-162,-4-23-2692,-25-22-4240,0-4-97,-5-2-4001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07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78 4657,'0'0'16014,"-16"-1"-14686,7 0-1310,-41-1 1284,46 1-480,38 0-270,25 2 323,150-8 642,-185 5-1483,-1-2 0,0 0 0,0-2 1,0-1-1,-1 0 0,39-20 1,-50 18 35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07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27 4945,'0'0'16548,"-1"0"-16536,1 0 0,0 0 0,0 0 1,0 1-1,0-1 0,-1 0 0,1 0 1,0 0-1,0 0 0,0 0 1,0 0-1,0 0 0,0 0 0,-1 0 1,1 0-1,0 1 0,0-1 0,0 0 1,0 0-1,0 0 0,0 0 0,0 0 1,0 0-1,0 1 0,0-1 0,-1 0 1,1 0-1,0 0 0,0 0 1,0 0-1,0 1 0,0-1 0,0 0 1,0 0-1,0 0 0,0 0 0,0 1 1,0-1-1,0 0 0,1 0 0,-1 0 1,0 0-1,0 0 0,0 1 1,0-1-1,0 0 0,0 0 0,0 0 1,0 0-1,0 0 0,0 0 0,1 1 1,-1-1-1,0 0 0,0 0 0,0 0 1,0 0-1,0 0 0,0 0 1,1 0-1,-1 0 0,0 0 0,0 0 1,0 0-1,1 0 0,11 3 433,1-1 0,0 0 0,0-1 0,0-1 0,0 0 0,17-2 0,9 0 269,-20 2-356,15 1-133,0-1-1,0-1 0,0-2 1,0-2-1,-1-1 0,45-14 0,-65 17-1321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04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 5977,'0'0'15120,"0"-3"-14403,-5 89 185,0-18-2144,3-26-4654,2-55-1208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05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42 223 5193</inkml:trace>
  <inkml:trace contextRef="#ctx0" brushRef="#br0" timeOffset="1">42 223 5193,'-41'-90'12819,"70"90"-11643,1 0-352,-1 0-288,12-14-120,-11 1-183,5 0-169,-6 0-64,-5-1-80,0 1-1009,-13-3-1351,-5 0-3001,-6 3-2937,0 5 7866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6:05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37 5153,'0'0'13031,"-1"3"-12071,-3 12-454,3-12-158,14-3-316,-2-2-36,1-1-1,0 0 1,-1-1 0,0 0 0,15-7 0,-14 5-291,0 1 0,0 1 0,1 0-1,24-5 1,-35 9 263,6-1-207,-1 0-1,0 1 1,0-1-1,0 1 1,0 1-1,9 1 0,-14-2 203,-1 1 0,1 0 0,0-1 0,-1 1 0,0 0 0,1 0 0,-1 0 0,1 0 0,-1 0 0,0 0 0,0 0 0,0 0 0,0 1 0,1-1 0,-2 0 0,1 1 0,0-1 0,0 0 0,0 1 0,-1 0 0,1-1 0,-1 1 0,1-1 0,-1 1 0,1 0 0,-1-1 0,0 1-1,0-1 1,0 1 0,0 0 0,0 2 0,-1 4 163,-1 0 0,0-1-1,0 1 1,0 0-1,-1-1 1,0 1-1,0-1 1,-1 0 0,0 0-1,-1 0 1,1-1-1,-1 1 1,0-1 0,-1 0-1,-10 9 1,8-7 98,-1-1-1,0 0 1,0 0 0,-1-1 0,1 0 0,-1-1 0,-1 0-1,1 0 1,-1-1 0,-21 5 0,30-8-288,0-1-1,-1 1 1,1-1-1,0 0 1,-1 0-1,1 0 1,0 0 0,-1 0-1,1 0 1,0-1-1,-1 1 1,1-1-1,0 0 1,0 0 0,-3-1-1,3-11-3968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38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5009,'0'0'17860,"147"-24"-17860,-118 24-736,-5 0-1873,-12 0-4000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38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5873,'0'0'18268,"112"-5"-18260,-89 2-8,1 3-552,-12 0-1632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47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2833,'0'0'16235,"-12"182"-15315,30-115-352,5-1-232,7-3-159,-7-7-57,-5-11-112,-1-11 0,1-12 0,-12-9-8,-6-10-521,0-17-3719,-12-10-3562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30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416 0 5393,'0'0'9234,"-31"9"-7656,-104 29-261,117-33-1107,1 1 0,0 0 0,1 2 0,-1 0 0,1 0 0,1 2 0,0 0 0,0 0 0,1 2 0,0-1 0,1 2 0,-15 18 0,23-25-184,1 0-1,0 0 1,0 0-1,0 1 1,1 0-1,-3 8 1,5-14-24,1 1 1,-1 0 0,0-1 0,1 1 0,0 0-1,-1-1 1,1 1 0,0 0 0,0 0-1,0 0 1,0-1 0,0 1 0,0 0-1,0 0 1,1 0 0,-1-1 0,1 1-1,-1 0 1,1-1 0,0 1 0,0 0-1,0-1 1,0 1 0,0-1 0,0 1-1,0-1 1,0 0 0,0 1 0,1-1 0,-1 0-1,3 2 1,6 1 21,-1 1 0,1-2 0,0 1-1,1-2 1,-1 1 0,19 1 0,72 1 75,-43-2-82,-44-3-6,41 7 29,-52-7-51,0 1 0,0 0 0,-1 0 0,1 0 0,0 0 0,-1 0 0,1 1-1,-1-1 1,1 1 0,-1 0 0,0-1 0,1 1 0,-1 0 0,0 1 0,-1-1 0,3 2-1,5 9-50,-1-1 0,-1 1-1,0 1 1,-1-1 0,0 1-1,-1 0 1,-1 0-1,0 1 1,-1-1 0,0 1-1,-1 0 1,0 18 0,-2-31 78,-1-1 1,1 1 0,-1 0 0,1 0-1,-1 0 1,0-1 0,0 1-1,0 0 1,1-1 0,-2 1 0,1-1-1,0 1 1,0-1 0,0 1 0,-1-1-1,1 0 1,-1 0 0,1 0 0,-1 1-1,1-1 1,-1-1 0,0 1 0,1 0-1,-1 0 1,0-1 0,0 1-1,1-1 1,-1 1 0,0-1 0,-4 0-1,-9 3 365,0-2 0,-28 0-1,33-1-223,1 0-74,-10 0 94,0 0 1,-26-5-1,41 4-204,0 1 0,0-1 0,0 0 0,0 0 0,0-1 0,1 1 0,-1-1 0,0 0 0,1 0 0,-1 0 0,1 0 0,0-1-1,-1 1 1,1-1 0,0 0 0,1 0 0,-6-6 0,8 7-369,-1 0-1,0 1 1,1-1-1,0 0 1,-1 0 0,1 0-1,0 0 1,0 0-1,0 0 1,0 0-1,0 0 1,0 0-1,1-2 1,4-9-5619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5:47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48 297 3513,'0'0'17777,"-10"-22"-17389,-26-73-273,35 92-115,1-1 1,0 0 0,0 1 0,0-1-1,0 1 1,1-1 0,-1 0-1,1 1 1,0-1 0,0 1 0,0-1-1,0 1 1,1 0 0,-1-1 0,1 1-1,0 0 1,0 0 0,0 0-1,1 0 1,-1 0 0,1 1 0,-1-1-1,1 1 1,0 0 0,5-4 0,4-4 0,-6 2-14,1 1 0,0 0 1,0 0-1,1 1 0,0 0 1,0 1-1,0-1 1,1 2-1,-1-1 0,1 1 1,0 0-1,1 1 0,-1 0 1,1 0-1,-1 1 0,1 1 1,0 0-1,0 0 1,-1 0-1,18 3 0,-24-2-6,-1 1 1,1 0-1,-1 0 0,1 0 0,-1 0 0,1 0 1,-1 0-1,0 1 0,0-1 0,0 1 0,0 0 1,0-1-1,0 1 0,0 0 0,0 0 0,-1 0 0,1 0 1,-1 1-1,1-1 0,-1 0 0,0 1 0,0-1 1,0 1-1,0-1 0,-1 1 0,1-1 0,0 5 0,2 9-60,-1-1 0,-1 1 0,-1 21-1,0-28 72,-1 6 0,0-1 0,-1 0-1,-1 0 1,0 0 0,-1 0 0,0 0 0,-1-1-1,-1 1 1,0-1 0,0-1 0,-2 1 0,0-1-1,0-1 1,-15 17 0,9-13 19,-1 0 1,-1 0-1,0-2 0,-1 0 1,0-1-1,-1 0 1,-1-2-1,1 0 0,-22 7 1,31-14-102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7:58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4281,'0'0'14400,"0"-6"-13685,0-25 1375,0 37-2051,1 67 109,17 135 0,-12-193 313,-2-5-1778,-3-2-4831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7:58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5641,'0'0'12327,"10"3"-11328,-3-1-882,0 1 1,0-2 0,0 1 0,0-1 0,1 0-1,-1-1 1,0 0 0,0 0 0,1 0-1,-1-1 1,0 0 0,9-3 0,359-117 1507,-351 115-2491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7:59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5097,'0'0'9421,"0"6"-7717,0 19-289,0-24-1335,0-1 0,1 1 0,-1-1 0,0 1 1,0-1-1,1 1 0,-1-1 0,1 1 0,-1-1 0,0 1 0,1-1 0,-1 0 0,1 1 0,-1-1 0,1 0 1,-1 1-1,1-1 0,-1 0 0,1 1 0,-1-1 0,1 0 0,0 0 0,-1 0 0,1 0 0,-1 0 0,1 0 1,0 0-1,-1 0 0,1 0 0,0 0 0,26 0 698,-21 0-311,16-1-257,0-1 1,0-1 0,0 0-1,-1-2 1,1 0 0,-1-2 0,29-12-1,-29 9-894,-1-1 0,0 0 1,0-1-1,17-16 0,-28 17-4512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7:59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4865,'0'0'12429,"4"4"-12247,-2-2-158,0-1 1,1 1-1,-1-1 1,1 0-1,-1 0 1,1 0-1,-1 0 1,1 0-1,-1 0 0,1-1 1,0 1-1,-1-1 1,1 0-1,0 0 1,-1 0-1,5 0 1,-6 0-13,1-1 1,0 1-1,-1 0 0,1-1 1,-1 0-1,1 1 1,-1-1-1,1 0 1,-1 0-1,0 0 0,1 0 1,-1 0-1,0 0 1,0 0-1,0 0 1,0 0-1,0-1 0,0 1 1,0 0-1,0-1 1,0 1-1,0-1 1,-1 1-1,1-1 0,-1 1 1,1-1-1,-1 1 1,0-1-1,1 1 0,-1-1 1,0 0-1,0 1 1,0-1-1,0-2 1,0-6-650,0 5-3960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7:59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6345,'0'0'12160,"3"27"-11258,1 7-661,1 10 254,0 71 1,-5-91-294,7 204 1394,-3-201-1517,-3-26-85,-1 0-1,0-1 1,0 1-1,0 0 0,0 0 1,1 0-1,-1 0 1,0 0-1,1 0 1,-1 0-1,1-1 1,-1 1-1,1 0 1,-1 0-1,1-1 1,-1 1-1,1 0 1,0-1-1,-1 1 1,1 0-1,0-1 1,0 1-1,1 0 0,-1-2-188,-1 0-1,1 1 0,0-1 0,-1 0 1,1 0-1,-1 0 0,1 0 0,-1 1 1,1-1-1,-1 0 0,0 0 0,1 0 1,-1 0-1,0 0 0,0 0 0,0 0 1,0 0-1,0 0 0,0 0 0,0 0 1,0 0-1,0-2 0,0-3-1834,5-25-9444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00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4385,'0'0'14755,"0"165"-14435,0-128 16,0-5-168,0-9-104,0-7-48,0-10-16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00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4961,'0'0'16724,"183"-59"-16604,-130 38-112,-12 0-8,-6 2 0,-5 9-80,-13 7-1193,-5 3-2559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00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4321,'0'0'15239,"10"-5"-15163,6-4-86,-1 1 1,1 0-1,1 1 0,-1 1 0,1 1 1,0 0-1,1 1 0,29-2 0,-41 5-6,0 1-1,0 0 1,0 1 0,0-1-1,1 1 1,-1 0-1,0 1 1,-1 0 0,1 0-1,0 0 1,10 6-1,-13-6 8,-1 1 0,1 0 0,0-1-1,-1 1 1,0 1 0,0-1 0,0 0-1,0 0 1,0 1 0,-1-1 0,0 1 0,1-1-1,-1 1 1,-1 0 0,1 0 0,0-1-1,-1 1 1,0 0 0,0 0 0,0 6-1,0-5 60,0 0 0,0 1 0,0-1 0,-1 0 0,0 1 0,0-1 0,0 0 0,0 1 0,-1-1 0,0 0 0,0 0 0,0-1-1,-1 1 1,0 0 0,1-1 0,-2 1 0,1-1 0,0 0 0,-1 0 0,0 0 0,0-1 0,0 1 0,0-1 0,-1 0 0,1 0 0,-1-1-1,0 1 1,0-1 0,0 0 0,0 0 0,-7 1 0,-16 5 135,-1-2-1,0-1 1,-1-1-1,-44 0 1,72-13-6426,2-6-2203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01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0 180 6057,'0'0'13383,"12"24"-12893,-1-2-387,2 7 63,1-1-1,2-1 1,31 43-1,-44-66 16,0 0-1,0 0 1,0 0-1,1-1 1,0 1-1,-1-1 1,1 0-1,0 0 1,0 0-1,1-1 1,-1 1 0,1-1-1,-1 0 1,1 0-1,7 1 1,-11-4-9,1 0 0,0 0 0,-1-1 0,1 1 0,-1 0 0,0-1 1,1 0-1,-1 1 0,0-1 0,0 0 0,0 1 0,0-1 0,0 0 0,0 0 1,-1 0-1,1 0 0,-1 0 0,1-3 0,1-1 34,41-150 673,-33 114-2051,1 0-1,30-75 0,-35 98-2817,-5 6-2478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30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5497,'0'0'12260,"0"25"-12201,1 168 190,9-79 877,43 197-1,-51-303-1108,-1-1 0,1 0-1,0 1 1,1-1 0,-1 0-1,1-1 1,1 1-1,-1 0 1,7 7 0,-7-11-9,0 0 1,0-1 0,0 1 0,0-1 0,1 0-1,-1 1 1,1-2 0,0 1 0,0 0 0,-1-1-1,1 0 1,0 0 0,0 0 0,0 0 0,0 0-1,0-1 1,0 0 0,7 0 0,27 1-119,34-2-1359,-25-5-3011,-17-1 107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14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4 483 5113,'0'0'9314,"0"12"-9269,-1 14-4,-1 56 917,2-75-783,0 1 0,1-1 1,0 0-1,0 0 1,1 0-1,-1 1 0,2-2 1,4 12-1,-5-15-148,0-1-1,-1 0 1,2-1 0,-1 1-1,0 0 1,0-1 0,0 1-1,1-1 1,-1 1 0,1-1-1,-1 0 1,1 0 0,-1 0 0,1-1-1,0 1 1,-1-1 0,1 1-1,5-1 1,60-1 202,-43 0-130,258-16 367,88 0 84,325-13-438,-582 20-93,185 5 1,-253 10-19,64 15-1,-71-12 0,0-1 0,70 3 0,342-10-24,-444-1 24,-1 1 0,1-1 0,-1-1 0,1 1 0,-1-1 0,0 0 0,1-1 0,-1 0 0,0 0 1,-1 0-1,1 0 0,0-1 0,-1 0 0,0 0 0,0-1 0,0 1 0,-1-1 0,1 0 0,-1 0 0,0-1 0,-1 1 0,1-1 0,-1 0 0,0 0 0,0 0 0,-1 0 0,0 0 0,0-1 0,1-9 0,26-436 67,-29 449-230,0-1 0,0 0 0,0 0 0,0 0-1,-1 0 1,0 0 0,0 0 0,0 0 0,0 0 0,0 0-1,-1 1 1,1-1 0,-1 1 0,0-1 0,0 1 0,-1 0 0,1-1-1,-1 1 1,1 0 0,-5-3 0,-14-3-5193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16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29 5145,'0'0'9022,"-2"-5"-7686,-6-14-93,6 14-547,5 5-458,18 3-228,1 0 0,-1 1 0,0 2 0,0 0-1,-1 1 1,0 1 0,24 14 0,23 6 9,95 30 237,333 70-1,-470-122 6,-14-3-145,0-1 0,0 0 0,0-1 1,20 1-1,-30-2-147,-2-5 2,-1 0 53,0 0-1,0 0 0,0 0 0,0 1 1,-1-1-1,0 1 0,0 0 0,0 0 0,0 0 1,-1 0-1,-5-5 0,-53-48-48,-18-19 766,79 74-643,36 1-240,-27 1 123,-1 0 0,1 1 1,0 0-1,-1 0 0,1 0 1,-1 1-1,1 0 0,-1 1 1,0 0-1,0 0 0,0 0 1,0 1-1,-1 0 0,1 0 1,-1 1-1,0 0 0,0 0 1,-1 0-1,0 1 0,1 0 1,-2 0-1,1 0 0,-1 0 1,0 1-1,0 0 0,-1 0 0,0 0 1,0 0-1,2 8 0,-1 1-12,1 11-143,-6-26 170,1 0-1,-1 0 0,1 0 0,-1 0 1,1 0-1,-1 0 0,0 0 0,0 0 1,1 0-1,-1 0 0,0 0 1,0 0-1,0-1 0,0 1 0,0 0 1,0-1-1,0 1 0,0-1 0,0 1 1,0-1-1,0 1 0,-1-1 1,0 0-1,-35 14 46,1 1 0,0 2 0,-54 35 0,72-39-41,17-12-195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1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61 5537,'0'0'11959,"-6"-10"-10138,-28-41 763,35 58-2427,0 0 0,-1 1 0,0-1 0,0 0 0,-2 10 0,1 8-140,25 290-24,-24-313-388,0 0 0,0 0 0,1 0-1,-1-1 1,0 1 0,1 0 0,-1 0 0,1 0 0,0 0 0,-1 0 0,1 0 0,0-1-1,0 1 1,2 2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2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3369,'0'0'13675,"24"47"-13667,-24-12 88,0-1 0,0 1-16,0-9-72,0-5 8,0-5 64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2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6537,'0'0'13387,"200"-55"-12747,-147 34-432,-6 2-160,-6 3-48,-5 6-104,-19 10-1208,-11 0-1721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2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9 5825,'0'0'8446,"-6"4"-8155,-12 15 179,25-16 116,17-9 134,-3-1-640,0 1 1,0 1-1,0 1 0,1 1 0,-1 1 0,1 0 0,35 3 1,-55 0-90,0 0 0,0-1 0,0 1 0,0 1 0,0-1 1,0 0-1,0 0 0,0 1 0,-1-1 0,1 1 0,-1-1 0,1 1 1,-1 0-1,1-1 0,-1 1 0,0 0 0,0 0 0,0 0 0,0 0 1,0 0-1,-1 0 0,1 1 0,0-1 0,-1 0 0,0 0 0,1 0 1,-1 0-1,0 1 0,-1 2 0,2-2 32,-1 1-1,0-1 1,0 0-1,0 0 1,0 0-1,-1 1 1,1-1-1,-1 0 1,0 0-1,0 0 1,0 0-1,0 0 1,0 0-1,-1 0 1,1 0-1,-1-1 1,0 1-1,0 0 1,0-1-1,0 0 0,-4 4 1,-9 1 120,-1-1 1,1-1-1,-1 0 0,-1-1 1,1 0-1,0-2 1,-1 0-1,1-1 0,-19 0 1,32-1-640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3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5329,'0'0'18132,"9"7"-18117,22 23 179,-1 2 0,-2 0 0,-1 2 1,23 37-1,-2-4 74,-34-111 3088,11-83-2900,-1 7-1884,2 44-7427,-20 64 1949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3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1 271 6041,'0'0'12916,"27"0"-11322,63-4 479,169-29-1,130-55-125,298-54-1239,-606 138-2538,-78 20-8808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4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39 197 4537,'0'0'12616,"9"30"-11660,27 99-441,-28-96-448,-1 1 1,-2-1-1,-2 1 1,0 58-1,-3-77-61,0-45-373,-2-1 1,0 1 0,-2 0 0,-2 0-1,-10-34 1,-37-77 987,38 104 640,13 32-1146,0 0 1,0 0 0,1 0-1,0 0 1,0 0 0,0 0-1,0 0 1,1 0 0,0 0-1,0 0 1,0 0 0,1 0-1,0 0 1,0 0 0,0 0-1,1 0 1,-1 0 0,1 0-1,0 1 1,1-1 0,-1 1-1,1-1 1,0 1 0,0 0-1,0 0 1,0 0 0,1 0-1,-1 1 1,1 0 0,0-1-1,0 1 1,1 1 0,-1-1-1,6-2 1,5-3-141,0 1-1,0 1 1,1 0 0,0 1-1,0 1 1,0 1 0,0 0 0,1 1-1,21-1 1,-33 3 13,-1 0-1,1 0 1,-1 0-1,1 0 1,-1 1-1,1 0 1,-1 0 0,1 0-1,-1 0 1,8 4-1,-10-3 3,0 0 0,1 1 0,-1-1 0,-1 0 0,1 1 0,0 0 0,-1-1 0,1 1 0,-1 0 0,0-1 0,0 1 0,0 0 0,0 0 0,0 0 0,0 0 0,-1 0 0,0 5 0,2 6 55,-1 1 1,0 0-1,-1 0 1,-1-1-1,0 1 1,-1 0-1,-1-1 1,-8 27 0,-4-2 303,-35 66 1,33-74-221,1 2 0,2 0 0,-15 49 0,29-81-124,-1 0 0,1 1-1,0-1 1,-1 0 0,1 0-1,0 0 1,-1 0-1,1 1 1,0-1 0,0 0-1,0 0 1,0 1 0,0-1-1,1 0 1,-1 0 0,0 0-1,0 1 1,1-1-1,-1 0 1,1 0 0,-1 0-1,1 0 1,-1 0 0,1 0-1,0 0 1,-1 0-1,1 0 1,0 0 0,0 0-1,0 0 1,0-1 0,0 1-1,0 0 1,0 0-1,0-1 1,0 1 0,0-1-1,0 1 1,0-1 0,1 0-1,-1 1 1,2-1 0,3 1 13,0-1 0,-1 0 0,1-1 0,0 1 0,0-1 1,-1-1-1,1 1 0,7-3 0,34-20 476,-12 5-2284,-11 10-5382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5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3953,'0'0'15154,"3"13"-14780,5 53 315,-1 105 0,-8-169-668,1 0 0,0 0-1,0 0 1,1 0 0,-1 0-1,0 0 1,1 0 0,-1 0 0,1 0-1,0 0 1,-1 0 0,1-1-1,0 1 1,0 0 0,0 0 0,0-1-1,0 1 1,1-1 0,-1 1-1,0-1 1,1 0 0,-1 1 0,1-1-1,0 0 1,-1 0 0,1 0-1,0 0 1,0 0 0,3 1-1,1-1-32,0 0 0,0 0 0,0-1 0,0 0 0,0 0 0,-1 0 0,1 0-1,0-1 1,9-2 0,19-9-4351,-21 6-686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31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 4809,'0'0'17772,"124"-40"-17772,-59 27-856,-18 0-1585,-6 2-3664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5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3977,'0'0'13994,"24"-1"-14315,79-6-1158,-96 7 920,-1-1 0,1 0 0,-1 0-1,0 0 1,1 0 0,-1-1-1,0 0 1,0-1 0,9-4 0,10-5-1482,-27 12 2281,0 1 1,0-1-1,0 1 1,0 0-1,1 0 0,-1 0 1,0 0-1,1 0 1,-1 0-1,0 0 1,1 1-1,0-1 0,-1 1 1,1-1-1,0 1 1,0-1-1,0 1 0,0 0 1,0-1-1,0 1 1,-1 3-1,1-4-183,1 0 0,-1-1 0,1 1 1,-1 0-1,1 0 0,0-1 0,-1 1 0,1 0 0,0 0 0,0 0 0,-1-1 0,1 1 0,0 0 0,0 0 0,0 0 1,0 0-1,0 0 0,0-1 0,0 1 0,0 0 0,1 0 0,-1 0 0,0 0 0,0-1 0,1 1 0,-1 0 1,0 0-1,1 0 0,-1-1 0,1 1 0,-1 0 0,1-1 0,-1 1 0,1 0 0,0-1 0,-1 1 0,1-1 0,0 1 1,0-1-1,-1 1 0,1-1 0,0 0 0,0 1 0,-1-1 0,1 0 0,1 1 0,9 0 170,1-1-1,-1 0 1,1 0-1,-1-1 1,0-1-1,1 0 1,-1 0-1,13-6 1,-21 7-188,1-1 1,-1 1-1,1-1 0,-1 0 1,1 0-1,-1 0 0,0-1 1,0 1-1,0-1 0,-1 0 1,1 0-1,0 0 1,-1 0-1,0 0 0,0 0 1,0-1-1,0 1 0,-1-1 1,1 1-1,-1-1 0,0 0 1,0 0-1,0 1 0,0-1 1,-1 0-1,1 0 1,-1-5-1,-1 7-36,1 1-1,-1 0 1,1 0 0,-1 0-1,0-1 1,0 1-1,1 0 1,-1 0 0,0 0-1,0 0 1,0 0 0,0 0-1,0 1 1,0-1 0,0 0-1,0 0 1,-1 1 0,1-1-1,0 1 1,0-1 0,-1 1-1,1-1 1,0 1 0,-1 0-1,1 0 1,0 0 0,-1-1-1,1 1 1,-3 1 0,-51-3-1405,45 3 315,-7-1-1585,9 0-1464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5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4641,'0'0'13374,"4"13"-12596,3 13-470,-1-1-1,-1 1 1,3 53-1,-8 25 1043,0-103-1336,0 0 1,1 1 0,-1-1 0,0 1 0,1-1-1,-1 0 1,1 1 0,0-1 0,-1 0 0,1 0 0,0 1-1,0-1 1,0 0 0,0 0 0,0 0 0,0 0 0,0 0-1,0 0 1,0 0 0,0-1 0,1 1 0,-1 0-1,0-1 1,0 1 0,1 0 0,-1-1 0,1 0 0,-1 1-1,0-1 1,1 0 0,-1 0 0,3 0 0,59 1 126,-42-2-130,-11 1-71,0 0 1,1-1-1,-1 0 0,13-4 1,0-6-4620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6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6913,'0'0'15244,"177"-45"-15244,-124 21-704,-18 5-2977,-12 1-2961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6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3321,'0'0'20356,"141"8"-20132,-88-16-160,-6 3-64,-6 2-472,-11 3-1296,-13 5-3481,-17 11-697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7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5249,'0'0'16788,"153"-34"-16756,-118 18-32,12 0-1481,-17 3-3344,-13 2-9210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7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24 2657,'0'0'16232,"-5"9"-16133,-15 24-75,16-24-9,5-10-3,0 0 0,1 0 1,-1 0-1,1 0 0,-1 0 0,0 0 1,0 0-1,0-1 0,0 1 1,0 0-1,0-1 0,0 1 0,1-3 1,5-29 648,-7 32-712,0 0-1,0 0 1,0 0 0,0 0-1,-1 0 1,1 1-1,0-1 1,-1 0-1,1 0 1,0 0-1,-1 0 1,1 1 0,-1-1-1,1 0 1,-1 1-1,0-1 1,1 0-1,-1 1 1,0-1-1,1 1 1,-1-1 0,0 1-1,0-1 1,1 1-1,-1-1 1,0 1-1,0 0 1,0-1-1,0 1 1,1 0-1,-1 0 1,-2 0 0,-7-3-4829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7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8 3449,'0'0'13241,"-14"23"-11946,9-16-1213,-9 13 124,1 1 1,1 0-1,1 1 0,1 0 0,1 1 0,1 0 1,1 1-1,-6 29 0,12-40-92,0 0 1,0 0-1,1 1 0,1-1 1,0 0-1,6 23 1,-6-33-87,0 1 1,0 0 0,1-1 0,0 1 0,0-1 0,0 1-1,0-1 1,0 0 0,1 0 0,-1 0 0,1 0 0,0 0-1,0-1 1,0 1 0,0-1 0,0 0 0,1 1-1,-1-2 1,1 1 0,-1 0 0,1-1 0,0 1 0,0-1-1,-1 0 1,1-1 0,8 2 0,-1-1 9,1 0 1,0-1-1,-1-1 0,1 1 1,-1-2-1,1 0 0,-1 0 1,1-1-1,-1 0 0,0-1 1,14-7-1,-10 3-30,0-1 1,-1-1-1,0 0 0,-1-1 1,0 0-1,-1-1 0,15-17 1,-19 19-7,0-1 1,0 1-1,-1-2 1,-1 1-1,0-1 1,0 1-1,-1-2 1,0 1-1,-1-1 1,2-12-1,-5 19 33,0 1 0,-1 0 0,1-1-1,-1 1 1,0-1 0,-1 1 0,1 0 0,-1-1 0,0 1 0,-1 0-1,1 0 1,-1 0 0,0 0 0,0 0 0,0 0 0,-1 0-1,0 1 1,0-1 0,0 1 0,0 0 0,-1 0 0,0 0 0,0 0-1,0 0 1,0 1 0,-9-5 0,1 1 23,-1 0 1,0 1-1,0 1 1,0 0-1,-1 1 0,0 1 1,-25-4-1,-6 3-653,-50 2 0,75 2 6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8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6425,'0'0'12011,"18"148"-10419,-12-105-271,5 2-697,7-6-384,-6-7-136,5-5-48,-5-9-56,-6-7 0,6-11-1801,0 0-1343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8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4689,'0'0'19081,"11"-13"-18955,38-41-114,-44 51-18,0 0 1,0 0 0,0 1-1,1 0 1,-1-1 0,0 2-1,1-1 1,0 1-1,-1 0 1,1 0 0,0 0-1,-1 1 1,1 0-1,0 0 1,0 0 0,7 2-1,7-1-46,-15-1 18,0-1 0,0 1 0,-1 0 0,1 1 0,0-1 1,0 1-1,0 0 0,0 0 0,-1 1 0,1-1 0,6 4 0,-9-3 19,-1 0 0,1 0-1,-1 0 1,1 1 0,-1-1-1,0 0 1,0 0 0,0 1-1,0-1 1,0 1 0,0-1-1,-1 1 1,1-1 0,-1 1-1,0-1 1,0 1 0,0-1 0,0 1-1,0 0 1,0-1 0,-1 1-1,-1 4 1,1-2 25,0-1 0,-1 1 0,0-1 0,0 1 0,0-1-1,0 0 1,-1 0 0,0 0 0,1 0 0,-2-1 0,1 1 0,-7 6 0,2-4 22,0 1 1,0-1-1,-1 0 1,0 0-1,-10 4 1,18-10 322,5 0-356,-1 1 0,1-1 0,-1 0 0,0-1 0,1 1 0,-1-1 0,0 1 0,1-1 0,-1 0 0,0 0 0,5-3 0,6 0-34,-3 1-132,1 2-1,-1-1 1,0 1-1,1 1 1,-1 0 0,1 1-1,-1 0 1,16 4-1,-24-4 141,0 0 0,1 0 0,-1 1 0,0-1-1,0 1 1,0 0 0,0 0 0,0 0 0,0 0-1,-1 1 1,1-1 0,-1 1 0,1-1 0,-1 1-1,0 0 1,0 0 0,0 0 0,-1 0 0,1 0-1,-1 0 1,0 1 0,1-1 0,-1 0 0,-1 1-1,1-1 1,0 1 0,-1-1 0,0 1 0,0-1-1,0 5 1,-1-2 86,1-1-1,-1 0 1,0 0 0,0 0-1,-1 0 1,0 0-1,0 0 1,0-1 0,0 1-1,-1 0 1,1-1 0,-1 0-1,0 0 1,-1 1-1,1-2 1,-1 1 0,0 0-1,1-1 1,-2 0-1,1 0 1,0 0 0,-1 0-1,1-1 1,-1 1 0,0-1-1,-7 2 1,-4 2 95,-2-1-1,1-1 1,0 0 0,-1-1 0,0-1 0,-26 0-1,43-1-174,0-1 0,0 0 0,0 0 0,0 0 0,-1 0 0,1 0 0,0 0 0,0-1 0,0 1 0,0 0 0,0 0 0,0-1 0,-1 1 0,1-1 0,0 1 0,0-1 0,-1-1 0,-1-20-3743,3 20 3343,0-19-6207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29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3345,'0'0'21558,"14"-7"-21422,4-2-243,0 1 0,0 1 1,1 1-1,0 1 0,0 0 1,0 2-1,36-3 0,-52 6 65,1 0-1,0 0 1,0 0 0,0 0-1,0 1 1,-1 0-1,1 0 1,0 0 0,0 0-1,-1 0 1,1 1-1,4 2 1,-6-2 37,-1-1 1,0 1-1,0-1 0,0 0 1,0 1-1,-1 0 0,1-1 0,0 1 1,-1-1-1,1 1 0,-1 0 1,1-1-1,-1 1 0,0 0 1,1 0-1,-1-1 0,0 1 0,0 0 1,-1 0-1,1-1 0,0 1 1,0 0-1,-1 0 0,1-1 1,-1 1-1,0 0 0,1-1 0,-1 1 1,-2 2-1,-1 2 79,-1 1 1,0-1-1,-1 0 0,1 0 1,-1 0-1,0-1 0,-1 0 1,0 0-1,1 0 1,-1-1-1,-13 6 0,19-10 424,43-5-721,-39 5 220,10-2-282,0 1 0,0 0 0,0 1 0,0 1 0,19 2 0,-29-2 245,0 0 1,-1-1-1,1 1 0,0 0 0,-1 0 0,1 1 0,-1-1 0,0 0 0,1 1 0,-1 0 0,0-1 0,0 1 0,0 0 0,0 0 1,0 0-1,0 0 0,-1 1 0,1-1 0,-1 0 0,1 1 0,-1-1 0,0 1 0,0-1 0,0 1 0,0 0 0,-1-1 1,1 1-1,-1 0 0,0 0 0,1-1 0,-1 1 0,-1 3 0,2 0 96,-1-1 1,0 0 0,-1 1-1,1-1 1,-1 1-1,0-1 1,0 0-1,-1 0 1,1 1-1,-1-1 1,-1 0-1,1 0 1,0-1 0,-1 1-1,0-1 1,0 1-1,-1-1 1,1 0-1,-1 0 1,0 0-1,0 0 1,0-1-1,-1 0 1,-8 6 0,0-1 6,-1-1 1,0 0 0,0-1-1,0 0 1,0-1 0,-1-1-1,0 0 1,0-1 0,0 0-1,-1-2 1,1 0 0,0 0-1,-1-1 1,1-1 0,-17-3-1,8-5-2874,0-2-3229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31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1 3089,'0'0'16471,"-28"24"-15793,-86 79-282,109-99-366,0 1 0,0 0 1,0 0-1,0 0 0,1 1 0,0-1 1,0 1-1,1 0 0,0 0 1,0 1-1,0-1 0,1 1 0,-1-1 1,2 1-1,-1 0 0,1 0 0,0 0 1,0 0-1,1 0 0,0 0 1,1 9-1,-1 6 28,0-21-50,0 1 0,0 0 0,1-1 0,-1 1 0,0 0 0,0-1 0,1 1-1,-1 0 1,1-1 0,0 1 0,-1-1 0,1 1 0,0-1 0,0 1 0,0-1 0,0 0 0,0 1 0,0-1 0,0 0 0,0 0 0,1 0 0,-1 0 0,0 0 0,1 0 0,-1 0-1,1 0 1,-1 0 0,1-1 0,0 1 0,-1-1 0,1 1 0,-1-1 0,1 0 0,0 1 0,-1-1 0,1 0 0,0 0 0,0 0 0,-1 0 0,1-1 0,0 1 0,-1 0 0,3-1-1,2 0 14,0-1-1,-1 1 0,1-1 0,-1 0 1,1 0-1,-1 0 0,0-1 0,0 0 0,0 0 1,0 0-1,7-7 0,-2 0-19,-1-1 1,0-1-1,-1 0 0,-1 0 1,1-1-1,-2 0 0,0 0 1,0 0-1,-2-1 0,1 1 1,-2-1-1,0-1 0,2-22 1,-16 42-204,6 1 194,1 1 0,0-1-1,1 0 1,-1 1-1,1 0 1,0 0 0,1 0-1,0 0 1,0 0-1,-1 8 1,0 7-54,1 1 0,0 24 0,2-46-55,0 1 0,0-1 1,1 1-1,-1-1 1,0 1-1,0 0 1,1-1-1,-1 1 1,1-1-1,-1 1 1,1-1-1,0 0 0,0 1 1,0-1-1,-1 0 1,1 1-1,1-1 1,-1 0-1,0 0 1,0 0-1,0 0 0,2 1 1,32 11-6184,-10-10-1407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30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12 357 5601,'0'0'9545,"-2"24"-8138,-8 182 1999,11-184-2358,0-44 759,4-29-1263,146-479-593,-150 524 89,7 250 973,-4-199-807,2 0 0,3-1 0,18 61 1,-19-89-173,1 11-1623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30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54 0 5553</inkml:trace>
  <inkml:trace contextRef="#ctx0" brushRef="#br0" timeOffset="1">54 0 5553,'-53'53'14107,"59"-53"-13003,23 0-207,18-2-185,0-4-328,6-2-264,-5 0-120,-1-2-72,-12 2-1753,-12-3-4728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8:33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4849,'0'0'17616,"28"0"-17506,2 0-81,358-5 141,-289 0-153,168-4 45,-269-26 1908,-7 23-1969,-1 1 1,-1 0 0,1 0 0,-2 1 0,1 0-1,-1 1 1,-1 1 0,-22-12 0,24 14 192,-1 0 1,0 1-1,0 1 0,-14-4 1,24 7-138,16 3-256,58 17 380,-42-13-171,-1 2-1,0 1 1,30 14-1,-54-21-28,-1 0 0,0 0 0,0 1 0,0-1 0,-1 1 0,1 0 0,0 0 0,-1 0 0,0 0 0,0 1 0,0-1 0,0 1 0,-1 0 1,1 0-1,-1 0 0,0 0 0,0 1 0,0-1 0,-1 0 0,0 1 0,2 8 0,-3-8 24,0 1 0,0 0 1,-1-1-1,0 1 0,0-1 1,0 1-1,-1-1 0,0 0 1,0 0-1,0 0 0,-1 0 1,1 0-1,-1 0 0,-1 0 1,1-1-1,0 1 0,-8 6 1,-45 37 606,42-37-563,0 0 0,2 0 0,-1 1 0,1 1 1,-10 15-1,15-12-855,6-6-2635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9:01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87 452 4601,'0'0'16442,"0"-17"-15134,0-56-97,0 14 3645,5 135-4970,3 0-1,30 126 1,-11-70 29,12 120 98,-67-381-2608,19 60 2530,4 20 24,-2 1 0,-21-77 0,10 72 8,-56-159 113,67 192 152,0-1 1,1 0-1,-6-34 1,11 48-184,0 1 1,1-1-1,-1 1 0,1-1 0,0 1 1,1-1-1,0 1 0,0-1 1,0 1-1,1 0 0,0-1 1,0 1-1,0 0 0,1 0 1,0 0-1,4-5 0,1 0-75,1 1 1,1 0-1,-1 0 0,2 1 1,-1 0-1,1 1 0,1 0 0,-1 1 1,1 1-1,0-1 0,1 2 1,0 0-1,0 0 0,0 1 1,0 1-1,1 0 0,-1 1 0,1 0 1,-1 1-1,1 1 0,17 1 1,-27 0-1,-1 0 1,0 0 0,0 0-1,1 1 1,-1-1 0,0 1-1,0 0 1,0 0 0,-1 0 0,1 0-1,0 0 1,-1 0 0,1 1-1,-1-1 1,0 1 0,0 0-1,0 0 1,0 0 0,-1 0-1,1 0 1,-1 0 0,1 0 0,-1 0-1,0 1 1,0-1 0,-1 0-1,1 5 1,3 11-26,-1 0 1,-1 1-1,-1 27 1,-1-29 49,0 0-1,-1 0 1,-1 0 0,0 0 0,-2 0 0,0-1-1,-1 1 1,-9 20 0,-37 67 7,23-52 12,-31 87-1,55-129 8,1 1 0,0 1 0,1-1 0,0 0 0,1 1 0,0-1 0,1 0 0,0 1 0,4 24 0,-3-36-12,0 0 0,0 0 0,0 0 0,0 1 0,0-1 1,0 0-1,0 0 0,1 0 0,-1-1 0,0 1 0,1 0 0,-1 0 0,0-1 1,1 1-1,-1-1 0,1 1 0,-1-1 0,1 1 0,-1-1 0,1 0 0,1 0 1,38 3 132,-40-3-142,243-13 217,-233 11 33,19 1-1208,-29 1 889,0 1 0,0-1 0,-1 0 0,1 1 0,0-1 0,0 1 1,-1-1-1,1 1 0,-1-1 0,1 1 0,0-1 0,-1 1 0,1 0 0,-1-1 0,1 1 1,-1 0-1,0-1 0,1 1 0,-1 0 0,0 0 0,1-1 0,-1 1 0,0 0 0,0 0 1,0 0-1,1-1 0,-1 1 0,0 0 0,0 0 0,0 0 0,-1 1 0,0 40-4934,-4-30-1417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9:02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31 5457,'0'0'18676,"-5"-7"-18430,-2-3-197,-3-4-198,19 33-34,-2-5 179,-2-1 1,0 0-1,0 1 1,-1 0-1,-1 0 1,0 0-1,1 22 1,-2 106 321,-3-82-121,-1-14-87,1-26-78,1 0 0,0 0 0,1 0 0,7 34 0,-7-52-27,0-1-1,0 0 1,0 0 0,0 0-1,0 0 1,0 0-1,0 0 1,0 0-1,0-1 1,0 1 0,1 0-1,-1 0 1,0-1-1,0 1 1,1-1-1,-1 1 1,0-1 0,1 0-1,-1 1 1,1-1-1,-1 0 1,0 0-1,4 0 1,42-1 219,-31 0-230,18 2-15,48-2-2223,-67-6-789,-11-5-3038,1-3-5909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9:02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 6857,'0'0'17372,"129"-47"-18212,-76 36-1777,-17 3-3448,-1 0-2993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9:02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4049,'0'0'15750,"-5"26"-15103,-1 5-433,-3 43 0,9-73-205,0 1 1,0 0 0,0-1-1,0 1 1,0 0-1,1-1 1,-1 1 0,1 0-1,-1-1 1,1 1-1,-1-1 1,1 1-1,0-1 1,0 1 0,0-1-1,0 1 1,0-1-1,0 0 1,0 0 0,0 1-1,0-1 1,1 0-1,-1 0 1,1 0 0,-1 0-1,0-1 1,1 1-1,-1 0 1,1-1-1,0 1 1,-1-1 0,1 1-1,0-1 1,-1 0-1,1 1 1,0-1 0,-1 0-1,1 0 1,0 0-1,-1 0 1,1-1 0,2 0-1,4 2 36,5 0-19,-1-1 0,1 0 0,-1-1 1,1-1-1,0 0 0,-1 0 0,0-1 0,18-7 0,-26 9-10,0-1 1,0 0 0,0 0-1,0-1 1,0 1-1,-1-1 1,1 0-1,-1 0 1,1 0-1,-1 0 1,0-1-1,0 1 1,-1-1 0,1 0-1,-1 0 1,1 0-1,-1 0 1,-1 0-1,1 0 1,-1-1-1,1 1 1,-1-1-1,0 1 1,-1-1 0,1 1-1,-1-8 1,0 11 50,1-1 0,-1 0 1,0 1-1,0-1 0,0 1 0,0-1 1,-1 0-1,1 1 0,0-1 1,-1 1-1,1-1 0,-1 1 0,1-1 1,-1 1-1,0 0 0,1-1 0,-1 1 1,0 0-1,0-1 0,-2-1 1,0 2-41,0 0 1,0 0-1,0 0 1,-1 0-1,1 1 1,0-1-1,0 1 1,-1 0 0,-5 1-1,-9-2-469,-14 0-615,13 5-9584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9:03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3329,'0'0'17026,"4"26"-16038,5 47 40,1 79-1,-10-135-922,1 39 157,-13 94-1,12-149-270,0 0 0,-1 1 0,1-1 0,0 0 0,0 1-1,0-1 1,0 0 0,0 1 0,0-1 0,0 0 0,1 1 0,-1-1-1,0 0 1,1 1 0,-1-1 0,1 0 0,1 2 0,-2-2 17,1-1-1,-1 0 1,1 1 0,0-1 0,-1 1 0,1-1 0,0 0 0,-1 0 0,1 1 0,0-1 0,0 0 0,-1 0 0,1 0 0,0 0 0,0 0 0,-1 0 0,1 0 0,0 0 0,0 0 0,-1 0 0,1 0 0,0 0 0,0-1 0,9-3-4,-1 0-1,0 0 1,0-1 0,10-7 0,16-7-1826,-23 16 10,4 0-3777</inkml:trace>
  <inkml:trace contextRef="#ctx0" brushRef="#br0" timeOffset="1">1 281 5337,'0'0'17956,"159"-11"-17940,-118 6-16,-6 3-1176,-5-1-3713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9:04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52 2665,'0'0'21325,"-11"-11"-19799,-32-30-224,185 162 2319,57 50-3962,-198-170 326,0-1 0,0 1-1,0 0 1,0 0-1,0 0 1,-1 0 0,1 0-1,0 0 1,0 0-1,0 0 1,-1 0 0,1 0-1,-1 0 1,1 0-1,-1 0 1,1 1 0,-1-1-1,1 0 1,-1 0-1,0 1 1,0-1-1,0 0 1,0 0 0,0 1-1,0 1 1,-2 0-8,0-1-1,-1 0 1,1 0 0,0 0 0,-1 0 0,1 0-1,-1 0 1,0 0 0,-5 2 0,5-3 55,-195 98 102,4-4-24,187-92-2328,16-10-3480,-5 3 2433,14-13-8511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9:05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98 5721,'0'0'17136,"-13"2"-16744,0 1-356,-17 5 231,74-5 1040,247-21 2358,-180 2-3564,203-58-1,-308 72-671,5-1 1163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31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0 197 3881,'0'0'10941,"11"14"-10666,54 69-58,-61-99 5848,-2-1-5676,2 0 0,0 1 1,1-1-1,1 1 0,0 0 1,12-19-1,-5 20-506,1 1 1,1 0-1,1 1 1,18-12-1,38-19-4527,-43 26-958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9:07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2881,'0'0'21936,"-1"0"-21930,1 0-1,-1 0 1,1 0-1,0 0 1,-1 0-1,1 0 1,0 0-1,-1 0 0,1 0 1,0 0-1,-1 0 1,1 0-1,0 0 1,-1 0-1,1 1 1,0-1-1,-1 0 1,1 0-1,0 0 1,-1 1-1,1-1 1,0 0-1,-1 0 0,1 0 1,0 1-1,0-1 1,0 0-1,-1 1 1,1-1-1,0 0 1,0 1-1,0-1 1,0 0-1,-1 1 1,1-1-1,0 0 0,0 1 1,0-1-1,0 0 1,0 1-1,0-1 1,0 0-1,0 1 1,0-1-1,0 1 1,0-1-1,0 0 1,0 1-1,0-1 1,1 1-1,-5 25 82,2 1-1,0 0 1,5 50 0,0-7 409,-5-15-144,3 0 1,3 0-1,2 0 0,20 86 1,-19-126 23,-4-9-1331,-1-26-10332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9:07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3529,'0'0'17629,"-1"3"-17169,0 3-415,1 0 0,1 0 0,-1 1 0,1-1 0,0 0 0,1 0 0,-1-1 0,1 1 0,0 0 0,1 0 0,-1-1 0,5 7 0,3 12 269,5 21 66,-2 0 1,-2 1-1,-2 0 1,-2 0-1,-2 1 1,-1 76-1,-7-46 379,1-40-2604,1 0-7665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9:08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0 125 5801,'0'0'17471,"4"-11"-17210,-3 7-260,1 0-1,-1 0 0,1 0 1,0 0-1,0 0 1,0 0-1,0 0 1,1 1-1,0-1 1,0 1-1,0 0 1,0 0-1,0 0 1,0 0-1,1 0 1,-1 1-1,1-1 1,0 1-1,0 0 1,0 0-1,5-1 1,18-6-36,0 0 0,0 2 0,1 1 0,0 1 0,45-1 0,-72 6 20,1 0 0,-1 0-1,1 0 1,-1 0-1,1 0 1,-1 1-1,1-1 1,-1 1 0,1-1-1,-1 1 1,0 0-1,1-1 1,-1 1 0,0 0-1,1 0 1,-1 0-1,0 0 1,0 0 0,0 0-1,0 0 1,0 0-1,0 0 1,0 1 0,0-1-1,-1 0 1,2 2-1,0 2-2,-1 0-1,0-1 1,0 1 0,0 0-1,0 0 1,-1 0-1,0 0 1,0 7-1,-2 6 21,-1-1-1,0 0 1,-1 0-1,-7 17 1,-54 110 336,44-102 38,1 1 0,-24 79 1,41-112-322,1 1 1,0-1 0,0 1 0,1 0 0,1 0 0,0-1 0,0 1 0,1 0-1,2 12 1,-2-21-42,0-1 0,1 1 0,-1-1 0,0 1-1,0-1 1,1 1 0,-1-1 0,0 0 0,1 0 0,0 0-1,-1 0 1,1 0 0,0 0 0,-1 0 0,1 0 0,0-1-1,0 1 1,0-1 0,-1 1 0,1-1 0,3 1 0,47 1 348,-42-2-271,15 0-15,-8 1 194,0-1 0,33-5 0,-45 4-372,1-1 0,-1 1 0,0-1 0,1 0 0,-1 0 0,0-1 0,0 1 0,-1-1 0,1 0 0,-1-1 0,1 1 0,-1-1 0,5-5 0,-4-1-4652,-4-2-3850,-1 7 4499,0-5-1113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9:09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81 3913,'0'0'15050,"-2"-6"-14322,-4-6-619,4 20-94,6 20-24,2-15-138,-1 0 856,-16-23-245,3 1-17,0 0 0,-1 1 0,-1 0 0,1 1 0,-16-10 0,75 9 955,74-7-1414,192-17-2267,-314 31 2251,-1 1 0,1 0 1,-1 0-1,1 0 0,-1 0 1,1 0-1,-1 0 0,1 0 0,-1 0 1,1 0-1,-1 1 0,1-1 1,-1 1-1,0-1 0,1 1 0,-1-1 1,0 1-1,1 0 0,1 1 0,-3 0 18,1 0 0,-1 0 0,1 0 0,-1 0 0,0 1 0,0-1 0,0 0-1,0 0 1,0 0 0,0 0 0,0 0 0,-1 0 0,0 4 0,-9 32 622,-1 0 1,-18 43 0,-12 38 779,32-80-851,2 1 1,-5 70 0,9 18-2221,-4-140-4489,-4-7-2335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9:09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7162,'0'0'17171,"171"-3"-16619,-106-7-288,-6-1-184,-12 1-80,-6 4-104,-17 4-968,-7 2-2961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9:11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6 914 4049,'0'0'12519,"-1"0"-12415,1 0 0,0 0 0,-1 1 0,1-1 1,0 0-1,0 0 0,-1 0 0,1 1 1,0-1-1,0 0 0,-1 0 0,1 0 1,0 1-1,0-1 0,-1 0 0,1 1 0,0-1 1,0 0-1,0 0 0,0 1 0,0-1 1,0 0-1,-1 1 0,1-1 0,0 0 1,0 1-1,0-1 0,0 0 0,0 1 0,0-1 1,0 0-1,0 1 0,1-1 0,-1 0 1,0 1-1,0-1 0,0 0 0,0 1 0,0-1 1,0 0-1,1 1 0,-1-1 0,0 0 1,1 1-1,9-1-5,0 1 0,0-2 0,-1 1-1,1-1 1,0-1 0,0 0 0,0 0 0,-1-1 0,1 0 0,-1-1 0,0 0 0,0 0-1,0-1 1,-1 0 0,0-1 0,1 0 0,-2 0 0,1 0 0,-1-1 0,0 0 0,-1-1 0,1 0-1,-1 0 1,-1 0 0,7-14 0,-5 9-88,-1-1 0,0 0 0,-2 0 0,1 0 0,-2-1 0,0 1 0,0-1 0,-2 0-1,0 0 1,-1-21 0,-3-11 304,-19-88 0,17 112-121,1-9 23,1 0 0,3-62 0,0 43 326,1 47-518,0 0 1,0 0 0,0-1-1,0 1 1,1 0-1,-1 0 1,1 1-1,0-1 1,1 0-1,-1 1 1,0-1 0,1 1-1,0 0 1,0-1-1,0 1 1,0 1-1,0-1 1,1 0-1,6-3 1,10-7-26,1 2 0,29-12-1,-38 17 16,20-9-56,0 2 0,1 1 0,1 2 0,-1 1-1,2 2 1,-1 1 0,42-2 0,-75 8 29,1 1 1,-1-1-1,0 0 0,0 1 1,0-1-1,0 1 1,0 0-1,0-1 0,-1 1 1,1 0-1,0-1 1,0 1-1,0 0 0,0 0 1,-1 0-1,1-1 1,0 1-1,-1 0 0,1 0 1,-1 0-1,1 0 1,-1 0-1,0 0 0,1 1 1,-1-1-1,0 0 0,0 0 1,1 0-1,-1 0 1,0 0-1,-1 2 0,2 48-399,-2-36 356,-2 33 241,-3-1 0,-1 0-1,-3 0 1,-25 76 0,19-77 11,3 0 0,2 1 1,2 1-1,-5 81 0,14-123-184,0 6 11,0 1 0,1-1 0,0 0 0,1 1 0,4 16 0,-5-26-15,0 0 0,0 0 0,1 0 0,-1 0 0,1-1 0,0 1 0,0 0 0,0-1 0,0 1 0,0-1 0,0 0 0,1 0 0,-1 0 0,1 0 0,-1 0 0,1 0 0,0-1 0,0 1 0,0-1-1,0 0 1,0 0 0,0 0 0,0 0 0,0 0 0,0-1 0,4 1 0,6 0-29,1 0-1,-1 0 1,1-1-1,-1-1 0,0 0 1,1-1-1,-1-1 1,0 0-1,0-1 0,0 0 1,-1-1-1,1 0 1,21-13-1,-22 13-962,-2 1-1758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49:12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844 703 5129,'-41'3'-167,"-3"1"195,-236 14 2274,-199-17 8326,500-1-9917,0-1 0,29-6 0,27-3-764,1341-73 316,-559 40 864,2014-216 616,-2188 172-1726,1315-135-113,-1927 215 96,87-2-205,-159 9 9,-1 22-3177,0-8-2670,0-2-2409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20.6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64 5945,'0'0'15801,"0"-10"-15402,0-33-198,0 33-96,0 13-75,-3 39 512,-2 0 0,-2-1 1,-19 65-1,-3 13-364,22-81-146,2 1 0,-1 52 0,6-90-31,0 0-1,1 1 1,-1-1-1,1 0 1,-1 0 0,1 0-1,0 0 1,-1 0-1,1 0 1,0 0 0,0 0-1,0-1 1,0 1-1,0 0 1,0 0 0,0-1-1,0 1 1,0-1 0,0 1-1,0-1 1,0 1-1,0-1 1,0 1 0,1-1-1,-1 0 1,0 0-1,0 0 1,0 0 0,1 1-1,0-2 1,48 3 43,-41-2-35,4-1-19,0-1 0,0 0 0,0-1-1,0 0 1,0-1 0,-1 0 0,0-1 0,1-1 0,-2 0 0,23-15 0,-6 5-422,-22 14 31,0 0 1598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21.0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 3793,'0'0'18453,"-3"5"-18256,-1 4-114,1 0-1,0 1 1,1 0-1,0-1 1,0 1-1,1 0 1,0 0-1,1 0 1,0 0-1,2 15 1,-1 12 98,-1-28-133,17 431 1187,-13-406-1229,-1 5 18,3-1-1,11 44 1,-11-71-577,-3-12-2342,-2-21-4217,-12-10-2582,-5-2 7320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21.6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100 138 3329,'0'0'13127,"2"-16"-11254,6-51-251,-7 66-1524,-1 0 1,0 0 0,0 0-1,0 0 1,0 0-1,0 0 1,0 0-1,0 0 1,0 0 0,0 0-1,-1 0 1,1 0-1,0 0 1,0 0-1,-1 0 1,1 0-1,-1 0 1,0-1 0,-12 2 864,-10 19-392,13-3-480,2 0 0,0 0 0,0 1-1,1 0 1,2 1 0,-1-1-1,-3 27 1,4-12-40,2 2-1,1-1 1,3 40 0,0-68-48,-1 0 0,1 0 1,0 0-1,0 0 0,0-1 1,0 1-1,1 0 0,0-1 1,0 1-1,0-1 0,1 0 1,0 0-1,-1 0 0,1 0 1,1 0-1,-1 0 0,1-1 1,-1 0-1,1 1 0,0-1 1,0-1-1,0 1 1,0-1-1,1 1 0,-1-1 1,1 0-1,-1-1 0,9 3 1,-4-2 2,-1-1 1,1 0 0,0 0 0,-1-1-1,1 0 1,0 0 0,-1-1 0,1 0 0,0-1-1,-1 0 1,1 0 0,-1-1 0,0 0-1,0 0 1,15-9 0,-9 2-26,-1-1 0,1-1 0,-2 0 0,0 0 0,0-1 0,-1-1 0,-1 0 0,0-1 0,-1 0 0,-1 0 0,0-1-1,-1 0 1,0 0 0,-2-1 0,0 1 0,-1-1 0,0 0 0,-2-1 0,0 1 0,-1-1 0,-2-32 0,1 46 25,0-1-1,-1 1 1,0-1 0,0 1-1,0 0 1,0-1 0,-1 1-1,1 0 1,-1 0-1,0 0 1,-1 0 0,1 0-1,-1 1 1,1-1 0,-1 1-1,0-1 1,0 1-1,-5-3 1,2 2 84,0 0-1,0 1 1,-1 0 0,1 0-1,-1 0 1,1 1 0,-1 0-1,0 0 1,0 1 0,-11-2 0,2 2-246,0 1 0,1 0 1,-1 1-1,-19 4 1,19-2-1142,1 0 1,0 2-1,-22 8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32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8330,'0'0'9482,"1"27"-9210,-1-4-197,1 9 67,1 1-1,2-1 1,10 44-1,-2-4 467,-3 1-1,-3 0 1,-6 129-1,-2-78 44,44-120-514,50-3-45,3 0-5748,-71-1-97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22.3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183 84 3577,'0'0'16643,"-10"-15"-15480,-37-43-312,47 57-839,-1 0 0,1 1-1,-1-1 1,0 0 0,0 0 0,1 1 0,-1-1-1,0 1 1,0-1 0,0 1 0,0-1 0,0 1-1,0-1 1,0 1 0,0 0 0,0-1 0,0 1-1,0 0 1,0 0 0,0 0 0,0 0 0,0 0-1,0 0 1,0 0 0,0 0 0,0 0 0,0 0-1,0 0 1,0 1 0,0-1 0,0 1 0,-1 0-1,-18 21 34,17-18-12,-5 9 13,0 0 0,1 1 0,0-1 0,1 1-1,0 1 1,1-1 0,-5 28 0,4-10 73,2-1 0,0 56 0,4-85-116,0 0 0,0 1 0,0-1 0,1 1 0,-1-1 0,1 0 0,-1 1 0,1-1 0,0 0 0,0 0 0,0 1 0,0-1 0,0 0 0,1 0 0,-1 0 0,0 0 0,1 0 0,0-1 0,-1 1 1,1 0-1,0-1 0,0 1 0,0-1 0,0 0 0,3 2 0,-2-2 4,0 0-1,0 0 1,0-1 0,0 1 0,1-1 0,-1 1 0,0-1 0,0 0-1,0 0 1,0-1 0,0 1 0,1-1 0,-1 1 0,0-1 0,0 0-1,0 0 1,0 0 0,-1-1 0,1 1 0,4-3 0,1-2 2,-1 0 0,0-1 0,0 0 0,0 0 0,-1 0 0,1-1 1,-2 0-1,1 0 0,-1 0 0,-1-1 0,0 0 0,0 1 0,0-2 0,-1 1 1,-1 0-1,2-10 0,2-15 20,-1-1 0,-2 1 0,-1-41-1,-2 74-26,0 0-1,0 0 0,0 0 0,0 0 0,0 1 0,0-1 1,0 0-1,0 0 0,-1 0 0,1 0 0,0 0 1,-1 0-1,1 1 0,0-1 0,-1 0 0,1 0 0,-1 1 1,1-1-1,-2-1 0,-10 4-116,10-1 95,-1 1 0,1 0 0,0-1 0,0 1 0,0 0 0,1 0 0,-1 0 1,0 1-1,1-1 0,-1 0 0,0 3 0,-4 14 31,0-1 0,2 1 0,0 0 1,1 0-1,0 21 0,3 101 527,2-63-368,-1-60-262,0 1 0,2-1 0,5 20 1,1 1-3203,-2-12-2132,-2-1-3549,-4-14 4290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22.8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0 1144,'0'0'23163,"-9"29"-22742,-1-1-338,1-2-24,1 0 1,2 0-1,0 1 1,1 0 0,0 33-1,4-48-38,-1 48 80,6 73 0,-4-129-95,0 1 0,1 0 0,0-1 0,0 1 0,0-1 0,1 1 1,-1-1-1,1 0 0,0 1 0,0-1 0,0 0 0,1 0 0,0 0 0,0-1 0,0 1 1,0-1-1,0 1 0,1-1 0,-1 0 0,1 0 0,0-1 0,0 1 0,0-1 0,0 0 1,0 0-1,1 0 0,-1 0 0,0-1 0,1 0 0,0 0 0,-1 0 0,1 0 0,-1-1 1,1 0-1,0 0 0,-1 0 0,1-1 0,0 1 0,-1-1 0,1 0 0,-1 0 0,1-1 1,-1 1-1,1-1 0,-1 0 0,0 0 0,0-1 0,0 1 0,0-1 0,0 0 0,-1 0 1,1 0-1,-1 0 0,3-4 0,6-8-44,0 1 0,-1-2 0,0 0 0,-2 0 0,0 0 0,11-29 0,-15 32 27,0 0 0,-2 0 0,1 0 0,-2 0 0,1 0 0,-2-1 0,0 1 0,-1-1 0,-2-26 0,2 39 10,-1 0 0,1 0 0,-1 0 0,1 0 0,-1 0 0,1 0 1,-1 1-1,0-1 0,0 0 0,1 0 0,-1 0 0,0 0 0,0 1 0,0-1 1,0 0-1,0 1 0,0-1 0,0 1 0,0-1 0,0 1 0,0 0 0,0-1 1,0 1-1,0 0 0,0 0 0,0 0 0,0 0 0,0-1 0,-1 2 0,1-1 0,0 0 1,0 0-1,0 0 0,0 0 0,0 1 0,0-1 0,0 0 0,-2 2 0,-1-1-11,-1 0-1,1 1 1,-1-1-1,1 1 0,0 1 1,-1-1-1,1 0 0,-5 5 1,0 3 5,0 0 0,1 1 0,1-1 0,0 2 1,0-1-1,1 1 0,1 0 0,0 0 0,0 0 1,1 1-1,1-1 0,0 1 0,1 0 0,0 0 0,1 0 1,1 0-1,1 22 0,-1-33-5,1 0-1,-1-1 0,1 1 1,-1 0-1,1 0 1,0-1-1,-1 1 1,1 0-1,0-1 1,0 1-1,0-1 1,0 0-1,1 1 1,-1-1-1,0 0 1,1 1-1,-1-1 1,0 0-1,1 0 1,2 1-1,1 1-94,0-1 0,1 0 0,-1 0 0,0-1 0,0 0-1,1 0 1,6 1 0,-1-2-715,0 1 0,0-1 0,0-1 0,0 0 0,0 0 0,19-6 1,-5-7-5167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24.0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1344,'0'0'18679,"8"27"-17988,-1-2-543,55 208 757,-59-216-846,6 22 209,-2 1 1,3 66 0,-10-106-125,0-12-97,0-1 1,1 0 0,0 1-1,1-1 1,1 1 0,0 0 0,0 0-1,10-21 1,-8 20-109,0 0-1,1 1 1,0 0-1,1 0 1,1 1-1,0 0 1,0 0-1,1 1 1,1 0-1,-1 0 1,2 1 0,17-13-1,-26 21 33,1 0 0,-1-1-1,0 1 1,0 0 0,1 0 0,-1 0-1,1 1 1,-1-1 0,1 1 0,-1-1 0,1 1-1,-1 0 1,1 0 0,-1 0 0,1 0-1,-1 0 1,1 0 0,-1 1 0,1-1-1,-1 1 1,1 0 0,-1 0 0,0 0 0,1 0-1,-1 0 1,0 0 0,0 1 0,0-1-1,0 1 1,0 0 0,0-1 0,0 1-1,0 0 1,-1 0 0,1 0 0,-1 0-1,1 0 1,-1 1 0,0-1 0,0 0 0,0 1-1,0-1 1,1 5 0,0 2 30,1 0 0,-1 0 1,0 0-1,-1 0 0,0 0 1,0 0-1,-1 1 0,0-1 0,-1 0 1,0 1-1,-3 8 0,-2-4 219,-1 0 0,0-1 0,-1 0 0,-1 0 0,0-1 0,-1 0 0,0-1 0,-1 0 0,0-1 0,-1 0-1,-18 13 1,28-22-194,0 1-1,0-1 0,0 1 0,0-1 0,0 0 0,-1 0 0,1 0 0,0 0 1,-1 0-1,1-1 0,0 1 0,-1-1 0,1 1 0,-1-1 0,1 0 0,-1 0 1,1 0-1,-5-1 0,-7-12-1649,9-15-4020,7-26-7798,8 30 10860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24.3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5777,'0'0'16844,"0"124"-16836,0-113-8,0-22-7746,0-12-3696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24.7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65 443 14371,'-59'-188'6946,"53"188"-4586,6-3-2360,0 1-1632,12-1-2441,6-10-2529,-6-1-1407,-6 1 7369</inkml:trace>
  <inkml:trace contextRef="#ctx0" brushRef="#br0" timeOffset="1">277 1 3385,'0'0'18705,"8"23"-18198,25 81-186,-26-78-93,-1 1-1,-2 0 0,-1 0 0,0 0 1,-3 0-1,-3 43 0,1 2 95,2 43-18,30-115-272,99 0-1919,-129 0 1769,1 1 1,-1-1 0,0 0-1,1 0 1,-1 0 0,1 0-1,-1 0 1,0 0 0,1 0-1,-1 0 1,0 0 0,1 0-1,-1 0 1,1 0 0,-1-1-1,0 1 1,1 0 0,-1 0-1,0 0 1,1 0 0,-1-1-1,0 1 1,1 0 0,-1 0-1,0-1 1,1 1 0,-1 0-1,0 0 1,0-1 0,1 1-1,-1 0 1,0-1 0,0 1-1,0 0 1,0-1 0,1 1-1,-1 0 1,0-1 0,0 1-1,0-1 1,0 1 0,0 0-1,0-1 1,0 1 0,0-1-1,0 1 1,0 0 0,0-1-1,0-10-7250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25.1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1 160 6905,'0'0'14596,"65"-66"-18557,-12 31-2193,-12 6-2896,-6 0 8586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25.5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0 4353,'0'0'15239,"-2"18"-15133,-5 53-50,7-70-64,0 0 0,1 0 0,-1 0 0,1 0 0,-1 0 0,1 0 0,0 0 0,-1 0 1,1 0-1,0 0 0,0-1 0,-1 1 0,1 0 0,0 0 0,0-1 0,0 1 0,0 0 0,0-1 1,0 1-1,0-1 0,0 1 0,0-1 0,0 0 0,0 0 0,1 1 0,-1-1 0,0 0 1,0 0-1,2 0 0,42-1-1050,-31 0 436,-6 1 456,2 0-50,1 0 0,-1 0 0,0 1-1,1 0 1,-1 1 0,14 4 0,-21-5 292,-1 1 0,1-1 0,0 1 1,0 0-1,0 0 0,-1 0 0,1 0 0,-1 0 1,0 0-1,0 1 0,1-1 0,-1 1 0,-1 0 1,1 0-1,0 0 0,-1-1 0,0 1 0,1 1 0,-1-1 1,0 0-1,-1 0 0,1 0 0,0 0 0,-1 6 1,1-4 74,-1-1 0,0 1 0,0 0 0,-1 0 0,1 0 0,-1 0 0,0-1 0,-1 1 1,1 0-1,-1-1 0,0 1 0,0-1 0,0 1 0,0-1 0,-1 0 0,0 0 0,0 0 0,0 0 1,0-1-1,-1 1 0,1-1 0,-1 0 0,0 0 0,0 0 0,0-1 0,0 1 0,-7 2 1,-2 2-423,-1-1 0,0 0 1,-16 4-1,-41 6-6385,53-13-817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26.3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80 457 5561,'0'0'14945,"-17"-1"-13878,14 1-1010,-43-2 216,33-3-191,25-4 2,78-17 90,182-31 1,-164 38-39,2642-309 4554,-2743 328-4690,171-9-7,236 17 0,-389-6 19,-17-2 39,1 1 0,-1 0 0,0 0 0,0 0 0,0 1 0,9 4 0,-59-7-1300,23 1-2596,-6 0-1037,4 0-2591,-7 0 668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27.2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13 173 5033,'0'0'17214,"-4"-4"-16480,3 3-725,0 0 0,1 1-1,-1-1 1,0 0 0,1 0 0,-1 1 0,1-1 0,-1 0 0,1 0 0,-1 0-1,1 0 1,0 0 0,-1 1 0,1-1 0,0 0 0,0 0 0,-1 0-1,1 0 1,0 0 0,0 0 0,0 0 0,0 0 0,0 0 0,1 0-1,-1 0 1,0 0 0,0 0 0,1 0 0,-1 0 0,0 0 0,1 1-1,-1-1 1,1-1 0,33-25 1,-24 20-1,-9 7-9,110-69 7,-100 64-26,0 0 1,0 0-1,1 1 0,-1 0 0,1 1 0,0 0 0,0 1 0,19-1 0,-30 3 13,-1 1-1,1-1 1,0 0 0,0 1-1,0-1 1,-1 1-1,1-1 1,0 1-1,-1 0 1,1-1 0,0 1-1,-1 0 1,1-1-1,-1 1 1,1 0-1,-1 0 1,1 0 0,-1-1-1,0 1 1,1 0-1,-1 0 1,0 0-1,0 0 1,1 0 0,-1 0-1,0 0 1,0-1-1,0 1 1,0 0-1,-1 2 1,1 41 42,-1-29-18,-1 10 151,-1 1-1,-1-2 1,-2 1 0,0 0 0,-1-1-1,-17 36 1,13-37 52,2 1 0,1 0-1,1 1 1,1-1-1,1 1 1,-3 41 0,9-66-211,0 1 1,-1 0-1,1-1 0,-1 1 1,1-1-1,0 1 1,-1-1-1,1 0 0,0 1 1,0-1-1,-1 1 1,1-1-1,0 0 0,0 0 1,0 0-1,-1 1 0,1-1 1,0 0-1,0 0 1,0 0-1,0 0 0,-1 0 1,1 0-1,1-1 1,27-1 373,-18-1-281,1-2 0,-1 1 0,0-1 0,0-1 0,20-13-1,33-15-2783,-46 25-738,-7 2-3957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27.6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51 10938,'0'0'14451,"0"-16"-21988,0 0-1401,0-3 3537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32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0 135 6185,'0'0'17068,"189"-77"-17068,-124 54-712,-12 4-1257,-24 3-4392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27.9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12 165 4441,'0'0'17828,"23"138"-17764,-17-112-64,0-4-16,0-6-1249,0-11-1287,-6-29-12875</inkml:trace>
  <inkml:trace contextRef="#ctx0" brushRef="#br0" timeOffset="1">12 165 1536,'-12'-29'17436,"18"26"-16820,23-12-328,13-4-16,5-5-184,0 3-88,0-3-424,-6 8-1616,-11 6-1913,-13 7-240,-11 11-2688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28.3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23 106 4945,'0'0'15993,"-6"-2"-15730,-10-7-229,19-2-24,40-18-10,-30 22-248,-1-1 1,1 2 0,1 0 0,-1 0 0,1 1 0,0 1 0,0 0 0,0 1 0,1 1 0,24-2 0,-34 4 30,0 0 1,0 0 0,1 1 0,-1 0 0,0 0-1,0 0 1,0 0 0,0 1 0,0 0 0,0 0-1,-1 0 1,8 4 0,-9-3 181,0 0 0,-1-1-1,1 1 1,0 0 0,-1 0 0,0 1 0,1-1 0,-1 0 0,-1 1-1,1-1 1,0 1 0,-1 0 0,0-1 0,0 1 0,0 0 0,0 0-1,0 5 1,0-4 261,-1 1 0,1-1 1,-1 0-1,0 1 0,-1-1 0,1 0 0,-1 0 0,0 1 0,0-1 1,-1 0-1,1 0 0,-1 0 0,0 0 0,-1 0 0,-3 6 0,1-5 119,0-1 0,0 0 0,0 0 0,-1 0 0,1-1-1,-1 1 1,0-2 0,-1 1 0,1 0 0,-1-1 0,-6 2 0,-1 1-144,0 0 1,0-2 0,0 1 0,0-2 0,0 0 0,-1 0 0,0-1-1,1-1 1,-1-1 0,-22-2 0,35-13-4379,2 2-3727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28.9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0 297 2457,'0'0'22723,"5"13"-22604,9 19 1,2-1 0,21 33 1,-26-46 45,1 0 1,1-1-1,0-1 1,1 0-1,27 23 1,-41-39-115,1 1 1,-1-1-1,1 0 0,-1 1 1,1-1-1,-1 0 0,1 1 1,-1-1-1,1 0 0,0 1 1,-1-1-1,1 0 0,-1 0 1,1 0-1,0 0 0,-1 0 1,1 0-1,0 0 0,-1 0 1,1 0-1,-1 0 0,1 0 1,0 0-1,-1 0 0,1 0 1,0-1-1,-1 1 0,1 0 1,-1 0-1,1-1 0,-1 1 1,1 0-1,-1-1 0,1 1 1,-1-1-1,1 1 0,-1-1 1,1 1-1,-1-1 0,0 1 0,1-1 1,-1 1-1,0-1 0,1 1 1,-1-1-1,0 1 0,0-2 1,11-36 419,-8 22-358,89-305-198,-65 246-612,4-17-4839,-30 81-2911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41.9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93 4017,'0'0'19901,"-6"-10"-18526,-18-29-188,24 39-1151,0-1-1,-1 1 1,1 0-1,0-1 1,0 1 0,-1-1-1,1 1 1,0 0-1,0-1 1,0 1-1,0-1 1,0 1-1,0-1 1,0 1-1,0 0 1,0-1-1,0 1 1,0-1-1,0 1 1,0-1 0,0 1-1,0-1 1,0 1-1,1 0 1,-1-1-1,0 1 1,0-1-1,0 1 1,1 0-1,-1-1 1,0 1-1,1 0 1,-1-1-1,0 1 1,1 0 0,-1-1-1,0 1 1,1 0-1,-1 0 1,0 0-1,1-1 1,-1 1-1,1 0 1,-1 0-1,1 0 1,-1 0-1,0 0 1,1-1-1,-1 1 1,1 0 0,0 0-1,27-1-345,-22 1 457,89-12-41,-18 1-2459,-26 8-4182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42.3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77 3489,'0'0'18116,"129"-37"-17924,-82 24-128,-5 0-64,-7 2 0,6 9-256,-11 2-2705,-13 0-3464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47.1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4 3473,'0'0'18264,"-5"-1"-17911,4 1-354,0-1 0,1 1 0,-1 0 0,0 0 0,1-1 0,-1 1 0,0 0 1,1 0-1,-1 0 0,0 0 0,1 0 0,-1 0 0,0 0 0,1 0 0,-1 0 0,0 0 0,0 0 0,1 1 0,-1-1 0,0 0 0,1 0 0,-1 1 0,1-1 1,-1 0-1,0 1 0,1-1 0,-1 0 0,1 1 0,-1-1 0,1 1 0,-1-1 0,1 1 0,-1 0 0,1-1 0,0 1 0,-1-1 0,1 1 0,0 0 0,-1-1 1,1 2-1,0 42-66,0-39 80,22 190 136,3 44 93,-14-147 119,-2-26-1347,-6-23-3497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47.7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23 2473,'0'0'18290,"-6"-7"-18046,-12-8-216,17 15-27,1 0 0,0 0 0,-1 0 0,1 0 0,-1 0 0,1 0 0,0 0 0,-1 0 0,1 0 0,-1 0 0,1 0 0,0 0 0,-1 0 0,1 0 0,-1 1 0,1-1 0,0 0 0,-1 0 0,1 0 0,0 1 0,-1-1 0,1 0 0,0 0 0,-1 1 0,1-1 0,0 0 0,-1 1 0,1-1 0,0 0 0,-1 1 0,-1 6 18,0-1 0,0 1 0,0 0 0,0 0 0,0 11 0,-3 13 63,-5 45 232,4 0 0,6 149 1,0-216-303,1 0 0,0 0 1,0 0-1,1 0 0,0 0 1,1-1-1,0 1 0,0-1 0,1 1 1,9 14-1,-10-19-5,0-1 0,0 1 0,0-1-1,0 0 1,1 0 0,-1 0 0,1 0 0,0-1 0,0 1 0,0-1 0,0 0-1,0 0 1,1-1 0,-1 1 0,1-1 0,-1 0 0,1 0 0,-1 0-1,1-1 1,-1 0 0,1 1 0,-1-2 0,6 0 0,-5 0-5,0 0 0,0-1 1,0 0-1,0 0 0,0-1 0,0 1 1,-1-1-1,1 0 0,-1 0 0,0-1 1,0 1-1,0-1 0,-1 0 0,1 0 1,-1 0-1,0-1 0,0 1 0,0-1 1,-1 1-1,3-7 0,5-10-63,-1 0-1,-1-1 1,8-28-1,-14 36 27,0 1 0,0 0 0,-2-25 0,0 34 35,0 2 9,-1 1 0,1-1 0,-1 0 0,0 1 0,1-1 0,-1 1 0,0-1 0,0 1 0,0 0 0,0-1 0,-1 1 0,1 0 0,0 0 0,0 0 0,-1 0 0,1 0 0,-1 0 0,1 0 0,-1 0 0,1 0 0,-1 1 0,0-1 0,1 1 0,-1-1 1,0 1-1,1 0 0,-1-1 0,0 1 0,1 0 0,-1 0 0,0 0 0,-3 1 0,0-1 19,-1 0-1,0 0 1,1 0 0,-1 1 0,0 0 0,1 0 0,-1 1-1,1-1 1,-10 6 0,7-2-27,1 0 0,0 1 1,0 0-1,0 1 0,1 0 0,0 0 0,1 0 0,-1 1 0,1-1 0,1 1 1,-1 1-1,1-1 0,-3 12 0,1-3-5,2 1 0,0-1-1,1 1 1,0 0 0,1 33 0,2-49-6,0-1-1,0 0 1,0 1 0,0-1 0,0 1-1,0-1 1,1 0 0,-1 0 0,0 1-1,1-1 1,-1 0 0,1 1-1,0-1 1,-1 0 0,1 0 0,0 0-1,0 0 1,0 0 0,0 0 0,0 0-1,0 0 1,0 0 0,0 0 0,0-1-1,2 2 1,0-1-149,0 0 0,0 0 0,0 0 0,0-1 0,0 1 0,0-1 0,0 0 0,0 0 0,0 0 0,0 0 0,4-1 0,38-13-4333,-13-6-3528,-13-1 1214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48.3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0 157 5353,'0'0'13007,"18"-23"-12850,58-70-134,-72 89-25,-1 0-1,1 1 1,0 0 0,0-1 0,0 2-1,0-1 1,0 0 0,0 1 0,1 0-1,0 0 1,-1 0 0,1 0 0,0 1-1,0 0 1,-1 0 0,1 0 0,0 1-1,0-1 1,0 1 0,0 1 0,0-1 0,6 1-1,9 0-62,-19 0 62,1-1-1,-1 0 1,0 0 0,1 0 0,-1 1 0,0-1 0,0 0 0,0 1 0,1-1 0,-1 1 0,0 0 0,0-1 0,0 1 0,0 0 0,0 0 0,0 0 0,0 0 0,0 0 0,0 0 0,0 0-1,-1 0 1,1 0 0,0 0 0,0 1 0,1 3 12,0-1 0,0 1-1,-1 0 1,0-1 0,0 1-1,1 9 1,-1 2 162,-1 0 0,0-1 0,-5 24 0,2-26-95,-1 0 1,0 0-1,-1-1 0,0 1 1,-1-1-1,-1-1 0,0 1 1,0-1-1,-1 0 1,-15 16-1,22-26 123,18-33-78,-15 29-130,1 0 0,0 0 0,0 1 0,0-1 0,0 1 0,0 0 0,0-1 0,1 1 0,-1 1 0,1-1 0,0 1 0,0-1-1,-1 1 1,1 0 0,0 0 0,0 1 0,0-1 0,0 1 0,0 0 0,0 0 0,0 0 0,0 0 0,0 1 0,0-1 0,-1 1 0,1 0 0,0 1 0,0-1 0,0 1 0,-1-1 0,1 1 0,-1 0 0,0 0 0,1 1 0,-1-1 0,0 1 0,0-1 0,-1 1-1,1 0 1,0 0 0,-1 0 0,0 1 0,0-1 0,3 5 0,0 5 8,1 0 1,-2 1-1,0-1 0,0 1 0,-1 0 0,-1 1 1,0-1-1,-1 0 0,-2 25 0,1-35 20,0 0-1,-1 0 0,1 0 0,-1-1 1,0 1-1,0 0 0,0 0 0,0-1 1,-1 1-1,1-1 0,-1 1 1,0-1-1,0 1 0,0-1 0,-1 0 1,1 0-1,-4 3 0,0-1 63,0-1 0,0 0-1,0 0 1,0 0 0,-1 0-1,1-1 1,-1 0 0,-11 3-1,-6-1 136,0 0-1,0-1 1,0-2-1,-36 0 1,44-1-439,-31-1 712,45 0-613,1 0-1,-1 0 1,1 0-1,0-1 0,-1 1 1,1 0-1,-1-1 1,1 1-1,0-1 1,0 1-1,-1-1 1,1 1-1,0-1 1,0 0-1,0 0 1,-1 0-1,1 0 1,0 0-1,0 0 1,1 0-1,-1 0 0,0 0 1,0 0-1,0 0 1,0-3-1,0-8-5301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48.9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115 61 5297,'0'0'13979,"-17"27"-13609,-50 87-184,65-110-180,0 0-1,0 0 0,0 0 1,0 0-1,1 1 0,-1-1 1,1 0-1,0 1 0,1-1 1,-1 1-1,1-1 1,0 1-1,0-1 0,0 1 1,1-1-1,-1 1 0,1-1 1,3 9-1,-2-9 0,0-1-1,0 0 1,1 1 0,-1-1-1,1 0 1,0 0 0,0-1-1,0 1 1,0-1-1,0 1 1,0-1 0,1 0-1,-1 0 1,1 0 0,0-1-1,6 3 1,-2-2 5,-1 0-1,1 0 1,-1-1 0,1 0-1,-1 0 1,1-1 0,0 1-1,-1-2 1,1 1 0,0-1-1,-1-1 1,1 1 0,-1-1-1,1 0 1,-1-1 0,0 0-1,12-7 1,-13 5-4,0 0 1,-1-1-1,0 0 1,-1 0-1,1 0 1,-1 0-1,0-1 1,-1 1-1,1-1 1,-2 0-1,1 0 1,3-13-1,-2-1 14,-2 0-1,0 1 0,-1-30 0,-1 45 31,-1 0 0,0 0 0,0 0-1,-1 0 1,1 0 0,-1 0 0,0 1-1,0-1 1,0 1 0,-1-1 0,0 1-1,0 0 1,0 0 0,0 0 0,-1 1 0,1-1-1,-1 1 1,0 0 0,0 0 0,0 0-1,0 0 1,-1 1 0,1-1 0,-1 1-1,-9-2 1,6 0-26,-1 1 0,1 1 1,-1 0-1,0 0 0,0 1 0,0 0 0,0 0 0,0 1 1,0 0-1,0 1 0,0 0 0,0 0 0,1 1 1,-13 4-1,17-4-102,0 0 0,0 1 1,1-1-1,-1 1 0,1-1 0,0 1 1,0 0-1,0 0 0,0 1 1,0-1-1,1 1 0,-1-1 0,1 1 1,0 0-1,0 0 0,-2 5 1,2-4-448,0 0 0,1 0 1,-1 0-1,1 1 1,0-1-1,1 0 1,-1 0-1,1 1 0,0-1 1,0 0-1,0 1 1,1-1-1,0 0 0,0 0 1,1 0-1,-1 0 1,1 0-1,0 0 1,0 0-1,5 8 0,11 6-5717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49.3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0 4201,'0'0'12219,"-12"28"-10528,-36 89-323,45-109-1255,-1 1 1,2-1 0,-1 1-1,1 0 1,0 0 0,1-1-1,0 1 1,1 0-1,0 0 1,0 0 0,0 0-1,2 0 1,1 10 0,-2-16-107,1 1 1,0-1 0,0 0 0,0 0 0,0 0 0,0 0 0,0 0 0,1 0-1,-1-1 1,1 1 0,0-1 0,0 0 0,0 0 0,0 0 0,0 0-1,0 0 1,1-1 0,-1 1 0,1-1 0,-1 0 0,1 0 0,-1 0 0,1-1-1,0 1 1,-1-1 0,1 0 0,5 0 0,1 0 8,1 0-1,0-1 1,-1 0 0,0-1-1,1 0 1,-1-1 0,0 0-1,0 0 1,0-1 0,0 0-1,-1-1 1,0 0 0,0-1-1,0 0 1,-1 0 0,1-1-1,-2 0 1,1 0 0,-1-1-1,0 0 1,0 0 0,-1-1-1,8-13 1,-11 16 22,0 0 1,0 0-1,-1 0 1,0 0-1,0-1 1,2-11-1,-3 15 29,-1 1 0,1-1 0,-1 1 0,0-1 0,0 0-1,0 1 1,-1-1 0,1 1 0,-1-1 0,1 1 0,-1-1 0,0 1 0,0-1-1,0 1 1,0 0 0,0-1 0,-1 1 0,1 0 0,0 0 0,-1 0-1,-2-3 1,-5-1 54,0 0-1,0 1 0,0 0 0,0 1 1,-1 0-1,0 0 0,0 1 0,0 0 1,-11-2-1,-40-3-1120,3 5-4980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33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1 2897,'0'0'12000,"-21"25"-10184,-65 85-524,79-100-1124,-1 0 1,2 0-1,0 1 0,0-1 0,-6 18 0,10-20-60,0 1 0,1-1 0,0 0 0,0 1 0,1 12 0,0-18-87,0-1 0,0 1 0,1 0 0,-1-1 0,1 1 0,0-1 1,-1 1-1,1-1 0,0 1 0,0-1 0,1 1 0,-1-1 0,1 0 1,-1 0-1,1 0 0,-1 0 0,1 0 0,0 0 0,0 0 0,4 3 1,0-2 23,-1 0 1,1 0 0,0 0 0,0-1 0,0 0-1,0 0 1,0 0 0,11 0 0,-2 0 23,0-1 0,1 0 0,-1-2 0,0 1 0,0-2 0,1 0 0,15-5 0,-21 3-46,-1 1 0,1-2 0,-1 1 0,0-1 1,0-1-1,0 0 0,-1 0 0,0 0 0,0-1 0,-1 0 1,1-1-1,-2 0 0,1 0 0,-1 0 0,0-1 0,-1 0 1,0 0-1,0 0 0,-1-1 0,0 0 0,-1 0 0,0 0 1,-1 0-1,0 0 0,0 0 0,-1-1 0,-1 1 0,1 0 0,-2-12 1,0 18 12,0 0 1,0 1-1,-1-1 0,1 0 1,-1 1-1,0-1 1,1 1-1,-1 0 1,-1 0-1,1 0 1,-1 0-1,1 0 0,-1 0 1,0 0-1,0 1 1,0-1-1,0 1 1,0 0-1,0 0 1,-1 0-1,1 1 0,-1-1 1,0 1-1,1-1 1,-1 1-1,-7-1 1,-10-2 33,0 0 0,0 2 0,-31-1 0,29 2-139,-57 1 250,77 0-225,0 0-1,0 0 1,1 1-1,-1-1 1,1 1-1,-1 0 1,0-1-1,1 1 1,-1 0 0,1 1-1,0-1 1,-1 0-1,1 1 1,0-1-1,0 1 1,0 0-1,0 0 1,0-1-1,0 1 1,0 1-1,1-1 1,-1 0 0,-1 3-1,3-4-213,-1 1 1,1 0-1,0 0 0,0-1 1,0 1-1,0 0 0,0 0 0,0-1 1,0 1-1,1 0 0,-1 0 1,0-1-1,1 1 0,0 0 1,-1-1-1,1 1 0,0-1 0,0 1 1,0-1-1,0 1 0,0-1 1,0 1-1,0-1 0,1 0 1,-1 0-1,0 0 0,1 1 0,-1-1 1,1-1-1,-1 1 0,1 0 1,-1 0-1,4 0 0,18 10-5156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49.7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4217,'0'0'9442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50.3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0 3065,'0'0'7109,"-4"6"-4634,0-1-2180,-1 0 60,1 1 1,0-1-1,0 1 0,1 0 0,-1 0 0,1 0 0,0 1 1,1-1-1,0 1 0,0 0 0,-1 8 0,3-15-267,1 0-34,1 0-1,-1 0 1,1 0-1,-1 0 0,0-1 1,1 1-1,-1 0 0,1-1 1,-1 1-1,0-1 1,1 0-1,-1 1 0,0-1 1,1 0-1,-1 0 0,0 0 1,0 0-1,0 0 1,0 0-1,0 0 0,0 0 1,0 0-1,0 0 1,-1-1-1,1 1 0,0 0 1,-1-1-1,1 1 0,-1 0 1,1-1-1,-1 1 1,1-1-1,-1 1 0,0-1 1,0 1-1,0-4 0,0 5 163,-29 1-90,26 1-437,-17 5 757,13-7-4446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50.8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4505,'0'0'15173,"4"2"-15096,-2-1-69,0 1 0,0 0-1,0 0 1,0 0 0,0 0 0,-1 0 0,1 0 0,-1 0 0,0 0 0,1 1-1,-1-1 1,0 1 0,0-1 0,0 1 0,-1-1 0,1 1 0,-1 0-1,1-1 1,-1 1 0,0 0 0,0 3 0,1 80 356,-2-60-106,-1 36 616,0-39-604,1-1 1,1 1-1,1-1 0,1 0 1,6 30-1,-7-51-263,-1 1 0,0-1 1,1 1-1,-1-1 0,1 0 0,-1 1 0,1-1 0,0 0 0,0 1 0,0-1 1,-1 0-1,1 0 0,0 1 0,1-1 0,-1 0 0,0 0 0,0 0 0,0 0 0,1-1 1,-1 1-1,0 0 0,1 0 0,-1-1 0,1 1 0,0 0 0,1-1 1,0 0 0,-1 0 0,1-1 0,-1 1 0,1 0 0,0-1 0,-1 0-1,1 1 1,-1-1 0,0 0 0,1 0 0,-1-1 0,3-1 0,34-26-2693,-12 1-5517,-15 15-180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51.2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 11570,'0'0'8674,"0"27"-7491,-2 9-812,-1 19 537,5 70 0,66 401 2580,-66-516-3669,3 14-109,1-12-3620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52.4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3329,'0'0'10105,"6"27"-8320,36 174 374,18-6-1164,-27-97-760,-31-126 2794,2-111-2956,-4 126-70,0 4-38,-1-1 0,2 1-1,-1 0 1,2 0 0,-1 0 0,4-11-1,-4 18 19,0-1 0,0 1-1,1-1 1,-1 1 0,1 0 0,-1 0-1,1 0 1,0 0 0,0 0-1,0 0 1,0 0 0,1 0-1,-1 1 1,0-1 0,1 1 0,-1 0-1,1-1 1,-1 1 0,1 0-1,-1 1 1,1-1 0,0 0-1,0 1 1,5-1 0,15-2-34,0 1 0,0 2 0,30 2 0,-47-2 48,0 1-1,1 0 1,-1 0-1,0 0 1,1 1 0,-1 0-1,0 1 1,0-1-1,-1 1 1,1 0-1,0 0 1,-1 1-1,0 0 1,0 0-1,0 0 1,7 9-1,-9-10 29,-1 1 0,0-1 0,0 1 0,-1 0 0,1-1 0,-1 1 0,0 0 0,0 0 0,0 0 1,0 0-1,-1 0 0,0 0 0,0 0 0,0 0 0,0 0 0,0 1 0,-1-1 0,0 0 0,0 0 0,0-1 0,0 1 0,-1 0 0,1 0 0,-1-1 0,0 1 0,0 0 0,0-1 0,-1 0 0,1 0 0,-6 6 0,-6 6 317,-1-1 0,0 0-1,-1-1 1,-29 19 0,33-24-226,1 0 1,-1-1-1,0-1 1,-1 0 0,1 0-1,-1-2 1,0 1-1,-1-2 1,1 0-1,-1 0 1,-15 0 0,28-3-161,1 0 1,-1 1 0,1-1 0,0 0-1,-1 0 1,1 0 0,-1 0 0,1 0-1,-1 0 1,1 0 0,-1 0 0,1-1-1,-1 1 1,1 0 0,-1 0 0,1 0-1,-1 0 1,1-1 0,-1 1 0,1 0-1,0 0 1,-1-1 0,1 1-1,-1 0 1,1-1 0,0 1 0,-1-1-1,1 1 1,0 0 0,0-1 0,-1 1-1,1-1 1,0 1 0,0-1 0,0 1-1,-1 0 1,1-1 0,0 1 0,0-1-1,0 1 1,0-1 0,0 1 0,0-1-1,0 1 1,0-1 0,0 1 0,0-1-1,0 1 1,0-1 0,1 1 0,-1-1-1,0-6-1487,0-11-4252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52.8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6057,'0'0'16076,"0"105"-16028,0-97-48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53.1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54 7962,'0'0'15691,"-12"-53"-24581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53.5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 4721,'0'0'15002,"5"23"-13842,-4-20-1141,19 92 1367,13 191-1,-33-110-938,0-175-445,0 0 1,0 0 0,0 1-1,0-1 1,0 0-1,0 0 1,0 0-1,1 0 1,-1 0 0,0 0-1,1 0 1,-1 0-1,1 0 1,-1 0 0,1 0-1,-1 0 1,1 0-1,0 0 1,-1 0-1,1-1 1,0 1 0,0 0-1,-1 0 1,1-1-1,0 1 1,0 0-1,0-1 1,0 1 0,2 0-1,33 0 69,-18-2-191,-11 1-308,0-1 1,1 0-1,-1 0 1,0-1-1,0 0 1,8-3-1,19-11-8596</inkml:trace>
  <inkml:trace contextRef="#ctx0" brushRef="#br0" timeOffset="1">1 422 4889,'0'0'17444,"35"-59"-18364,12 44-1729,-6 4-2736,-11 0-2089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53.8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0 4177,'0'0'12841,"-3"11"-12681,2-7-155,0-2 4,0 1-1,0-1 1,1 0-1,-1 1 1,1-1-1,-1 0 1,1 1-1,0-1 1,0 1-1,0-1 1,0 0-1,1 5 1,1-5-15,-1-1 1,0 0 0,1 0-1,-1 0 1,1 1 0,-1-1-1,1-1 1,-1 1 0,1 0-1,0 0 1,-1 0-1,1-1 1,0 1 0,0-1-1,-1 0 1,1 1 0,0-1-1,0 0 1,0 0-1,0 0 1,0 0 0,-1 0-1,3-1 1,41-1-1111,-28 1 737,1 1 1,0 0-1,20 4 0,-37-3 402,1 0 0,0 0 0,-1 1 0,1-1 1,-1 1-1,0-1 0,1 1 0,-1 0 0,0-1 0,0 1 1,0 0-1,0 0 0,0 0 0,-1 0 0,1 0 0,0 0 1,-1 0-1,0 0 0,1 0 0,-1 0 0,0 0 0,0 0 0,0 3 1,0 1 339,1 0 1,-1 0 0,-1 0 0,1 0 0,-1 0-1,0 0 1,-3 9 0,2-11-219,0-1 0,0 1-1,-1-1 1,1 1 0,-1-1 0,0 0 0,0 0 0,0 0-1,0-1 1,-1 1 0,1-1 0,-1 0 0,-4 3 0,-56 18 225,11-5-6005,36-10-870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54.5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0 459 3649,'0'0'12110,"39"-5"-10999,349-56 1071,993-154 3345,15 71-3678,-894 132-1611,-457 12-145,-44 0-99,-1-1-1,1 1 1,-1 0 0,1-1 0,-1 1-1,0-1 1,1 1 0,-1-1-1,0 1 1,1-1 0,-1 1-1,0-1 1,1 1 0,-1-1 0,0 1-1,0-1 1,0 0 0,0 1-1,1-1 1,-1 1 0,0-1-1,0 0 1,0 1 0,0-2 0,-3-6-4435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01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9118 3369,'0'0'13547,"-5"-10"-12195,1 2-1061,0 0-1,1-1 1,0 1 0,0-1 0,1 0-1,0 0 1,0 0 0,0-13-1,-10-430 7241,-24 157-6186,13 90-666,-1 7-137,5 41-213,9 90-278,-1-90 0,11-500 888,1 517-853,-7-220 244,0 41-330,4 123 0,-2-18 0,-3-13 0,3 39 0,-5-399 0,11 378 0,-14-329 0,-23-388 0,-1 563 0,24 233 0,9-215 0,0-11 0,-11 263 0,8 67 0,2 0 0,-1-36 0,-1-1393 0,2 1443-385,3 10 304,0 0 0,0 0-1,0 1 1,0-1 0,1 0 0,-1 0-1,1 0 1,-1 0 0,1 0-1,0 0 1,0 0 0,-1-2-1,1 3-111,0 0 0,0 0 0,-1 0 0,1 0 0,-1 0-1,1 0 1,-1 0 0,1 0 0,-1 0 0,1 0 0,-1 1-1,0-1 1,1 0 0,-1 0 0,0 1 0,0-1 0,0 0 0,0 1-1,0-1 1,1 1 0,-1-1 0,0 1 0,0 0 0,0-1-1,0 1 1,0 0 0,-2-1 0,-34-5-5782,30 5 2747,-16-2-5596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33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 54 12523,'0'0'8990,"-26"-11"-8378,-6-3-494,-43-12 1,73 25-118,-1 1 0,1-1 1,-1 1-1,0 0 0,1 0 0,-1 0 0,1 0 1,-1 0-1,0 0 0,1 1 0,-1-1 0,1 1 1,-1 0-1,1 0 0,-1 0 0,1 0 0,0 0 1,0 1-1,-1-1 0,1 1 0,0-1 0,0 1 1,0 0-1,0 0 0,1 0 0,-1 0 0,0 0 0,1 0 1,0 0-1,-1 0 0,1 1 0,0-1 0,-1 4 1,-4 5 0,-6 10 25,0 1 1,2 1 0,0 0-1,2 0 1,1 1 0,0 0-1,2 1 1,-2 24 0,0 33 371,3 87 0,5-132-302,-2-24-84,1 0 0,0 0-1,1 0 1,0 0 0,1-1 0,1 1 0,0-1-1,1 1 1,0-1 0,1 0 0,0 0 0,1-1-1,0 1 1,13 16 0,-6-4-2421,-15-7-3307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55.3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0 435 3833,'0'0'21359,"7"-19"-20593,23-57-169,-29 74-555,1 1-1,-1-1 1,0 1-1,1-1 1,-1 1-1,1-1 1,-1 1-1,1 0 1,-1 0-1,1 0 1,0 0-1,0 0 1,0 0-1,-1 0 1,1 1-1,0-1 1,0 1-1,0-1 1,0 1-1,0 0 1,0 0 0,0 0-1,0 0 1,0 0-1,0 0 1,0 0-1,0 1 1,0-1-1,0 1 1,0-1-1,0 1 1,0 0-1,0 0 1,-1 0-1,1 0 1,3 2-1,-4-2-27,22 12 217,-2 2 0,1 0-1,35 35 1,18 12 121,-38-35-242,-3-1-11,1-2 1,71 36-1,-105-59-7,0-2-6,0 1 1,0 0 0,0-1-1,-1 0 1,1 1 0,0-1-1,0 1 1,-1-1 0,1 0-1,0 0 1,-1 1 0,1-1-1,0 0 1,-1 0 0,1 0-1,-1 0 1,0 0 0,1 1-1,-1-1 1,0 0-1,1-2 1,8-28-133,-7 23 178,8-35-77,-2-1 0,4-85-1,-12-93-465,-2 94-2113,18 136-5065,-8 0 584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56.6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 12259,'0'0'6537,"170"-8"-6537,-134 0 0,-7 5-1568,-11-5-3978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8:57.0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53 2937,'0'0'16763,"147"-18"-16763,-112 5-24,-5 2-3128,-7 0-7971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9:02.1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 16 5497,'0'0'14394,"-2"4"-14010,-1 4-261,0 1 1,0-1-1,1 1 0,0-1 1,1 1-1,-1 0 1,2 0-1,-1-1 0,2 12 1,-1-20 116,11-27 17,-9 23-250,0 0 0,0 0-1,-1 1 1,0-1 0,1 0-1,-1 0 1,-1 0-1,2-9 1,-2 13-2,0-1 0,0 0 0,1-1 0,-1 1-1,0 0 1,0 0 0,0 0 0,0 0 0,-1 0 0,1 0 0,0 0 0,0 0 0,-1 0-1,1 0 1,0 0 0,-1 1 0,1-1 0,-1 0 0,1 0 0,-1 0 0,1 0 0,-1 0-1,0 1 1,0-1 0,1 0 0,-1 1 0,0-1 0,0 0 0,0 1 0,1-1-1,-1 1 1,0-1 0,0 1 0,0 0 0,0-1 0,0 1 0,0 0 0,0 0 0,0 0-1,0-1 1,0 1 0,0 0 0,0 0 0,0 1 0,0-1 0,0 0 0,0 0 0,0 0-1,0 1 1,-2 0 0,-11-1-29,11 0 22,0 1-1,0-1 0,0 1 0,0-1 0,0 1 0,0 0 0,0 0 0,1 0 0,-1 1 0,0-1 0,1 1 0,-1-1 0,1 1 1,0 0-1,-1 0 0,1 0 0,0 0 0,0 1 0,0-1 0,0 0 0,1 1 0,-1-1 0,1 1 0,-1 0 0,1-1 1,0 1-1,0 0 0,0 0 0,1 0 0,-1 0 0,1 0 0,-1 0 0,1 0 0,0 0 0,0 0 0,1 4 0,-1-6 2,1 0 0,0-1 0,-1 1 0,1 0 0,-1 0 0,1-1 0,0 1 0,0-1 0,0 1 0,-1-1 0,1 1 0,0-1 0,0 1 0,0-1 0,0 0 0,0 1 0,0-1 0,0 0 0,-1 0 0,1 0 0,0 1 0,0-1 0,0 0 1,0-1-1,0 1 0,0 0 0,0 0 0,1-1 0,31-4 11,-31 3-5,1 0 0,-1 0 1,1 0-1,-1-1 1,0 1-1,0-1 0,0 0 1,0 1-1,0-1 0,0 0 1,-1 0-1,0 0 1,1 0-1,-1 0 0,0-4 1,0 6-4,-1 0 0,1 0-1,-1-1 1,0 1 0,0 0 0,1 0 0,-1 0 0,0-1 0,0 1 0,0 0 0,0 0 0,-1 0 0,1-1-1,0 1 1,0 0 0,-1 0 0,1 0 0,-1 0 0,1-1 0,-1 1 0,1 0 0,-1 0 0,0 0 0,1 0-1,-1 0 1,0 1 0,0-1 0,0 0 0,0 0 0,0 0 0,0 1 0,0-1 0,0 0 0,0 1 0,0-1-1,0 1 1,0-1 0,0 1 0,0 0 0,-1-1 0,1 1 0,-2 0 0,-7 0-317,-13 0-1602,22 0 1812,1 0 0,-1 0 0,1 0 0,-1 0 0,1 0 1,-1 0-1,1 0 0,-1 0 0,1-1 0,-1 1 0,1 0 0,-1 0 0,1 0 0,-1-1 0,1 1 0,-1 0 0,1 0 0,-1-1 1,1 1-1,0 0 0,-1-1 0,1 1 0,0-1 0,-1 1 0,1-1 0,0 1 0,-1 0 0,1-1 0,0 1 0,0-1 1,0 0-1,0-6-5845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9:02.8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14 3449,'0'0'18058,"-6"1"-17743,4 0-305,-1 0-1,0 0 1,1 0 0,-1 1 0,0-1-1,1 1 1,0-1 0,-1 1-1,1 0 1,0 0 0,0 0-1,0 0 1,0 0 0,0 0 0,-2 4-1,-1 2 25,1-1 1,1 1-1,-1-1 0,1 1 0,-2 11 0,-1 6 157,1 0 0,-2 49 1,5-53-69,2 0 1,0 0 0,1 0 0,1 0-1,10 41 1,-10-55-116,0-1 0,1 0 0,-1 0 1,1 0-1,1 0 0,-1-1 0,1 1 0,0-1 0,1 0 0,-1 0 0,1-1 1,0 1-1,0-1 0,0 0 0,1 0 0,-1-1 0,1 1 0,0-1 1,0 0-1,0-1 0,0 0 0,13 3 0,-9-2-60,0-1-1,1-1 1,-1 1 0,1-2 0,-1 1-1,1-2 1,-1 1 0,1-2-1,-1 1 1,1-1 0,-1-1 0,0 0-1,0 0 1,0-1 0,0 0-1,-1-1 1,1 0 0,-1 0 0,-1-1-1,1-1 1,-1 1 0,0-1-1,0 0 1,-1-1 0,0 0 0,0 0-1,-1-1 1,0 0 0,-1 0-1,0 0 1,0 0 0,-1-1 0,0 0-1,0 0 1,-1 0 0,-1 0-1,0-1 1,2-19 0,-4 21 70,1-1 0,-1 1 0,0 0 0,-1 0 0,0 0 0,-1 0 0,0 0 0,0 0 0,-1 1 0,0-1 0,0 1 0,-1-1 0,0 1 0,-1 0 0,1 0 0,-2 1 0,1 0 0,-1 0 0,0 0 0,0 0-1,-1 1 1,0 0 0,0 1 0,-9-6 0,3 2-140,1 0 0,-1 1 0,-1 1 0,0 0-1,1 1 1,-2 0 0,1 1 0,-1 1-1,0 0 1,0 1 0,0 1 0,0 0 0,-25 1-1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9:04.6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11 4481,'0'0'14654,"-16"29"-13991,-47 100-131,58-118-444,0 1 0,2 0 0,-1 0 0,1 1 0,1-1 0,1 0 0,-1 1 0,2-1 0,0 1 0,2 19-1,0 10 83,-2-36-157,0-1 0,0 1 0,1 0 0,-1-1-1,1 1 1,1 0 0,-1-1 0,1 1 0,0-1 0,0 0-1,1 1 1,-1-1 0,1 0 0,0-1 0,1 1 0,-1 0-1,8 6 1,-6-7 0,0-1 0,0 1 0,0-1 0,1 0 0,-1-1 0,1 1 0,0-1 0,0 0 0,0-1 0,0 1 0,0-1 0,0 0 0,0-1 0,0 0 0,0 0 0,10-1 0,-10 0-7,0 0 0,-1-1 0,1 0 0,0 0 0,-1 0 0,0 0 0,1-1 0,-1 0 0,0 0 1,-1-1-1,1 0 0,0 1 0,-1-1 0,0-1 0,0 1 0,0-1 0,-1 1 0,1-1 0,2-6 0,7-10 0,-2-1 0,-1 0-1,10-30 1,-16 40 87,0-1-1,-1 0 0,-1 0 1,0 0-1,-1 0 1,-1-20-1,0 26-15,0 0 1,-1 0-1,0 0 1,0 0-1,-1-1 1,0 2-1,0-1 1,-1 0-1,1 0 1,-2 1-1,1-1 0,-1 1 1,-4-6-1,1 3-121,1 1 0,-1 1-1,-1-1 1,1 1-1,-1 0 1,0 1-1,-1 0 1,1 0 0,-1 1-1,0 0 1,-1 1-1,1 0 1,-1 0-1,0 1 1,0 0 0,0 1-1,0 0 1,-16-1-1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9:05.1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2681,'0'0'1712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9:06.0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83 4497,'0'0'11650,"-1"40"-11316,-3-24 268,4-15-494,0-1 0,0 1 0,0 0 0,0 0 0,0 0 0,0-1 0,0 1 0,0 0 0,0 0 0,-1-1 0,1 1 0,0 0 0,0 0 0,-1-1 0,1 1 0,-1 0 0,1-1 0,-1 1 0,1-1 0,-1 1 0,1 0 0,-1-1-1,1 1 1,-1-1 0,0 1 0,1-1 0,-1 0 0,0 1 0,1-1 0,-1 0 0,0 1 0,0-1 0,1 0 0,-1 0 0,0 0 0,0 1 0,-1-1 1368,-10 1-577,7 2-895,0 2 0,1-1 0,0 0-1,-1 1 1,1 0 0,1 0 0,-1 0 0,1 0 0,0 1 0,0 0 0,1-1-1,0 1 1,-3 10 0,-2 1 22,3-7-12,0 1-1,1-1 1,0 1-1,1 0 1,0-1-1,0 1 1,1 0-1,1 0 1,0 0-1,0 0 1,4 21-1,-2-24-3,0 0-1,1 0 1,0 0-1,0-1 1,0 1-1,1-1 0,0 0 1,1 0-1,0 0 1,0 0-1,0-1 1,1 0-1,0 0 0,0-1 1,0 1-1,9 4 1,-2-2 1,0-1-1,1-1 1,0 0 0,0-1 0,1 0-1,-1-1 1,1-1 0,18 2 0,-9-3-1,0 0 0,0-2 0,0-1 0,33-4-1,-48 3-2,0 0-1,0 0 0,0-1 0,-1 0 0,1 0 0,-1-1 0,0 0 0,0 0 0,0-1 0,-1 0 0,1-1 0,-1 0 0,0 0 0,-1 0 0,0-1 0,0 0 0,0 0 0,-1 0 0,5-10 0,-4 7 13,-1-1-1,0-1 0,-1 1 1,-1 0-1,0-1 0,0 0 1,-1 0-1,-1 0 0,0 0 1,0 0-1,-1 0 1,-1 0-1,0 0 0,-3-14 1,1 16-3,-1-1 1,0 1-1,0-1 1,-1 1 0,0 0-1,-1 1 1,-12-17-1,-55-58 34,61 72-44,0 1-1,-1 0 1,0 1 0,0 0-1,-1 1 1,-21-9-1,29 15-10,-1 0-1,1 0 0,-1 1 0,0 0 0,1 0 1,-1 1-1,0 0 0,0 0 0,0 0 0,0 1 1,0 0-1,0 1 0,0-1 0,0 1 0,0 1 1,0-1-1,-10 5 0,11-3 26,0 1 0,1 0-1,0 0 1,0 0 0,0 1 0,0-1 0,0 1 0,-6 11-1,8-14-172,1 1 0,1 0 0,-1-1-1,0 1 1,1 0 0,-1 0 0,1 0 0,0 0-1,0 0 1,0 0 0,0 0 0,1 0-1,-1 1 1,1-1 0,0 0 0,0 0 0,0 1-1,0-1 1,1 0 0,0 4 0,11 4-5882,9-5-4166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9:06.6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 0 4297,'0'0'17341,"-19"23"-16784,-58 76 26,70-88-478,0 1 0,1-1 0,1 1-1,0 0 1,0 1 0,1-1 0,1 1 0,0 0 0,1 0-1,1 0 1,-1 0 0,2 19 0,0-9 27,-2 4 41,0-3-24,1 1 0,1-1 0,2 1 0,6 39 0,-7-59-131,0 0 1,0-1-1,1 1 0,-1 0 0,1-1 0,0 1 0,1-1 1,-1 0-1,1 0 0,-1 0 0,1 0 0,0 0 0,1-1 1,-1 1-1,1-1 0,0 0 0,-1 0 0,1 0 0,0-1 1,1 1-1,-1-1 0,0 0 0,1 0 0,-1 0 0,1-1 0,0 0 1,0 0-1,-1 0 0,8 0 0,-4 0-35,0-1 1,0 0-1,0 0 0,-1-1 0,1 0 0,0 0 0,-1-1 1,1 0-1,-1-1 0,1 1 0,-1-1 0,0-1 0,0 1 1,-1-1-1,1-1 0,-1 1 0,0-1 0,0 0 0,0 0 1,0-1-1,-1 0 0,0 0 0,-1 0 0,1 0 0,-1-1 1,0 0-1,-1 0 0,6-13 0,-5 11-9,-1-1 1,0 0-1,0 1 0,-1-1 1,0 0-1,0 0 0,-2 0 1,1 0-1,-1 0 0,0 0 1,-3-11-1,3 19 23,0 1-1,-1-1 1,0 1-1,1 0 1,-1 0-1,0-1 1,0 1-1,1 0 1,-1 0-1,0 0 1,0 0 0,0 0-1,0 0 1,-1 0-1,1 0 1,0 0-1,0 0 1,0 1-1,-1-1 1,1 1-1,0-1 1,-1 1 0,1-1-1,-1 1 1,1 0-1,-1-1 1,1 1-1,0 0 1,-1 0-1,1 0 1,-3 1-1,-1-1-8,1 0-1,0 1 1,0-1-1,0 1 1,1 0-1,-1 0 0,0 1 1,0-1-1,0 1 1,1 0-1,-5 2 1,1 3 5,-1 0 0,1 1 1,1 0-1,-1 0 0,1 0 1,1 1-1,-1 0 0,2 0 1,-1 0-1,1 1 0,1-1 1,0 1-1,0 0 0,1 0 1,0 0-1,0 1 0,1 18 1,1-27 8,0 0 0,1 0 0,-1-1-1,1 1 1,0 0 0,-1 0 0,1-1 0,0 1 0,0 0 0,0-1 0,0 1 0,1-1 0,-1 0 0,0 1 0,0-1 0,1 0 0,-1 1 0,1-1 0,-1 0 0,1 0 0,0 0 0,-1-1 0,1 1 0,0 0 0,0-1 0,-1 1 0,1-1 0,0 1 0,0-1 0,0 0 0,0 0 0,-1 0 0,1 0 0,4 0 0,3 0-146,1 0 0,0-1 0,-1 0 0,1-1 0,13-3 0,15-14-2721,-3-4-3295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9:08.0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24 201 4441,'0'0'22007,"-4"-10"-21120,-12-28-417,12 28-128,13 29-338,20 17 609,58 58 1,-48-55-392,24 33 50,-37-40-185,39 35 0,-54-144 1656,24-302-1844,-34 367 1205,3-21-5912,-2 61-15438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34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0 114 3913,'0'0'16539,"177"-50"-16483,-112 31-56,5 1-104,-11 5-1216,-23-1-3897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9:09.1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0 496 3993,'0'0'17762,"2"-4"-16963,0 1-775,1 0-1,-1 1 0,1-1 1,-1 1-1,1 0 0,0-1 1,-1 1-1,1 1 1,0-1-1,0 0 0,1 1 1,-1-1-1,0 1 0,0 0 1,1 0-1,-1 0 1,1 1-1,-1-1 0,1 1 1,3 0-1,10-3 76,403-65 1997,-162 30-1289,244-48-174,217-35-234,20 50-192,-614 66-278,-124 3 130,0 0-1,1 0 1,-1 0-1,0 0 1,0 0 0,0 0-1,0-1 1,0 1-1,0 0 1,-1 0-1,1-4 1,0 2 21,3-2-274,-3 5 79,0 0-1,-1 0 1,1 0-1,0-1 1,-1 1-1,1-1 1,-1 1 0,1 0-1,-1-1 1,1 1-1,-1-1 1,0 1-1,0-1 1,0-2-1,-23-1-15506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9:10.3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1 580 4505,'0'0'11144,"2"-3"-10319,1-1-745,1 1 0,-1-1 0,1 1-1,0 0 1,0 1 0,0-1 0,0 1-1,1-1 1,-1 1 0,1 1 0,-1-1 0,1 0-1,0 1 1,7-1 0,86-11 723,-70 10-409,1272-207 4236,-1091 167-4477,1007-171 2200,-905 202-1819,-278 12 791,-33-3-1175,0 2-150,0 0-1,0 1 1,0-1-1,0 0 1,0 0-1,1 0 0,-1 1 1,0-1-1,0 0 1,1 0-1,-1 1 1,0-1-1,1 0 0,-1 1 1,0-1-1,1 0 1,-1 1-1,1-1 1,-1 1-1,1-1 0,0 0 1,-1 1-1,1 0 1,0-1-1,-1 1 1,2-1-1,62-20-151,-63 20 160,-1 1-451,0-2 126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9:11.0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4065,'0'0'872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9:11.8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72 4049,'0'-18'8069,"0"-36"2202,0 63-10130,2 3 17,1 0-1,0 0 0,1-1 1,0 1-1,1-1 1,0 1-1,11 16 1,3 7 309,35 70 761,31 70 230,-82-168-1611,6 16 783,-7-21-230,-5-15-286,0-1-130,1 1 0,1-1 1,0 0-1,2-26 0,0 6-298,-1 31 228,1 0 0,0 0 0,0 0 1,0 0-1,0 0 0,1 1 1,-1-1-1,1 0 0,-1 1 0,1-1 1,0 1-1,0 0 0,0 0 1,0-1-1,1 1 0,-1 1 0,0-1 1,1 0-1,-1 0 0,1 1 1,0 0-1,0-1 0,-1 1 0,1 0 1,0 0-1,5 0 0,9-4-515,1 0-1,0 2 0,19-2 1,-25 4 255,-4 0 145,1 0 0,0 0 0,0 1 0,-1 0 0,17 2 1,-23-1 193,-1 1 1,0-1-1,0 0 1,0 0 0,0 0-1,0 0 1,0 1 0,0-1-1,0 0 1,0 1 0,-1-1-1,1 1 1,-1-1-1,1 1 1,-1-1 0,1 1-1,-1 0 1,0-1 0,0 1-1,0-1 1,0 1 0,0 2-1,-5 37-12,2-34 94,-1-1 0,-1 1 0,1-1-1,-1 0 1,0-1 0,0 1 0,-1-1 0,0 0-1,0 0 1,0-1 0,-11 6 0,-2 1 445,-1 0-1,-35 12 1,47-21-493,1 0 0,-1-1 0,0 1 1,0-2-1,1 1 0,-14-1 0,11 0-157,11-19-9847,9 9 2927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9:12.1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4889,'0'0'15243,"23"95"-15243,-17-92 0,0-3-1704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9:12.5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30 249 8730,'0'0'16211,"-29"-29"-18675,41 24-2161,-1-3-5297</inkml:trace>
  <inkml:trace contextRef="#ctx0" brushRef="#br0" timeOffset="1">254 0 4977,'0'0'16812,"6"26"-16071,1 2-592,33 175 742,-28 29-116,-13-230-764,1-1 1,0 1-1,0-1 0,0 1 0,1-1 1,-1 1-1,0-1 0,0 1 0,1-1 1,-1 1-1,1-1 0,-1 0 0,1 1 0,0-1 1,0 0-1,-1 1 0,1-1 0,0 0 1,0 0-1,0 0 0,0 0 0,0 0 1,1 0-1,-1 0 0,0 0 0,0 0 0,1 0 1,-1-1-1,0 1 0,1-1 0,-1 1 1,1-1-1,-1 1 0,2-1 0,3 1 27,0-1-1,0 0 0,0 0 1,0-1-1,0 0 1,0 0-1,0 0 0,6-3 1,3 0-285,56-19 310,-35 1-4624,-31 14-1258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2:59:12.9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1 157 1776,'0'0'23397,"158"-74"-23397,-110 53-96,10-3-1184,-10 5-1609,-19 1-5336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4:38.8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367 82 1432,'0'0'22678,"-5"-14"-21731,-20-41-140,24 54-781,0 0 0,0 0 0,0 0 0,-1 0 0,1 0 0,0 0 0,-1 0 0,1 0 0,-1 1 0,1-1 0,-1 0 0,1 1 0,-1-1 0,1 1 0,-1 0 0,1 0 0,-1-1 0,0 1 0,1 0 0,-1 0 0,0 1 0,1-1 0,-1 0 0,1 0 0,-1 1 0,1-1 0,-1 1 0,1-1 0,-1 1 0,-2 1 0,-46 29 170,40-24-159,-21 14 9,0 2 1,1 1-1,1 2 0,2 1 0,-43 52 0,69-77-48,-1 1-1,1-1 0,0 1 1,0-1-1,0 1 0,0-1 0,0 1 1,0 0-1,0 4 0,1-6 1,0-1 0,0 1 0,0 0 0,0-1 0,0 1 0,0-1 0,0 1 0,1 0 0,-1-1 0,0 1 0,0 0 0,0-1 0,1 1 0,-1-1-1,0 1 1,1-1 0,-1 1 0,0-1 0,1 1 0,-1-1 0,1 1 0,-1-1 0,1 1 0,-1-1 0,1 1 0,-1-1 0,1 0 0,-1 0 0,1 1 0,0-1 0,-1 0 0,1 0 0,-1 1 0,1-1-1,0 0 1,-1 0 0,1 0 0,0 0 0,-1 0 0,1 0 0,0 0 0,57-3-931,-1-3 0,65-14 0,-88 15 131,0 2 0,44 0 0,-77 3 795,0 1 0,0-1 0,-1 0 0,1 1 0,0-1 0,0 0-1,0 1 1,-1-1 0,1 1 0,0 0 0,0-1 0,-1 1 0,1-1 0,-1 1 0,1 0 0,0 0 0,-1-1 0,1 1-1,-1 0 1,0 0 0,1 0 0,-1 0 0,0-1 0,1 1 0,-1 0 0,0 0 0,0 0 0,0 0 0,0 0 0,0 0 0,0 0-1,0 0 1,0-1 0,0 3 0,-6 35 270,-3-23-11,0 0 0,0 0 1,-2-1-1,0 0 0,0-1 0,-26 24 1,15-16-46,17-15-184,-40 36 257,42-40-313,0 0 0,0 1-1,0-1 1,0 0 0,-1 0 0,1-1 0,0 1 0,-1-1 0,0 1 0,1-1 0,-1 0 0,-5 0-1,8-8-4321,3-1 2118,0 1 0,1-1 1,0 1-1,0 0 0,7-10 1,7-12-390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4:39.2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58 4233,'0'0'18871,"-26"27"-18050,-80 87-326,102-110-475,1 1 1,0-1-1,0 1 0,0-1 1,1 1-1,-1 0 0,1 0 1,0 0-1,1 1 0,-2 4 1,2-7-17,1-1 1,0 0 0,0 0-1,0 0 1,0 0 0,1 0-1,-1 0 1,0 1 0,1-1-1,0 0 1,-1 0 0,1 0-1,0 0 1,0-1 0,0 1-1,0 0 1,2 2 0,1 0-4,-1-1 1,1 0 0,0 0-1,0-1 1,0 1 0,1-1 0,-1 0-1,1 0 1,-1 0 0,1 0-1,-1-1 1,1 0 0,0 0 0,5 1-1,4-1 14,-1 0-1,1-1 0,0-1 0,-1 0 1,1 0-1,0-2 0,-1 1 0,1-2 1,-1 0-1,0 0 0,-1-2 0,1 1 1,21-14-1,-27 14 4,1 0 1,0-1-1,-1 0 1,0 0-1,-1 0 1,0-1-1,0 0 1,0-1-1,-1 1 1,0-1-1,0 0 1,-1 0 0,0-1-1,0 1 1,-1-1-1,0 0 1,0 0-1,-1 0 1,-1 0-1,1 0 1,-1-13-1,-2 18 43,1 0 0,-1 0-1,0-1 1,0 1 0,0 0 0,-1 0 0,1 1-1,-1-1 1,0 0 0,0 0 0,-1 1-1,1-1 1,-1 1 0,1 0 0,-1 0-1,0 0 1,0 0 0,-1 0 0,1 1 0,0-1-1,-1 1 1,0 0 0,1 0 0,-1 0-1,0 0 1,0 1 0,0 0 0,-5-1 0,-2-2-553,-1 1 0,0 1 0,-22-2 0,-29 7-9710,50 2-358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4:42.6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74 311 2761,'0'0'16011,"-6"-6"-15670,-17-17-198,17 17-24,-6-6 3356,12 12-3418,0-1 0,0 1-1,0 0 1,-1-1-1,1 1 1,0-1-1,0 1 1,-1 0-1,1-1 1,0 1 0,-1 0-1,1 0 1,0-1-1,-1 1 1,1 0-1,-1 0 1,1-1-1,0 1 1,-1 0 0,1 0-1,-1 0 1,1 0-1,0 0 1,-1 0-1,1 0 1,-1 0-1,1 0 1,-1 0 0,1 0-1,-1 0 1,1 0-1,0 0 1,-2 0-1,-4 41-80,1 0 0,2 0-1,5 79 1,0-37 19,-2 220 53,1-290 60,3-16 454,4-24-28,89-529-587,-86 489 7,-3-1 1,-2-110-1,-6 178-10,11 89-398,8 32 436,32 166-30,-46-267-6,5 23-1525,1-1 1,29 68-1,-30-80-5054,-8-8-3069,-2-15 8447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35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2777,'0'0'17899,"-2"8"-17799,-1 14-96,2 0 0,0 1 0,1-1-1,1 0 1,4 24 0,1 31 64,-4 209 736,-3-162-441,1-122-356,0 0 0,0 0 0,0 0 0,0 0 0,0 0 0,0 0 0,0 0 0,1 0-1,-1 0 1,1 0 0,-1 0 0,1-1 0,0 1 0,0 0 0,0 0 0,0-1 0,0 1 0,0 0 0,1-1 0,-1 1 0,0-1 0,1 0 0,-1 1-1,1-1 1,-1 0 0,1 0 0,2 1 0,2 0 48,-1-1 0,1 0 0,0 0 1,0 0-1,0-1 0,0 0 0,9-1 0,5 1 153,5-2-85,0 0 0,0-2 0,0 0 0,42-15 0,-1-6-5242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4: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0 213 3441,'0'0'14331,"159"-109"-14331,-123 69-376,-7 6-2449,-11 5-6585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4:49.0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3 3697,'0'0'18908,"-4"-1"-18593,4 0-318,0 1 1,-1 0 0,1 0 0,0 0 0,-1 0-1,1 0 1,0 0 0,-1 0 0,1 0 0,-1 0 0,1 0-1,0 0 1,-1 0 0,1 0 0,0 0 0,-1 0-1,1 0 1,0 0 0,-1 0 0,1 1 0,0-1 0,-1 0-1,1 0 1,0 0 0,-1 1 0,1-1 0,0 0-1,-1 0 1,1 1 0,0-1 0,0 0 0,0 1 0,-1-1-1,1 0 1,0 1 0,0-1 0,0 0 0,0 1-1,-1-1 1,1 0 0,0 1 0,0 0 0,0 27 44,17 49 233,-11-54-176,27 131 443,16 62-328,-36-180-198,-10-30-62,0-1-1,-1 2 1,0-1-1,0 0 1,-1 0 0,2 13-1,-3-18-573,-1-44-7398,-8-3 479,-4 2 3335,-6-24 2554,8 25 1520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4:49.4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123 404 3913,'0'0'10977,"-17"-24"-8758,-56-73-397,69 92-1600,1 0 1,-1 0-1,1-1 1,0 1-1,0-1 1,1 0-1,0 0 0,0 1 1,0-1-1,0-1 1,1 1-1,0 0 1,0-10-1,2 12-179,-1 0 1,1-1-1,0 1 0,0 0 0,0 0 0,1 0 1,-1 1-1,1-1 0,0 0 0,0 1 0,1-1 0,-1 1 1,1-1-1,-1 1 0,6-4 0,5-4-102,2 1 0,-1 1 0,1 0 0,1 1 0,0 1 0,0 0 0,17-5 0,-20 8 208,28-11-166,53-12 1,-80 24-12,-1 0 0,1 2 0,0-1 0,0 2 0,0-1 0,0 2 1,-1 0-1,17 4 0,-26-4 17,1 1-1,-1 0 1,0 0 0,0 0 0,0 1 0,0 0 0,-1 0 0,1 0 0,-1 0-1,1 0 1,-1 0 0,0 1 0,-1 0 0,1 0 0,0-1 0,-1 1-1,0 1 1,0-1 0,2 8 0,1 1 3,-1 1 0,0 0 1,-1 0-1,-1 0 0,1 17 0,-1-4 195,-1 1-1,-1 0 0,-1 0 0,-2-1 0,-1 1 1,-1-1-1,-1 1 0,-2-2 0,-1 1 1,0-1-1,-2-1 0,-1 1 0,-27 39 1,31-53-102,0 0 1,-1 0-1,-1-1 0,0-1 1,-17 14-1,22-20-65,-1 0 0,0 0-1,0-1 1,0 0 0,-1 0-1,1-1 1,-1 0 0,0 0-1,1 0 1,-1-1 0,0 0-1,0-1 1,-8 1 0,-38-1-1562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4:50.0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10 3505,'0'0'16743,"0"0"-16721,0-1 1,0 1-1,0 0 0,0-1 0,0 1 0,0-1 0,0 1 0,0 0 0,0-1 0,0 1 0,0-1 0,0 1 1,0 0-1,-1-1 0,1 1 0,0 0 0,0-1 0,0 1 0,-1 0 0,1-1 0,0 1 0,0 0 0,-1 0 1,1-1-1,0 1 0,-1 0 0,1 0 0,0 0 0,-2-1 0,-15 68 1309,5-13-847,2 1 0,2-1 0,3 2 0,3-1-1,4 68 1,-1-119-476,-1 0-1,0 0 0,1-1 0,0 1 0,-1 0 0,2-1 0,-1 1 0,0-1 1,1 1-1,-1-1 0,1 1 0,0-1 0,0 0 0,0 0 0,1 0 0,-1 0 1,1-1-1,0 1 0,4 3 0,-2-3 5,-1-1 1,1 0-1,0 0 1,0 0-1,0 0 1,1-1-1,-1 0 1,0 0-1,0 0 1,1 0-1,-1-1 1,7-1-1,3 0-2,-1 0 0,0-2 0,1 0-1,-1-1 1,-1 0 0,1-1 0,-1 0 0,0-1-1,16-10 1,-6 1-201,50-34-923,-27 15-3906,-34 23-208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4:51.8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77 404 6313,'0'0'7382,"3"32"-5688,0-2-1370,1 30 671,24 113 1,-25-160-996,1-1 0,0 1 0,1-1 1,1-1-1,0 1 0,10 14 0,-15-25-551,-6-57-2174,6 47 2659,-1 1 0,-1 0 0,0 0-1,0-1 1,0 1 0,-4-11 0,-11-19 657,-31-56 0,-10-24 2250,51 104-2607,1-1 1,1-1-1,1 1 0,0 0 1,0-1-1,1-24 1,2 30-225,0 0 1,1 1 0,1-1-1,0 0 1,0 0 0,1 1 0,0 0-1,0-1 1,1 1 0,0 0 0,1 0-1,0 1 1,0 0 0,1 0 0,0 0-1,1 0 1,-1 1 0,1 0 0,10-7-1,-15 12-12,17-16 3,2 0-1,36-25 0,-51 39-14,0 0 0,0 1 1,0 0-1,1 0 0,-1 1 0,1-1 0,0 1 0,-1 1 0,1-1 1,0 1-1,0 1 0,0-1 0,0 1 0,0 0 0,13 2 1,-18-1 5,0 0 1,0 0 0,-1 1-1,1-1 1,0 0-1,-1 1 1,1-1 0,-1 1-1,1 0 1,-1-1 0,0 1-1,0 0 1,0 0 0,0 0-1,0 0 1,0 0 0,0 0-1,-1 0 1,1 0 0,-1 0-1,1 0 1,-1 4 0,7 57 211,-7-52-98,2 51 596,-4 0 1,-2 0 0,-3 0-1,-27 111 1,31-154-690,1 0 0,0 1 0,2 33 0,0-23-33,1-28 22,-1-1-1,1 1 1,0-1 0,-1 0 0,1 1 0,0-1 0,0 0-1,0 1 1,0-1 0,0 0 0,0 0 0,0 0 0,0 0-1,1 0 1,-1 0 0,0 0 0,1 0 0,-1-1 0,0 1 0,1 0-1,-1-1 1,1 1 0,-1-1 0,1 0 0,-1 1 0,1-1-1,0 0 1,2 0 0,53 4 46,-56-4-56,6 0-368,0 0 0,0-1 0,0 0 0,-1 0 0,1 0 0,-1-1 0,1 0 0,-1 0 0,9-4 0,-12 4-362,0 0 1,0 0-1,0 0 0,0-1 1,-1 1-1,1 0 1,-1-1-1,1 0 1,-1 0-1,0 1 0,0-1 1,0-1-1,0 1 1,-1 0-1,1 0 0,-1-1 1,0 1-1,1-6 1,4-17-1844,0 1 1735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4:52.1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2 175 3793,'0'0'14007,"17"-16"-13338,8-2-510,-13 8-91,1 0-1,-1-1 0,-1 0 1,0 0-1,10-15 0,-18 23-8,0-1 0,-1 1-1,1-1 1,-1 0 0,0 1 0,0-1-1,-1 0 1,1 0 0,-1 0 0,0 0 0,0-1-1,0 1 1,0-7 0,-31 13 1568,23 1-1588,1 1 0,0 1-1,0-1 1,1 1 0,-1 0 0,1 0 0,0 0 0,1 1-1,-1 0 1,1 0 0,-4 7 0,-1 3 134,0-1 0,1 2 1,-8 23-1,13-28-77,1 0 1,0 0-1,1 0 1,0 0-1,1 20 0,1-10-69,-1-22-22,0 1 0,0 0-1,0 0 1,0 0-1,0-1 1,0 1 0,0 0-1,1 0 1,-1 0 0,0-1-1,1 1 1,-1 0 0,0-1-1,1 1 1,-1 0 0,1-1-1,-1 1 1,1 0-1,-1-1 1,1 1 0,0-1-1,-1 1 1,1-1 0,0 1-1,-1-1 1,1 1 0,1-1-1,25 3-161,-18-5-222,-1 1 0,0-1 0,0-1-1,14-5 1,11-12-2816,-7-4-2394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4:52.5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0 4177,'0'0'17320,"-18"20"-17126,-57 62-135,73-80-58,0 1 1,0-1-1,0 1 0,0 0 1,0 0-1,1-1 0,-1 1 1,1 0-1,-2 6 0,3-8 0,0-1-1,0 1 0,0-1 1,0 1-1,0-1 0,0 1 0,0 0 1,0-1-1,0 1 0,0-1 1,0 1-1,0-1 0,1 1 0,-1-1 1,0 1-1,0-1 0,1 1 1,-1-1-1,0 1 0,1-1 0,-1 1 1,1-1-1,-1 1 0,0-1 1,1 0-1,-1 1 0,1-1 0,-1 0 1,1 0-1,0 1 0,3 0 1,0 0 1,0 0-1,0-1 0,1 1 1,-1-1-1,0 0 0,0-1 0,7 0 1,-4 0 1,104 1-499,-110 4 500,-1 0 0,0-1 0,0 1 0,0-1 0,0 1 0,-1-1 0,1 1 0,-3 5 0,-2-1 144,-1 1-1,-1-1 1,1-1 0,-13 12-1,10-11-499,1 0-1,1 0 1,0 1-1,-8 12 1,31-43-16264,-8 13 15700,14-18 385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4:52.9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48 4337,'0'0'15043,"0"19"-14592,4 56-228,-4-73-214,1 1 0,-1-1 1,1 0-1,0 1 0,0-1 1,0 0-1,0 0 0,0 0 1,1 0-1,-1 0 0,0 0 1,1 0-1,0-1 0,-1 1 1,1 0-1,0-1 0,0 1 1,0-1-1,0 0 0,0 1 1,0-1-1,0 0 0,1-1 1,-1 1-1,0 0 0,4 0 1,3 1 27,0-1 1,-1-1 0,1 1-1,0-1 1,10-2 0,-9 1 4,-8 1-30,0 0 0,0 0 1,0-1-1,0 1 0,0-1 1,0 0-1,0 1 0,0-1 1,-1 0-1,1 0 0,0 0 1,0-1-1,-1 1 0,1 0 1,0-1-1,-1 1 0,0-1 0,1 1 1,-1-1-1,0 0 0,0 1 1,1-1-1,-2 0 0,1 0 1,0 0-1,0 0 0,0 0 1,-1 0-1,1-3 0,1-6-176,0 0-1,-1-1 0,-1 1 1,0-14-1,0 11-743,-7-14-12523,1 9 9510,1 4 3893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4:53.2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5345,'0'0'14907,"2"22"-13370,7 67-603,15 193 173,-24-267-1361,2 47 708,-1-59-801,-1 1-1,1-1 1,-1 1 0,1-1 0,0 1 0,1-1 0,-1 0-1,0 1 1,1-1 0,0 0 0,0 0 0,0 0 0,4 4-1,-6-7 15,1 1-1,-1-1 0,1 1 1,-1-1-1,1 0 0,-1 1 1,1-1-1,0 0 0,-1 0 1,1 0-1,-1 1 0,1-1 1,0 0-1,-1 0 0,1 0 1,-1 0-1,1 0 0,0 0 1,-1 0-1,1 0 0,0 0 1,-1-1-1,1 1 0,-1 0 1,2-1-1,0 1-165,-1-1-1,0 0 0,1 0 1,-1 0-1,1 0 0,-1 0 1,0 0-1,0-1 1,0 1-1,0 0 0,0-1 1,0 1-1,1-2 0,5-20-679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4:53.7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2881,'0'0'15907,"3"11"-15109,14 60 316,-3-1 0,-3 2 0,3 94 0,-15-142-967,0 31-40,1-52-98,0 0 1,0-1-1,0 1 0,1 0 1,-1-1-1,1 1 1,0 0-1,0-1 1,0 1-1,0-1 0,0 1 1,1-1-1,-1 1 1,3 2-1,2-3-33,0 1 0,0-1 0,0 0-1,1-1 1,-1 1 0,0-1 0,1-1 0,-1 1 0,1-1-1,-1 0 1,1-1 0,7-1 0,9 1-1774,-4-4-1967,-17 4 3122,-1 0 0,1 0-1,-1 0 1,0 0 0,1 0-1,-1-1 1,0 1 0,0-1-1,0 1 1,0-1 0,0 1-1,0-1 1,0 1 0,0-1-1,0-2 1,1-14-7624</inkml:trace>
  <inkml:trace contextRef="#ctx0" brushRef="#br0" timeOffset="1">47 303 3041,'0'0'16267,"189"-32"-16267,-148 24 0,-18 2-1856,7-1-3930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35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0 393 6449,'0'0'13781,"14"-3"-13321,0 0-413,0-1 0,-1 0 0,1-1 0,-1-1 1,0 0-1,0 0 0,-1-2 0,0 1 0,0-2 0,-1 1 0,0-2 1,-1 1-1,14-17 0,-10 4-497,-1 0 0,-2-1 0,0-1 0,-1 1 1,-2-2-1,0 1 0,-2-1 0,7-49 0,-13 72 397,3-11 199,-2 12-145,-1 1 0,0 0 0,0 0 0,1 0 1,-1 0-1,0 0 0,0-1 0,1 1 0,-1 0 1,0 0-1,0 0 0,1 0 0,-1 0 0,0 0 1,0 0-1,1 0 0,-1 0 0,0 0 0,0 0 1,1 0-1,-1 0 0,0 0 0,0 0 1,1 1-1,-1-1 0,0 0 0,0 0 0,1 0 1,-1 0-1,0 0 0,0 0 0,0 1 0,1-1 1,-1 0-1,0 0 0,0 0 0,0 1 0,1-1 1,-1 0-1,0 0 0,0 1 0,0-1 1,0 0-1,0 0 0,0 1 0,0-1 0,0 0 1,0 0-1,0 1 0,0-1 0,1 0 0,-1 0 1,-1 1-1,1-1 0,0 0 0,0 1 0,19 41 382,18 62 0,-7-18 449,72 169 1318,-102-254-2121,0-1 0,0 1 0,0-1-1,0 1 1,0 0 0,0-1 0,0 1 0,0-1 0,1 1 0,-1-1 0,0 1 0,0-1 0,1 1-1,-1-1 1,0 0 0,1 1 0,-1-1 0,0 1 0,1-1 0,-1 0 0,1 1 0,-1-1 0,1 0-1,-1 1 1,1-1 0,-1 0 0,1 0 0,-1 0 0,1 1 0,-1-1 0,1 0 0,-1 0-1,1 0 1,-1 0 0,1 0 0,-1 0 0,1 0 0,-1 0 0,1 0 0,0 0 0,-1 0 0,1 0-1,-1-1 1,1 1 0,-1 0 0,1 0 0,-1 0 0,1-1 0,-1 1 0,1 0 0,-1-1 0,0 1-1,1 0 1,-1-1 0,1 1 0,-1-1 0,0 1 0,1 0 0,-1-1 0,0 1 0,0-1 0,1 1-1,-1-1 1,0 1 0,0-2 0,21-41 1733,-18 36-2089,6-13 166,0 1 0,16-23 0,-22 36 22,1 1 1,0 0-1,-1 0 1,2 0-1,-1 1 0,1-1 1,0 1-1,-1 0 1,2 0-1,-1 1 1,0-1-1,8-2 0,-11 6 121,0-1 0,0 1 0,0 0-1,0 0 1,0 0 0,0 0-1,0 0 1,0 0 0,0 1 0,0-1-1,0 1 1,0-1 0,0 1 0,0 0-1,-1 0 1,1 0 0,0 0-1,0 0 1,-1 0 0,1 0 0,0 1-1,-1-1 1,0 0 0,1 1 0,-1-1-1,0 1 1,1 0 0,-1-1-1,0 1 1,0 0 0,-1 0 0,1 0-1,0 0 1,0 2 0,4 9 27,0 1 1,-1-1-1,4 22 0,-8-33-20,3 14-332,9 33 1001,-11-47-952,-1 0 0,2 0 0,-1 0 0,0 0 0,0 0 0,0 0 0,1 0 0,-1 0 0,1-1 0,0 1 0,0 0 0,-1-1 0,1 1-1,0-1 1,0 0 0,0 0 0,0 0 0,3 1 0,7 0-6102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4:54.7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136 718 3017,'0'0'13533,"-22"1"-12218,-68 3-420,67-3-384,56-1-151,1-1-342,0-2 0,57-11 0,-70 10-8,1288-275 1285,310-51 1545,-1537 317-2816,569-65 6,-395 77-80,-254 1 120,-3 0-49,1 1 0,-1 0 1,0-1-1,0 1 0,0 0 1,1 0-1,-1 0 0,0 0 0,1 0 1,-1-1-1,1 1 0,-1 0 1,1 0-1,-1 0 0,1 1 1,0-1-1,0 0 0,-1 1 0,1 0-411,-1 0 0,1 0 0,-1-1 0,1 1 0,-1 0 0,0-1 0,0 1 0,0 0 0,0-1 0,0 1 0,0-1 0,0 1-1,0-1 1,-1 0 0,1 0 0,-3 2 0,-8 1-5665,0-1-3951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5:22.2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22 3753,'0'0'6408,"-28"-11"704,25 5-6027,-6 2 1751,8 4-2481,1 3-205,3 46-104,2-1-1,2 1 1,17 60 0,-4-19 54,-7-34-101,32 85-1,-44-136 698,-25-20-21187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5:22.9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0 3201,'0'0'16022,"-16"21"-15059,2-4-778,6-9-118,0 1 1,1 1-1,0-1 0,0 1 1,1 0-1,1 1 0,-1-1 0,2 1 1,0 0-1,0 0 0,1 1 1,-3 16-1,2 2 95,1 0-1,2 0 1,1 0 0,1 0-1,2 0 1,9 46-1,-10-67-155,0-1 0,0 1 0,1-1 0,0 0 0,1 0-1,0 0 1,0 0 0,1-1 0,0 0 0,0 0 0,0 0-1,1 0 1,0-1 0,0 0 0,1 0 0,0-1 0,0 0-1,0 0 1,1-1 0,-1 1 0,1-2 0,0 1 0,0-1-1,0 0 1,1-1 0,-1 0 0,11 1 0,-6-1 6,0-1-1,0-1 1,0 0 0,0-1 0,0 0-1,-1-1 1,1 0 0,0-1 0,-1-1-1,17-6 1,-20 6-9,-1-1 0,0 1 0,0-1 0,0-1 0,0 1 0,-1-1 0,0-1 0,-1 1 0,1-1 0,-1 0 0,0-1 0,-1 0 0,0 1 1,7-16-1,-9 16-7,-1 1 0,0 0 0,0 0 0,-1-1 0,1 1 1,-1-1-1,-1 1 0,1-1 0,-1 1 0,-1-10 1,1 14-2,-1 0 1,1-1 0,0 1 0,-1 0 0,0 0-1,1 0 1,-1-1 0,0 1 0,0 0 0,0 0-1,0 0 1,0 0 0,-1 0 0,1 1 0,-1-1-1,1 0 1,-1 1 0,1-1 0,-1 1 0,0-1-1,0 1 1,0 0 0,0 0 0,0 0 0,0 0-1,0 0 1,0 0 0,0 0 0,-1 1 0,-2-1-1,-3 0-8,1 1-1,-1 0 0,0 0 0,1 0 0,-1 1 0,1 1 0,-1-1 1,1 1-1,0 0 0,-1 1 0,1 0 0,0 0 0,1 0 1,-1 1-1,0 0 0,-9 8 0,6-2 6,-1 0 1,1 1-1,0 0 1,1 0-1,1 1 1,0 1-1,-13 24 0,19-31 0,-1-1-1,1 1 0,0-1 0,0 1 0,1 0 1,-1 0-1,1 0 0,1-1 0,-1 1 0,1 0 0,1 8 1,-1-11-64,0-1 1,1 0 0,0 0-1,-1 1 1,1-1-1,0 0 1,0 0 0,0 0-1,0 0 1,0 0 0,1 0-1,-1-1 1,0 1 0,1 0-1,0-1 1,-1 1 0,1-1-1,0 1 1,0-1-1,0 0 1,0 0 0,0 1-1,0-1 1,0-1 0,0 1-1,0 0 1,0-1 0,1 1-1,-1-1 1,4 1 0,43 1-4133,-44-2 3149,1 0 0,-1-1 0,0 0-1,1 0 1,-1 0 0,0-1-1,7-3 1,12-11-2716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5:23.6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0 154 3425,'0'0'13884,"32"-21"-13669,101-69-158,-126 85-66,0 0 0,1 0 1,-1 1-1,1 0 0,0 0 0,0 1 0,1 0 0,-1 1 0,1-1 1,-1 2-1,1-1 0,0 1 0,-1 0 0,17 1 0,-5 1-65,-19-1 74,0 1-1,0-1 0,0 1 0,0-1 1,0 1-1,0 0 0,-1 0 0,1-1 0,0 1 1,0 0-1,-1 0 0,1 0 0,0 0 1,-1 0-1,1 0 0,-1 0 0,1 0 1,-1 0-1,0 0 0,1 0 0,-1 0 0,0 0 1,0 0-1,0 0 0,0 1 0,0-1 1,0 0-1,0 0 0,0 0 0,-1 2 1,-2 41 736,0-32-493,-1-1 0,-1 1 1,1-1-1,-2 0 1,-9 15-1,-16 38-2,31-64-235,0 1-1,0-1 1,0 1 0,0-1-1,0 0 1,0 1-1,0-1 1,1 1 0,-1-1-1,0 0 1,0 1-1,0-1 1,0 1-1,1-1 1,-1 0 0,0 1-1,0-1 1,1 0-1,-1 1 1,0-1 0,1 0-1,-1 1 1,0-1-1,1 0 1,-1 0 0,0 0-1,1 1 1,-1-1-1,1 0 1,-1 0 0,0 0-1,1 0 1,-1 0-1,1 1 1,-1-1-1,1 0 1,-1 0 0,0 0-1,1 0 1,-1 0-1,1-1 1,-1 1 0,1 0-1,-1 0 1,0 0-1,1 0 1,-1 0 0,1-1-1,-1 1 1,1 0-1,27-7-71,-26 7 77,8-3-80,0 1 1,-1 0 0,1 1 0,0 0-1,0 1 1,0 0 0,0 0 0,0 1-1,0 1 1,0 0 0,9 3 0,-14-4 60,-1 0 1,0 1-1,0 0 1,0 0-1,0 0 1,0 0-1,0 1 1,0 0-1,-1-1 1,1 1-1,-1 1 1,0-1-1,0 0 1,0 1-1,0-1 1,-1 1-1,1 0 1,-1 0-1,0 0 1,0 0-1,-1 1 1,1-1-1,-1 0 1,0 1-1,0-1 1,0 5-1,1 0 115,-2 0 1,1 0-1,-1-1 1,0 1-1,-1 0 0,0 0 1,0 0-1,-1-1 1,0 1-1,-1-1 0,0 0 1,0 1-1,-1-1 1,0 0-1,0-1 0,-1 1 1,0-1-1,0 0 1,0 0-1,-1 0 0,-1-1 1,1 0-1,-1 0 1,0-1-1,0 0 0,0 0 1,-1 0-1,1-1 1,-1 0-1,0-1 0,-10 3 1,3-1-50,-1-1-1,0 0 1,1-2 0,-1 0-1,0 0 1,-23-2 0,37 0-158,1 0-1,0 0 1,0 0 0,0 0-1,0 0 1,0-1 0,0 1-1,0 0 1,0-1 0,0 1-1,0 0 1,0-1 0,0 1-1,0-1 1,0 0 0,-1-1-1,1 1-315,0 0-1,0-1 0,0 1 0,1-1 1,-1 1-1,0-1 0,1 1 0,-1-1 1,1 0-1,-1 1 0,1-1 0,0 0 1,0 1-1,0-1 0,0-2 0,0-2-680,1 1-1,-1-1 0,1 1 0,1-1 1,-1 1-1,1 0 0,0 0 0,3-6 1,7-12-286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5:24.2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173 70 3505,'0'0'16930,"-27"21"-16199,-84 68-356,108-88-359,0 1-1,1 0 1,-1 1 0,1-1 0,0 0 0,0 1 0,0-1 0,0 1 0,0-1 0,0 1 0,1 0-1,-1 0 1,1 0 0,0 0 0,0 0 0,0 0 0,0 0 0,1 0 0,-1 0 0,1 0 0,0 1 0,0-1-1,0 0 1,0 4 0,1 6 81,-1-10-80,0 1-1,0-1 1,1 0-1,-1 0 1,1 0-1,-1 0 1,1 0-1,0 0 1,0 0-1,0 0 1,1 0-1,-1 0 0,1-1 1,0 1-1,-1 0 1,1-1-1,0 0 1,1 1-1,-1-1 1,0 0-1,4 3 1,0-2-3,-1 0 0,0-1 1,1 0-1,-1 0 0,1 0 1,0-1-1,0 1 0,-1-1 1,1-1-1,12 1 0,-5-1-3,1-1-1,-1 0 1,0-1-1,0-1 0,0 0 1,0 0-1,0-2 1,0 1-1,21-13 1,-24 11-13,-1 0 1,0 0 0,-1-1-1,1 0 1,-2-1 0,1 0-1,-1 0 1,0-1 0,0 0-1,-1 0 1,-1 0 0,1-1-1,-1 0 1,-1 0 0,0 0-1,-1 0 1,0-1-1,0 0 1,-1 1 0,0-1-1,0-16 1,-3 23 43,1 0 0,-1-1-1,0 1 1,-1 0 0,1 0-1,-1 0 1,0 0 0,0 0-1,0 0 1,0 0 0,-1 1-1,1-1 1,-1 1 0,0 0-1,0 0 1,0 0 0,-1 0-1,1 0 1,-1 1 0,1-1-1,-1 1 1,0 0 0,0 0-1,0 1 1,0-1 0,0 1-1,0 0 1,-5-1 0,2 0-20,0 0 0,0 0 1,0 1-1,-1 0 0,1 1 1,0 0-1,0 0 0,-1 0 1,1 1-1,0 0 0,0 0 1,0 1-1,0 0 0,0 0 1,0 1-1,-12 6 1,14-5 59,-1 0 1,1 1 0,0-1 0,1 1 0,-1 0-1,1 1 1,0-1 0,0 1 0,-3 7 0,3-6-746,1 1 0,0 0 0,0 0 0,1 0 1,0 0-1,1 0 0,0 0 0,0 0 0,0 1 1,1-1-1,2 15 0,-2-18 50,1 1-1,0-1 1,1 1 0,-1-1 0,1 1-1,1-1 1,-1 0 0,0 0 0,1 0-1,0 0 1,0 0 0,1-1 0,0 1-1,-1-1 1,1 0 0,8 7 0,-7-8 338,0 0 1,0-1 0,0 1 0,0-1-1,0 0 1,0-1 0,1 1-1,-1-1 1,1 0 0,-1 0 0,1 0-1,7-1 1,4 0 254,-5 0 19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5:24.5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164 1 3449,'0'0'13717,"-21"29"-11474,-65 99-571,79-118-1482,0 0 1,1 0-1,0 1 1,1 0-1,0 0 1,1 0-1,0 1 1,1-1 0,0 1-1,1 0 1,0 0-1,1 0 1,0 0-1,1 0 1,0 0-1,1 0 1,5 23 0,-5-31-176,1-1 0,-1 1 0,1-1 0,0 1 0,0-1 1,1 1-1,-1-1 0,1 0 0,-1 0 0,1 0 0,0-1 0,0 1 1,0-1-1,1 1 0,-1-1 0,0 0 0,1 0 0,0-1 1,-1 1-1,1-1 0,0 1 0,0-1 0,0 0 0,0-1 0,0 1 1,0-1-1,4 0 0,3 1 9,0 0 1,1-1-1,-1-1 1,0 0-1,0 0 0,0-1 1,0 0-1,19-8 1,-17 4-44,0-1 1,0 0-1,-1-1 1,0 0-1,0-1 1,-1-1-1,0 0 1,-1 0 0,0-1-1,0 0 1,-1-1-1,-1 0 1,0 0-1,-1-1 1,0 0-1,-1-1 1,0 1-1,-1-1 1,-1 0-1,0 0 1,-1-1-1,-1 1 1,0-1 0,0 1-1,-2-24 1,-1 35 29,1 0 0,-1-1 0,0 1 0,0 0 0,0 0 0,-1 0 1,1 0-1,-1 0 0,1 0 0,-1 1 0,0-1 0,0 0 0,0 1 1,-1-1-1,1 1 0,0 0 0,-1 0 0,0 0 0,1 0 0,-1 0 1,0 1-1,0-1 0,0 1 0,0 0 0,0 0 0,0 0 0,-1 0 1,1 0-1,-4 0 0,-13-2-144,0 1 0,-1 1 0,-32 1-1,27 1-616,1-1-3592,54 0-12249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5:24.9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59 3185,'0'0'16107,"0"-22"-27445,0 9 6465,0-11 4273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5:25.3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0 3169,'0'0'18769,"0"14"-18440,-6 421 3041,6-433-3368,0-1-1,0 0 0,1 1 0,-1-1 0,0 1 1,0-1-1,1 0 0,-1 1 0,1-1 0,-1 0 1,1 1-1,0-1 0,-1 0 0,1 1 0,0-1 1,0 0-1,0 0 0,0 0 0,0 0 1,0 0-1,0 0 0,0 0 0,0 0 0,0-1 1,1 1-1,-1 0 0,0-1 0,0 1 0,1-1 1,-1 1-1,1-1 0,-1 0 0,2 1 0,6 0-2,1 0 0,-1-1 0,0 0 0,14-2-1,5 0-86,-22 2-90,1 0-1,-1-1 1,0 0-1,0 0 1,0-1-1,0 0 1,0 0-1,-1 0 1,1-1-1,0 1 1,-1-2-1,0 1 1,9-7 0,9-14-3961,-7-5-3887,-9 4-2895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5:25.7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 4185,'0'0'19260,"-24"135"-18732,24-66-56,0 13-96,12-5-88,0 2-96,0-7-96,-1-11-48,7-8-40,-6-11-8,6-13-872,-7-10-3537,1-14-5673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5:26.2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70 1792,'0'0'19861,"94"-8"-19861,-53-3-544,1-10-3609,-13 5-4425,-11 3 3737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36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0 182 4721,'0'0'8747,"10"22"-8501,1 4-180,32 63 244,-45-102 5380,4-22-4747,-1 9-499,-1 20-374,-1-5 10,0 1 0,1-1-1,1 0 1,0 0 0,0 0-1,1 1 1,0-1 0,1 1-1,0-1 1,1 1 0,0 0-1,0 0 1,9-13 0,-7 15-95,-1 0 0,1 0 1,1 1-1,0-1 0,0 1 1,10-7-1,-13 11-318,-1 1 0,1 0-1,-1 0 1,1 0 0,0 1 0,0-1-1,-1 1 1,1 0 0,0 0-1,0 1 1,0-1 0,1 1 0,-1-1-1,0 1 1,0 1 0,0-1 0,0 1-1,6 1 1,13 7-5367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5:26.6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49 6673,'0'0'20357,"89"-27"-20237,-54 16-120,0 4-200,-5 4-1441,-7 3-687,-5 0-1585,-6 0-2400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5:30.3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43 300 1560,'0'0'21861,"-7"-23"-20566,-21-72-402,21 69-208,6 24-509,2 5-87,4 17-244,120 226-25,-62-128 226,-48-89-27,17 36 49,3-1 0,77 104-1,-109-164-53,-1-1 0,2 0 0,-1 0 0,0 0 0,0 0-1,1-1 1,-1 1 0,8 3 0,-10-6 2,0 1 1,0-1-1,0 0 1,0 1 0,1-1-1,-1 0 1,0 0-1,0 0 1,0 0-1,1 0 1,-1 0-1,0 0 1,0 0-1,0 0 1,0-1-1,1 1 1,-1 0-1,0-1 1,0 1-1,0-1 1,0 1-1,0-1 1,0 1-1,0-1 1,0 0-1,0 0 1,0 1-1,-1-1 1,1 0-1,0 0 1,0 0-1,-1 0 1,1 0-1,0 0 1,-1 0-1,1 0 1,-1-2-1,10-17 96,-2-1-1,-1-1 1,-1 0-1,-1 0 1,5-40-1,1-119 235,-11 155-306,2-299 216,-3 178-6976,7 127-6210,0 9 7154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5:31.0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68 3425,'0'0'17486,"-5"-12"-16430,-17-35-354,22 46-694,0 0 0,0 1 0,-1-1-1,1 1 1,-1-1 0,1 1 0,0 0 0,-1-1 0,1 1 0,-1-1 0,1 1 0,-1 0 0,1-1 0,-1 1 0,0 0-1,1 0 1,-1-1 0,1 1 0,-1 0 0,1 0 0,-1 0 0,0 0 0,1 0 0,-1 0 0,0 0 0,1 0-1,-1 0 1,1 0 0,-1 0 0,0 0 0,1 0 0,-1 0 0,1 1 0,-1-1 0,0 0 0,1 0 0,-1 1-1,1-1 1,-1 0 0,1 1 0,-1-1 0,1 0 0,-1 1 0,1-1 0,0 1 0,-1-1 0,1 1 0,0-1 0,-1 1-1,1-1 1,0 1 0,-1 0 0,1-1 0,0 1 0,0-1 0,0 2 0,-16 28 154,12-18-99,1 0 0,0 0-1,1 0 1,0 0 0,1 0-1,0 0 1,1 0 0,0 1 0,3 18-1,-2-26-53,0 0 0,0 0 0,1 0 0,-1-1 0,1 1-1,0-1 1,0 1 0,1-1 0,-1 0 0,1 0 0,0 0 0,0 0 0,1 0-1,-1-1 1,1 1 0,-1-1 0,1 0 0,0 0 0,0 0 0,0-1-1,1 0 1,-1 1 0,1-2 0,-1 1 0,9 2 0,-8-2 4,1-1 0,0 0 1,0 0-1,0 0 0,-1 0 0,1-1 0,0 0 1,0 0-1,0-1 0,0 0 0,0 0 1,-1 0-1,1-1 0,0 1 0,-1-2 1,1 1-1,-1 0 0,0-1 0,9-6 1,-10 5-19,0-1 0,0 1 1,0-1-1,0 0 1,-1-1-1,0 1 0,0-1 1,0 1-1,-1-1 1,0 0-1,0 0 0,0 0 1,-1 0-1,0 0 1,0 0-1,0 0 0,-1 0 1,0-9-1,0 9-19,0-1 0,0 1-1,-1-1 1,0 1 0,0-1-1,0 1 1,-1 0 0,0-1-1,0 1 1,-6-11 0,5 13-5,0 0 0,0 1 0,-1-1 0,1 1 0,-1 0 0,0-1 0,0 2 0,0-1 0,0 0 0,0 1 0,-1 0 0,1 0 0,-1 0 0,1 1 0,-9-2 0,-39-4-1416,30 7-1723,10 1-271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5:31.4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3089,'0'0'17267,"3"30"-16699,22 187 583,12 83-494,-37-298-804,10 44 568,0-24-1714,6-9-3934,-15-13 4927,-1 0 1,1 0-1,-1 0 0,1 0 1,0 0-1,-1 0 0,1 0 1,-1 0-1,1 0 0,0 0 1,-1-1-1,1 1 0,-1 0 0,1 0 1,-1-1-1,1 1 0,-1 0 1,1-1-1,-1 1 0,1 0 1,-1-1-1,1 1 0,-1-1 0,1 1 1,-1-1-1,0 1 0,1-1 1,-1 1-1,0-1 0,1 1 1,-1-1-1,0 1 0,0-1 0,0 0 1,0 1-1,1-1 0,-1 1 1,0-1-1,0-1 0,6-22-1333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5:31.7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4185,'0'0'14910,"0"27"-13535,0 170 544,-1-93-1232,-1-22-466,3 1-1,4-1 1,16 86-1,-20-165-216,0 0 1,0 0-1,0 0 0,0-1 0,0 1 0,1 0 0,-1-1 0,1 1 0,0-1 0,0 1 0,0-1 0,0 0 0,0 0 0,1 0 0,-1 0 0,0 0 0,1-1 0,0 1 0,-1-1 0,1 0 0,0 1 0,0-1 0,0 0 0,-1-1 0,1 1 1,0 0-1,5-1 0,9 2-419,-1-1 1,1-1-1,31-4 1,-38 3-15,1-1-484,-1 0 1,1-1 0,20-7 0,10-7-5882,-17 4-1467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5:32.1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0 138 5049,'0'0'16836,"177"-90"-19237,-118 63-3016,-18 6-5201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03:05:32.4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1 4353,'0'0'18420,"-11"16"-18125,-33 51-261,44-66-34,0 0 0,-1-1 0,1 1 0,0 0 0,0-1 0,-1 1 0,1 0 0,0-1 0,0 1 0,0 0 0,0-1 0,0 1 0,0 0 0,0 0 0,0-1 0,0 1 0,0 0 0,0-1 0,0 1 0,1 0 0,-1 0 0,0-1 0,1 1 0,-1 0 0,0-1 0,1 1 0,-1-1 0,0 1 0,1-1 0,-1 1 0,1-1 0,0 1 0,-1-1 0,1 1 0,-1-1 0,1 1 0,0-1 0,-1 0 0,1 1 0,-1-1 0,2 0 0,30 5 6,-25-4-4,51 4 5,43 7-194,-91-11 163,-1 2 0,1-1-1,-1 1 1,0 0 0,0 1-1,0 0 1,14 9 0,-22-12 25,0-1 1,-1 1-1,1-1 1,0 1-1,0-1 1,0 1-1,0 0 1,-1-1 0,1 1-1,0 0 1,-1 0-1,1 0 1,-1 0-1,1-1 1,-1 1-1,1 0 1,-1 0 0,1 0-1,-1 0 1,0 0-1,0 0 1,1 0-1,-1 0 1,0 0-1,0 0 1,0 0 0,0 0-1,0 0 1,0 0-1,-1 0 1,1 2-1,-1-1 33,-1 0 0,1 0-1,-1 0 1,0 0 0,1 0-1,-1 0 1,0 0-1,0-1 1,0 1 0,0-1-1,-1 1 1,-2 0 0,-10 6 184,-1-1 1,-28 8-1,40-14-246,-50 15 176,-27 9-3039,80-25 2502,-8 4-2361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0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89 736 11138,'0'0'18184,"-15"-3"-17722,7 1-418,3 1-33,0 0 0,1 0-1,-1 0 1,0 0 0,0 1 0,-7 0-1,11 0-9,0 0 0,-1 1-1,1-1 1,0 0 0,0 1-1,0-1 1,0 1-1,0-1 1,0 1 0,0-1-1,0 1 1,0 0 0,0 0-1,0-1 1,0 1 0,0 0-1,0 0 1,1 0 0,-1 0-1,0 0 1,1 0-1,-1 0 1,1 0 0,-1 0-1,1 0 1,-1 1 0,1-1-1,0 0 1,-1 0 0,1 0-1,0 0 1,0 1-1,0-1 1,0 0 0,1 2-1,13 359 204,1 5 697,-9 75-293,0-452-430,29-224 341,-15 71-520,218-1199-1639,-230 1307 1646,-8 44 7,2-1 0,-1 0 0,2 0 0,0 1 0,0-1 0,8-16 0,-11 27-13,0 1 0,0 0 0,0 0 0,0-1 0,0 1 0,0 0 0,0-1-1,0 1 1,1 0 0,-1 0 0,0-1 0,0 1 0,0 0 0,1 0 0,-1-1 0,0 1 0,0 0 0,1 0 0,-1 0 0,0-1 0,1 1 0,-1 0 0,0 0 0,0 0 0,1 0 0,-1 0-1,0 0 1,1 0 0,-1 0 0,0-1 0,1 1 0,-1 0 0,0 0 0,1 1 0,-1-1 0,0 0 0,1 0 0,-1 0 0,0 0 0,0 0 0,1 0 0,-1 0 0,0 0 0,1 1 0,-1-1-1,0 0 1,0 0 0,1 0 0,-1 0 0,0 1 0,0-1 0,1 0 0,-1 1 0,11 19-42,-3 4 134,0 1 1,6 42 0,-8-33 35,71 463 666,28 132 26,-99-600-830,58 209-876,-58-227 730,-2-6-1989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0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1 334 12187,'0'0'15683,"153"-108"-15611,-83 71-24,-5-6-40,6 6-8,-12 3-144,0 7-1136,-12 9-1249,-6 5-2224,-6 5-3441,-11 0 497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1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 5577,'0'0'18243,"-16"27"-17512,2-4-559,5-10-71,0 1 0,1 0 0,1 1 0,0 0 0,1 0 0,1 1 0,0 0 0,1 0 0,0 0 0,-1 31 0,4-19 98,-2 5-73,3 1 0,0-1 0,2 0 0,10 46 0,-11-71-111,2 0 0,-1 0 0,1 0 0,1-1 0,-1 1 0,1-1 0,0 0 0,1 0 0,10 12 1,-11-15-1,1 0 0,-1-1 0,1 1 0,0-1 0,0 0 0,0 0 0,0 0 0,1-1 0,-1 0 0,1 0 0,-1 0 0,1-1 0,0 0 0,0 0 0,8 0 0,-7 0 15,0-1 1,1 0-1,-1-1 0,0 0 1,0 0-1,1 0 0,-1-1 1,0 0-1,0-1 0,-1 1 1,1-1-1,0 0 0,-1-1 1,0 0-1,0 0 1,10-9-1,-5 3-34,-2-1 1,1 0-1,-2-1 1,1 1-1,-2-2 1,1 1-1,8-23 1,3-15-1225,0-1-4682,-3 21-5887,-9 18 4406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77 108 3937,'0'0'14216,"10"-1"-13348,-5 1-791,0 0-1,0 0 1,-1 0-1,1-1 1,-1 0-1,1 0 1,-1-1-1,1 1 0,-1-1 1,1 0-1,-1 0 1,0 0-1,0 0 1,0-1-1,0 0 1,-1 0-1,1 0 0,-1 0 1,0-1-1,0 1 1,0-1-1,0 0 1,0 1-1,-1-1 1,0-1-1,0 1 0,3-9 1,-4 12-61,0-1 1,-1 1 0,1-1-1,-1 1 1,1-1-1,-1 1 1,0-1 0,0 0-1,0 1 1,0-1-1,0 0 1,0 1 0,0-1-1,0 1 1,0-1-1,-1-1 1,0 2-13,1 1-1,-1 0 1,1-1 0,-1 1-1,1 0 1,-1 0-1,1-1 1,-1 1 0,1 0-1,-1 0 1,1 0 0,-1 0-1,1 0 1,-1 0 0,1 0-1,-1 0 1,0 0-1,1 0 1,-1 0 0,1 0-1,-1 0 1,1 0 0,-1 0-1,1 0 1,-1 1 0,1-1-1,-1 0 1,1 0 0,-1 1-1,-7 3-14,1 1 0,0-1-1,1 1 1,-12 12 0,0 1 28,0 0 1,2 2 0,-25 37 0,35-47 13,1 0 0,-1 0 0,2 1 0,-1 0 0,2 0 1,-1 0-1,2 0 0,-1 1 0,1-1 0,0 18 0,2-28-25,0 1 0,0-1 0,1 1 0,-1-1 0,0 1 0,1-1 0,-1 0 0,1 1 0,-1-1 0,1 0 0,-1 1 0,1-1 0,0 0-1,0 0 1,0 0 0,0 0 0,0 1 0,0-1 0,0 0 0,0-1 0,0 1 0,0 0 0,0 0 0,1 0 0,1 0 0,1 1 42,1 0 0,0-1 0,0 0 1,-1 0-1,1 0 0,0 0 0,10-1 0,-4 0 3,1-1 0,0 0 0,0-1 0,-1 0 0,1-1-1,13-5 1,-16 3-292,0 1 0,0-2 1,0 1-1,13-12 0,-20 15-377,1-1-1,-1 1 1,1-1 0,-1 0 0,0 1 0,0-1 0,0 0-1,0 0 1,-1 0 0,2-5 0,-2-1-4734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2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16452,'0'0'11050,"-3"35"-10094,0-10-750,-2 40 576,4 114 1,9 11 138,-4-52-428,38 232 0,-38-347-485,1 0-1,1-1 1,1 0 0,11 24-1,-15-41-16,-1-1 0,1 1-1,-1 0 1,1-1 0,0 0-1,1 0 1,-1 1 0,1-2-1,0 1 1,0 0 0,0-1 0,0 0-1,1 0 1,-1 0 0,1-1-1,0 1 1,0-1 0,0 0-1,0 0 1,0-1 0,0 0-1,0 0 1,9 1 0,1-2 0,-1 0 0,1-1 0,0 0 0,-1-2-1,1 0 1,-1 0 0,19-8 0,-3-1-1112,-1-2-1,35-22 1,-53 28-1197,-1 1-1,0-2 1,15-14-1,-22 20 1038,10-11-5908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2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0 178 4545,'0'0'20948,"83"-138"-21276,-30 117-1600,-12 8-2505,-11 7-4201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2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1 235 8514,'0'0'13015,"1"24"-10796,6 76-712,-7-94-1424,1 0-1,0 1 1,0-1 0,0 0 0,1 0-1,0 0 1,0-1 0,1 1 0,0 0 0,0-1-1,0 1 1,1-1 0,-1 0 0,1 0 0,0-1-1,1 1 1,-1-1 0,1 0 0,0 0 0,0 0-1,0-1 1,0 1 0,1-1 0,0-1 0,-1 1-1,1-1 1,0 0 0,0 0 0,0-1 0,0 0-1,0 0 1,1 0 0,-1-1 0,0 1-1,0-2 1,8 0 0,-8 0 15,0-1 1,-1 0-1,0 0 0,1 0 0,-1 0 1,0-1-1,0 0 0,0 0 1,0-1-1,-1 1 0,0-1 0,1 0 1,-1 0-1,0 0 0,-1-1 1,1 1-1,-1-1 0,0 0 0,3-5 1,8-15 194,-1-1 0,13-38 0,-17 37-241,-1-1 1,-1 0 0,-1 0-1,-2-1 1,2-43 0,-5 26-3503,0-3-3625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3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 11258,'0'0'11304,"-19"26"-10078,-59 88-369,72-103-790,0 0 0,1 0 0,0 1 0,0 0 0,2 0 0,-1 0 0,1 0 0,1 0 0,0 1 1,1-1-1,0 20 0,0-2-24,1-19-16,-1-3-34,0 1 1,1 0-1,0 0 1,1-1 0,2 13-1,-3-20 14,0 1 1,1-1-1,-1 1 0,1-1 0,0 0 0,-1 1 1,1-1-1,0 0 0,0 1 0,0-1 0,0 0 1,0 0-1,0 0 0,0 0 0,0 0 0,0 0 1,0 0-1,1 0 0,-1 0 0,0-1 0,1 1 1,-1 0-1,0-1 0,1 1 0,-1-1 0,1 0 1,-1 1-1,1-1 0,-1 0 0,1 0 0,-1 0 1,1 0-1,-1 0 0,1 0 0,-1-1 0,1 1 1,1-1-1,1-1 58,0 1 1,-1-1 0,1 0-1,-1 0 1,0 0 0,1-1-1,-1 1 1,0-1 0,-1 0-1,1 0 1,0 0-1,-1 0 1,1 0 0,-1 0-1,3-7 1,32-65 203,-26 52-205,5-24 7,-2-1 1,10-57-1,-19 82 664,-4 50-815,0 0-1,2-1 0,9 41 1,14 4-2391,-22-62 1340,1 0 1,0 0-1,1-1 1,0 0-1,8 8 1,3-1-5650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3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12803,'0'0'17363,"-18"145"-16930,24-63-97,12 16-24,-1 8-24,7 6-120,-7-6-96,7-3-8,-6-13-64,-1-8-192,1 11-960,5-24-3025,-11-16-4441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4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36 858 7938,'0'0'15910,"-6"31"-15390,-1 1-382,0 5 49,0 1 1,3 0 0,0 50-1,5-33 361,3 0 0,2-1 0,17 69 1,-19-115-200,1-12 4,1-17 55,52-275-171,75-410-1490,-66 328 1010,-67 378 239,-1-1-1,1 1 1,0-1-1,0 1 1,0 0-1,0-1 0,0 1 1,0 0-1,0-1 1,0 1-1,0-1 0,0 1 1,0 0-1,0-1 1,1 1-1,-1 0 0,0-1 1,0 1-1,0 0 1,0-1-1,1 1 0,-1 0 1,0-1-1,0 1 1,1 0-1,-1 0 1,0-1-1,0 1 0,1 0 1,-1 0-1,0-1 1,1 1-1,-1 0 0,0 0 1,1 0-1,-1 0 1,0-1-1,1 1 0,-1 0 1,1 0-1,-1 0 1,0 0-1,1 0 0,-1 0 1,0 0-1,1 0 1,-1 0-1,1 0 1,-1 0-1,0 1 0,1-1 1,0 1-21,0 0 1,0 0-1,0 1 1,0-1-1,0 0 1,0 0-1,0 1 0,-1-1 1,1 1-1,-1-1 1,1 1-1,-1-1 1,1 1-1,-1 1 1,40 234 867,1 11 396,83 283-1,-81-364-1551,-35-111-2778,-5-1-4356,-3-37 239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4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0 215 7218,'0'0'16551,"12"-2"-15383,34-9-258,0-1 0,-1-3 0,-1-2 0,63-34 0,-5 4-4055,2 7-7314,-76 31 2414,-8-1 1775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5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2817,'0'0'19418,"3"25"-18184,-1-5-956,3 26 736,21 84 0,0-43-412,3 0 1,68 137-1,-82-205-1560,-14-19 864,-1 0 0,0 0 0,1 0-1,-1 0 1,0 0 0,1 0 0,-1 0 0,0-1 0,0 1 0,1 0 0,-1 0 0,0 0-1,1-1 1,-1 1 0,0 0 0,0 0 0,0 0 0,1-1 0,-1 1 0,0 0 0,0-1-1,0 1 1,1 0 0,-1 0 0,0-1 0,0 1 0,0 0 0,0-1 0,0 1 0,0 0-1,0-1 1,0 1 0,0 0 0,0-1 0,0 0 0,0-44-4373,-11 4 76,-6 1-641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5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141 566 1568,'0'0'11076,"-17"-22"-6332,-53-73-1810,63 85-2524,1 0 0,0 0 0,0-1 0,1 1 0,1-1 0,0 0 0,0-1 0,1 1 0,0-1 0,1 1 0,0-1 0,1 0 0,1 0 0,-1 1 0,2-1 0,3-22 0,-3 16-217,1 9-136,0-1 0,1 1 0,0 0 0,0 0 0,1 0 0,0 0 0,0 1 0,1-1 0,0 1 0,1 0 0,0 1 0,11-12 0,-8 9-34,1 0-1,0 2 1,0-1 0,1 1-1,0 0 1,0 1 0,1 1-1,22-10 1,-25 13-23,0 0 0,1 1 0,-1 0 0,1 0 0,0 1 0,-1 0 0,1 1 0,0 0 0,-1 1 0,1 0 0,0 0 0,-1 1 0,1 0 0,-1 1 0,0 0 0,0 0 0,0 1 0,0 1 0,0-1 0,-1 1 0,0 1 0,0-1 0,0 1 0,6 7 0,1 5 106,-1 0 0,-1 1 1,-1 0-1,0 1 0,-2 1 0,0 0 0,-1 0 1,-1 0-1,9 45 0,-10-27 152,-1 1 1,-2 0-1,-2 0 1,-6 75-1,0-84-74,-1 0 1,-2 0-1,-1-1 1,-1 0-1,-19 41 0,6-24 109,-3-1-1,-42 62 0,63-101-308,-1 0 0,0 0-1,0-1 1,0 1 0,-1-1 0,0 0 0,0-1 0,0 0-1,-1 0 1,0 0 0,0 0 0,0-1 0,-1-1-1,1 1 1,-1-1 0,0 0 0,0-1 0,0 0-1,0 0 1,0-1 0,-16 1 0,22-2-266,0-1-1,1 1 1,-1-1 0,0 0-1,0 0 1,1 1 0,-1-1-1,0 0 1,1 0 0,-1-1-1,1 1 1,0 0 0,-1 0-1,1-1 1,0 1 0,0-1-1,-1 1 1,1-1 0,0 0-1,1 1 1,-1-1 0,0 0-1,0 0 1,1 1 0,-1-3-1,-1-1-1463,-5-14-7655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6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1 7642,'0'0'20736,"-19"30"-19904,1-2-626,3-7-69,1 1 0,1 0 0,1 1 0,1 0 0,0 1 0,2 0 0,-7 33 0,1 26 535,4 1-1,-2 142 1,13-213-659,1-1 1,-1 1-1,2-1 0,0 0 1,0 0-1,1 0 1,1 0-1,0 0 0,0 0 1,2-1-1,-1 0 1,9 12-1,-9-16-10,0-1 1,1 0-1,0 0 1,0 0-1,0-1 1,1 0-1,0 0 1,0 0-1,0-1 1,0 0-1,1-1 1,-1 0-1,1 0 1,0 0-1,0-1 1,0 0-1,1-1 1,14 1-1,-2 0-79,0-1 1,1-2-1,-1 0 1,0-1-1,25-6 1,-32 5-36,-1-2 0,1 1 0,-1-2 0,0 0 0,0 0 0,-1-1 0,0-1 0,19-15 0,-26 19-512,-1-1 1,0 1 0,0-1 0,-1 1-1,1-1 1,3-7 0,4-6-4842,1 0-3828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36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1 3529,'0'0'14759,"-23"24"-13724,-74 80-446,92-100-552,1 0-1,0 0 0,0 1 1,1 0-1,-1 0 1,1 0-1,0 0 0,1 0 1,-1 1-1,1-1 0,0 1 1,0 0-1,1 0 1,0-1-1,0 1 0,0 0 1,0 0-1,1 0 0,1 10 1,0 3 62,-2-16-80,1-1 0,0 1 0,1-1 0,-1 1 0,0-1 0,1 0 0,-1 1 0,1-1 0,0 1 0,0-1 0,0 0 0,0 0 0,0 1 0,0-1 0,1 0 0,-1 0 0,1 0 0,-1 0 0,1-1 1,0 1-1,4 3 0,-3-4 26,0 1 1,1 0 0,0-1-1,-1 0 1,1 0 0,0 0-1,0 0 1,0 0 0,-1-1 0,1 0-1,0 0 1,8-1 0,-4 0 11,1 0 1,-1-1 0,1 0 0,-1 0-1,1-1 1,-1 0 0,0-1-1,0 0 1,-1 0 0,1 0 0,-1-1-1,9-8 1,-9 6-73,1 0-1,-1-1 1,-1 0 0,0-1-1,0 1 1,-1-1 0,0 0-1,0-1 1,-1 1 0,0-1-1,0 0 1,-2 0 0,1 0-1,-1 0 1,1-19 0,-3 28-56,-4 7 53,1-1 0,-1 0 1,1 1-1,0-1 0,0 1 0,1 0 0,-1 0 1,1 0-1,1 0 0,-1 1 0,1-1 0,0 0 1,0 1-1,1-1 0,0 0 0,0 1 0,1-1 1,-1 1-1,4 10 0,-4-15-83,1-1-1,-1 1 1,1-1 0,-1 0-1,1 1 1,0-1 0,0 1-1,-1-1 1,1 0 0,0 0-1,0 1 1,0-1 0,1 0-1,-1 0 1,0 0 0,0 0-1,0 0 1,1 0 0,-1-1-1,1 1 1,-1 0 0,0-1-1,1 1 1,-1-1 0,3 1-1,25 3-5637,-12-3 925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8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0 3081,'0'0'24155,"-6"11"-23541,-2 7-489,0 0-1,1 1 1,1 0 0,1 0-1,1 0 1,-4 39 0,-3 140 958,10-158-927,-1 29 76,-1 9 4,7 84 1,-2-141-219,0 1 0,2 0 0,1-1 0,0 0 1,2 0-1,0-1 0,1 0 0,18 32 1,-21-45-35,0-1 0,0 1 0,1-1 1,-1-1-1,1 1 0,1-1 0,-1 0 0,1-1 1,-1 1-1,2-1 0,-1 0 0,0-1 1,1 0-1,-1 0 0,1-1 0,0 0 0,0 0 1,0-1-1,0 1 0,0-2 0,0 1 1,0-1-1,0-1 0,0 0 0,0 0 0,0 0 1,0-1-1,0 0 0,0 0 0,-1-1 1,1 0-1,-1-1 0,0 0 0,12-7 0,2-6-475,-1 0-1,-1-1 0,-1-1 0,25-33 0,-20 22-3297,-1 0-3294,-5 7-1338,-10 12 3480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8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130 109 3241,'0'0'23975,"-21"12"-23882,5-4-89,7-4-3,1 1 0,-1 0 1,1 0-1,-1 1 0,-7 7 0,13-10 3,0 0 0,0 1-1,0-1 1,0 1 0,1 0-1,0 0 1,-1-1 0,1 2-1,1-1 1,-1 0-1,1 0 1,-1 1 0,1-1-1,0 0 1,1 1 0,-1-1-1,1 7 1,0 7 3,0-1 0,2 1 0,0-1 0,1 1 0,1-1 1,0 0-1,1 0 0,9 19 0,-11-31-3,-1 0-1,1 0 1,0 0-1,0 0 1,1-1 0,-1 1-1,1-1 1,0 0-1,0 0 1,0 0 0,1-1-1,0 0 1,-1 1-1,1-2 1,0 1 0,0 0-1,1-1 1,-1 0-1,0 0 1,1-1 0,-1 0-1,1 0 1,-1 0-1,1 0 1,0-1-1,-1 0 1,1 0 0,0 0-1,7-2 1,-8 0 9,-1 1 1,1 0-1,-1-1 1,0 0 0,0 0-1,0 0 1,0-1-1,0 1 1,0-1-1,-1 0 1,1 0-1,-1 0 1,0-1-1,0 1 1,0-1-1,0 1 1,-1-1-1,0 0 1,1 0-1,0-5 1,5-8 31,-1-1 0,-1 0 0,6-27 0,-4 0 27,-2 0-1,-2-1 1,-3-55 0,-1 95-45,0 0 1,-1 0-1,0 1 0,0-1 1,0 0-1,0 1 1,-1-1-1,0 1 1,-5-9-1,6 11-124,0 1 0,-1 0 0,1 0 0,-1 0 0,0 0-1,0 0 1,0 0 0,0 0 0,0 1 0,0-1 0,0 1 0,0-1 0,-1 1-1,1 0 1,-1 0 0,1 0 0,-1 0 0,1 0 0,-1 1 0,1-1 0,-1 1 0,0-1-1,-3 1 1,5 0-152,0 1-1,0-1 0,-1 0 1,1 0-1,0 1 0,0-1 1,0 0-1,-1 1 1,1 0-1,0-1 0,0 1 1,0-1-1,0 1 0,0 0 1,0 0-1,0 0 0,0 0 1,1 0-1,-1 0 0,0 0 1,0 0-1,1 0 1,-1 0-1,1 0 0,-1 0 1,1 0-1,-1 0 0,1 1 1,0-1-1,-1 0 0,1 2 1,-2 46-9716,2-38 6571,0 6 1810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9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1 139 4097,'0'0'16163,"20"23"-15338,124 147 859,-132-148-1294,-10-19-265,-1 0 0,1 0 1,-1 0-1,1-1 0,0 1 1,0 0-1,0-1 0,0 1 1,6 4 1274,-9-66 154,-1 27-1377,2 0 1,6-43 0,-5 65-204,1 1 1,0-1 0,1 1-1,0 0 1,0-1 0,1 1-1,1 1 1,-1-1 0,1 1 0,1 0-1,-1 0 1,8-7 0,-7 8-1,1 1 0,0-1 0,0 2 0,1-1 0,0 1 0,-1 0 0,2 1 0,-1 0 0,0 0 0,1 1 0,11-3 0,-15 5 20,-1 0-1,0 0 1,0 1-1,0-1 1,1 1 0,-1 0-1,0 1 1,0-1 0,1 1-1,-1-1 1,0 1-1,0 1 1,0-1 0,0 0-1,0 1 1,0 0-1,-1 0 1,1 0 0,0 1-1,-1-1 1,0 1-1,1-1 1,-1 1 0,0 0-1,-1 1 1,5 4-1,1 5 64,0 1-1,-1 0 1,0 0-1,-1 1 1,6 24-1,15 81 245,-19-76-332,-6-33 3,-1-7-149,-1-1 0,1 1 0,0 0 0,0 0 0,1 0 0,-1-1 1,1 1-1,1 3 0,-1-6-268,-1 1-1,0-1 1,1 0 0,-1 0 0,1 0-1,0 0 1,-1 0 0,1 0-1,0 0 1,-1-1 0,1 1 0,0 0-1,0-1 1,0 0 0,0 1 0,-1-1-1,1 0 1,0 0 0,0 0-1,2 0 1,9 0-6063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9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0 180 7282,'0'0'15594,"26"26"-15248,5 7-261,3 1 43,51 42 1,-83-73-67,1 0 0,-1-1 0,1 0 0,0 0 0,0 0 1,0 0-1,0 0 0,0 0 0,1-1 0,-1 0 0,0 0 0,1 0 0,-1 0 1,1 0-1,-1 0 0,7-1 0,-10 0-8,1 0 0,0-1 0,0 1 0,-1-1 0,1 1 0,0-1 0,-1 1 0,1-1 0,0 1 0,-1-1 0,1 0-1,-1 1 1,1-1 0,-1 0 0,1 1 0,-1-1 0,0 0 0,1 0 0,-1 0 0,0 1 0,0-1 0,1 0 0,-1 0 0,0-1 0,5-28 669,-4 24-517,30-289 163,-31 293-572,0 1 0,0 0 0,1-1 0,-1 1 0,0 0 0,1 0 0,-1-1 0,1 1 0,0 0 0,-1 0 1,1 0-1,0 0 0,0 0 0,0 0 0,0 0 0,0 0 0,1-1 0,0 1-372,0 0 0,-1 0 0,1 1 0,0-1 1,0 1-1,0-1 0,-1 1 0,1 0 0,0 0 0,0 0 1,0 0-1,0 0 0,0 0 0,0 0 0,-1 1 1,1-1-1,0 1 0,0-1 0,2 2 0,8 6-7157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49:59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1 174 3289,'0'0'17663,"19"-3"-16785,62-12-26,-79 15-779,1-1 0,-1 0 1,1 0-1,-1-1 0,0 1 0,0 0 0,1-1 0,-1 1 0,0-1 1,0 0-1,-1 0 0,1 0 0,0 0 0,0 0 0,-1 0 0,0 0 0,1-1 1,-1 1-1,0 0 0,0-1 0,1-3 0,0-1 223,-1 0 0,0 0 1,0 0-1,0 0 0,-1-9 0,0 13-118,0-57 2247,-1 60-2355,0 0-1,0 0 0,0 1 1,0-1-1,0 0 0,0 0 0,0 1 1,0-1-1,0 1 0,0-1 1,0 1-1,0-1 0,0 1 0,1-1 1,-1 1-1,0 0 0,0-1 1,1 1-1,-2 1 0,-7 11-53,1-1-1,1 2 1,0-1-1,0 1 1,2 0-1,-1 0 1,2 0 0,0 1-1,-3 19 1,2 11-117,-1 85-1,5-127-18,1-1 0,1 1 0,-1 0 0,0-1 0,1 1 0,-1 0 0,1-1 0,0 1 0,0 0 0,0-1-1,0 0 1,0 1 0,0-1 0,1 1 0,-1-1 0,1 0 0,0 0 0,0 0 0,-1 0 0,1 0 0,3 1-1,-3-1-204,1-1-1,0 0 0,0 0 1,0 0-1,0 0 1,0 0-1,0-1 0,0 1 1,0-1-1,0 0 0,0 0 1,0 0-1,0 0 0,0-1 1,0 1-1,0-1 0,0 0 1,0 0-1,0 0 0,4-2 1,1-1-987,-1-1 1,1 0 0,-1 0 0,0-1-1,0 0 1,-1 0 0,12-13-1,11-16-6919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00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1 234 5553,'0'0'13516,"20"14"-13027,66 43-52,-48-26 71,-18-16 3649,-19-54 204,-2 32-3857,2-13-220,0 0 0,1 1 0,1-1 0,0 1 0,2-1 0,0 1 0,15-33 0,-16 43-535,1 0 1,0 1-1,0 0 0,1 0 0,0 0 0,0 1 1,13-11-1,-14 14-460,0-1-1,1 2 1,0-1 0,0 1-1,0 0 1,0 0 0,0 0-1,1 1 1,-1 0 0,1 0 0,12-1-1,12 0-4893,-1 3-1907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00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0 8730,'0'0'19493,"-11"8"-19315,9-7-174,-4 3 43,0-1 0,1 1 0,0 0 0,0 0 0,0 1-1,0 0 1,1 0 0,-1 0 0,1 0 0,1 0 0,-1 1 0,1 0 0,0 0-1,0 0 1,0 0 0,1 0 0,-2 9 0,2-5 34,-8 61 89,11-70-193,-1 0 0,0 0 0,1 0 0,-1 0 0,1 0 0,-1 0 0,1-1 0,-1 1 0,1 0 0,0 0 0,-1-1 0,1 1 0,0 0 0,0-1 1,-1 1-1,1-1 0,0 1 0,0-1 0,0 1 0,0-1 0,0 1 0,-1-1 0,1 0 0,0 0 0,0 0 0,0 1 0,0-1 0,0 0 0,0 0 0,2 0 0,39 0-790,-32 0 579,-1 0-30,1 0 1,0 1 0,-1 0 0,19 5 0,-26-5 255,0-1-1,0 1 1,0 0-1,0-1 1,0 1-1,0 0 1,0 0-1,0 0 1,-1 1 0,1-1-1,0 0 1,-1 1-1,1-1 1,-1 1-1,1-1 1,-1 1 0,0 0-1,0-1 1,0 1-1,0 0 1,0 0-1,0 0 1,0 0-1,0 0 1,-1 0 0,1 0-1,-1 0 1,1 3-1,-1 2 85,1 0-1,-1 0 1,-1-1-1,1 1 1,-1 0 0,0 0-1,-1-1 1,0 1-1,0-1 1,0 1-1,-1-1 1,0 0-1,0 0 1,0 0 0,-1 0-1,0-1 1,0 1-1,0-1 1,-1 0-1,0 0 1,0-1-1,-8 7 1,9-8-591,-1 1 0,1-1 0,-1 0 1,0 0-1,0 0 0,0-1 0,-1 0 0,1 0 0,0 0 0,-1-1 0,1 1 1,-1-1-1,1-1 0,-10 1 0,2-1-6109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00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54 254 10202,'0'0'15315,"23"122"-16555,-23-111-200</inkml:trace>
  <inkml:trace contextRef="#ctx0" brushRef="#br0" timeOffset="1">1 48 18668,'0'0'9242,"41"-48"-16636,-11 48 1473,-7 0-3161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01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11 15739,'0'0'10479,"-12"28"-9028,-40 93-526,48-111-824,0 0 1,1 0-1,0 0 0,1 1 0,0-1 0,1 1 1,0-1-1,1 1 0,1 17 0,0 3 25,-1-29-123,0 1 1,0 0-1,0 0 1,1-1 0,-1 1-1,1-1 1,-1 1-1,1 0 1,0-1 0,0 1-1,0-1 1,1 0-1,-1 1 1,1-1-1,-1 0 1,1 0 0,0 0-1,-1 0 1,1 0-1,0 0 1,0 0 0,0-1-1,1 1 1,-1-1-1,0 1 1,1-1-1,-1 0 1,1 0 0,3 1-1,-2-1-7,0 0-1,0-1 1,0 1-1,0-1 1,0 0 0,0 0-1,0-1 1,1 1-1,-1-1 1,0 0-1,0 0 1,0 0-1,0 0 1,-1-1 0,1 1-1,0-1 1,0 0-1,-1 0 1,4-4-1,6-5-1,-1-1-1,0 0 1,-1-1 0,-1 0-1,0-1 1,0 0-1,-2 0 1,0-1-1,0 0 1,-2-1-1,0 0 1,0 0-1,-2 0 1,0-1-1,-1 1 1,0-1 0,-1 0-1,-1-22 1,-1 37 13,0 0 0,0 0 0,-1 0 0,1 0 0,0 0 0,-1 0 0,1 0 0,-1 0 0,0 0 0,0 0 0,0 0 1,0 1-1,0-1 0,0 0 0,0 1 0,0-1 0,-1 1 0,1-1 0,0 1 0,-1-1 0,0 1 0,1 0 0,-1 0 0,0 0 1,1 0-1,-1 0 0,0 0 0,0 0 0,-4 0 0,-3-1-460,-1 0 0,0 0-1,0 1 1,-18 1 0,26 0 252,-1 0-154,1 1 0,-1 0 0,0-1 0,1 1 0,-1 0 0,1 0 0,-1 0 0,1 1 0,0-1 0,-1 1 0,1-1 0,0 1 0,0 0 0,0-1 0,0 1 0,1 0 0,-1 0 0,0 1 0,1-1 0,-1 0 0,1 0 0,0 1 1,0-1-1,-1 3 0,-6 17-5821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01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1 103 14595,'0'0'7372,"22"22"-7304,71 71 14,-51-43 523,-40-48-334,-1 0-1,-1 0 1,1 0 0,0 0-1,0 0 1,-1 0-1,1 0 1,-1 0 0,0 0-1,1 1 1,-1-1 0,0 4 1637,0-44-405,0 24-1502,1-1-1,1 0 1,1 1-1,0 0 1,0-1 0,2 1-1,0 0 1,0 1 0,1 0-1,1-1 1,0 2-1,1-1 1,0 1 0,1 0-1,1 1 1,13-13 0,-21 22-10,0 0 0,0 0 0,0 0 0,0 1 1,1-1-1,-1 0 0,1 1 0,-1 0 1,1 0-1,-1 0 0,1 0 0,0 0 0,0 0 1,-1 0-1,1 1 0,0 0 0,0-1 0,0 1 1,0 0-1,0 1 0,-1-1 0,1 0 1,0 1-1,0 0 0,0-1 0,-1 1 0,4 2 1,-1 0 13,-1 0 0,0 0 0,0 1 0,0 0 0,-1-1 0,1 2 0,-1-1 0,0 0 0,0 1 1,0-1-1,-1 1 0,1 0 0,1 6 0,4 11 242,-1 1 0,-1 0 1,0 0-1,2 43 0,-3 16-1391,-5-1-6520,0-81 7558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37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0 3025,'0'0'14675,"0"30"-13758,0-4-736,-1 20 118,3 0 1,10 67-1,7-1 425,65 207-1,-70-275 529,-14-56 944,-1 9-2185,1 0 1,-1 0 0,0 0-1,0 0 1,0 0 0,0 1-1,0-1 1,-1 0 0,1 1 0,-1-1-1,1 1 1,-1 0 0,0-1-1,0 1 1,0 0 0,0 0-1,-1 0 1,1 1 0,-1-1 0,1 0-1,-1 1 1,1-1 0,-1 1-1,0 0 1,1 0 0,-1 0-1,0 1 1,0-1 0,-5 0 0,0-1-46,1 1 1,-1 0 0,0 1 0,0-1 0,1 1 0,-1 1 0,0 0-1,1 0 1,-1 0 0,1 1 0,-13 4 0,9-1 30,1 1 0,0 0 0,0 0 0,1 1 0,0 1 0,0-1 0,0 1 0,1 1-1,-10 12 1,14-15 3,0 0 0,0 0 0,0 1 0,1-1 0,0 1 0,0 0 0,0 0 0,1 0 0,0 0 0,0 0 0,1 1 0,0-1 0,1 0 0,-1 1 0,1-1 0,1 10 0,0-15 10,0 0 0,0 0 0,0 0 0,0-1-1,0 1 1,1 0 0,-1-1 0,0 1 0,1-1 0,-1 1-1,1-1 1,0 0 0,-1 0 0,1 0 0,0 0 0,0 0-1,0 0 1,-1 0 0,1 0 0,0-1 0,0 1 0,0-1-1,0 1 1,0-1 0,1 0 0,-1 0 0,2 0 0,66 0 165,-60 0-159,-2-1-290,0 0 0,-1-1 0,1 0 0,-1 0 0,1-1 0,-1 1 0,0-2 0,0 1 0,0-1 0,-1 0 0,7-5 0,-1 1-1243,14-10-5063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03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69 3017,'0'0'25993,"-6"-11"-24923,-18-35-354,18 34-188,13 196-50,8 0 0,56 266 0,-58-378-1142,-7-33-2453,1-2-5433,-2-25 54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09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14 3745,'0'0'16903,"-4"-2"-16490,-21-9 1095,18 41-945,4-17-545,-1 0 1,0 0 0,-1 0 0,-1 0 0,0 0-1,-14 20 1,-28 33-3362,-14-7-9626,33-39 9667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11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1256,'0'0'21269,"0"-2"-20993,0 7-81,2 42 473,2 0 1,1-1 0,25 91 0,-20-112-2024,3-17-6508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12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0 198 5977,'0'0'18470,"5"-4"-18020,173-103 1174,-79 47-1581,-92 56-426,0 0-1,0 1 0,0 0 1,1 0-1,-1 1 1,1 0-1,10-2 0,6 3-4806,0 3-4096,-11 2 4100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12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0 191 4217,'0'0'18852,"3"-12"-18632,-2 8-201,1-3-8,-1 1 1,1-1-1,0 1 0,0 0 0,1 0 0,-1 0 0,1 1 0,1-1 0,-1 0 0,1 1 0,0 0 0,0 0 0,1 0 0,4-4 0,7-2-17,0 1 0,1 0 0,0 1 0,0 1 0,0 1 0,1 0 0,1 2 0,-1 0 0,1 0 0,0 2 0,0 0 0,0 2 0,38 1 0,-55 0 1,-1 0 0,1 0-1,0 1 1,-1-1 0,1 0-1,0 1 1,-1 0 0,1-1 0,0 1-1,-1 0 1,1 0 0,-1 0-1,0 0 1,1 0 0,-1 0-1,0 1 1,1-1 0,-1 0-1,0 1 1,0-1 0,0 0-1,0 1 1,0 0 0,-1-1-1,1 1 1,0-1 0,-1 1 0,1 0-1,-1-1 1,0 1 0,1 3-1,1 8 48,-1 0-1,0 0 0,-2 18 0,1-14 104,-1-7-4,0-1 0,-1 1 1,0 0-1,-1-1 0,0 1 0,0-1 0,-1 0 0,0 0 0,-1-1 0,0 1 0,0-1 0,-1 0 0,0 0 0,0-1 0,-1 1 0,-8 5 0,0 2 41,-1-2-1,0 0 0,-1-1 1,-1-1-1,0-1 0,-34 15 1,3-9-879,28-11-4187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13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24 4745,'0'0'18661,"-2"-6"-17910,-7-12-595,7 35-106,10 50 195,55 195 1833,-39-175-1636,15 40 63,-8-23-969,-13-35-2725,-17-54-5445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15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165 125 3393,'0'0'18918,"-4"-17"-17793,-13-55-289,17 70-679,0 0 1,-1 0-1,1 0 1,-1 0-1,0 0 1,0 1-1,0-1 1,0 0-1,0 0 0,0 1 1,0-1-1,0 0 1,-1 1-1,1 0 1,-1-1-1,1 1 1,-3-2-1,3 3-103,0-1 0,0 1 0,-1-1 0,1 1 0,0 0 0,-1 0 0,1 0 0,0 0 0,-1 0 0,1 0 0,0 0 0,0 0 0,-1 0 0,1 1 0,0-1 0,-1 0 0,1 1 0,-2 0 0,-1 2-62,0-1 1,0 1-1,0-1 1,1 1-1,-1 0 1,1 0-1,0 0 1,0 1-1,-5 6 1,-1 7-15,1 1 1,1 0-1,1 0 1,0 0-1,1 1 1,-4 32 0,4 4 6,2 58 1,3-108 12,1 0 1,0-1-1,-1 1 1,1 0-1,1-1 0,-1 1 1,1-1-1,0 1 1,0-1-1,0 0 0,0 0 1,1 0-1,-1 0 0,1 0 1,0-1-1,1 1 1,3 3-1,-5-5 0,0 0 0,1-1 0,-1 1 1,0-1-1,1 1 0,-1-1 0,1 0 0,0 0 0,-1 0 0,1 0 1,0 0-1,-1-1 0,1 0 0,0 1 0,0-1 0,0 0 0,-1 0 1,1 0-1,0-1 0,0 1 0,-1-1 0,1 1 0,0-1 0,-1 0 0,1 0 1,0 0-1,-1 0 0,1-1 0,-1 1 0,4-3 0,4-5 5,-1 0 0,0 0 0,-1 0 0,0-1 0,0-1 1,-1 1-1,7-14 0,38-84 19,-43 84-70,0-1 0,-1-1 0,-2 1 1,0-1-1,-2 0 0,-1-1 0,0-45 398,-9 105-341,-4 29 277,3 1-1,3-1 1,2 1 0,13 114-1,21 55 268,-29-210-543,0-3-519,2-1 0,-1 0 0,2 0 0,12 26 1,-18-42 162,1-1 0,0 1 0,0-1 0,1 0 0,-1 1 0,0-1 0,0 0 0,1 0 0,-1 0 0,1 0 0,-1 0 0,1 0 0,-1 0 1,1 0-1,-1-1 0,1 1 0,2 0 0,11 6-5089,-3-2-874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16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10362,'0'0'15956,"29"-32"-18893,-11 19-2528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16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171 102 3001,'0'0'22961,"-13"-19"-21329,-40-53-735,53 71-889,0 1-1,0-1 0,-1 1 1,1-1-1,0 1 0,-1-1 1,1 1-1,0-1 0,-1 1 1,1-1-1,-1 1 0,1-1 1,-1 1-1,1 0 0,-1-1 1,1 1-1,-1 0 0,1-1 1,-1 1-1,1 0 0,-1 0 1,1-1-1,-1 1 0,0 0 0,1 0 1,-1 0-1,1 0 0,-1 0 1,0 0-1,1 0 0,-1 0 1,0 0-1,1 0 0,-1 0 1,1 1-1,-1-1 0,1 0 1,-1 0-1,0 0 0,1 1 1,-1-1-1,1 0 0,-1 1 1,1-1-1,-1 1 0,1-1 1,-1 1-1,-9 26 37,9-21-3,-18 61 343,3 1 1,3 0 0,3 2 0,3-1-1,2 106 1,5-163-362,1 1 0,0 0 0,1-1 0,0 1-1,1-1 1,1 1 0,0-1 0,0 0 0,1-1 0,0 1 0,1-1 0,1 0-1,10 14 1,-11-18-75,1 1 0,0-2-1,0 1 1,0-1-1,0 0 1,1 0 0,0-1-1,1 0 1,-1-1 0,1 1-1,0-2 1,0 1-1,0-1 1,0-1 0,0 0-1,1 0 1,-1-1 0,11 1-1,-13-1-65,1-1 0,-1 0 1,1 0-1,-1 0 0,1-1 0,-1 0 0,1-1 0,-1 1 0,0-1 0,0-1 1,0 0-1,0 0 0,0 0 0,0 0 0,-1-1 0,0-1 0,1 1 0,-2-1 1,1 0-1,0 0 0,-1 0 0,0-1 0,-1 0 0,1 0 0,-1 0 0,0 0 1,0-1-1,-1 0 0,0 0 0,3-10 0,0 1 27,-1-1 0,0 0-1,-1 0 1,-1-1 0,-1 1 0,0 0 0,-2-1-1,0 1 1,-2-21 0,1 36 67,0 0 0,0 0 1,0 0-1,-1 0 0,1 0 0,0 0 1,-1 1-1,1-1 0,-1 1 0,1-1 1,-1 1-1,0 0 0,0-1 0,0 1 1,0 0-1,0 0 0,0 0 0,0 1 1,0-1-1,0 0 0,0 1 0,0-1 1,0 1-1,0 0 0,-1 0 1,1 0-1,0 0 0,0 0 0,0 0 1,-1 0-1,1 1 0,0-1 0,0 1 1,0 0-1,-4 1 0,1 3 36,0 1 0,0-1 0,0 1 0,1 0 0,0 0 0,0 1 0,0-1 0,1 1 0,-4 11 0,-21 68 509,27-81-484,-5 13 21,1 1 0,1 0 0,1 1 0,1-1 0,1 0 0,0 1 0,1-1 0,5 30 0,-4-46-109,0-1-1,0 0 0,0-1 0,1 1 1,-1 0-1,1 0 0,-1-1 1,1 1-1,0-1 0,0 1 0,-1-1 1,1 1-1,0-1 0,0 0 1,0 0-1,0 0 0,1 0 0,-1-1 1,0 1-1,0-1 0,0 1 1,1-1-1,-1 1 0,0-1 0,1 0 1,2-1-1,3 2-546,0-1 0,-1-1-1,1 1 1,-1-2 0,1 1 0,14-5-1,2-8-4730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17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3673,'0'0'19711,"3"9"-19085,52 133 1907,23 72-310,28 180-454,-106-394-1765,0 1 1,0-1 0,-1 0 0,1 0 0,0 0-1,0 1 1,0-1 0,0 0 0,0 0 0,0 0-1,0 0 1,0 1 0,0-1 0,0 0 0,0 0-1,0 0 1,0 1 0,1-1 0,-1 0 0,0 0-1,0 0 1,0 0 0,0 1 0,0-1 0,0 0-1,0 0 1,0 0 0,1 0 0,-1 0 0,0 0-1,0 1 1,0-1 0,0 0 0,0 0 0,1 0-1,-1 0 1,0 0 0,0 0 0,0 0 0,0 0 0,1 0-1,-1 0 1,0 0 0,0 0 0,0 0 0,1 0-1,-1 0 1,0 0 0,0 0 0,0 0 0,0 0-1,1 0 1,-1 0 0,0 0 0,0 0 0,0 0-1,0 0 1,1 0 0,-1 0 0,7-18 47,6-49-419,-5 24-95,-7 39 388,3-14-429,1 0 0,1 0 0,14-31-1,-18 45 408,0 0 0,0 0 0,1 1-1,-1-1 1,1 1 0,0 0-1,0 0 1,0 0 0,0 0-1,0 0 1,1 0 0,0 1-1,-1 0 1,1 0 0,0 0-1,0 0 1,0 0 0,0 1-1,0 0 1,0 0 0,0 0-1,7-1 1,-6 2 64,0 0 0,0 0 0,0 0-1,0 0 1,0 1 0,0 0 0,0 0 0,0 0-1,0 0 1,0 1 0,0 0 0,-1 0 0,1 0-1,-1 1 1,6 3 0,-5-1 37,0 0 0,-1 0-1,0 0 1,0 1 0,0-1 0,0 1 0,-1 0-1,0 0 1,0 0 0,0 0 0,1 9 0,0-4 175,-1 0 1,0-1-1,-1 1 1,0 0 0,-1 1-1,0-1 1,-1 0-1,0 0 1,-1 0 0,0 0-1,0 0 1,-2 0-1,1 0 1,-1 0 0,-1 0-1,0-1 1,0 0-1,-1 0 1,0 0 0,-1 0-1,0-1 1,-1 0-1,0 0 1,0 0-1,-1-1 1,0-1 0,0 1-1,-13 8 1,12-10-176,-1 1 0,-1-1 0,1 0 0,-1-1 0,0-1 0,0 0 0,0 0 0,0-1 0,-1 0 1,1-1-1,-1 0 0,0-1 0,0 0 0,-13-2 0,23 1-157,1-1 0,0 0 0,0 1 1,0-1-1,0 0 0,1 0 0,-1 0 0,0 0 0,0 0 1,0 0-1,1 0 0,-1 0 0,0 0 0,1 0 1,-1 0-1,1-1 0,-1 1 0,1 0 0,0 0 0,0 0 1,-1-1-1,1 1 0,0 0 0,0-1 0,0 1 0,0 0 1,1-2-1,2-36-6407,7 17-52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37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0 3329,'0'0'18937,"-23"25"-18792,-72 76-50,90-96-89,1 0 1,0 0-1,0 1 0,1-1 0,-6 12 1,8 7 46,2-10-24,-1-13-5,1 0 1,-1 0-1,0 0 0,1 0 1,-1 0-1,1 0 0,-1 0 1,1-1-1,0 1 0,-1 0 1,1 0-1,0 0 0,0 0 1,-1-1-1,1 1 0,0 0 1,0-1-1,0 1 0,0-1 0,0 1 1,0-1-1,0 1 0,0-1 1,0 0-1,0 1 0,0-1 1,0 0-1,0 0 0,0 0 1,2 0-1,41 3 516,-32-3-500,-2 0-29,1 1 0,0 0 1,0 1-1,-1 0 0,1 1 1,-1 0-1,15 7 0,-22-8-31,0-1 0,0 1-1,0 0 1,0 0 0,0 0-1,0 1 1,-1-1 0,1 1-1,-1-1 1,1 1 0,-1 0 0,0 0-1,0 0 1,0 0 0,-1 0-1,1 1 1,-1-1 0,0 1-1,1-1 1,-2 0 0,1 1-1,0 0 1,-1-1 0,1 7-1,-1-8 54,-1 0 0,1 0 0,0 0 0,-1 0-1,1-1 1,-1 1 0,1 0 0,-1 0 0,0-1-1,0 1 1,0 0 0,0-1 0,0 1 0,0-1-1,0 1 1,0-1 0,-1 0 0,1 1 0,-3 1 0,-1 0 118,0 0 0,0 0 0,0 0 1,-1-1-1,1 0 0,-8 3 0,-8 0 318,0-1-1,-31 2 0,-15-2-368,39-4-5069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17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7802,'0'0'16235,"36"143"-15939,-30-124-192,-1-6-104,1-5-840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18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82 3793,'0'0'20100,"-6"-82"-34319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18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10970,'0'0'16393,"7"25"-15563,2 10-605,28 115 682,14 296 820,-48-412-1708,-3-22-61,1 0 1,1 0 0,0 0 0,7 23-1,-8-33 14,0 1 0,0-1 0,0 1 0,1-1 0,-1 0 0,1 1 0,-1-1 0,1 0 0,0 0 0,0 0 0,0 0 0,0-1 0,0 1 0,0 0 0,1-1 0,-1 1 0,0-1 0,1 0 0,-1 0 0,1 0 0,0 0 0,-1 0 0,1-1 0,-1 1 0,1-1 0,0 0 0,4 0 0,5 0-43,0-1 0,0-1 0,0 0 0,0 0 1,0-1-1,22-9 0,14-17-3714,-44 25 2341,0 1 0,0-1 0,0 0-1,-1 0 1,1 0 0,-1-1 0,5-8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18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0 289 7418,'0'0'20525,"7"-11"-20543,2-2-204,1 1 0,0 0 0,1 1 0,20-17 0,-2 4-2148,42-24-1,-36 26-120,60-39-6500,-86 55 9510,-1-1 1,0 0-1,0 0 1,8-12-1,-29 40 8602,1 5-4505,6-9-4512,1 1 0,1 0-1,0 0 1,1 0 0,1 0 0,0 19 0,2-35-122,1 0 0,-1-1 1,0 1-1,1 0 0,0 0 1,-1-1-1,1 1 0,0 0 1,0-1-1,0 1 0,0-1 1,0 1-1,0-1 0,0 1 1,0-1-1,1 0 0,-1 1 1,0-1-1,1 0 0,-1 0 1,1 0-1,0 0 0,-1 0 1,1-1-1,0 1 0,-1 0 1,1-1-1,0 1 0,0-1 1,-1 0-1,1 0 0,3 1 1,11 0-341,-1 0 1,1-1-1,16-1 1,-7-1 20,1 1 249,-19 1 42,-1-1 0,1 1 0,0 0 0,0 1 0,-1 0 0,13 2 0,-17-2 91,0 0 1,0 0 0,-1 0 0,1 0-1,-1 0 1,1 0 0,-1 1 0,1-1-1,-1 0 1,0 1 0,1-1 0,-1 1-1,0-1 1,0 1 0,0 0-1,0 0 1,-1-1 0,1 1 0,0 0-1,-1 0 1,1 0 0,-1 0 0,0-1-1,1 1 1,-1 0 0,0 0 0,0 0-1,-1 3 1,1 5 24,-1-1-1,-1 0 1,1 0 0,-1 1-1,-1-1 1,0 0 0,0-1-1,-1 1 1,0 0 0,0-1-1,-1 0 1,0 0 0,-1 0-1,0-1 1,0 0 0,0 0-1,-1 0 1,0-1 0,0 0-1,-14 8 1,-57 30-5002,47-30-1863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19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1233 5145,'0'0'18013,"-17"-10"-17413,6 4-545,6 4-44,1 0 1,0 0 0,0-1 0,1 1 0,-1-1 0,0 0 0,1 0 0,-1 0 0,-3-5 0,7 7-12,0 1 1,0-1 0,-1 1 0,1-1-1,0 0 1,0 1 0,0-1 0,0 1-1,0-1 1,0 0 0,0 1 0,0-1 0,0 0-1,0 1 1,0-1 0,0 1 0,0-1-1,1 0 1,-1 1 0,0-1 0,0 1-1,1-1 1,-1 1 0,0-1 0,1 1-1,-1-1 1,0 1 0,1-1 0,0 0 0,2-2 0,1 1 0,-1 0 0,1 0 1,0 0-1,0 0 0,-1 0 1,9-2-1,111-30 769,176-26 0,-173 37-171,886-199 2901,-1-42-1962,-987 257-1524,1297-312 265,17 109-186,-1269 204-175,1 3 0,85 6-1,-165 0-5721,-19-1-1644,0-5-7676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20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1 349 2513,'0'0'23271,"14"11"-22464,24 22-90,-2 2-1,58 71 1,-71-77-506,-4-2-28,2-1 0,0-1 1,2-1-1,0-1 0,53 40 1,-75-63-172,0 1 1,-1 0-1,1 0 1,0-1-1,0 1 1,-1-1-1,1 1 1,0 0 0,0-1-1,0 0 1,0 1-1,0-1 1,0 1-1,0-1 1,0 0-1,0 0 1,0 0-1,0 0 1,0 0-1,0 0 1,0 0-1,0 0 1,0 0-1,0 0 1,0 0-1,0 0 1,0-1-1,0 1 1,0 0 0,0-1-1,0 1 1,0-1-1,0 1 1,-1-1-1,1 0 1,1 0-1,-1-2 56,0-1 1,1 0-1,-2 1 0,1-1 0,0 0 1,-1 1-1,1-1 0,-1-5 0,0-4-89,34-237 152,-19 160-1186,6-154 0,-18 183 210,-1 33-2992,-1-1-9522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21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103 220 3809,'0'0'23721,"-13"-8"-22917,7 4-730,-33-15 78,38 19-151,0-1 1,0 1-1,1 0 1,-1 0-1,0-1 1,0 1-1,0 0 1,0 0-1,0 0 0,0 0 1,0 0-1,0 0 1,0 0-1,1 1 1,-1-1-1,0 0 0,0 0 1,0 1-1,0-1 1,0 0-1,1 1 1,-1-1-1,0 1 1,0-1-1,1 1 0,-1 0 1,0-1-1,1 1 1,-1 0-1,0-1 1,1 1-1,-1 0 1,1 0-1,-1-1 0,1 1 1,0 0-1,-1 0 1,1 0-1,0 0 1,0 0-1,-1 0 1,1-1-1,0 3 0,-1 4 5,-4 15 7,1 1 1,2 0 0,0 0 0,1 0 0,1-1 0,6 41 0,-4-59-14,-1 0-1,1-1 1,0 1-1,0-1 1,1 1-1,-1-1 1,1 0 0,-1 0-1,1 0 1,0 0-1,0-1 1,0 1-1,1-1 1,-1 0-1,1 0 1,-1 0-1,1 0 1,0 0 0,-1-1-1,1 0 1,0 0-1,0 0 1,0 0-1,0 0 1,0-1-1,7 0 1,-4 1-19,0-1 1,1 0-1,-1 0 1,0-1-1,0 0 0,0 0 1,0-1-1,0 0 1,0 0-1,-1 0 1,1-1-1,-1 0 1,1 0-1,7-7 0,-5 2 11,-1-1 0,0 0 0,0 0 0,-1-1 0,-1 0 0,0 0 0,0-1 0,-1 0 0,0 0 0,-1 0 0,0 0 0,4-23 0,-4 13 44,-1-1 1,-1 0-1,-1-1 1,-1 1-1,-1 0 1,-4-25-1,3 41 5,0 1 1,0-1-1,0 0 1,-1 0-1,1 1 0,-1 0 1,-1-1-1,1 1 0,-1 0 1,0 1-1,0-1 1,0 1-1,-1-1 0,-9-6 1,9 7-167,-1 1 1,1 0-1,-1-1 1,0 2 0,0-1-1,-9-2 1,12 4-334,-1 0 1,0 0 0,0 1-1,0-1 1,0 1 0,0 0-1,0 0 1,1 1 0,-1-1-1,-7 2 1,10-1 210,0-1 1,1 1-1,-1-1 1,1 1-1,-1-1 1,1 1-1,-1-1 1,1 1-1,0-1 1,-1 1-1,1 0 1,-1-1-1,1 1 1,0 0-1,0-1 0,-1 1 1,1 0-1,0 0 1,0-1-1,0 1 1,0 0-1,0-1 1,0 1-1,0 0 1,0 0-1,0-1 1,0 1-1,1 1 0,-1 1-1165,0 13-5329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2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3913,'0'0'21881,"6"22"-21324,51 155 709,-12-14-21,-37-123-1712,2-1 0,2 0 0,1 0 0,24 47 0,-30-80-2628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22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3329,'0'0'20854,"6"13"-19486,14 35-322,-1 1 0,-3 0 1,15 82-1,15 174 490,-31-191-1504,-1-43 10,-13-65-59,1-1 0,0 1 0,0-1-1,0 0 1,1 0 0,0 0-1,0 0 1,0 0 0,1 0-1,4 5 1,-5-9 12,-1 0 0,0 0 0,1 0-1,-1-1 1,0 1 0,1 0 0,-1-1 0,1 0 0,0 1-1,-1-1 1,1 0 0,-1 0 0,1-1 0,-1 1 0,1 0-1,2-2 1,38-10 6,-29 4 8,0 0 0,0 0-1,23-21 1,-5-6-2785,-12-6-6967,-15 30 1560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22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1 165 7786,'0'0'19772,"76"-40"-19372,-46 16-176,-1 0-40,1 0-136,-7 3-48,-5 8-640,5 2-1769,-11 3-3328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57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27 2785,'0'0'4261,"-54"6"3220,2-6 1410,1133-8-7734,-802-4-1138,-53 0-3845,-163 12-1747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25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40 3953,'0'0'12134,"-5"-5"-10891,-25-22 398,20 19 1304,8 20-1414,9 26-1105,6-1-107,2-1 0,26 49 0,5 10 134,113 281 507,-148-356-830,-11-20-124,1 0 1,-1 0-1,0 0 1,0 0 0,0 0-1,0 0 1,0 0-1,1 1 1,-1-1-1,0 0 1,0 0-1,0 0 1,0 0 0,1 0-1,-1 0 1,0 0-1,0 0 1,0 0-1,0 0 1,1 0-1,-1 0 1,0 0 0,0 0-1,0-1 1,0 1-1,1 0 1,-1 0-1,0 0 1,0 0-1,0 0 1,0 0 0,0 0-1,1 0 1,-1-1-1,0 1 1,0 0-1,0 0 1,0 0-1,0 0 1,0 0 0,0 0-1,0-1 1,1 1-1,-1 0 1,0 0-1,0 0 1,0 0-1,0-1 1,0 1 0,0 0-1,5-41 585,-3 18-747,5-24 176,-1-1-483,3 1-1,19-65 1,-24 100 334,1 0 0,0 0 1,1 0-1,0 1 0,0-1 0,1 1 1,1 1-1,0 0 0,0 0 0,1 0 0,0 1 1,1 0-1,19-13 0,-25 19 113,0 0 0,0 1 0,0 0 0,1 0 0,-1 0 0,1 0 0,-1 0 0,1 1 0,0 0 0,-1 0 0,1 0 0,0 1 0,0-1 0,-1 1 0,1 0 0,0 1 0,0-1 0,0 1 0,-1 0 0,1 0 0,0 0-1,-1 1 1,1 0 0,-1 0 0,0 0 0,1 0 0,-1 1 0,0-1 0,-1 1 0,1 0 0,0 0 0,-1 1 0,1-1 0,-1 1 0,0 0 0,4 6 0,1 3 33,0 1 0,0 0 0,-2 0 0,1 1 0,-2-1 0,0 1 0,-1 1 0,0-1-1,-2 0 1,2 17 0,-2-12 256,-2 0 0,0 0-1,-1 0 1,-7 37-1,5-47-124,0 1-1,-1 0 1,0-1 0,0 0-1,-2 1 1,1-2-1,-1 1 1,0-1-1,-1 0 1,-10 10-1,11-12-134,-1 0 0,0-1-1,0 0 1,0 0 0,-1 0-1,0-1 1,0 0 0,0-1-1,-1 0 1,0 0 0,0-1-1,0 0 1,0-1 0,0 1-1,0-2 1,-1 1 0,-14-1-1,23-1-207,-1 0 1,1-1-1,-1 1 0,1 0 0,-1-1 0,1 1 0,0-1 0,-1 0 0,1 1 1,-1-1-1,1 0 0,0 0 0,0 0 0,-1 0 0,1 0 0,0 0 0,0 0 0,0 0 1,0-1-1,0 1 0,1 0 0,-1-1 0,0 1 0,0 0 0,1-1 0,-1 1 0,1-1 1,0 1-1,-1-1 0,1 1 0,0-4 0,-3-56-11711,3 47 7733,0-14 840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26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1 316 472,'0'0'18367,"20"-12"-17159,67-43-296,-81 50-821,1 0 0,-1-1 0,1 0 0,-1 0 0,-1 0 0,0-1 0,1 0 0,-2 0 0,1 0 1,-1 0-1,6-16 0,-2 5 16,-4 10 103,0-1-1,0 0 0,-1 0 0,0 0 0,-1 0 0,0-1 0,0 1 1,-1-1-1,0 1 0,-1-1 0,-1-16 0,0 26-154,1-1 0,-1 0-1,1 0 1,-1 0 0,0 1-1,1-1 1,-1 0 0,0 1-1,0-1 1,1 0 0,-1 1-1,0-1 1,0 1 0,0-1-1,0 1 1,0 0 0,1-1-1,-1 1 1,0 0 0,0 0-1,0-1 1,0 1 0,0 0-1,0 0 1,0 0 0,0 0-1,0 0 1,0 1 0,0-1-1,0 0 1,0 0 0,0 1-1,0-1 1,0 0 0,0 1-1,1-1 1,-3 2 0,-33 19 109,24-8-156,1 1 0,0 0 0,1 1 0,0 1 0,2-1 0,-13 31 0,9-16 38,2 1 1,-13 62 0,19-71-27,1 0-1,1 1 0,1 0 1,1-1-1,4 41 1,-3-58-18,-1 0 1,1-1-1,1 1 1,-1 0 0,0 0-1,1 0 1,0-1-1,0 1 1,1-1 0,-1 0-1,1 1 1,0-1-1,0 0 1,0-1 0,1 1-1,-1-1 1,1 1 0,0-1-1,0 0 1,0 0-1,0-1 1,0 1 0,1-1-1,-1 0 1,1 0-1,0 0 1,0-1 0,-1 0-1,1 1 1,0-2 0,6 1-1,-4 0-38,0 0 0,0-1 0,0 0 0,0-1 1,0 1-1,-1-1 0,1-1 0,0 1 0,-1-1 0,1 0 0,-1-1 0,1 1 0,-1-1 0,0-1 0,0 1 0,0-1 1,-1 0-1,1 0 0,-1-1 0,0 1 0,0-1 0,-1-1 0,0 1 0,1 0 0,-2-1 0,1 0 0,-1 0 0,0 0 0,0 0 1,2-7-1,12-46-3344,-6 15-4604,9 2-3904,-9 30 10778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26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 3897,'0'0'20342,"-13"11"-19864,5-5-388,3-2-27,-1 0 1,1 1 0,0-1-1,1 1 1,-1 0-1,1 0 1,0 0 0,0 1-1,0-1 1,1 1-1,0 0 1,0 0 0,0 0-1,1 1 1,0-1 0,-1 9-1,0 9 200,1-1 1,1 1-1,1 0 0,1 0 0,6 37 0,-6-55-253,1 0-1,-1-1 0,1 1 0,0-1 1,0 0-1,0 1 0,1-1 0,0 0 1,0-1-1,0 1 0,1 0 0,-1-1 0,1 0 1,0 0-1,1 0 0,-1 0 0,0 0 1,1-1-1,0 0 0,0 0 0,0 0 1,0-1-1,1 0 0,-1 0 0,0 0 1,1-1-1,0 1 0,8 0 0,-6-1-273,-1-1-1,1 0 1,-1 0-1,0 0 1,1-1-1,-1 0 1,1-1-1,-1 1 1,0-1-1,0-1 1,0 0-1,0 0 1,0 0-1,-1 0 1,0-1-1,1 0 1,-1-1-1,9-8 1,-9 6-767,0 1 0,0-1 0,-1 0 0,0 0 0,0-1 0,5-12 0,-6 10-852,0 1 1,-1-2-1,0 1 1,-1 0 0,2-17-1,-2 0 746,3 0 757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27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0 5081,'0'0'17771,"-18"30"-17034,-52 96-297,67-121-413,0 0 0,0 0 0,1 1-1,0 0 1,0-1 0,1 1 0,0 0 0,0 0-1,0 0 1,0 0 0,1 0 0,1 11 0,0 0 28,-1-14-50,0-1-1,1 1 0,-1-1 1,1 1-1,0-1 0,-1 1 1,1-1-1,0 0 0,0 0 1,1 1-1,-1-1 0,0 0 1,1 0-1,-1 0 1,1 0-1,0-1 0,0 1 1,-1 0-1,1-1 0,0 1 1,1-1-1,-1 1 0,0-1 1,0 0-1,0 0 0,1 0 1,-1 0-1,3 0 0,-1 0 2,0 0 0,0 0 0,0 0 0,0-1 0,0 0 0,1 0 0,-1 0 0,0 0 0,0 0 0,0-1 0,0 0 0,0 0-1,0 0 1,0 0 0,-1-1 0,1 1 0,0-1 0,4-3 0,1-3 16,1-1 0,-2-1 1,1 1-1,-1-1 0,0-1 0,-1 0 1,-1 0-1,1 0 0,-2-1 0,0 0 1,0 0-1,-1 0 0,0 0 0,-1-1 1,-1 1-1,0-1 0,-1 0 0,1-17 1,-6 70-247,2-27-172,1 0 0,0 0 1,1 0-1,2 23 0,-1-33 17,-1 0-1,1 0 0,0-1 1,0 1-1,0 0 0,1-1 1,-1 1-1,0-1 0,1 1 1,0-1-1,2 3 0,-2-3-204,0-1-1,0 1 0,0-1 0,0 1 0,0-1 0,0 0 0,0 0 0,1 0 0,-1 0 0,1 0 0,-1 0 0,0-1 0,1 1 0,4-1 0,24 0-4548,-6-4 2528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27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1 254 5297,'0'0'17296,"3"9"-16511,1 1-646,1-1 0,-1 0 0,1-1 0,1 1 0,8 11-1,-11-17-101,0 0-1,1 0 0,-1 1 0,1-2 1,0 1-1,-1 0 0,1-1 0,0 0 1,0 0-1,1 0 0,-1 0 0,0-1 1,1 0-1,-1 0 0,1 0 0,-1 0 1,5 0-1,-5-1 29,-1 1 0,1-1 0,-1 0 0,1 0 0,-1 0-1,1 0 1,-1-1 0,1 0 0,-1 1 0,1-1 0,-1-1 0,0 1 0,0 0 0,1-1 0,-1 1 0,0-1 0,0 0-1,-1 0 1,1 0 0,0-1 0,-1 1 0,1-1 0,-1 1 0,0-1 0,1 0 0,-1 0 0,-1 0 0,1 0 0,0 0-1,-1 0 1,0 0 0,1-1 0,-1-3 0,7-14 172,-2 0-1,-1-1 1,0 0-1,-2 0 1,-1 0-1,0-27 1,-2-30-2943,0 34-1674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27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0 760,'0'0'23005,"-4"15"-22222,-2 3-603,3-12-121,0 1 1,1 0-1,0 0 1,1 0-1,0 1 1,0-1 0,0 14-1,1-21-52,1 1-1,-1 0 1,1 0-1,-1 0 1,1 0-1,-1 0 1,1-1-1,-1 1 1,1 0-1,0 0 1,-1-1-1,1 1 1,0-1-1,0 1 1,0 0 0,-1-1-1,1 1 1,0-1-1,0 0 1,0 1-1,0-1 1,0 0-1,0 0 1,0 1-1,0-1 1,0 0-1,2 0 1,34 3 20,-31-3-18,14 1 4,-8-2-9,-1 1 1,1 1-1,19 3 1,-29-3-4,0-1 0,0 0 0,-1 1 0,1-1 0,0 1 0,-1-1 0,1 1 0,-1 0 0,1 0-1,-1 0 1,1 0 0,-1 0 0,1 0 0,-1 0 0,0 0 0,0 1 0,0-1 0,1 0 0,-1 1 0,-1-1 0,1 1 0,0-1 0,0 1 0,0-1 0,-1 1-1,1 0 1,-1-1 0,1 1 0,-1 0 0,0 0 0,0 1 0,1 14 172,-2 1 1,0-1-1,-1 0 0,0 0 0,-2 0 0,0 0 1,-11 28-1,6-28 991,3-8-4850,15-27-7981,8-5 5051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28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1 216 6001,'0'0'17556,"20"-17"-16928,61-54-154,-74 64-263,0 1 0,0-1 0,0 0 0,-1-1 0,-1 0 0,10-14 0,-13 17 72,0 0 0,-1-1-1,1 1 1,-1 0 0,0-1 0,-1 1-1,1-1 1,-1-9 0,-2 14-218,0 1 1,1-1-1,-1 0 1,0 1 0,0-1-1,1 1 1,-1 0-1,0 0 1,0 0-1,0-1 1,0 2-1,1-1 1,-1 0 0,0 0-1,0 1 1,0-1-1,1 1 1,-4 0-1,0 2-65,0 1-1,0 0 1,0 0-1,0 0 1,1 0-1,-1 1 1,1 0-1,0-1 1,1 2-1,-1-1 1,-4 10-1,-2 4-5,1 1 0,-8 23 0,11-18 4,0 0-1,1 0 0,2 0 0,1 0 0,1 42 0,1-63 1,0-1 1,1 0-1,-1 0 1,1 0-1,0 0 1,0 0-1,0 0 0,1 0 1,-1 0-1,1 0 1,-1 0-1,1 0 1,0-1-1,0 1 0,0-1 1,0 0-1,1 1 1,-1-1-1,1 0 1,-1 0-1,1-1 0,0 1 1,-1 0-1,1-1 1,0 0-1,0 1 1,0-1-1,0-1 0,6 2 1,-4 0-1,1-1 1,-1-1-1,0 1 0,0-1 1,0 0-1,1 0 0,-1 0 1,0-1-1,0 0 0,0 0 1,0 0-1,0 0 0,0-1 1,0 0-1,0 0 0,0 0 1,-1-1-1,8-4 0,-6 1-112,1 0-1,-1-1 1,0 0 0,-1 0-1,0 0 1,0-1-1,0 1 1,6-17-1,-1-8-2797,-7-1-3374,-3 19-1890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3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15 409 4793,'0'0'18141,"-4"-2"-17693,3 1-442,0 0 0,0 0-1,1 0 1,-1 0-1,0 0 1,0 0 0,1 0-1,-1 0 1,0 0-1,1 0 1,-1 0 0,1 0-1,0-1 1,-1 1-1,1 0 1,0 0 0,0-1-1,-1 1 1,1 0-1,0 0 1,0-1 0,1 1-1,-1 0 1,0 0-1,0-1 1,0 1 0,1 0-1,-1 0 1,1 0-1,-1 0 1,1-1 0,-1 1-1,1 0 1,0 0-1,0 0 1,-1 0 0,1 0-1,2-1 1,43-52 45,-39 46-13,148-147 175,-125 128-160,0 2 0,2 2 0,54-32-1,-82 53-48,1 0-1,-1 0 1,1 0-1,-1 1 0,1-1 1,0 1-1,0 0 1,0 0-1,5 0 0,-8 1 12,-1 0 0,1 0-1,-1 1 1,1-1-1,-1 0 1,1 1-1,-1-1 1,1 1-1,-1-1 1,1 1-1,-1 0 1,0-1-1,1 1 1,-1 0-1,0 0 1,0 0-1,0 0 1,1 0-1,-1 0 1,0 0-1,0 1 1,-1-1-1,1 0 1,0 1-1,0-1 1,-1 0 0,1 1-1,0-1 1,-1 1-1,1 2 1,4 24 532,-2 1 0,-1-1 1,-1 1-1,-3 38 0,0 2-35,-2 26-197,-19 103-1,11-104-125,-2 104 0,14-194-189,0 1-4,-1 1-1,1-1 1,1 0-1,-1 0 1,1 1-1,0-1 1,0 0-1,3 6 1,-3-9 3,0 0 0,0-1 0,1 1 1,-1-1-1,1 0 0,-1 1 0,1-1 0,0 0 0,-1 0 0,1 0 1,0 0-1,0 0 0,0-1 0,0 1 0,0 0 0,-1-1 1,1 0-1,0 1 0,0-1 0,0 0 0,0 0 0,1 0 1,-1 0-1,2-1 0,1 1 14,0-1 0,0 0 0,0 0 0,0 0 0,0 0 1,-1-1-1,1 0 0,0 0 0,-1 0 0,1-1 0,5-3 0,47-41 55,-25 19-62,34-27 41,10-7-5244,-59 44-409,-6-5-4946,-9 18 8431,4-10-1386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36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8250,'0'0'14592,"3"28"-13897,36 219 253,-30-196-853,-6-32-233,1 0-1,0 0 1,2 0-1,9 23 1,-8-34-3333,-3-16-1263,-3-20-2543,-1 26 6987,0-28-2993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36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0 263 7242,'0'0'16092,"23"-17"-15644,3-4-358,14-11 47,60-36 1,-65 46-167,-3 0-179,2 2 1,0 2-1,42-17 1,-37 28-2908,-14 8-2654,-24-1 5501,0 0-1,0 1 1,0-1-1,0 1 1,-1-1-1,1 1 1,0-1 0,0 1-1,-1 0 1,1-1-1,-1 1 1,1 0-1,0-1 1,-1 1-1,1 0 1,-1 0-1,1 0 1,-1-1-1,0 1 1,1 0-1,-1 0 1,0 0-1,0 0 1,0 0-1,0 0 1,1 0-1,-1 0 1,0 0-1,0-1 1,-1 2-1,0 36-1771,0-33 1804,-4 26-504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10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2817,'0'0'7278,"0"13"-2579,82-45-4346,-49 25-98,-13 1-147,1 2 0,-1 0 1,39-1-1,249-11 2427,2 0-1017,-242 16-1086,-10-2-29,0 3 0,106 16 0,-78-5 412,1-4 0,-1-4 0,88-7 0,-31 1-547,5 2 254,322-9 158,-378-2-496,-53 5-168,54 0 1,185 3-1113,-274 2-26,0 1 0,0-1 0,1-1 0,-1 1 1,0-1-1,0 1 0,6-5 0,3-4-7521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59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155 366 3777,'0'0'12080,"-8"-24"-10248,-23-70-236,24 80 593,6 23-1810,3 26-526,10 39 322,24 85-1,-10-56-60,-10-37-61,45 113 0,-59-172-55,-1-6-1,-1 1 1,1-1-1,-1 0 1,1 1 0,-1-1-1,1 0 1,-1 1-1,1-1 1,0 0-1,0 0 1,0 0 0,0 0-1,0 0 1,0 0-1,0 0 1,2 1-1,-2-13-705,-4-5-3,0 0-1,-1 0 0,-1 1 1,0-1-1,-1 1 0,-1 0 1,0 0-1,-16-23 1,-9-22-1175,-40-68 606,19 37 2273,10-3 3351,40 87-4179,0 0-1,1 0 1,0 0-1,0 0 1,1-1-1,-1 1 1,2 0-1,-1-1 1,1 1-1,0-1 1,1 1-1,0-1 1,0 1 0,0-1-1,1 1 1,0 0-1,1 0 1,-1 0-1,1 0 1,1 0-1,-1 1 1,1-1-1,1 1 1,-1 0-1,1 0 1,0 1-1,7-7 1,5-4-165,1 2-1,1 0 1,0 1 0,1 1 0,0 1 0,0 0 0,2 2 0,-1 1 0,1 0 0,0 1 0,0 2 0,1 0-1,43-3 1,-65 9-6,1-1 0,0 0 0,0 1 0,-1 0 0,1-1 0,0 1 0,-1 0 0,1 0 0,-1 0 0,1 0 0,-1 0 0,1 0 0,-1 0 0,0 1 0,0-1 0,1 0 0,-1 1 0,0-1 0,0 1 0,0-1 0,-1 1 0,1 0 0,0-1 0,0 1 0,-1 0 0,1-1 0,-1 1 0,0 0 0,0 0 0,1-1 0,-1 1 0,0 0 0,-1 3 0,2 4 10,-1 1 0,-1-1 1,1 0-1,-1 1 0,-5 16 1,-5 0 4,-1 0 0,-1-1 1,-1 0-1,-21 27 0,19-28 11,1 2 32,29-40 44,21-22-80,-25 29-24,-1 1-1,1-1 1,0 2-1,19-9 1,-26 13 0,0 0 0,0 0 1,0 0-1,0 1 0,0-1 1,0 1-1,0 0 0,0 0 1,1 0-1,-1 0 0,0 1 1,0-1-1,0 1 0,0 0 1,0 0-1,0 0 1,0 0-1,0 0 0,0 1 1,-1-1-1,1 1 0,4 3 1,4 5-8,0 1 0,-1 0 1,0 1-1,-1 0 0,0 0 1,10 21-1,38 86-6,-49-97 32,-1 0 1,-1 0 0,-1 1 0,-1 0 0,-1 0 0,-1 0-1,-2 38 1,0-55 41,0 0-1,-1 0 1,1 0-1,-2-1 0,1 1 1,0 0-1,-1 0 1,0-1-1,-1 1 0,1-1 1,-1 0-1,0 0 1,0 0-1,-1 0 0,-6 7 1,2-4 146,0-1 0,-1 0 0,0 0 0,0-1 0,0 0 0,-1-1 0,-20 8 0,-4-1 152,-2-2 0,1-2 0,-1-1 0,-40 3 1,-64-4-462,139-6-28,1-1 0,0 1 0,0-1 0,0 1 0,0-1-1,-1 1 1,1-1 0,0 0 0,0 1 0,0-1 0,0 1 0,0-1-1,0 1 1,0-1 0,0 1 0,0-1 0,0 1 0,1-1 0,-1 1 0,0-1-1,0 1 1,0-1 0,1 1 0,-1-1 0,1 0 0,14-14-4794,8-1-2239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36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89 145 1480,'0'0'21596,"-15"8"-20998,-44 24-286,45-24-41,18-10-141,0 0-1,0 0 1,0 0-1,0-1 1,0 1-1,0-1 0,-1 0 1,1 0-1,4-6 1,2 0 84,18-13-97,0 2 1,2 0 0,1 2 0,41-18 0,-57 29-190,1 1-1,0 1 1,0 0 0,1 1-1,-1 1 1,1 0 0,0 1-1,0 1 1,0 1-1,0 0 1,19 3 0,-32-2 67,0 1 0,0 0 0,1-1 1,-1 1-1,-1 1 0,1-1 0,0 0 1,0 1-1,-1 0 0,0 0 0,1 0 1,-1 0-1,0 1 0,-1-1 0,1 1 1,-1 0-1,1 0 0,-1-1 0,0 1 1,-1 1-1,1-1 0,-1 0 0,1 0 1,-1 1-1,1 7 0,1 8 226,-1 0 0,0 0 0,-1 0 0,-3 28 0,1-37-106,-1-1 1,0 0-1,0 0 0,-1 1 0,-1-2 0,1 1 0,-2 0 0,1-1 1,-1 0-1,-1 0 0,0 0 0,0 0 0,-1-1 0,0 0 0,0-1 0,0 0 1,-13 9-1,9-7-305,0-2 1,-1 1 0,0-2-1,0 0 1,-1 0-1,1-1 1,-1-1 0,0 0-1,-1 0 1,1-2 0,-1 1-1,-24 0 1,37-4-413,0 0 1,0 0-1,0 0 0,1 1 1,-1-1-1,0 0 0,1 0 1,-1 0-1,0 0 1,1 0-1,-1 0 0,1-1 1,0 1-1,-1 0 0,1 0 1,0 0-1,0 0 0,0 0 1,0 0-1,0-1 1,0 1-1,0 0 0,0 0 1,0 0-1,0 0 0,0-1 1,2-1-1,-2-3-1812,0-20-1060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37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8834,'0'0'13315,"17"164"-12795,-5-124-352,0-6-168,-6-7-584,6-6-1497,-1-10-2744,-5-35-6785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37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0 234 1464,'0'0'22968,"26"-19"-22867,4-3-87,150-101-62,-150 102-408,29-17-1727,-55 36 1709,0 1 1,0-1-1,0 1 0,0 0 0,0 0 0,0 0 0,0 0 1,4 0-1,-7 2 288,0-1-1,0 0 1,-1 0 0,1 0 0,0 0 0,-1 0 0,1 1 0,0-1 0,0 0-1,-1 1 1,1-1 0,0 1 0,-1-1 0,1 0 0,-1 1 0,1 0-1,-1-1 1,1 1 0,-1-1 0,1 1 0,-1-1 0,1 1 0,-1 0-1,0-1 1,1 1 0,-1 0 0,0 0 0,1-1 0,-1 1 0,0 0 0,0 0-1,0 0 1,1 29-3305,-1-22 2625,-1 28-1406,-4 1 1473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38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46 150 1376,'0'0'21613,"-9"3"-21069,0 0-494,-17 4 403,25-12-112,17-9 37,14-11-29,2 3 0,50-29 0,-67 44-415,1 0 0,-1 1 0,1 0-1,1 1 1,-1 1 0,1 1 0,0 0 0,21 0 0,-27 2-15,1 1 0,-1 0 0,1 1 0,-1 0 0,0 0 1,16 5-1,-24-5 87,0 1-1,0-1 1,-1 0 0,1 1 0,0-1 0,-1 1-1,1 0 1,-1 0 0,0 0 0,0 0 0,0 1 0,0-1-1,0 0 1,0 1 0,0-1 0,-1 1 0,0 0-1,1-1 1,-1 1 0,0 0 0,0 0 0,0 0-1,-1 0 1,1 0 0,-1 0 0,0 0 0,1 0 0,-2 6-1,2 0 149,-1-1-1,1 1 0,-2 0 1,1-1-1,-2 1 0,1-1 1,-1 1-1,0-1 1,0 1-1,-1-1 0,-1 0 1,1 0-1,-1-1 0,0 1 1,-1-1-1,0 0 1,0 0-1,-1 0 0,-12 11 1,1-1 39,-2-1 1,0-1 0,-24 14 0,-15-4-982,51-23 168,-1 0 0,1-1 0,-1 0 1,1 0-1,-1-1 0,-8 0 0,14 0-123,0-1 1,0 1-1,0 0 1,0-1-1,0 0 0,0 1 1,1-1-1,-1 0 0,0 0 1,0 0-1,1 0 1,-1 0-1,1 0 0,-1-1 1,1 1-1,0 0 0,-1-1 1,1 1-1,-2-3 1,-10-17-4562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38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90 3001,'0'0'22079,"-28"11"-21591,-3 1-205,-50 29 0,76-37-222,0-1 1,0 1 0,1 1-1,0-1 1,-1 0-1,2 1 1,-1 0 0,1 0-1,-1 0 1,1 1 0,1-1-1,-1 1 1,1-1 0,0 1-1,0 0 1,1 0 0,-2 8-1,-1 5 109,-2 4-26,0 0 1,2 0 0,1 1 0,1-1 0,1 1 0,1 0 0,5 42-1,-4-61-132,1 0 0,-1-1-1,1 0 1,0 1 0,0-1-1,0 0 1,1 0-1,-1 0 1,1 0 0,0-1-1,0 1 1,0-1 0,1 1-1,-1-1 1,1 0-1,0-1 1,0 1 0,0-1-1,0 1 1,0-1-1,1-1 1,7 4 0,-6-4 1,-1 1 1,1-1-1,-1 0 1,1 0 0,0-1-1,-1 0 1,1 0-1,0 0 1,0 0 0,-1-1-1,1 0 1,-1 0-1,1-1 1,-1 0 0,1 0-1,-1 0 1,0 0-1,9-7 1,-2 0-18,-1-1 0,-1-1 0,0 0 0,0 0 0,-1-1 0,-1 0 1,0-1-1,-1 0 0,0 0 0,0-1 0,-2 1 0,0-1 0,0-1 0,-2 1 0,4-22 0,1-22-202,-2-1 0,-2-85-1,-4 144 207,0-15-5,1-25 2,-1 38 2,0 1 0,0-1 1,-1 1-1,1 0 0,0-1 0,0 1 0,-1-1 1,1 1-1,-1 0 0,1-1 0,-1 1 0,0 0 1,1 0-1,-1-1 0,0 1 0,0 0 0,0 0 0,0 0 1,0 0-1,-2-2 0,-1 4-92,2 10-66,2-10 151,-7 92 549,7 137 0,2-95 89,-2-63-373,4-1 0,21 121 0,-23-179-604,7 32 974,-9-43-866,1-1 0,-1 0 1,0 0-1,0 1 1,1-1-1,-1 0 1,1 0-1,-1 1 0,1-1 1,0 0-1,-1 0 1,1 0-1,0 0 1,0 0-1,0 0 0,-1 0 1,1 0-1,0 0 1,0 0-1,1 0 1,-1-1-1,2 2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39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6225,'0'0'18590,"9"28"-17761,-9-27-816,78 207 1703,-38-104-225,45 180 1,-33-96-1092,-44-164-385,-4-15-4,-1 0 0,0-1 0,-1 1-1,2 17 1,2-169 36,-3 112-217,0 1 1,2-1-1,18-58 0,-20 81 125,-1-1-32,1 0 0,0 0 0,1 1 0,0-1 0,0 1 0,1 0 0,0 0 0,12-13 0,-14 17 42,1 1 1,0-1 0,0 1-1,0 0 1,0 0 0,1 0-1,-1 1 1,1-1 0,0 1-1,-1 0 1,1 0 0,0 1-1,0 0 1,0 0 0,1 0-1,-1 0 1,6 0 0,-6 1 16,0 0 1,0 1-1,0-1 1,0 1-1,1 0 1,-1 0-1,-1 0 1,1 1-1,0 0 1,0 0-1,0 0 1,-1 0-1,6 5 1,-3-2 14,-1 1-1,0 0 1,-1 1 0,0-1 0,0 1 0,0 0-1,6 12 1,-7-10 65,0 0-1,-1 0 1,1 0-1,-2 0 1,1 0-1,-1 1 1,-1-1 0,0 1-1,0 11 1,-1-14 33,0-1 0,0 0 1,-1 1-1,0-1 0,0 1 1,-1-1-1,0 0 0,0 0 1,0 0-1,-1 0 0,1 0 1,-2-1-1,1 1 1,-7 8-1,-2-2 51,1 0 0,-1-1 0,-1-1 0,-17 11 0,26-18-170,-1 0 1,1 0-1,-1-1 0,1 0 0,-1 0 0,0 0 0,0 0 1,0-1-1,0 0 0,0 0 0,0 0 0,0-1 0,0 1 1,-1-1-1,1-1 0,0 1 0,-10-3 0,13 2-278,0-1 0,1 0-1,-1 1 1,0-1-1,1 0 1,0 0 0,-1 0-1,1 0 1,0 0-1,0 0 1,0-1 0,0 1-1,0 0 1,1-1-1,-1 1 1,1 0 0,-1-1-1,1 1 1,0-1 0,0 1-1,0 0 1,0-1-1,0 1 1,1-3 0,9-61-11024,6 32 4192,2 4 4552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40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1792,'0'0'21173,"17"140"-20749,-11-121-264,0-3-112,-6-6-48,6-2-336,-6-26-11715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40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13 109 3305,'0'0'21476,"-12"-64"-32558,30 43 2440,-1-3 7682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40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1616,'0'0'23599,"12"26"-22394,5 8-848,-5-10-107,-1 0 0,-1 0 0,-1 0 0,8 35 0,-4 11 505,-2 0 0,1 101-1,-5-59-566,-7-99-178,2 0 0,-1-1 0,2 1 0,7 24 0,-9-34-15,0-1 1,0 1-1,0-1 0,1 1 1,-1-1-1,1 1 0,-1-1 1,1 0-1,0 0 0,0 0 1,0 0-1,0 0 0,1 0 1,-1-1-1,0 1 0,1-1 1,-1 1-1,1-1 0,0 0 1,-1 0-1,1 0 0,0 0 1,0-1-1,-1 1 0,1-1 1,0 1-1,4-1 1,0 0-58,0-1 0,0 1 0,-1-1 1,1-1-1,0 1 0,-1-1 1,1 0-1,-1 0 0,0-1 1,9-4-1,30-24-3177,-35 24 2099,-9 6 545,1 0 0,0-1 0,-1 0-1,1 1 1,-1-1 0,1 0 0,-1 0-1,0 0 1,0 0 0,0 0 0,0 0-1,1-3 1,3-17-8841,-4 4 1397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41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4 306 1008,'0'0'26655,"-2"-9"-26313,2 7-349,-1 0 1,1-1 0,-1 1-1,1-1 1,0 1-1,0-1 1,0 1 0,0-1-1,1 1 1,-1 0-1,1-1 1,-1 1 0,1-1-1,0 1 1,0 0 0,0 0-1,0-1 1,2-1-1,3-4-166,0 1-1,1 1 0,0-1 0,10-6 1,-7 4-76,147-127-5165,-96 72 5715,-57 71 4879,-2 38-3782,-2 81-421,0-124-978,0 0 1,0-1 0,0 1 0,1-1 0,-1 1 0,0 0 0,1-1 0,-1 1 0,1-1 0,0 1 0,-1-1 0,1 1 0,0-1-1,0 0 1,0 1 0,0-1 0,0 0 0,0 0 0,1 0 0,-1 0 0,0 0 0,0 0 0,2 1 0,2 0-15,-1 0 1,0 0 0,1 0-1,0-1 1,-1 0 0,1 0-1,0 0 1,5 0 0,8-1-79,0 0 1,-1-1 0,29-5-1,-26 2-22,1 1 0,25 0 0,-45 4 115,0-1 0,-1 0-1,1 1 1,0-1 0,0 1 0,-1-1 0,1 1-1,0-1 1,-1 1 0,1 0 0,0-1 0,-1 1-1,1 0 1,-1 0 0,1-1 0,-1 1 0,0 0-1,1 0 1,-1 0 0,0-1 0,1 1-1,-1 0 1,0 0 0,0 0 0,0 0 0,0 0-1,0-1 1,0 1 0,0 2 0,0 35 373,0-29-222,-1 0-113,1 1 1,-1-1 0,-1 0 0,0 1-1,0-1 1,-1 0 0,0 0 0,0 0-1,-1-1 1,-1 1 0,1-1 0,-1 0-1,-1 0 1,-8 10 0,-42 36-2874,-9-8-5953,41-29 128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59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27 3385,'0'0'15575,"-22"24"-14763,-68 81-230,83-97-540,1 1 1,-1-1-1,2 1 1,-1 0-1,1 1 1,1-1-1,0 1 1,0 0 0,1 0-1,0 0 1,1 1-1,0-1 1,0 1-1,1-1 1,1 1-1,0 0 1,0-1-1,4 20 1,-3-28-19,0 1-1,0-1 1,1 1 0,-1-1 0,1 0-1,-1 0 1,1 1 0,0-1 0,0 0-1,0-1 1,0 1 0,0 0 0,0 0-1,1-1 1,-1 0 0,1 1 0,-1-1 0,1 0-1,-1 0 1,1 0 0,-1-1 0,1 1-1,0 0 1,0-1 0,-1 0 0,1 0-1,5 0 1,9 1 317,-1-1 0,1-1 0,18-3 1,-23 1-290,0 0 1,0 0-1,0-2 1,-1 1 0,0-2-1,0 1 1,0-1 0,0-1-1,-1 0 1,0 0-1,-1-1 1,0-1 0,0 1-1,-1-1 1,0-1-1,0 0 1,-1 0 0,0 0-1,-1-1 1,0 0 0,-1 0-1,0 0 1,-1-1-1,0 0 1,-1 0 0,0 0-1,-1 0 1,0 0-1,-1-1 1,0-15 0,-2 24-46,1 0 1,-1 0-1,0 0 1,0 1-1,0-1 1,0 1-1,-1-1 1,1 1-1,-1-1 1,0 1-1,0 0 1,0 0 0,0 0-1,-1 0 1,1 0-1,-6-4 1,2 2-2,0 1 0,-1 0 0,0 0 0,1 0 0,-1 1 0,-1 0 1,-13-4-1,0 2-37,-1 1 0,0 1 0,0 1 0,-42 2 0,63 0-57,0 0 0,0-1-1,-1 1 1,1 0 0,0 0-1,-1 0 1,1 1 0,0-1 0,-1 0-1,1 0 1,0 1 0,-1-1-1,1 1 1,0-1 0,0 1-1,0-1 1,-1 1 0,1 0-1,0 0 1,0-1 0,0 1-1,0 0 1,0 0 0,0 0 0,1 0-1,-1 0 1,0 0 0,0 0-1,1 1 1,-1-1 0,1 0-1,-1 0 1,1 0 0,-1 1-1,1-1 1,0 0 0,-1 1-1,1-1 1,0 0 0,0 2 0,0-2-78,0 0 0,1 0 1,-1 0-1,0-1 0,0 1 1,1 0-1,-1 0 0,0-1 1,1 1-1,-1 0 0,1-1 1,-1 1-1,1 0 0,-1-1 1,1 1-1,0-1 1,-1 1-1,1-1 0,0 1 1,-1-1-1,1 1 0,0-1 1,-1 0-1,1 1 0,0-1 1,0 0-1,0 0 0,-1 1 1,1-1-1,0 0 0,0 0 1,0 0-1,-1 0 1,1 0-1,0 0 0,0 0 1,0-1-1,0 1 0,0 0 1,4 0-740,24 0-5315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42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1537 13803,'0'0'7799,"28"-19"-7150,8-5-265,1 1-1,2 2 0,0 1 0,1 3 0,46-15 1,636-179 3713,190-58-1616,20-13-1423,13 41-814,-868 223-225,1 4 0,148-8 0,-216 20-134,0 0-1,-1-1 0,1 1 1,-1-2-1,0 0 0,14-7 1,22-9 115,220-74-410,68-22-727,-104 59-3269,-213 54 3217,3-1-1798,-6 3-8187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55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0 11002,'0'0'19378,"-10"1"-19271,3-1-103,-19 6 6,25-5-10,0 0 0,0 0 0,1 0 0,-1 0 0,0 0 0,1 0 1,-1 0-1,1 0 0,-1 0 0,1 0 0,0 0 0,0 0 0,-1 1 0,1-1 0,0 0 1,0 0-1,0 0 0,0 0 0,0 1 0,0-1 0,0 0 0,1 0 0,-1 0 0,0 0 1,1 0-1,-1 0 0,1 2 0,21 88 180,-4 1 0,-4 0 0,3 134 0,-10-122-287,-7-99-438,6 45 77,-1-34-3412,2-4-5068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5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21 16251,'0'0'9547,"-24"104"-9451,30-104 0,0 0-88,0-6 56,0-10-64,-6-2-192,0 2-769,0 0-1159,0-5-3825,0 5-6290,0 0 8994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56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 7258,'0'0'19422,"-11"14"-19032,4-6-305,1 0 1,0 1-1,0 0 1,1 0 0,0 0-1,0 1 1,1 0-1,0 0 1,1 0-1,0 0 1,1 1-1,-2 12 1,0 299 1704,4-310-1775,1 0 0,1-1-1,0 1 1,0-1 0,2 0 0,-1 0 0,1 0 0,1 0 0,0 0 0,0-1 0,1 0-1,0 0 1,13 14 0,-14-18-24,0-1-1,0 0 1,1-1-1,0 1 0,-1-1 1,1 0-1,1-1 1,-1 1-1,0-1 0,1-1 1,0 1-1,0-1 1,0 0-1,0 0 1,0-1-1,0 0 0,0-1 1,0 1-1,0-1 1,0 0-1,0-1 1,1 0-1,7-2 0,-7 0-11,0 1 0,-1-2-1,0 1 1,1-1-1,-1 0 1,0 0-1,-1-1 1,1 0-1,-1 0 1,0-1-1,0 0 1,-1 0 0,0 0-1,0 0 1,0-1-1,-1 0 1,1 0-1,4-14 1,-2 5 19,0 0 0,-2-1 0,0 1 0,-1-1 0,0-1-1,-1 1 1,0-32 0,-2 27 25,-1-24 35,-1 45-48,1 0 0,0 0 0,-1 0 0,1 0 0,-1 0 1,1 0-1,-1 0 0,1 0 0,-1 0 0,1 0 0,-1 0 1,0 1-1,0-1 0,1 0 0,-1 0 0,0 1 0,0-1 1,0 0-1,0 1 0,0-1 0,0 1 0,0-1 0,0 1 1,0 0-1,0-1 0,0 1 0,0 0 0,0 0 0,0 0 1,-1 0-1,1 0 0,0 0 0,0 0 0,-1 0 0,0 1-7,0-1-1,0 1 0,0-1 0,1 1 0,-1 0 0,0 0 0,1-1 0,-1 1 1,0 0-1,1 1 0,-1-1 0,1 0 0,0 0 0,-1 1 0,1-1 1,0 1-1,-2 2 0,-18 34-16,13-22 11,1-4 10,2 1 1,-1 0-1,2 1 1,0-1-1,0 1 1,-2 24-1,1 86-1960,5-122 1779,0-1 0,0 1 0,0-1-1,0 0 1,1 1 0,-1-1 0,0 1 0,1-1-1,0 0 1,-1 1 0,1-1 0,0 0 0,-1 0-1,1 0 1,0 1 0,0-1 0,0 0 0,0 0-1,0 0 1,0 0 0,1-1 0,-1 1-1,0 0 1,0 0 0,0-1 0,1 1 0,-1-1-1,0 1 1,1-1 0,-1 1 0,2-1 0,23 0-5626,-4-12-4994,-4-7 6847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56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 1112,'0'0'22932,"-26"23"-21126,-79 79-666,99-94-1082,0 0-1,0 0 1,1 0 0,0 1 0,1 0 0,0 0 0,0 0 0,1 1-1,0-1 1,0 1 0,1-1 0,1 1 0,0 0 0,0 0 0,1 0-1,0 0 1,2 11 0,-2 5 1,0-16-49,0 0 1,1 0-1,0 0 0,1 0 1,0 0-1,0-1 0,1 1 1,5 11-1,-6-17-7,0 0 0,1 1 0,0-1 0,0 0 0,0 0 0,0-1 0,1 1 0,-1-1 0,1 1 0,0-1 0,0 0 0,0-1 0,0 1 0,1-1 0,-1 0-1,1 0 1,-1 0 0,8 2 0,-5-2 5,0-1 0,0 1 0,0-1 0,0 0 0,1-1 0,-1 0 0,0 0 0,0 0 0,0-1 0,0 0 0,1-1 0,-1 0 0,-1 0 0,1 0 0,0-1 0,8-4 0,-6 2 1,-1-1 1,0 0-1,0-1 1,-1 0-1,0 0 0,0 0 1,-1-1-1,0 0 1,0 0-1,7-15 0,-2 1 24,-1-1 0,-1 0-1,-1 0 1,-2-1-1,0 0 1,-1 0-1,-2-1 1,2-43-1,-5 61 7,0 1 0,0-1-1,-1 0 1,1 1 0,-2 0-1,1-1 1,-1 1-1,0 0 1,0-1 0,0 1-1,-1 0 1,-5-7-1,5 9-94,0 1 0,0 0 0,0 0-1,-1 0 1,1 0 0,-1 1 0,0-1 0,0 1-1,0 0 1,0 0 0,0 0 0,0 1-1,-1 0 1,1-1 0,0 1 0,-1 1-1,1-1 1,-1 1 0,-4 0 0,6-1-299,-1 1 0,1 0 0,-1 0 0,1 0 0,0 1 1,-1-1-1,1 1 0,0 0 0,-1 0 0,1 0 0,0 0 0,0 0 1,0 1-1,0 0 0,0-1 0,-5 5 0,4-1-1411,-1 0 0,1 1 0,0-1 0,0 1-1,0 0 1,1 0 0,-3 8 0,-6 11-2500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57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51 1136,'0'0'23939,"-22"31"-22163,-72 105-710,89-128-1002,0 1-1,1 0 1,-1 0 0,2 0 0,-1 0 0,1 1 0,1-1 0,-1 1 0,2 0 0,-1 0 0,2 0 0,-1 0 0,2 13 0,-1-2-7,0-7-37,1-1 0,0 1 0,1-1 0,0 0 1,1 1-1,8 21 0,-9-30-22,0 0 1,1 0-1,-1 0 1,1 0 0,0 0-1,1 0 1,-1-1-1,1 0 1,0 0-1,0 0 1,0 0-1,1 0 1,-1-1-1,1 0 1,0 0 0,0 0-1,0-1 1,10 4-1,-8-4-12,0 0 0,0 0 0,0-1-1,0-1 1,0 1 0,0-1 0,0 0 0,0 0-1,0-1 1,0 0 0,0-1 0,0 1 0,0-1-1,7-3 1,-4 0 7,0 0 0,0-1 1,-1 0-1,1 0 0,-1-1 0,-1-1 0,0 1 0,10-12 0,-3 1 18,-1-1 0,-1 0-1,0-1 1,-2 0 0,0-1-1,-2-1 1,0 1 0,6-27-1,-9 25 144,-1-1-1,-1 1 1,-1-1-1,-1 0 0,-1 0 1,-3-27-1,1 48-119,1 0 0,-1 0 1,0 1-1,0-1 0,0 0 0,0 0 1,-1 0-1,1 1 0,-1-1 0,0 1 0,0-1 1,1 1-1,-1 0 0,-1 0 0,1 0 1,0 0-1,-1 0 0,1 0 0,-1 0 0,-2-1 1,-28-12-858,-3 2-3491,-4-1-9320,17 4 2505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5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4505,'0'0'23178,"-1"15"-22580,-4 322 2033,5-246-2178,0-85-435,0 0 0,0-1 0,1 1 0,-1 0 0,1-1 0,1 1 0,-1-1 0,1 1 0,0-1 0,2 6 0,-2-9-16,0 0 0,-1 0 0,1 0 0,0 0 1,0 0-1,0 0 0,0 0 0,0-1 1,1 1-1,-1-1 0,1 0 0,-1 1 1,1-1-1,-1 0 0,1 0 0,-1-1 0,1 1 1,0-1-1,-1 1 0,1-1 0,0 0 1,0 0-1,3 0 0,5-1-14,0 0 0,-1-1 0,1 0 0,0-1 1,0 0-1,-1-1 0,0 0 0,0 0 0,0-1 0,0-1 0,-1 0 0,0 0 0,9-8 0,3 2-1039,4-2-844,-11 2-2445,-7 0-2564,-4-2-4008,-3 1 8470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58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2737,'0'0'24357,"-24"151"-22533,24-75-328,0 7-511,12 4-417,0 0-296,-1-5-112,-5-2-104,6-11-48,-6-6-8,6-10-328,-12-8-432,6-10-641,5-11-1231,-5-8-2721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0:59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21 273 13067,'0'0'18910,"-6"0"-18231,5 0-676,1 0-1,-1 0 1,1 0-1,-1 0 1,1 0-1,-1 0 1,1 0-1,-1 0 1,1 0-1,-1 0 1,1 0-1,-1 1 1,1-1-1,-1 0 0,1 0 1,-1 1-1,1-1 1,-1 0-1,1 0 1,0 1-1,-1-1 1,1 1-1,-1-1 1,1 0-1,0 1 1,-1-1-1,1 1 1,0-1-1,0 1 1,-1-1-1,1 1 1,0-1-1,0 1 1,0-1-1,-1 1 1,1-1-1,0 1 0,0 0 1,10 30 35,42 49-52,-29-47 4,71 124 10,30 46 0,-100-168 0,2 0 0,2-2 0,46 43 0,-74-75 0,1-1 0,-1 1 0,1 0 0,0-1 0,-1 1 0,1-1 0,0 1 0,-1-1 0,1 1 0,0-1 0,0 0 0,0 1 0,-1-1 0,1 0 0,0 1 0,0-1 0,0 0 0,0 0 0,0 0 0,0 0 0,-1 0 0,1 0 0,0 0 0,0 0 0,0 0 0,0-1 0,1 1 0,-1-1 0,0 0 0,1 0 0,-1 0 0,0 0 0,0-1 0,0 1 0,0 0 0,0-1 0,-1 1 0,1 0 0,0-1 0,-1 1 0,1-1 0,0-1 0,10-60 0,-10 55 0,34-792 0,-30 775-2639,18 0-6685,-5 9 4139,-11-1-6353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40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3473,'0'0'20543,"3"24"-20259,-3-18-256,6 39 203,1 0 0,18 55 0,5-7 158,40 142 63,-67-221-560,11 37 295,-13-48-352,0 0-1,0 0 1,0 0 0,0-1 0,1 1 0,-1 0-1,1-1 1,0 1 0,0-1 0,0 0 0,0 1-1,3 1 1,-4-3-64,-1-1-1,1 0 1,0 0 0,-1 0-1,1 0 1,0 0 0,-1 0-1,1-1 1,0 1-1,-1 0 1,1 0 0,0 0-1,-1-1 1,1 1 0,-1 0-1,1-1 1,0 1-1,-1 0 1,1-1 0,-1 1-1,1-1 1,-1 1 0,1-1-1,-1 1 1,0-1 0,1 1-1,-1-1 1,0 1-1,1-1 1,-1 0 0,0 1-1,1-1 1,-1 1 0,0-1-1,0 0 1,0 1-1,0-1 1,0 0 0,0 1-1,0-1 1,0 0 0,6-29-5849,-5-7 1245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00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2737,'0'0'15702,"4"7"-15208,0-1-376,-1 1 0,1-1 0,-2 1 0,1 0 0,-1 0 0,0 0 0,-1 0 0,1 1 0,-1 9 0,1 81 767,-3-56-622,-5 392 787,6-426-1041,0-1 0,0 1 1,1 0-1,0 0 0,0-1 0,4 13 0,-4-18-6,0 0 1,0 0 0,0 0 0,1 0 0,-1 0-1,0-1 1,1 1 0,0 0 0,-1-1-1,1 1 1,0-1 0,0 0 0,-1 0 0,1 1-1,0-1 1,1 0 0,-1 0 0,0-1 0,0 1-1,0 0 1,0-1 0,1 1 0,-1-1-1,0 0 1,0 0 0,3 0 0,112 1 256,-105-2-667,1 0 0,0-1 0,-1-1 0,1 0 0,-1 0 0,0-1 1,14-6-1,-11-1-2553,-8 1-2168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41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7482,'0'0'8601,"0"25"-6160,0-8-2066,0 27 544,2-1 0,8 49 1,50 187 938,-8-48-1833,-41-195-159,-1-22-3382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41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0 438 1560,'0'0'20154,"13"26"-19707,86 171 445,-76-152-533,2-1 0,2-2 0,2 0 0,2-2 0,50 52 0,-81-92-322,1 1 1,-1 0-1,1-1 0,-1 1 1,1-1-1,-1 1 1,1-1-1,0 1 0,-1-1 1,1 1-1,0-1 1,-1 0-1,1 1 0,0-1 1,-1 0-1,1 0 1,0 1-1,0-1 0,-1 0 1,1 0-1,0 0 1,0 0-1,0 0 0,-1 0 1,1 0-1,0 0 1,0 0-1,-1-1 0,1 1 1,0 0-1,0 0 1,-1-1-1,1 1 0,0 0 1,-1-1-1,1 1 1,0-1-1,-1 1 0,1-1 1,0 1-1,-1-1 1,1 1-1,-1-1 0,1 0 1,-1 1-1,0-1 1,1 0-1,-1 1 0,0-1 1,1 0-1,-1 1 1,0-1-1,0 0 0,1 0 1,-1-1-1,9-53 447,-7 42-410,14-81-138,41-260 73,-25 116-4033,-12 121-3687,-6 46-3417,-13 57 9940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42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1 581 3849,'0'0'17378,"24"0"-16106,9-1-790,-1-2-1,-1 0 1,1-2-1,49-15 1,579-223 2528,103-32-3414,-728 266-1204,49-7 0,-45 12-2627,1 3-3854,-22 1-1171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43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119 237 5433,'0'0'8858,"11"17"-8662,37 50 184,-37-51 1919,-14-19-2031,-1-1 0,0 1-1,0 0 1,0 0 0,-1 0-1,-8-4 1,9 5-1,-7-6 465,0 2 0,-1-1 0,0 1 0,0 1 1,0 0-1,-1 1 0,1 0 0,-1 1 0,-26-3 0,47 5-749,0 0 0,0-1 0,0 0 0,0 0 0,11-5-1,-7 2 24,45-18-23,62-35-1,16-7-1018,-74 37 319,-43 18 558,1 1 0,0 1 1,0 1-1,1 0 0,0 2 0,0 0 1,1 1-1,22-1 0,-42 5 192,0 0 0,0 0 0,0 1 0,1-1 0,-1 0 0,0 1 0,0-1 0,0 1 0,0-1 0,0 1 0,1-1 0,-1 1 0,0 0 0,-1-1 0,1 1 0,0 0 0,0 0 0,0 0 0,0 0 0,-1 0 0,1 0 0,0 0 0,-1 0 0,1 0 0,-1 0 0,1 0 0,-1 0 0,1 1 0,-1-1 0,0 0 0,1 2 0,1 47 1350,-2-37-1090,0 694 3635,0-681-3998,-1-2-575,2 1 1,6 48-1,-2-91-13013,-5-10-430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43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0 358 984,'0'0'21669,"165"-82"-21213,-112 45-24,0-3-184,-12 1-176,0 7-72,0-2-144,-11 10-1608,5-5-3617,1 10-5170,-19-2 8251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44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0 212 1840,'0'0'25190,"124"-45"-25070,-71 16-120,0 0 0,-6 2-1040,0 1-521,-12 7-735,-5 1-2881,-13 4-2153,-5 9 1369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44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7162,'0'0'17467,"76"0"-17107,-40-19-208,-1 1-152,0 2-200,18-13-984,-17 5-1456,-1 5-4250,-11 1-5521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48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24 205 1664,'0'0'3196,"0"-7"1427,1-15-2068,2 0-1,5-27 0,-4 28-826,0 0-1,0-26 1,-3 31 831,1 21-237,1 27-1211,-2 124 289,-8 245-948,1-364-467,-12 47 0,-4 25-4025,20-70-1871,3-25-1928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48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4673,'0'0'17772,"-4"18"-17734,-10 55-76,13-73 27,1 1 1,0 0-1,0-1 1,-1 1-1,1 0 1,0 0-1,0-1 1,0 1-1,0 0 1,0-1-1,0 1 1,0 0-1,0-1 0,0 1 1,1 0-1,-1-1 1,0 1-1,0 0 1,1-1-1,-1 1 1,0 0-1,1-1 1,-1 1-1,0-1 1,1 1-1,-1-1 1,1 1-1,-1-1 1,1 1-1,-1-1 1,1 1-1,-1-1 1,1 0-1,0 1 0,-1-1 1,1 0-1,0 1 1,-1-1-1,1 0 1,0 0-1,-1 0 1,1 0-1,0 0 1,0 0-1,21-4-63,-19 1 146,1-1 1,-1 1 0,0 0-1,-1-1 1,1 1-1,0-1 1,-1 0 0,0 0-1,3-8 1,17-21-4464,-16 24-2245,-5-1-1255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50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4833,'0'0'16438,"0"13"-15507,0 269-831,0-333-17785,0 19 15853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00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1 302 7009,'0'0'15084,"111"-98"-15996,-69 61-929,5-24-2408,0 8-520,-18 0-3233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50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66 130 6065,'-65'21'7706,"65"-13"-2601,18-8-4257,17 0-16,18 0-416,6-24-247,5-2-81,1-1-40,-6-2-48,-6 5 0,-18 8-417,-5 8-887,-13 3-1360,-5 5-2297,-12 11-3225,0 7 7330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51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7 125 4913,'0'0'16282,"-1"0"-16281,1-1-1,-1 1 1,1 0-1,0 0 1,-1 0-1,1-1 1,0 1-1,-1 0 1,1-1 0,0 1-1,-1 0 1,1-1-1,0 1 1,0 0-1,-1-1 1,1 1-1,0-1 1,0 1-1,0 0 1,-1-1-1,1 1 1,0-1-1,0 1 1,0-1 0,0 1-1,0-1 1,0 1-1,0 0 1,0-1-1,0 1 1,0-1-1,0 1 1,0-1-1,1 0 1,1-2 0,0 0 1,1 0 0,-1 1-1,1-1 1,-1 0 0,1 1-1,0 0 1,0 0-1,0 0 1,0 0 0,6-2-1,48-23 15,-39 20-12,10-3-134,1 1 0,1 1 0,-1 1 0,1 2 0,1 1 0,-1 2 1,43 1-1,-67 1 83,-1 0 0,0 1 0,0-1 0,1 1 0,-1 0 0,0 0 0,0 1 0,0-1 0,0 1 0,0 1 0,0-1 0,-1 0 0,1 1 0,-1 0 0,1 0 0,-1 1 0,0-1 0,6 7 0,-6-4 95,0 0 0,-1 0 0,1 0 0,-1 0 0,0 0 0,-1 1 0,0-1 0,0 1 0,0 0 0,-1 0 0,0 0-1,0-1 1,0 15 0,-2-13 162,1 1-1,-1-1 0,-1 1 0,0-1 0,0 0 1,0 0-1,-1 0 0,-1 0 0,1 0 1,-1 0-1,0-1 0,-1 0 0,0 0 1,0 0-1,0-1 0,-1 1 0,0-1 1,-12 9-1,3-3 45,0 0 0,-1-1 0,-1 0 0,0-1 0,0-1 0,-1-1 0,0-1 0,-23 7 0,21-9-1027,-1 0-1,1-2 0,-1 0 1,-28 0-1,48-3 257,-1 0 0,1 0 0,0 0 1,-1 0-1,1 0 0,0 0 0,-1 0 0,1-1 0,0 1 0,-1 0 0,1-1 0,0 1 0,0-1 1,0 0-1,-1 1 0,1-1 0,0 0 0,0 0 0,0 0 0,0 1 0,-1-3 0,-5-10-6216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52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53 5161,'0'0'10808,"1"4"-10600,3 12 67,-3-12 1700,-6-5 1947,-19-6-1572,11-5-862,7 18-623,6 34-376,1-14-560,-1-25 38,-1-41-6,-8 25 64,7 8-4,21 3-51,76-16-35,161-23-49,-169 42-221,-87 2 331,1 0-1,-1 0 0,1 0 1,-1 0-1,0 0 0,1 0 1,-1 0-1,0-1 0,0 1 1,0 0-1,1 0 0,-1 0 1,0 0-1,0 0 0,-1 0 1,1 0-1,0 2 0,0 0 19,-3 26 305,-1 0 1,-1-1-1,-1 1 1,-1-1 0,-2 0-1,-21 45 1,0 4 167,0 12-545,4 1-1,3 1 0,-11 106 1,31-181-677,1-50-21637,1 20 21491,-4-19-1114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52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7314,'0'0'15027,"176"8"-14763,-123-21-56,-6-6-88,0 0-72,-5 4-48,-1 1-840,0-2-2057,-12 3-4104,-11 3-2281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53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1 202 3505,'0'0'21576,"5"5"-20693,9 13-398,0 0 0,-2 0-1,0 1 1,0 1-1,10 28 1,41 117 533,-49-122-867,2 11-28,-11-36-77,0-1 0,1 0 0,11 24 0,-16-40-40,-1-1 0,0 1 0,0-1 0,1 1 0,-1-1 0,0 0 0,0 1 0,1-1 0,-1 1 1,0-1-1,1 0 0,-1 1 0,1-1 0,-1 0 0,0 0 0,1 1 0,-1-1 0,1 0 0,-1 0 0,1 0 0,-1 0 0,1 1 0,-1-1 0,1 0 1,-1 0-1,0 0 0,1 0 0,-1 0 0,1 0 0,-1 0 0,1 0 0,-1 0 0,1 0 0,-1-1 0,1 1 0,-1 0 0,1 0 0,-1 0 1,1-1-1,-1 1 0,0 0 0,1 0 0,-1-1 0,1 1 0,-1 0 0,0-1 0,1 1 0,-1 0 0,0-1 0,0 1 0,1-1 0,-1 1 1,1-1-1,13-24 246,65-199 40,59-149-823,-136 367 310,1-2-1,0 0 0,1 1 0,0-1 0,0 1 0,6-9 1,12 0-6121,9 11-9161,-25 5 12420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56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612 0 7282,'0'0'16868,"-25"13"-16570,17-9-269,-4 1 51,1 1-1,0 1 1,0-1 0,0 2-1,1-1 1,0 2-1,1-1 1,-1 1 0,2 1-1,-1-1 1,1 2 0,1-1-1,0 1 1,0 0 0,1 0-1,-5 15 1,-49 135 1354,-46 204 1,-13 181 255,107-489-1501,-67 386 905,41-1-608,35-341-447,0-33-31,2 0 0,15 113 0,-7-150-281,0 0 0,2 0 1,2-1-1,0 0 0,2-1 1,1 0-1,1-1 0,37 49 1,-30-48-1563,2-1 1,1-2-1,1 0 1,34 25-1,-11-14-6381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57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4 3105,'0'0'20433,"-6"-1"-19927,5 0-486,0 1 0,0 0-1,0 0 1,0-1 0,0 1 0,0 0 0,0 0 0,-1 0 0,1 0 0,0 0-1,0 0 1,0 0 0,0 1 0,0-1 0,0 0 0,0 0 0,0 1-1,0-1 1,1 1 0,-1-1 0,0 1 0,0-1 0,0 1 0,0 0 0,0-1-1,1 1 1,-1 0 0,0-1 0,1 1 0,-1 0 0,0 0 0,1 0 0,-1 0-1,1 0 1,0 0 0,-1 1 0,-1 5 184,1 1-1,0-1 1,1 0 0,0 1 0,1 7-1,-1 11 276,19 445 336,-19-468-1056,0-1 0,0 0 0,1 0 0,-1 0 0,1 0 0,0 0 0,-1 0 0,1 0 0,0 0-1,0 0 1,0-1 0,2 4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58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4385,'0'0'18420,"12"149"-18300,-7-117-64,1-6-56,0-2-112,-6-8-728,6-6-865,-6-47-16178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58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18 188 9034,'-18'-5'10802,"18"-5"-8681,0-4-1209,18-4-520,17-3-248,12-6-136,-6 1 8,7 2-16,-13 5-208,-6 3-576,-5 8-625,-1 8-471,-11 0-1841,-6 0 705,-6 29-1345,0-5 280,0 5 3585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58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3289,'0'0'19084,"0"-1"-19081,0 1 1,1 0 0,-1 0 0,0 0-1,0 0 1,0 0 0,0 0-1,0 0 1,0 0 0,0 0-1,0-1 1,0 1 0,0 0-1,1 0 1,-1 0 0,0 0 0,0 0-1,0 0 1,0-1 0,0 1-1,0 0 1,0 0 0,0 0-1,0 0 1,0 0 0,0-1-1,0 1 1,0 0 0,0 0 0,0 0-1,0 0 1,0 0 0,0 0-1,0-1 1,-1 1 0,1 0-1,0 0 1,0 0 0,0 0-1,0 0 1,0 0 0,0 0 0,0 0-1,0-1 1,0 1 0,-1 0-1,1 0 1,0 0 0,0 0-1,0 0 1,0 0 0,0 0-1,0 0 1,-1 0 0,1 0-1,8-8 1,-1 1-1,1 0 0,1 0 0,-1 1 1,1 0-1,0 0 0,18-7 0,-12 6-1,0 0-1,1 2 1,0-1-1,27-4 1,-41 10-2,6-2-8,1 1 0,-1 0 1,1 1-1,0 0 1,-1 0-1,15 3 0,-21-3 11,1 1-1,-1 0 0,0 0 1,0 0-1,0 1 0,1-1 1,-1 0-1,0 1 0,-1-1 1,1 1-1,0 0 0,0 0 1,-1 0-1,1 0 0,-1 0 1,0 0-1,1 0 0,-1 0 1,0 0-1,0 1 0,-1-1 1,1 0-1,0 1 0,-1-1 1,1 0-1,-1 1 0,0 4 1,0 3 155,0 1-1,-1 0 1,0-1 0,-1 1 0,0-1 0,0 0-1,-1 1 1,-1-1 0,0 0 0,0-1-1,-1 1 1,0-1 0,-1 0 0,0 0 0,0-1-1,-1 1 1,0-1 0,-1-1 0,1 1-1,-1-1 1,-1-1 0,1 0 0,-1 0 0,0 0-1,-1-1 1,1-1 0,-1 0 0,-18 6-1,3-8-981,13-9-5007,11 5 4651,0-1-1,0 1 0,0 0 1,0-1-1,1 0 0,-1 1 1,1-1-1,0 1 0,0-1 1,0 1-1,1-5 1,-1-1-98,0-15-1245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00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 1560,'0'0'13465,"11"-13"-12449,33-35-399,-44 48-605,0 0-1,1-1 0,-1 1 1,1 0-1,-1 0 0,0-1 1,1 1-1,-1 0 0,1 0 1,-1 0-1,1 0 0,-1-1 1,0 1-1,1 0 1,-1 0-1,1 0 0,-1 0 1,1 0-1,-1 0 0,1 0 1,-1 0-1,1 0 0,-1 1 1,0-1-1,1 0 0,-1 0 1,1 0-1,-1 0 0,1 1 1,-1-1-1,0 0 1,1 0-1,-1 1 0,0-1 1,1 0-1,-1 1 0,0-1 1,1 0-1,-1 1 0,0-1 1,0 1-1,1-1 0,-1 0 1,0 1-1,0-1 0,0 1 1,0-1-1,1 2 0,6 25 344,-6-22-254,10 60 610,-4 1 0,-2 0 0,-7 108 0,0-58-338,0-76-287,1-30-63,0 1 1,0 0 0,1 0 0,1 0 0,0 0 0,0 0-1,1-1 1,5 17 0,-6-25-19,1 1 1,0 0-1,0-1 0,0 0 1,0 1-1,0-1 0,0 0 0,1 0 1,-1 0-1,1-1 0,-1 1 0,1-1 1,0 1-1,0-1 0,0 0 1,-1 0-1,1 0 0,0 0 0,6 0 1,5 1 18,1-1 0,-1 0 1,17-2-1,7 0-261,23 3-1569,-19-2-3221,-30 0 453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59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5697,'0'0'20093,"0"170"-19173,0-106-448,0-4-296,0-1-112,0-6-56,6-8-8,-6-8-552,6-8-825,0-5-735,0-16-2337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59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67 5193,'0'0'21097,"-11"-13"-19860,-36-36-511,46 49-717,0-1-1,0 0 1,1 1 0,-1 0 0,0-1 0,0 1 0,0-1 0,0 1 0,0 0 0,0 0-1,0 0 1,0-1 0,0 1 0,0 0 0,0 0 0,0 0 0,0 0 0,0 1 0,0-1-1,0 0 1,1 0 0,-1 0 0,0 1 0,0-1 0,0 1 0,0-1 0,0 1 0,0-1-1,1 1 1,-1-1 0,0 1 0,0 0 0,0 0 0,-18 28 91,15-22-60,-10 15 32,2 1 0,0 0 0,2 1 0,0 1-1,2-1 1,0 1 0,2 1 0,1-1-1,1 1 1,-1 52 0,5-77-69,-1 7-16,1 1-1,0-1 0,1 1 0,0-1 1,1 1-1,-1-1 0,5 10 1,-5-16-5,0 0 0,0 0 0,0 0 0,1 0 0,-1 0 0,1-1 0,-1 1 0,1-1 0,0 1 0,0-1 0,0 1 0,0-1 0,0 0 0,0 0 0,0 0 0,0 0 0,0 0 0,0-1 0,1 1 1,-1-1-1,0 1 0,0-1 0,1 0 0,-1 0 0,0 0 0,0 0 0,1 0 0,-1-1 0,0 1 0,1-1 0,-1 1 0,4-3 0,-2 2 15,0-1 1,0 0-1,0 0 0,0 0 0,0-1 0,-1 1 1,1-1-1,-1 0 0,0 0 0,1 0 0,-2 0 0,1-1 1,0 1-1,-1-1 0,1 0 0,-1 0 0,0 1 1,2-6-1,6-15 4,14-49 1,-16 44-31,-8 29 28,6-16-68,-1-1 0,-1 0-1,-1 1 1,3-27-1,-5 157 505,2-35 205,-4 0-1,-20 138 1,15-184-1459,-17 101 2251,18-89-4664,4-1-4672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3:59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4033,'0'0'21989,"36"-29"-32064,-25 13-1783,-5 6 10842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00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 10538,'0'0'18510,"-26"34"-18185,26-34-325,-104 151 359,99-142-325,-1 1 1,1 0 0,1 0-1,0 0 1,0 1 0,1-1 0,0 1-1,1 0 1,0 0 0,1 0-1,0 0 1,1 18 0,0-1 36,-1 6-5,-2-2-29,3-1 0,0 1 0,10 62 0,-9-87-38,0-1 0,1 1 0,0-1 0,0 1 0,0-1 0,1 0 0,0 0 0,0 0 0,1 0 0,0 0 0,-1-1 0,2 0 0,-1 0 0,1 0 0,0 0 0,0-1 0,0 1 0,0-1 0,1-1 0,0 1 0,-1-1 0,1 0 0,1 0 0,10 3 0,-13-5-28,1 0 1,-1 0 0,1 0 0,0 0 0,-1-1 0,1 1 0,0-1 0,0-1 0,-1 1 0,1 0 0,0-1 0,-1 0 0,1 0 0,-1-1 0,1 1 0,-1-1 0,0 0 0,0 0 0,0-1 0,0 1 0,0-1 0,0 0 0,4-4 0,1-3-62,-1 0 0,-1-1 1,0 0-1,0 0 0,-1 0 0,0-1 0,5-15 1,-7 15 51,1 0 1,-2 0-1,1 0 1,-2 0-1,1 0 1,-2-1-1,0 1 1,0-1-1,-1 1 1,-2-14-1,2 25 45,0 0 0,-1-1 0,1 1 0,0 0 0,-1 0 0,1 0 0,-1 0 0,1 0-1,-1 0 1,1 0 0,-1 0 0,0 0 0,0 0 0,1 0 0,-1 1 0,0-1 0,0 0-1,0 1 1,0-1 0,0 0 0,0 1 0,0-1 0,0 1 0,0-1 0,0 1 0,0 0-1,-1-1 1,1 1 0,0 0 0,0 0 0,0 0 0,0 0 0,-1 0 0,1 0-1,-1 0 1,-1 0 10,-1 1 0,1-1-1,0 1 1,0 0 0,0 0-1,0 0 1,0 0 0,1 0-1,-1 1 1,0-1 0,0 1 0,1 0-1,-3 2 1,-4 5-5,2 0 1,-1 1 0,1 0-1,1 0 1,0 0-1,0 1 1,1 0-1,1 0 1,-1 1 0,-2 14-1,3-8-279,0 0 0,1 0 1,1 1-1,1-1 0,0 1 0,3 20 0,-1-37 42,-1 0 0,0 1 0,1-1 1,0 0-1,0 0 0,-1 0 0,1 0 0,0 0 0,1 0 0,-1 0 0,0 0 0,1-1 1,-1 1-1,1 0 0,-1-1 0,1 1 0,0-1 0,-1 0 0,1 1 0,0-1 0,0 0 1,0 0-1,0 0 0,0 0 0,0-1 0,0 1 0,0-1 0,1 1 0,2 0 0,-2-1-557,0 0-1,0 0 1,0 0 0,0 0-1,0 0 1,0 0-1,0-1 1,0 0-1,0 1 1,0-1-1,0 0 1,0-1 0,3-1-1,13-13-4426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01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3873,'0'0'21206,"0"10"-20163,3 16-504,1-1 0,1 0 0,1 0 0,14 37 0,13 53 508,-3 75-175,-13-132-413,-15-69-546,0 0-1,1 0 1,0 0 0,0 1 0,1 0 0,1-1 0,0 2 0,0-1-1,1 0 1,0 1 0,1 0 0,0 1 0,0-1 0,9-7 0,-12 14 40,0 0 1,0 0-1,0 0 1,0 1-1,0-1 1,0 1 0,0 0-1,0 1 1,1-1-1,-1 1 1,0-1-1,1 1 1,-1 1-1,0-1 1,0 0-1,5 2 1,-2-1 41,-1 1 0,0 0-1,0 0 1,0 0 0,0 1 0,0-1 0,-1 1 0,1 1-1,9 6 1,-12-6 9,1 0 0,-1 0 0,0 1-1,0-1 1,0 1 0,0 0 0,-1-1 0,0 1 0,0 0-1,0 0 1,0 0 0,-1 1 0,1 5 0,-2-7 47,1 0 0,-1 0 0,1-1-1,-1 1 1,-1 0 0,1 0 0,0 0 0,-1 0 0,0 0 0,0-1 0,0 1 0,0 0 0,-1 0 0,1-1 0,-1 1 0,0-1 0,0 0 0,-5 6 0,-1-1-41,-1 0 1,0 0-1,0-1 1,-1 0-1,0-1 1,0 0-1,-1 0 1,0-1-1,0-1 1,0 0-1,0 0 1,-1-1 0,1-1-1,-1 0 1,0 0-1,0-1 1,-19-1-1,31 0-100,-1 0 1,1-1-1,0 1 1,-1 0-1,1 0 0,-1-1 1,1 1-1,-1 0 0,1-1 1,0 1-1,-1 0 0,1-1 1,0 1-1,-1-1 0,1 1 1,0 0-1,-1-1 0,1 1 1,0-1-1,0 1 0,0-1 1,-1 1-1,1-1 0,0 1 1,0-1-1,0 1 0,0-1 1,0 1-1,0-1 0,0 1 1,0-1-1,0 1 0,0-1 1,0 1-1,1-1 0,-1 1 1,0-2-1,9-20-5065,1 14 1938,-1 0-1,1 1 1,15-9 0,6-3-1153,-7 2 3075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01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13 255 3881,'0'0'18196,"0"106"-18404,6-106-1265,5 0-1375,-11-35-12756</inkml:trace>
  <inkml:trace contextRef="#ctx0" brushRef="#br0" timeOffset="1">1 53 1880,'0'0'19213,"29"-39"-36665,-11 25 16956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01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7098,'0'0'17027,"2"18"-16176,-1-9-780,20 266 3231,-21-54-2966,0-219-340,0 1 0,0 0-1,0 0 1,1-1 0,-1 1 0,1-1 0,0 1 0,-1 0 0,1-1-1,0 1 1,1-1 0,-1 0 0,0 1 0,1-1 0,-1 0 0,1 0-1,0 0 1,0 0 0,0 0 0,0 0 0,0 0 0,0-1 0,0 1-1,0-1 1,1 0 0,-1 1 0,1-1 0,-1 0 0,1 0 0,-1-1 0,1 1-1,4 0 1,8 1-637,1 0 1,0-1-1,-1-1 0,26-3 0,-22 1-1241,9-4-3141,-4-11-7496,-12 6 10200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02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6993,'0'0'16103,"10"-8"-17728,33-22 21,-13 13-3727,0 0-1,57-20 1,-35 22 5232,-35 15 8598,-16 8-3607,-25 18-1421,7-8-1998,13-12-1318,-1 0 1,1 0 0,0 1-1,0-1 1,1 1 0,0 0-1,0 0 1,1 0 0,-1 0 0,2 1-1,-1-1 1,1 0 0,0 1-1,0 13 1,2-20-175,-1 1 1,0-1 0,1 1-1,0-1 1,-1 0-1,1 1 1,0-1 0,0 0-1,-1 1 1,1-1-1,0 0 1,0 0 0,1 0-1,-1 0 1,0 0-1,0 0 1,0 0 0,1 0-1,-1 0 1,0-1-1,1 1 1,-1 0 0,1-1-1,-1 1 1,1-1-1,-1 0 1,1 1 0,-1-1-1,1 0 1,-1 0-1,3 0 1,61 2-688,-50-3 525,-4 1 91,1 0 1,-1 1-1,1 0 0,19 5 1,-28-6 176,-1 1-1,0 0 1,0 0 0,0 0 0,0 0-1,0 0 1,0 0 0,0 0-1,0 0 1,-1 1 0,1-1 0,0 1-1,-1 0 1,1-1 0,-1 1-1,1 0 1,-1 0 0,0 0 0,0 0-1,0 0 1,0 0 0,0 0-1,-1 0 1,1 0 0,0 0 0,-1 1-1,0-1 1,1 0 0,-1 5-1,0-4 104,0 0 0,-1 0 0,1 0-1,-1 0 1,0 0 0,1 1 0,-1-1-1,-1-1 1,1 1 0,0 0 0,-1 0-1,1 0 1,-1-1 0,0 1 0,0-1-1,-4 5 1,1-2-39,0-1-1,-1-1 1,1 1 0,-1-1-1,0 1 1,1-2-1,-13 5 1,-49 9-2487,8-11-5060,33-2-213,-2 2-2129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03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44 4865,'0'0'14785,"-24"-7"-13741,1 1-886,-38-13 268,61 19-420,0 0 1,0 0 0,0 0-1,0 0 1,1 0 0,-1 0-1,0 0 1,0 0 0,0 0-1,1 0 1,-1 0 0,0 0-1,0 0 1,0 0 0,1 0-1,-1 0 1,0 0 0,0 0-1,0-1 1,0 1 0,1 0-1,-1 0 1,0 0 0,0 0-1,0 0 1,0 0 0,0 0-1,1-1 1,-1 1 0,0 0-1,0 0 1,0 0 0,0 0-1,0-1 1,0 1 0,0 0-1,0 0 1,0 0 0,1 0-1,-1-1 1,0 1 0,0 0-1,0 0 1,0 0 0,0-1-1,0 1 1,0 0 0,0 0-1,-1 0 1,1-1 0,0 1-1,0 0 1,0 0 0,0 0-1,0 0 1,0-1 0,0 1-1,0 0 1,0 0 0,0 0-1,-1 0 1,1-1-1,55-2 678,563 2 3456,706 3-1349,-555 35-2581,70-1-167,-639-37 288,212-29 1,-372 24-669,78-8 1007,-40 10-5676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04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15403,'0'0'12636,"4"15"-12400,4 9 68,0 1-1,2-1 1,1-1-1,1 0 0,25 37 1,167 239 1688,-183-278-1904,-20-21-82,-1 0-1,1 0 1,-1 0-1,1 1 1,-1-1-1,1 0 1,-1 0-1,1 0 1,-1 0-1,1 0 1,-1 0-1,1 0 0,-1-1 1,1 1-1,-1 0 1,1 0-1,-1 0 1,1 0-1,-1-1 1,1 1-1,-1 0 1,0 0-1,1-1 1,-1 1-1,1 0 1,-1-1-1,0 1 1,1-1-1,-1 0 1,3-4 43,0 0 1,-1 0-1,1-1 1,-2 1-1,1-1 1,1-9 0,5-13 29,40-107-566,44-104-1804,-62 187-3862,-8 15-3303,-9 10-3580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01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1 165 2897,'0'0'17451,"27"-12"-17963,95-38-696,-12 6-3306,-77 33 2499,-22 8 1659,0 0-1,0-1 1,-1-1 0,1 0 0,-1 0 0,16-12 1824,-30 39 2186,-14 10-2476,5-8-435,8-14-536,1 0 0,1 0 1,-1 0-1,2 1 0,-1-1 0,1 1 1,1 0-1,0 0 0,1-1 0,0 1 0,0 0 1,4 20-1,-2-29-178,-1 1 0,1-1 0,-1 0 1,1 0-1,0 0 0,0 0 0,0 0 0,0 0 0,0 0 1,0 0-1,0-1 0,1 1 0,-1-1 0,0 0 1,1 0-1,0 0 0,-1 0 0,1 0 0,-1 0 0,1-1 1,0 1-1,0-1 0,-1 0 0,6 0 0,1 1 38,0-1-1,0 0 1,0-1-1,1 0 1,-1 0-1,14-5 1,-13 1-31,0-1 0,0 1 1,0-2-1,-1 0 0,0 0 1,0 0-1,-1-1 0,0 0 0,0-1 1,-1 0-1,0 0 0,-1-1 1,0 1-1,0-1 0,-1-1 1,0 1-1,-1-1 0,0 0 0,-1 0 1,0 0-1,-1 0 0,2-14 1,-4 23-11,0 1-1,-1-1 1,1 0 0,0 1 0,-1-1 0,1 0 0,-1 1 0,1-1 0,-1 0 0,0 1 0,0-1-1,1 1 1,-1-1 0,0 1 0,-1 0 0,1-1 0,0 1 0,0 0 0,0 0 0,-1 0-1,1 0 1,-2-1 0,-1-1 16,0 1-1,-1 1 1,1-1-1,0 0 1,-1 1-1,1 0 1,0 0 0,-9 0-1,7 0-187,1 1-1,-1 0 1,0 0-1,1 0 1,-1 1 0,0 0-1,1 0 1,-1 0-1,1 1 1,-1-1-1,1 1 1,0 1 0,-1-1-1,-6 6 1,-1 8-3048,6-6-2279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05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4793,'0'0'20299,"1"7"-20096,1 0-160,0-1 0,0 1 0,0-1 1,1 0-1,0 0 0,0 0 0,0 0 1,1-1-1,0 1 0,6 6 0,60 60 496,-19-21-168,214 260 1010,-204-230-1242,-3 2-1,49 95 1,-90-144 6,-2 1 0,-1 1 0,-2 0-1,-1 1 1,-2 0 0,-2 0 0,-1 1 0,-2 0 0,-1 0 0,-3 1 0,-4 49 0,0-64 12,-1 1 0,0-1 0,-2-1 0,-1 1 0,-1-1 0,-1-1 1,-18 31-1,-103 142 1056,95-146-1132,-83 110-526,113-150-1340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11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16548,'0'0'11282,"94"-29"-11282,-41 19 8,0-4 0,-6-4-8,0 2-112,-5 3-1008,-13-6-1185,-5 8-1960,-13-2-2088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11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4113,'0'0'19340,"153"-27"-19268,-106 19-72,6 3-736,-11 5-1545,-13 0-3872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12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119 230 4457,'0'0'20747,"-20"-6"-19272,-58-18-469,77 24-982,0 0 0,0 0 1,0 0-1,0 0 1,1-1-1,-1 1 1,0 0-1,0 0 0,0-1 1,1 1-1,-1 0 1,0-1-1,0 1 1,1-1-1,-1 1 0,0-1 1,1 1-1,-1-1 1,1 1-1,-1-1 0,0 0 1,1 1-1,0-1 1,-1 0-1,1 0 1,-1 1-1,1-1 0,0 0 1,-1 0-1,1 1 1,0-1-1,0 0 1,0 0-1,0 0 0,0 0 1,0 1-1,0-1 1,0 0-1,0-1 1,17-16 93,-14 16-71,22-18-21,2 0-1,0 2 0,1 1 1,1 1-1,36-14 0,-47 23-41,-1 1 1,1 0-1,1 1 0,-1 1 0,1 1 1,-1 1-1,1 0 0,0 1 1,0 1-1,27 4 0,-43-4 13,-1 1 0,1 0 0,-1 0 0,1 0 0,-1 0-1,1 1 1,-1-1 0,0 1 0,0-1 0,0 1 0,0 0 0,0 0-1,0 0 1,0 0 0,0 0 0,-1 0 0,1 0 0,-1 1 0,0-1 0,0 0-1,0 1 1,0-1 0,0 1 0,0 0 0,-1-1 0,1 1 0,0 3 0,0 9 94,1 0-1,-2 0 1,-2 25 0,1-31-9,-2 9 33,0 1 1,-2-1-1,0 0 0,-1-1 1,-1 0-1,0 0 1,-13 21-1,-6 14 78,-22 46 17,29-63-195,1 1 1,2 0-1,1 2 1,2-1-1,-15 73 1,27-109-22,1 1 0,-1-1 1,1 1-1,0 0 0,0-1 1,-1 1-1,1-1 0,0 1 1,0-1-1,0 1 0,1 0 1,-1-1-1,0 1 0,1-1 1,-1 1-1,1-1 0,-1 1 1,1-1-1,-1 1 0,1-1 1,0 1-1,0-1 0,0 0 1,0 0-1,0 1 0,0-1 1,2 1-1,1-1 0,0 0 1,1 0-1,-1-1 0,0 0 1,1 0-1,-1 0 0,1 0 1,-1-1-1,6 0 0,-10 1 7,122-20 49,30-2-588,-63 9-3468,-48-2-2059,-7-10-5272,-21 7 6410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13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5153,'0'0'16252,"21"-15"-16159,-2 0-72,-10 7-18,0 0 1,1 1-1,1 0 1,-1 1-1,1 0 0,0 0 1,1 1-1,-1 1 1,1 0-1,24-5 1,21 1 454,107 0 1,-163 11-120,0 0 1,0 1-1,-1-1 0,1 0 0,-1 1 1,0-1-1,0 0 0,-1 1 1,0 3-1,-1 1-75,-1 1 0,0-1 0,0 0 0,0-1-1,-1 1 1,-1-1 0,1 1 0,-1-1 0,-1-1 0,-6 8 0,-24 38 110,32-45-374,1 0 0,-1 0 0,2 0 0,-1 1 0,1-1 0,0 1 0,0 0 1,1-1-1,0 1 0,0 11 0,2-18-11,0 0 1,0 0-1,-1-1 1,1 1-1,0 0 0,0-1 1,0 1-1,0-1 1,-1 1-1,1-1 0,0 0 1,0 1-1,0-1 1,0 0-1,0 0 1,0 1-1,0-1 0,0 0 1,0 0-1,0 0 1,0 0-1,2-1 0,33 2-39,-30-2 27,4 2 1,1 0 0,-1 1 0,0 0 1,0 0-1,0 1 0,0 0 0,-1 1 1,1 0-1,-1 0 0,0 1 0,0 1 1,0-1-1,-1 1 0,0 1 0,0 0 1,10 11-1,-10-10 2,-1 1 0,0 0 0,0 0 0,-1 1 0,0-1 0,-1 1 0,0 0 0,-1 1 0,0-1 0,0 1 0,-1 0 0,-1 0 0,0 0 0,2 22 0,-4-28 59,0 1 1,0-1-1,-1 1 1,0-1-1,0 0 1,0 1-1,0-1 1,-1 0-1,0 1 1,0-1-1,0 0 1,-1-1-1,1 1 1,-1 0-1,-1-1 0,1 1 1,0-1-1,-1 0 1,0 0-1,0 0 1,-7 4-1,-11 11 199,-1 0-1,0-2 1,-31 17 0,43-28-341,-1 0 1,1-1 0,-2 0 0,1-1-1,0 0 1,-1-1 0,0 0 0,1-1-1,-19 1 1,30-3-28,1 0 0,0 0 0,-1 0 0,1 0 0,-1 0 0,1 0-1,0 0 1,-1 0 0,1-1 0,0 1 0,-1 0 0,1 0 0,0 0 0,-1 0 0,1-1-1,0 1 1,-1 0 0,1 0 0,0-1 0,0 1 0,-1 0 0,1-1 0,0 1 0,0 0-1,0 0 1,-1-1 0,1 1 0,0 0 0,0-1 0,0 1 0,0-1 0,0 1 0,0 0-1,0-1 1,0 1 0,0 0 0,0-1 0,0 1 0,0-1 0,0 1 0,0 0 0,0-1-1,0 1 1,0 0 0,1-1 0,-1-3-1767,0-14-8165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15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73 4217,'0'0'18497,"-11"-11"-17043,-36-32-579,45 42-864,1 0 0,-1 0 0,1 1 1,-1-1-1,1 1 0,-1-1 0,0 1 0,1 0 1,-1 0-1,0-1 0,1 1 0,-1 0 0,0 1 1,1-1-1,-1 0 0,0 0 0,1 1 0,-1-1 1,1 1-1,-1-1 0,1 1 0,-1 0 1,1 0-1,-1-1 0,1 1 0,-1 0 0,1 0 1,0 0-1,0 1 0,0-1 0,-1 0 0,1 0 1,0 1-1,0-1 0,1 0 0,-1 1 0,0-1 1,0 1-1,0 2 0,-2 0 17,-9 13 65,2 1-1,0 0 1,1 0 0,1 1 0,0 0 0,2 0 0,0 1-1,1 0 1,1 0 0,1 0 0,1 0 0,1 1-1,0-1 1,4 35 0,-2-50-90,-1-1 0,1 1 0,0 0 0,1-1 0,-1 0 0,1 1 0,-1-1 0,1 0 0,1 0-1,-1 1 1,0-2 0,1 1 0,0 0 0,0 0 0,0-1 0,1 0 0,-1 0 0,8 5 0,-5-4 1,0-1 0,1 0-1,-1 0 1,1-1 0,0 0 0,0 0 0,0-1 0,0 0-1,0 0 1,0 0 0,10-1 0,-2-1 0,0 0 0,0-1 0,0-1 0,-1 0 0,1-1 0,-1-1 0,0 0 0,0-1 0,-1 0 0,1-1-1,16-12 1,-18 10-10,-1 0-1,0-1 0,0 0 1,-1-1-1,0 0 0,-1-1 1,0 0-1,-1 0 0,-1 0 1,0-1-1,0-1 0,-1 1 1,-1-1-1,0 0 0,-1 0 1,-1 0-1,0-1 0,-1 1 1,0-1-1,-1 0 0,-1 1 1,-2-17-1,2 27 25,-1-1-1,0 0 1,0 0 0,-1 1-1,1-1 1,-1 1-1,0-1 1,0 1 0,-1 0-1,1 0 1,-1 0 0,0 0-1,0 0 1,0 1 0,-1-1-1,1 1 1,-1 0-1,0 0 1,0 0 0,0 0-1,0 1 1,0 0 0,-1 0-1,1 0 1,-1 0-1,1 1 1,-1-1 0,0 1-1,1 0 1,-7 0 0,1 0-4,0 0 1,1 0 0,-1 1 0,0 0 0,1 0 0,-1 1 0,0 1-1,1 0 1,-1 0 0,1 1 0,0 0 0,0 0 0,0 1 0,-12 7 0,8-2-298,0 1 1,1 0 0,0 1 0,1 0-1,0 1 1,1 0 0,0 1 0,1 0-1,0 0 1,1 1 0,-7 16 0,-5 35-6560,13 6-6565,7-46 11735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15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96 4441,'0'0'17724,"-25"14"-16108,-9 5-1028,-38 28 0,67-43-488,0 1-1,0-1 1,0 1-1,1 0 1,0 0-1,0 1 1,0-1-1,1 1 1,0 0-1,0 0 0,0 0 1,1 0-1,0 1 1,0-1-1,0 1 1,0 8-1,-2 3 111,-2 11 30,1 0 0,-1 33 0,5-49-213,1-1-1,0 1 1,1 0-1,1 0 1,0-1-1,0 1 1,6 15-1,-5-23-26,-1 0-1,1-1 1,0 0 0,0 1 0,1-1 0,-1-1-1,1 1 1,0 0 0,0-1 0,0 0-1,1 0 1,-1 0 0,1 0 0,0-1-1,-1 0 1,1 0 0,0 0 0,0-1 0,0 1-1,0-1 1,1 0 0,-1-1 0,8 1-1,-1 0 6,0-1 0,0 0 0,0-1 0,0 0 0,0-1 0,0 0 0,0-1 0,-1-1 0,17-6 0,-13 2 3,-1-1 0,0 0 0,-1-1 0,0 0 0,-1-1 0,0-1 0,-1 0 0,0 0 0,-1-1 0,0 0 0,-1-1 0,-1 0 0,0-1 0,-1 0 0,0 0 0,-1 0 0,-1-1 0,-1 0 0,0 0 0,-1 0 0,0 0 0,-2-1 0,0 1 0,0-1 0,-2 1 0,-4-32 0,2 38 9,-1 0 1,1 1-1,-2 0 1,1-1-1,-1 2 1,-1-1-1,1 0 1,-1 1-1,-1 0 1,0 1-1,0-1 1,0 1-1,-1 1 1,-14-10-1,14 10-125,0 1-1,0 0 1,-1 0-1,0 1 1,0 0 0,0 1-1,0 0 1,-1 0-1,1 1 1,-1 0 0,1 1-1,-1 0 1,0 0-1,0 1 1,-14 2 0,22-2-187,1 1 0,0-1 0,0 1 0,0 0 0,0-1 1,0 1-1,0 0 0,0 0 0,0 0 0,0 0 0,0 0 1,0 0-1,0 0 0,0 0 0,1 0 0,-1 0 0,1 1 0,-1-1 1,1 0-1,-1 0 0,1 1 0,0-1 0,-1 2 0,1-2-423,0 0 0,-1 0 0,1 0 0,0 0 0,0 0 0,0 0 0,0 0 0,0 0 0,0 0 0,1 0 0,-1 0 0,0 0 0,0 0 0,1 0 0,-1 0 0,0 0 0,1 0 0,0 0 0,9 2-2164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16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 4609,'0'0'18591,"-26"6"-16966,-4 0-1032,-48 19 0,72-22-507,0 0 1,0 0-1,0 1 1,0 0 0,1 1-1,0-1 1,0 1-1,0 0 1,0 0-1,1 1 1,0-1-1,0 1 1,0 0-1,-5 12 1,0-1 71,2-4-101,0 0-1,2 1 1,-1-1 0,2 1-1,0 1 1,0-1-1,1 0 1,1 1 0,1 0-1,0-1 1,2 27 0,-1-34-56,1-1 0,0 1 0,0 0 0,1 0 0,-1-1 0,2 1 0,-1-1 0,1 0 0,0 1 0,0-1 0,0-1 0,1 1 0,0 0 0,0-1 1,1 0-1,-1 0 0,1 0 0,0 0 0,1-1 0,-1 0 0,1 0 0,0 0 0,-1-1 0,2 0 0,-1 0 0,13 4 0,-9-4 8,1 0 0,0 0-1,1-1 1,-1-1-1,0 1 1,1-2-1,-1 0 1,0 0 0,1-1-1,-1 0 1,0-1-1,0-1 1,0 1-1,0-2 1,0 0 0,-1 0-1,1-1 1,-1 0-1,0 0 1,-1-1 0,1-1-1,-1 0 1,0 0-1,-1 0 1,0-1-1,0-1 1,-1 1 0,0-1-1,9-14 1,-10 13-2,0 0 1,-1-1 0,0 0-1,-1 0 1,0 0 0,-1 0-1,0-1 1,-1 1-1,0-1 1,-1 0 0,0 0-1,-1 1 1,-1-21 0,0 25 23,-1 0 1,1 1-1,-1-1 1,0 1-1,0-1 1,-1 1 0,0 0-1,0 0 1,0 0-1,-1 1 1,0-1-1,0 1 1,-1 0 0,1 0-1,-1 0 1,0 0-1,0 1 1,-1 0-1,1 0 1,-1 1 0,0-1-1,0 1 1,0 0-1,-13-4 1,9 4-28,0 0-1,0 1 1,0 0 0,0 1 0,0 0 0,0 0-1,0 1 1,-1 0 0,1 1 0,0 0-1,0 1 1,0 0 0,0 1 0,0-1 0,0 2-1,1 0 1,0 0 0,0 0 0,0 1-1,0 1 1,0 0 0,1 0 0,-9 9 0,10-8-462,0 1 1,0 1 0,1-1-1,0 1 1,1 0 0,0 0-1,0 1 1,1-1 0,0 1-1,1 0 1,0 1 0,0-1-1,1 0 1,-1 18-1,2-22-728,1 0 0,0 0 0,0 1 0,0-1 0,1 0 0,-1 0 0,2 0 0,-1 0-1,4 9 1,-4-12 441,1 1-1,0-1 0,0 0 1,0 0-1,0-1 1,1 1-1,-1 0 0,5 3 1,19 11-325,-2-3 913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16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1 904,'0'0'19827,"-13"10"-18103,9-7-1574,-4 2 41,1 0 0,0 1 0,1 0 0,-1 1 0,1-1 0,0 1 1,1 0-1,0 1 0,0-1 0,0 1 0,1 0 0,-3 9 0,-6 18 524,3 0 0,0 1 0,-7 63-1,15-85-639,1 1 0,1-1-1,0 0 1,0 1 0,2-1 0,-1 0-1,2 1 1,0-1 0,1 0-1,0-1 1,1 1 0,10 18 0,-10-23-70,1-1 1,1-1 0,-1 1 0,1-1 0,1 0 0,-1 0-1,1-1 1,0 0 0,1-1 0,-1 1 0,1-2-1,0 1 1,0-1 0,1-1 0,-1 1 0,1-2 0,-1 1-1,1-1 1,13 0 0,-12-1 22,0 0 0,0-1 0,-1-1-1,1 0 1,0 0 0,0-1 0,0 0 0,-1-1 0,1 0-1,-1-1 1,0 0 0,0-1 0,0 0 0,0 0-1,-1-1 1,0 0 0,12-11 0,-10 5-5,-1 0 1,0 0-1,0-1 1,-1-1-1,-1 1 1,0-1-1,-1-1 1,0 1-1,-1-1 1,-1-1-1,-1 1 0,0-1 1,-1 1-1,0-1 1,-1 0-1,-1-22 1,-1 27-15,0 0 0,-1 0 1,0 0-1,-1 0 0,0 0 0,-1 0 1,0 1-1,-1-1 0,0 1 1,-1 0-1,0 0 0,0 0 0,-1 1 1,0 0-1,-1 0 0,0 0 1,0 1-1,-1 0 0,0 1 0,-1-1 1,1 2-1,-1-1 0,-1 1 0,-11-6 1,13 9-16,0-1 0,-1 1 0,0 1 0,1 0 0,-1 0 0,0 1 0,0 0 0,0 0 0,-17 1-1,21 1-428,1 0-1,-1 0 1,0 0-1,1 0 1,-1 0-1,1 1 1,0 0-1,-8 4 0,-6 11-5067,6 6-3341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17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2497,'0'0'19421,"0"-8"-19240,6-9 178,2 17 59,-5 3-303,0 1 0,0-1 0,0 1-1,-1 0 1,1 0 0,-1 0 0,2 5 0,36 101 1374,22 160 473,-48-201-1577,-14-66-328,0 0 0,1 0 0,0 1 0,0-1 0,0 0 0,0 0 0,0 0-1,1 0 1,-1-1 0,1 1 0,3 3 0,-5-6-40,0 1-1,0-1 1,1 0 0,-1 0-1,0 0 1,0 0 0,1 0-1,-1 0 1,0 1 0,1-1-1,-1 0 1,0 0 0,0 0-1,1 0 1,-1 0 0,0 0-1,1 0 1,-1-1 0,0 1-1,1 0 1,-1 0 0,0 0-1,0 0 1,1 0 0,-1 0-1,0 0 1,0-1 0,1 1-1,-1 0 1,0 0 0,0 0-1,1 0 1,-1-1 0,0 1-1,0 0 1,0 0 0,1-1-1,9-23 265,1-19-152,-3 11-269,2-1-1,18-42 1,-24 66 54,0 1 0,0 0 0,1 0 0,1 0 0,-1 0 0,1 1 0,0 0-1,1 0 1,0 1 0,0 0 0,0 0 0,1 1 0,11-7 0,-14 9 62,1 1 1,-1 0-1,1 0 0,-1 1 0,1-1 0,0 1 0,0 1 1,0-1-1,-1 1 0,1 0 0,0 0 0,0 0 0,0 1 0,0 0 1,-1 0-1,1 1 0,0 0 0,-1 0 0,1 0 0,-1 0 1,0 1-1,0 0 0,0 0 0,0 0 0,0 1 0,-1 0 1,1-1-1,-1 2 0,0-1 0,0 0 0,-1 1 0,5 6 0,-5-4 68,0-1 0,0 1 0,0 0 0,-1 0 0,0 0 0,0 0 0,-1 0 0,0 1 0,0-1 0,-1 0 0,0 1-1,0-1 1,0 0 0,-1 1 0,0-1 0,-3 10 0,0-7 72,0 0 0,-1 0 0,0-1 0,0 1 0,-1-1 0,0 0 0,0-1-1,-1 1 1,0-1 0,-12 9 0,4-4 14,-1-1 0,0 0 0,-1-1-1,-1-1 1,1-1 0,-2 0 0,1-1 0,-1-1-1,0-1 1,0-1 0,-35 5 0,52-10-288,-1 1 0,1-1 0,-1 0 0,1 0 1,-1 0-1,0 0 0,1 0 0,-1-1 0,1 1 0,-1-1 0,1 1 1,-1-1-1,1 0 0,0 0 0,-1 0 0,1 0 0,-4-3 0,5 2-160,0 0-1,1 1 0,-1-1 1,0 0-1,1 0 0,-1 1 1,1-1-1,0 0 0,-1 0 0,1 0 1,0 0-1,0 1 0,0-1 1,0 0-1,1 0 0,-1 0 0,0 0 1,1 1-1,0-1 0,-1 0 1,1 0-1,0 1 0,0-1 1,0 0-1,0 1 0,1-3 0,19-23-7116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01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3345,'0'0'13891,"20"23"-13549,65 74-167,-81-91-20,1-1-1,-1 0 0,0 1 1,-1 0-1,1 0 1,-1 0-1,0 1 1,-1-1-1,0 1 1,0-1-1,0 1 1,0 0-1,-1-1 0,-1 1 1,1 0-1,-1 11 1,0-10 1156,-1-55 365,-1 32-1634,1 0 1,1 0-1,0-1 0,1 1 0,1 0 0,0 0 1,1 0-1,1 0 0,0 0 0,6-14 0,-8 25-54,1 1 0,-1-1 0,0 0 0,1 1 0,0-1 0,0 1 0,0 0 0,0 0 0,0 0 0,1 0 0,-1 1-1,1 0 1,4-3 0,-6 5-1,0-1 0,-1 1 0,1 0 0,0-1-1,-1 1 1,1 0 0,0 0 0,-1 1 0,1-1 0,0 0 0,-1 1-1,1-1 1,0 0 0,-1 1 0,1 0 0,-1-1 0,1 1-1,-1 0 1,1 0 0,-1 0 0,1 0 0,-1 0 0,0 0-1,0 0 1,1 1 0,-1-1 0,0 0 0,0 1 0,0-1-1,-1 1 1,1-1 0,0 1 0,0-1 0,-1 1 0,1 0-1,0 1 1,15 46-77,-14-41 96,0 0 1,0 0 0,1 0-1,0-1 1,1 1 0,0-1-1,6 10 1,-10-17 8,1 1 0,-1 0 1,1-1-1,-1 1 0,1-1 0,0 1 1,0 0-1,-1-1 0,1 0 0,0 1 1,0-1-1,-1 1 0,1-1 0,0 0 1,0 0-1,0 1 0,-1-1 0,1 0 1,0 0-1,0 0 0,0 0 0,0 0 1,0 0-1,0 0 0,-1 0 0,1 0 1,0-1-1,0 1 0,0 0 0,0 0 1,-1-1-1,1 1 0,0 0 0,0-1 1,-1 1-1,1-1 0,0 1 0,-1-1 1,1 0-1,0 1 0,0-2 0,22-29 508,-16 18-452,-1 1-33,0 1-1,1 0 1,0 0 0,13-13 0,-18 21-49,1 1 1,0-1 0,0 1-1,1-1 1,-1 1 0,1 0-1,-1 0 1,1 0-1,-1 1 1,1-1 0,0 1-1,0 0 1,0 0-1,0 1 1,0-1 0,0 1-1,-1-1 1,8 2 0,-9-1-1,1 1 1,-1-1-1,0 1 1,0 0 0,0 0-1,1 0 1,-1 0-1,0 0 1,0 1 0,-1-1-1,1 0 1,0 1 0,0 0-1,-1-1 1,1 1-1,-1 0 1,1 0 0,-1 0-1,0 0 1,0 0-1,0 0 1,0 0 0,1 3-1,16 58-116,-17-59 123,9 52-278,3 15-1523,-1-27-4164,-1-23-4980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17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3593,'0'0'17660,"30"135"-17660,-24-127-529,0-5-1127,-6-35-13571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18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7178,'0'0'14867,"47"-87"-29830,-24 66 11058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18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3977,'0'0'19460,"3"33"-18128,22 200 973,-13-82-860,-10 160-1,-3-166-1426,1-144-47,0 0-1,1 0 0,-1 0 1,1 0-1,-1 0 1,0-1-1,1 1 0,0 0 1,-1 0-1,1 0 1,-1 0-1,1 0 1,0-1-1,0 1 0,-1 0 1,1-1-1,0 1 1,0 0-1,0-1 1,0 1-1,0-1 0,0 0 1,0 1-1,0-1 1,0 0-1,0 1 0,0-1 1,0 0-1,0 0 1,0 0-1,0 0 1,0 0-1,2 0 0,43-2-366,-39 1 448,123-27-516,-94 24-675,38-6-7049,-49-5-6303,-18 10 12342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2:54:19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9058,'0'0'16395,"20"-15"-17984,0-2 1087,-11 9 196,0 0 1,0 0 0,1 1-1,0 1 1,0-1 0,1 2-1,0-1 1,0 1 0,0 1-1,20-5 1,-2 2-1015,81-17-2024,-38 17 5913,-72 21 1632,-7 26-1580,0 13-1758,7-51-857,0 0 0,0 0 0,0 0 0,0 0 0,1 0 0,-1 0 0,1 0 0,0 0-1,-1 0 1,1 0 0,0-1 0,0 1 0,0 0 0,0 0 0,1-1 0,-1 1 0,0-1 0,1 1 0,-1-1 0,1 1 0,3 1 0,13 6-13,0 0-1,1-1 1,0-1-1,37 8 1,-41-13 3,-1 2 0,1 0 1,-1 0-1,1 2 0,-1 0 0,-1 0 1,1 1-1,-1 1 0,0 0 0,14 13 0,-26-20 124,1 0 0,-1 1 0,0-1 0,1 1 0,-1 0 0,0-1 0,0 1 0,0 0 0,0 0 0,0 0 0,-1 0 0,1-1 0,-1 1 0,1 0 0,-1 0 0,0 0 0,1 0 0,-1 0 0,0 0 0,0 0 0,0 0 0,-1 2 0,0 0 47,0 0-1,-1 0 1,1-1-1,-1 1 1,0-1-1,0 1 1,0-1 0,-1 0-1,1 0 1,-5 5-1,-2 0-16,0 0 0,0-1 1,0 0-1,-1-1 0,0 0 0,-16 7 0,-34 5-1119,20-14-4862,21-4-1045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33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119 260 4929,'0'0'11925,"-8"-9"-10351,2 2-1193,-2-3 505,0 0 1,0 0 0,1-1 0,1 0-1,-9-19 1,13 55 1549,-1 126-2454,2-81 194,-3 0 0,-3 0 0,-21 86 0,21-107 135,7-50-5,0-27-185,2 5-125,2 0 1,0 0 0,1 0 0,16-41-1,-3 7-2,37-108-11,20-77-243,-67 214 226,-6 23 7,0 0 0,0-1 0,-1 1 0,0 0-1,0-1 1,0 1 0,-1 0 0,1-1 0,-1 1-1,-1-1 1,1 1 0,-2-6 0,14 16 435,-5 12-378,0 1 1,-2 0 0,0 0-1,3 24 1,0-5 47,20 112 194,-19-90-187,2 0 1,24 67 0,-6-45 11,-30-93 114,1 0 0,0 0 0,2-20 0,-1 23-136,23-150-253,-1 2-182,-22 147 326,0-8-16,0 1 1,1 0-1,1 0 1,0 0-1,2 0 1,0 0 0,8-17-1,-13 34 41,0-1 0,1 1 1,-1-1-1,0 1 0,1-1 0,-1 1 0,1-1 0,-1 1 1,1 0-1,-1-1 0,1 1 0,-1 0 0,1 0 1,0-1-1,-1 1 0,1 0 0,-1 0 0,1 0 0,0 0 1,-1 0-1,1 0 0,-1 0 0,1 0 0,0 0 0,-1 0 1,1 0-1,-1 0 0,1 0 0,0 0 0,-1 0 0,1 1 1,-1-1-1,1 0 0,-1 0 0,1 1 0,0-1 1,-1 0-1,1 1 0,-1-1 0,0 1 0,1-1 0,-1 1 1,1-1-1,-1 1 0,0-1 0,1 1 0,-1-1 0,0 1 1,1-1-1,-1 2 0,21 29 60,-19-28-77,4 10 24,0 1 1,0 0 0,-1 0 0,-1 0 0,5 28-1,5 80 76,-11-85-38,0 2-47,9 72 152,-11-101-171,2 0 0,-1 0 0,1 0-1,1-1 1,-1 1 0,2-1 0,-1 1 0,8 8 0,-6-25-4279,0-13-1165,0-2-2835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34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0 1776,'0'0'20683,"-18"9"-20116,2-2-453,9-4-79,1-1-1,-1 1 1,0 1 0,1-1-1,-1 1 1,1 1-1,0-1 1,0 1-1,1 0 1,0 0-1,-1 0 1,2 1-1,-1 0 1,1 0 0,-4 7-1,0 0-4,1 2-1,1-1 0,0 1 1,1 0-1,1 0 1,0 0-1,1 1 1,1-1-1,0 1 1,1 0-1,3 28 0,-2-42-28,0 0 0,1 1 0,0-1 0,-1 0-1,1 0 1,0 0 0,0 0 0,0 0-1,0 0 1,1 0 0,-1 0 0,1 0-1,-1-1 1,1 1 0,-1 0 0,1-1 0,0 1-1,0-1 1,0 0 0,0 0 0,0 0-1,0 0 1,0 0 0,0 0 0,0 0-1,0 0 1,1-1 0,-1 1 0,0-1-1,0 0 1,1 0 0,-1 0 0,3 0 0,2 0 6,-1 0 1,0-1 0,0 1 0,0-1 0,1-1 0,-1 1-1,0-1 1,-1 0 0,1 0 0,0-1 0,0 0 0,5-3 0,0-3 1,0-1 1,-1 0 0,0 0 0,-1-1 0,0 0 0,-1-1 0,0 0 0,0 0 0,-2-1 0,8-18 0,-6 12 35,-2 0 0,0-1 1,-1 0-1,-1 0 0,-1 0 0,1-38 0,-17 85 384,8 2-430,0 1 0,2 0-1,2-1 1,0 1 0,7 51-1,-6-74-34,1-1-1,0 1 0,1-1 0,0 1 0,0-1 1,0 0-1,1 1 0,0-1 0,0-1 0,7 11 1,-8-14-766,0 1 0,1-1 0,-1 0 0,0 0-1,1 0 1,0 0 0,-1 0 0,6 3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34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5393,'0'0'19876,"6"127"-19716,0-100-112,-6-9-48,6-5 0,6-13-2136,-12-34-1521,6 0-3064,-6-4-3441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34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0 157 8730,'18'-156'10890,"-24"156"-6489,0 0-3865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35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4601,'0'0'17044,"1"24"-16548,5 79-168,-5-95-259,0 1 1,0-1-1,1 1 1,1-1-1,-1 0 1,1 0-1,1 0 1,-1 0 0,10 13-1,-9-15 121,0 0 1,-1 0-1,0 1 0,0-1 0,-1 0 1,3 9-1,0-2 678,0-18 366,2-26 329,-6 23-1922,7-19 332,2 1-1,0 0 1,1 1 0,2 0-1,1 1 1,0 1 0,25-30-1,-35 48-25,0 1 0,0 0 1,1 0-1,-1 0 0,10-6 0,-13 9 46,-1 1-1,1-1 1,0 1 0,-1-1 0,1 1-1,0-1 1,0 1 0,0 0 0,-1-1-1,1 1 1,0 0 0,0-1 0,0 1-1,0 0 1,0 0 0,0 0 0,-1 0 0,1 0-1,0 0 1,0 0 0,0 0 0,0 0-1,0 1 1,0-1 0,-1 0 0,1 0-1,0 1 1,0-1 0,0 1 0,-1-1-1,1 1 1,0-1 0,0 1 0,-1-1-1,1 1 1,0 0 0,-1-1 0,1 1-1,-1 0 1,1-1 0,-1 1 0,1 0 0,-1 0-1,0 0 1,1-1 0,-1 1 0,0 0-1,1 1 1,4 25 164,-1 0-1,-1 0 1,-2 0 0,-2 38 0,0-19-302,1-45-33,0 0 1,0 1-1,0-1 1,0 0-1,0 0 1,1 1-1,-1-1 1,0 0 0,0 0-1,1 0 1,-1 0-1,1 1 1,-1-1-1,1 0 1,-1 0-1,1 0 1,0 0-1,-1 0 1,1 0-1,0 0 1,0-1-1,1 2 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36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0 6105,'0'0'17353,"-30"30"-16410,-92 103 121,113-121-939,0 0-1,1 1 1,0-1-1,1 1 1,1 1-1,0 0 1,1-1-1,0 2 1,2-1-1,-1 0 1,1 1-1,1 0 1,1 0-1,0-1 1,2 20-1,-2-7 112,0 1 12,-1-4-79,2 0 0,0-1 0,1 1 0,6 29 1,-6-47-160,0-1 0,1 0 0,0 1 0,0-1 0,0 0 0,0 0 0,1 0 0,-1-1 1,1 1-1,0 0 0,1-1 0,-1 0 0,1 0 0,0 0 0,0 0 0,0-1 1,1 0-1,-1 1 0,1-2 0,0 1 0,-1 0 0,1-1 0,0 0 0,6 2 1,2-2-35,0 0 1,1-1 0,-1 0 0,0-1 0,0-1 0,0 0 0,0 0 0,0-1 0,0-1 0,0 0-1,0-1 1,-1-1 0,0 0 0,0 0 0,0-1 0,0-1 0,-1 0 0,0 0 0,-1-1 0,0-1-1,0 1 1,0-2 0,-1 1 0,10-16 0,-16 21 63,0 0 1,-1 0-1,0 0 1,0 0-1,0-1 0,0 1 1,-1-1-1,1 1 0,0-6 1,-7-12-1918,5 21 1253,-1-1 0,0 1 0,-1 0 1,1-1-1,0 1 0,0 0 0,0 0 1,-1 0-1,1 0 0,-1 0 1,1 0-1,-3-1 0,-8-3-8726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01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0 3745,'0'0'17316,"0"6"-17220,0 17-96,-12 1 96,1 8 0,-7 8 16,-12-6-56,7 3-48,-7-2-8,7-11-729,-1-11-4408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37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6145,'0'0'16807,"1"19"-16073,28 288 2344,-11-137-2607,-13-150 866,-4-19-1657,-1 0 1,0 0-1,1-1 0,-1 1 0,1 0 0,-1 0 1,1-1-1,0 1 0,-1 0 0,1-1 0,0 1 0,-1 0 1,1-1-1,0 1 0,0-1 0,0 1 0,-1-1 1,1 0-1,1 1 0,-1-1-90,0 0-1,0 0 1,0 0-1,0-1 1,0 1 0,0 0-1,0-1 1,0 1-1,-1-1 1,1 1 0,0-1-1,0 1 1,0-1-1,-1 1 1,1-1 0,0 0-1,-1 1 1,1-1-1,0 0 1,-1 0 0,1 1-1,-1-1 1,1 0-1,-1 0 1,0 0 0,1 0-1,-1 0 1,0 0-1,0 0 1,0 1 0,1-1-1,-1 0 1,0 0-1,0 0 1,-1-2 0,2-16-2295,-1 3 2041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37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0 5329,'0'0'14686,"-12"18"-13524,-37 62-317,46-75-774,0 1 0,0-1-1,0 1 1,1 0 0,0 0 0,0 0 0,0 0-1,1 0 1,0 1 0,0-1 0,0 0 0,1 1-1,0-1 1,0 0 0,1 1 0,0-1 0,2 8-1,-2-11-57,1 0 0,0 1-1,-1-1 1,1 0 0,1 0-1,-1 0 1,0-1 0,1 1 0,0 0-1,-1-1 1,1 0 0,0 1-1,0-1 1,0 0 0,0-1-1,1 1 1,-1-1 0,1 1 0,-1-1-1,1 0 1,-1 0 0,1 0-1,-1-1 1,1 1 0,6-1-1,3 1 8,0-1 0,-1 0 0,1-1 0,0-1-1,0 0 1,-1 0 0,17-6 0,-26 7-17,1-1 0,-1 1 1,1-1-1,-1 1 0,1-1 0,-1 0 1,0-1-1,0 1 0,0 0 0,0-1 1,0 0-1,0 1 0,-1-1 0,1 0 1,-1 0-1,0-1 0,0 1 0,0 0 1,0-1-1,-1 1 0,0-1 0,1 0 1,-1 1-1,0-1 0,-1 0 0,1 0 1,0-6-1,-1 6 5,0-1-1,0 1 1,0 0 0,-1 0 0,1 0 0,-1 0 0,0 0 0,0 0-1,-1 1 1,1-1 0,-1 0 0,1 0 0,-4-3 0,2 3-3,-1 1 0,0-1 0,0 1 0,0 0 0,0 0 0,-1 0 0,1 0 0,-1 1 0,-7-3 0,-4-1-284,0 0 0,-31-6 0,38 10-417,38-21-17346,-7 12 16854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38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0 5601,'0'0'15593,"-18"29"-14349,-57 92-461,73-117-751,-1 0 0,1 0 0,0 0 0,0 0 0,0 0 0,0 0 0,1 1 0,0-1 0,0 0 0,0 1 0,0-1 0,1 1 0,0 0 0,0-1 0,0 1 0,1 6 0,1 0 21,-2-9-47,0 0 0,1 0-1,-1 0 1,1 0 0,-1-1-1,1 1 1,0 0-1,0 0 1,0 0 0,0 0-1,0-1 1,1 1-1,-1-1 1,0 1 0,1-1-1,-1 1 1,1-1 0,0 0-1,-1 1 1,3 0-1,0 0 8,1 0-1,0 0 0,0 0 1,0 0-1,0-1 0,0 0 0,0 0 1,6 0-1,-3 0-1,-1-1 0,0 0 0,1 0 0,-1 0 0,1-1 0,-1-1 0,0 1 1,1-1-1,-1 0 0,0-1 0,12-6 0,-15 7 24,0-1-1,0 0 1,0 0 0,-1-1 0,1 1 0,-1-1 0,0 0-1,0 1 1,3-7 0,-3-13-2163,-4 21 1462,1 0 1,-1 0 0,0 0 0,0 0-1,0 1 1,0-1 0,0 0-1,0 1 1,0-1 0,0 0 0,-1 1-1,-1-2 1,-9-9-6529,5-8 4096,7 7 2920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38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6433,'0'0'15893,"-1"22"-14677,2 210 2052,9-18-1822,-9-72-3591,2-167-18200,0-14 17640,-3 14 2517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38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6561,'0'0'14826,"12"-13"-14506,36-40-172,-33 44-2,-9 17 29,-5 20 306,-1-27-370,0 18 324,-1-1 0,-1 0 1,-1-1-1,0 1 0,-1 0 1,-1-1-1,-1 0 0,-10 22 1,10-25-257,1 0 1,0 1-1,1-1 1,1 1-1,0 0 1,1-1-1,0 27 1,2-39-178,0-1-1,0 0 1,1 0-1,-1 1 1,1-1-1,-1 0 1,1 0-1,0 0 1,0 1-1,-1-1 1,1 0-1,0 0 1,0 0-1,0 0 1,0 0-1,0-1 1,0 1-1,0 0 1,0 0-1,0-1 1,1 1-1,-1-1 1,0 1-1,0-1 1,1 1-1,-1-1 1,0 0-1,1 1 1,-1-1-1,0 0 1,1 0-1,1 0 1,56 0 38,-41-1-46,-1 2-490,13-1 1357,-20-5-3210,-7-7-4195,-3 2-635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39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5601,'0'0'15115</inkml:trace>
  <inkml:trace contextRef="#ctx0" brushRef="#br0" timeOffset="1">1 0 6385,'47'181'14411,"-47"-176"-11986,12-21-4049,-1-3-8050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50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16 4673,'0'0'14459,"-5"-3"-13652,2 1-636,2 1-111,0 0 1,0 0-1,-1 0 0,1 0 1,-1 0-1,1 0 0,-1 0 0,1 1 1,-1-1-1,1 1 0,-1-1 1,-3 0-1,5 20 295,11 106 1269,-2-45-1123,-1 39-114,11 103-168,-16-205-512,0-45-14237,-3 4 5813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50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3 214 4849,'0'0'16672,"-1"0"-16659,1 0 1,0 0-1,0 0 0,0 1 1,0-1-1,0 0 1,-1 0-1,1 1 1,0-1-1,0 0 1,0 0-1,0 0 1,0 1-1,0-1 0,0 0 1,0 0-1,0 1 1,0-1-1,0 0 1,0 0-1,0 1 1,0-1-1,0 0 1,0 0-1,0 1 0,0-1 1,0 0-1,0 0 1,0 0-1,1 1 1,-1-1-1,0 0 1,0 0-1,0 0 1,0 1-1,0-1 0,1 0 1,-1 0-1,0 0 1,0 0-1,0 1 1,1-1-1,-1 0 1,0 0-1,0 0 1,1 0-1,-1 0 0,0 0 1,0 0-1,0 0 1,1 0-1,-1 0 1,0 0-1,0 0 1,1 0-1,-1 0 1,0 0-1,0 0 0,1 0 1,-1 0-1,0 0 1,0 0-1,1 0 1,-1 0-1,0 0 1,1 0-1,25 3 324,0 0 0,1-2 0,42-3 0,-10 1 238,-29 1-377,1-1-1,0-1 1,-1-2-1,0-1 1,0-2-1,0 0 1,0-2-1,49-23 1,69-55-57,-34 18-323,-106 65-1180,-8 9-3112,-5 5-1537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51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36 5145,'0'0'15582,"1"-8"-14410,0 1-948,2-12 143,-5 17-218,-4 13-10,-13 26-11,2 1 0,2 0 0,2 1 0,1 1 0,2 0 0,1 0 0,3 1 0,-2 47 0,7-62-72,0-15-30,1-1 0,0 1 0,1 0 0,3 18 0,-4-27-24,1 1 0,0-1-1,0 0 1,0 0-1,0 0 1,0 1-1,0-1 1,0 0 0,1 0-1,-1-1 1,1 1-1,-1 0 1,1 0-1,0-1 1,0 1-1,0-1 1,0 1 0,0-1-1,0 0 1,0 0-1,0 0 1,0 0-1,1 0 1,-1-1 0,5 2-1,2 0 8,0-1 0,0-1 0,0 1 0,0-1 0,0-1 0,0 1 0,0-2 0,0 1 0,0-1 0,-1 0 0,1-1 0,0 0 0,-1-1 0,0 0 0,0 0 0,0 0 0,0-1 0,7-6 0,4-6-2,0-1 0,-1-1 1,-1 0-1,-1-1 1,15-25-1,-29 43-17,-1 0 1,1-1-1,-1 1 1,0-1-1,0 1 0,0-1 1,0 0-1,0 1 1,0-6-1,0-13-4347,-1 19 3647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52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13 291 5233,'0'0'14822,"-2"9"-14523,-5 60 520,4 134 1,3-169 1176,2-78-1912,1 1-1,3 0 1,20-82 0,56-122-123,-75 229 10,0 0-1,1 0 0,21-32 0,-28 102-435,15 224 1020,-9-192-406,-7-75-151,1-1-1,0 1 1,1 0-1,0 0 1,0-1-1,1 1 1,0-1-1,6 11 1,-8-16-39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03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0 298 3993,'0'0'15240,"5"2"-14758,7-2-283,1 0 0,-1-1 0,0-1 0,0 0 0,0-1 1,0 0-1,0 0 0,0-2 0,12-5 0,-3 0-54,-1-1 0,-1 0 0,1-2 0,21-18 0,-34 25-128,0-1-1,0 0 1,-1 0-1,0-1 0,0 0 1,0 0-1,5-11 0,-9 14-15,0 1 0,0 0-1,-1-1 1,1 1-1,-1-1 1,0 1-1,-1-1 1,1 0 0,-1 0-1,0 1 1,0-1-1,0 0 1,0 1 0,-1-1-1,0 0 1,0 1-1,-2-6 1,1 7-5,0 0-1,0 1 1,0-1 0,0 1-1,0 0 1,-1-1 0,1 1-1,-1 0 1,0 0 0,1 1-1,-1-1 1,0 0 0,0 1-1,0 0 1,0 0 0,0 0-1,-1 0 1,1 0 0,0 1-1,0-1 1,-1 1 0,1 0-1,0 0 1,-6 0 0,2 0-5,1 1 1,-1-1-1,0 1 1,0 0 0,1 0-1,-1 1 1,1 0-1,-1 0 1,1 1-1,0 0 1,-8 4-1,3 2 3,1 1 0,0 1 0,1-1 0,0 1 0,1 1-1,0 0 1,1 0 0,0 0 0,1 1 0,0 0-1,1 0 1,-4 17 0,0 5-3,2 0-1,1 0 0,-2 59 1,7-82 7,1 1 0,0 0 1,1-1-1,0 1 0,1-1 0,7 23 1,-8-31 0,1 0 0,0 0 0,0 0 0,0 0 0,0 0 1,1-1-1,0 1 0,-1-1 0,1 1 0,1-1 0,-1 0 0,0 0 1,1 0-1,-1-1 0,1 1 0,0-1 0,0 0 0,0 0 1,0-1-1,0 1 0,9 1 0,-3 0 11,-1-1 1,1 0-1,0-1 1,0 0-1,0-1 0,0 0 1,1 0-1,-1-1 1,-1-1-1,1 0 0,0 0 1,0-1-1,-1 0 0,1 0 1,-1-1-1,0 0 1,0-1-1,0 0 0,-1-1 1,0 0-1,0 0 0,0 0 1,-1-1-1,0 0 1,0-1-1,0 1 0,6-12 1,18-35-1532,-21 35-6000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52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10 146 600,'0'0'20550,"-3"4"-19855,2-3-686,1-1 1,0 0 0,-1 0 0,1 1-1,-1-1 1,1 0 0,0 1-1,-1-1 1,1 1 0,0-1-1,-1 0 1,1 1 0,0-1 0,0 1-1,-1-1 1,1 1 0,0-1-1,0 1 1,0-1 0,0 1 0,0-1-1,0 1 1,-1-1 0,1 1-1,0-1 1,1 1 0,-1-1 0,0 1-1,0-1 1,0 1 0,0-1-1,0 1 1,0-1 0,1 1-1,-1-1 1,0 1 0,0-1 0,1 1-1,-1-1 1,0 1 0,1-1-1,0 1 1,27-2 415,44-23 125,60-46-1063,-46 19-7181,-71 42 4952,-4 0-2387,-9 4 1995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53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16 6105,'0'0'14191,"-24"30"-13300,-77 102-265,94-122-486,1 0-1,0 0 1,0 1 0,2 0 0,-1 0 0,1 1 0,1-1 0,0 1 0,1 0 0,0 0 0,1 0 0,0 0-1,1 20 1,0 3 249,-1-25-292,0 1 1,1-1-1,1 0 1,-1 0-1,2 0 1,3 15-1,-4-22-85,0 0 0,0-1 0,1 1 0,-1-1 0,1 1 0,-1-1-1,1 0 1,0 0 0,0 1 0,0-1 0,0 0 0,0-1 0,1 1 0,-1 0-1,0-1 1,1 1 0,0-1 0,-1 0 0,1 0 0,0 0 0,-1 0-1,1 0 1,0-1 0,0 1 0,0-1 0,0 0 0,3 0 0,2 0-4,0 0 0,0-1 0,0-1 1,0 0-1,0 0 0,0 0 0,0-1 0,-1 0 1,0 0-1,1-1 0,-1 0 0,0 0 0,-1-1 1,1 0-1,-1 0 0,0 0 0,0-1 0,-1 0 1,1 0-1,7-13 0,0 0 6,-1 1 0,-1-1 0,-1-1 0,-1 0 0,0-1 0,9-35 0,-15 42 61,0-1 0,-1 1-1,0-1 1,-1 0-1,-1-16 1,0 26-49,-1 0-1,1 1 1,-1-1 0,0 1 0,0-1 0,0 1-1,0-1 1,-1 1 0,0 0 0,0 0-1,0 0 1,0 0 0,-1 0 0,0 0-1,1 0 1,-2 1 0,1 0 0,0-1 0,-7-4-1,2 4-2,-1 0 0,1 0 0,-1 1 0,0 0 0,-10-2-1,-35-14-2354,48 10-187,5 1-2122,1-2-2674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54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8834,'0'0'13971,"-24"16"-15796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8:54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4729,'0'0'12131,"29"15"-14476,-23-28-3800,-6 3-857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16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2 163 6833,'0'0'17104,"-1"-8"-16745,1 5-353,0 1 0,0-1 0,0 0 0,0 1 0,0-1 0,0 1-1,1-1 1,-1 1 0,1 0 0,0-1 0,0 1 0,0-1 0,0 1 0,0 0 0,0 0 0,1 0 0,-1 0 0,1 0 0,-1 0 0,1 0 0,3-2 0,6-5-6,0 2 0,0-1-1,19-8 1,-29 16 1,17-10-19,0 1 1,1 1 0,1 1-1,-1 0 1,1 2 0,0 0-1,0 1 1,1 1 0,25 0-1,-44 3 15,0 1-1,0-1 1,0 1-1,-1-1 1,1 1-1,0 0 1,0-1-1,-1 1 1,1 0 0,-1 0-1,1 1 1,-1-1-1,1 0 1,-1 0-1,1 1 1,-1-1-1,0 0 1,0 1-1,0 0 1,0-1 0,0 1-1,0 0 1,0-1-1,-1 1 1,1 0-1,-1 0 1,1-1-1,-1 1 1,0 0-1,1 0 1,-1 0-1,0 3 1,1 13 59,0 1-1,-3 29 1,1-19 101,0-8 24,-1 0 0,-1 0 0,-1 0 0,0-1 0,-2 0 0,-9 25 0,-60 118 930,21-52-821,42-84-252,1-6-22,2 0-1,1 0 1,0 0-1,1 1 0,2 0 1,0 0-1,-2 31 1,38-52 90,-15-2-91,1-2 0,-1 0 1,0-1-1,0 0 0,0-1 0,-1-1 0,1-1 0,23-14 0,8-1-1,-29 15-3561,8-5-8995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17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28 5249,'0'0'10865,"6"-6"-10453,18-15-49,-24 21-348,0 0 0,0 0 0,0 0 0,1 0 1,-1 0-1,0 0 0,0 0 0,0 0 0,1 0 0,-1 0 0,0 0 0,0 0 1,0 0-1,1 0 0,-1 0 0,0 0 0,0 1 0,0-1 0,0 0 0,1 0 1,-1 0-1,0 0 0,0 0 0,0 0 0,0 0 0,1 1 0,-1-1 0,0 0 0,0 0 1,0 0-1,0 0 0,0 1 0,0-1 0,0 0 0,0 0 0,0 0 0,0 1 1,1-1-1,-1 0 0,0 0 0,0 0 0,0 1 0,0-1 0,0 0 0,0 0 1,0 0-1,-1 1 0,1-1 0,0 0 0,0 0 0,0 0 0,0 0 0,0 1 1,1 14 282,-1-14-213,-4 87 2072,-21 119 0,12-121-1758,10-46-229,0 50-1,3-74-124,8-14 26,-1-1 0,0 0 0,1 0 0,-1-1 0,15-1 0,-16 1-6,3-1-74,0-1 1,0 1-1,-1-2 0,1 1 1,-1-1-1,1 0 0,-1-1 0,0 0 1,14-9-1,9-15-3881,-30 27 2960,-1 0 0,1-1-1,0 1 1,-1-1 0,1 1-1,0-1 1,-1 1 0,0-1 0,1 0-1,-1 1 1,0-1 0,0 1-1,0-1 1,0 0 0,0-1-1,0-3-1934,0-7 1691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17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4481,'0'0'14907,"0"5"-14708,-12 353 3814,0 8-2553,15-359-2434,5-14-908,4-16-3900,-5-8-6047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19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77 154 5457,'0'0'10923,"-5"23"-9909,-43 300 2576,39-226-2787,-5 115 470,14-210-1211,0-8 238,2-12-281,0 1-1,2 1 1,0-1 0,12-29-1,3-12-8,6-32-18,-9 36-5,-2 0 0,7-60 0,-20 105 10,1-20-4,2 1-1,0 1 0,2-1 1,17-49-1,-22 77 2,-1 0 1,0-1-1,0 1 1,0 0-1,0 0 0,1-1 1,-1 1-1,0 0 1,0 0-1,0-1 1,1 1-1,-1 0 0,0 0 1,1 0-1,-1-1 1,0 1-1,0 0 0,1 0 1,-1 0-1,0 0 1,1 0-1,-1 0 0,0 0 1,1 0-1,-1 0 1,0 0-1,1 0 0,-1 0 1,0 0-1,1 0 1,-1 0-1,0 0 0,1 0 1,-1 0-1,0 0 1,1 0-1,-1 0 1,0 0-1,0 1 0,1-1 1,-1 0-1,0 0 1,1 1-1,10 11-136,0 20 124,-1 0-1,-2 1 1,-1 0 0,4 46 0,1 2 9,-7-43 9,-5-28 0,1 0 0,1 0 0,0 0 1,0 0-1,1 0 0,6 16 0,-8-26 5,-1 1 0,0 0 0,1-1 0,-1 1 0,0-1 1,1 1-1,-1-1 0,1 1 0,-1-1 0,1 1 0,-1-1 0,1 0 0,-1 1 0,1-1 0,-1 0 0,1 1 0,0-1 0,-1 0 0,1 0 0,-1 1 0,1-1 0,0 0 0,-1 0 0,1 0 0,0 0 0,-1 0 0,1 0 0,0 0 0,-1 0 1,1 0-1,0 0 0,-1 0 0,1-1 0,-1 1 0,1 0 0,0 0 0,-1-1 0,1 1 0,-1 0 0,1-1 0,0 1 0,-1 0 0,1-1 0,-1 1 0,0-1 0,1 1 0,-1-1 0,1 1 0,-1-1 0,0 1 0,1-1 0,-1 0 1,0 1-1,1-1 0,-1 1 0,0-2 0,18-34 106,65-217-35,-2 3-120,-81 249 41,0 1 0,0 0 1,0 0-1,0 0 0,0 0 0,0-1 1,0 1-1,0 0 0,0 0 0,0 0 0,0 0 1,0-1-1,1 1 0,-1 0 0,0 0 1,0 0-1,0 0 0,0 0 0,0 0 1,0-1-1,0 1 0,0 0 0,1 0 0,-1 0 1,0 0-1,0 0 0,0 0 0,0 0 1,0 0-1,1-1 0,-1 1 0,0 0 0,0 0 1,0 0-1,0 0 0,0 0 0,1 0 1,-1 0-1,0 0 0,0 0 0,0 0 1,0 0-1,1 0 0,-1 0 0,0 0 0,0 0 1,0 0-1,0 0 0,1 0 0,-1 1 1,0-1-1,0 0 0,0 0 0,0 0 0,0 0 1,1 0-1,-1 0 0,0 0 0,0 0 1,0 1-1,0-1 0,0 0 0,0 0 0,5 13-132,31 337 676,-32-295-307,-3-30-201,1 1 0,1-1 0,1 0-1,2 0 1,10 32 0,-4-42-3108,-3-11-2288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19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4721,'0'0'15487,"0"24"-14326,-2 24-795,2 0 0,3 0 1,8 48-1,-1-49-232,-1 1-1,2 71 0,-8-89 818,-1-22-3776,-3-82-15696,-9 45 17906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19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82 5601,'0'0'15620,"59"0"-14860,-24 0-440,13-10-184,-13-6-136,6 0-240,-11 0-1121,-7 0-2599,-17 8-2354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03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3873,'0'0'12329,"12"19"-12162,-3-3-139,8 11 65,-1 0-1,-1 1 1,-2 1 0,15 44 0,-21-54 1913,-5-29-798,-3-48-352,1 35-788,-1 8-74,1 0-1,1 0 0,0 0 1,1 0-1,0 0 1,2 0-1,0 0 1,0 1-1,1 0 0,1 0 1,0 0-1,1 1 1,1 0-1,15-21 0,-21 32 2,-1 0 0,1 0-1,0 0 1,0 0 0,0 0-1,0 1 1,0-1-1,0 1 1,0-1 0,1 1-1,-1 0 1,0 0 0,1 0-1,-1 0 1,1 0-1,-1 1 1,1-1 0,0 1-1,-1 0 1,1 0 0,-1 0-1,1 0 1,0 0-1,-1 0 1,1 0 0,-1 1-1,1 0 1,-1-1 0,1 1-1,-1 0 1,3 2-1,-1-1-3,0 1 0,0 0 0,-1 0 0,1 0 0,-1 0-1,0 0 1,0 1 0,0 0 0,0 0 0,0 0-1,-1 0 1,0 0 0,0 0 0,0 0 0,0 1 0,1 6-1,1 15-186,-1 0 0,-1 0 0,-1 0 0,-3 26-1,1 1-1237,1-35-3328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20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6209,'0'0'14347,"-18"164"-13786,18-87-193,0 7-192,0 1 80,0-5-80,0-6-104,0-11-72,0-10 0,6-13-1265,0-13-3576,6-14-5065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20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16 3569,'0'0'18325,"-4"0"-17617,48-5-248,3-1-474,1 2 1,96 3-1,-143 5-6,0-1 0,0 0 0,0 1 0,-1-1 0,0 1 0,0-1 0,0 0 0,0 1 0,-2 6 0,1-5 29,0 0-1,0-1 1,-1 1 0,0 0 0,0-1 0,0 1-1,0-1 1,-1 0 0,0 0 0,-4 6 0,-41 41 390,17-21-35,26-23-299,-14 14 320,1 0 0,-19 30 1,32-43-295,1 0 0,0 0 0,0 1 1,1-1-1,0 1 0,1 0 0,-1 0 1,2 0-1,-1 0 0,1 16 1,1-24-89,0 1 1,0-1 0,0 0-1,0 0 1,1 0 0,-1 0 0,0 0-1,1 0 1,-1 0 0,1 0-1,-1 0 1,1 0 0,0 0 0,-1 0-1,1 0 1,0 0 0,0 0 0,-1 0-1,1-1 1,0 1 0,0 0-1,0 0 1,0-1 0,2 1 0,34 9 146,-20-10-83,-1 0 0,31-5 0,-45 5-249,1 0 1,-1-1-1,1 1 1,-1-1-1,0 0 1,0 0-1,1 0 1,-1 0-1,0 0 1,0 0-1,3-3 1,-4 3-268,1-1 0,-1 0 0,0 0 0,1 0 1,-1 0-1,0 0 0,0 0 0,-1 0 0,1 0 0,0 0 1,-1 0-1,1 0 0,-1 0 0,0-1 0,0 1 0,1 0 1,-2-4-1,1-7-8322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6737,'0'0'16460,"159"-11"-16316,-112 3-88,0 3-56,-11 2-400,-1 1-808,-17 2-2577,-7 0-3265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23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33 131 5513,'0'0'15782,"-5"-10"-14763,-14-27-376,14 28-382,4 11-267,0 0-1,1-1 0,0 1 1,-1 0-1,1 0 1,0 0-1,0 0 0,0 0 1,0-1-1,0 1 0,0 0 1,1 2-1,1 10-8,35 536 515,-34-520-496,-2 9 47,-1-38 134,0-18 139,4-61-357,4 1 1,24-107-1,-16 106-116,-4 0 0,4-112 0,-16 190 144,0 0 0,0 0 0,0 0 0,0-1 0,0 1 0,0 0 0,0 0 0,0 0 0,0-1 0,0 1 0,0 0 0,0 0 0,0 0 0,0-1 0,0 1 0,0 0 0,0 0 0,0 0 0,0-1 0,0 1 0,0 0 0,1 0 0,-1 0 0,0-1 0,0 1 0,0 0 0,0 0 0,0 0 0,1 0 0,-1 0 0,0 0 0,0-1 0,0 1 0,0 0 0,1 0 0,-1 0 0,0 0 0,0 0 0,0 0 0,1 0 0,-1 0 0,0 0 0,0 0 0,0 0 0,1 0 0,10 7-145,7 17 64,9 49 7,18 64 65,9 71-10,-54-208 29,0 1-1,0-1 1,0 0-1,0 0 1,0 0-1,-1 0 1,1 1 0,0-1-1,0 0 1,0 0-1,0 0 1,0 1 0,0-1-1,0 0 1,0 0-1,0 0 1,0 0 0,0 1-1,1-1 1,-1 0-1,0 0 1,0 0 0,0 1-1,0-1 1,0 0-1,0 0 1,0 0 0,0 0-1,0 0 1,1 1-1,-1-1 1,0 0 0,0 0-1,0 0 1,0 0-1,0 0 1,1 0 0,-1 0-1,0 1 1,0-1-1,0 0 1,0 0 0,1 0-1,-1 0 1,0 0-1,0 0 1,0 0 0,1 0-1,-1 0 1,0 0-1,0 0 1,0 0-1,0 0 1,1 0 0,-1 0-1,0 0 1,0 0-1,0-1 1,0 1 0,1 0-1,-1 0 1,0 0-1,0 0 1,0 0 0,9-18 77,8-36-104,-16 47 48,105-322 29,-99 310-67,-6 14-4,0 0 1,0 0-1,1 0 1,-1 1-1,1-1 0,0 1 1,1-1-1,-1 1 1,7-8-1,-8 35-283,33 163 242,-22 154 821,-8-299-320,4-25-1664,-7-16 1015,-1 0-1,1 0 1,-1 0-1,1 1 1,-1-1-1,1 0 1,0 0-1,-1 0 1,1 0-1,-1 0 1,1 0-1,-1 0 1,1 0 0,0-1-1,-1 1 1,1 0-1,-1 0 1,1 0-1,-1-1 1,1 1-1,-1 0 1,1 0-1,-1-1 1,1 1-1,-1-1 1,1 1-1,-1 0 1,0-1-1,1 0 1,6-12-7906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24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1 5497,'0'0'15753,"-11"3"-15466,9-2-281,-3 0 19,0 1 1,0 0-1,0 0 1,0 0 0,0 1-1,0-1 1,1 1-1,-1 0 1,1 0-1,0 1 1,0-1-1,0 1 1,1 0-1,-1 0 1,1 1-1,0-1 1,-5 8-1,-5 16 183,1 1 0,1 0 0,1 0 0,2 1 0,1 0 0,1 0 0,2 1 0,1-1 0,2 62 0,1-88-201,0 1-1,1 0 0,0-1 1,0 1-1,0-1 0,1 1 1,-1-1-1,1 0 0,0 0 1,0 1-1,1-1 0,-1-1 1,1 1-1,0 0 0,0-1 1,0 1-1,0-1 0,1 0 0,-1 0 1,1 0-1,0 0 0,0-1 1,0 0-1,0 0 0,8 3 1,-1-1 10,0-1 0,0-1 1,0 0-1,1 0 0,-1-1 1,1 0-1,-1-1 0,0-1 1,21-3-1,-27 3-2,-1 0-1,1 0 1,0-1 0,-1 1-1,1-1 1,-1 0 0,0-1-1,0 1 1,0-1 0,0 0-1,0 0 1,0 0 0,-1 0-1,1-1 1,-1 0 0,0 1-1,0-1 1,0 0 0,-1-1-1,3-5 1,13-43-3636,-12-2-9831,-6 42 6965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24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4785,'0'0'14574,"0"4"-14494,2 22 556,8 44 1,-5-42 112,2 52 0,-7-56-582,-17 373 1204,17-397-1364,0 1 0,-1 0 0,1 0 1,0 0-1,0 0 0,0 0 0,0 0 1,0 0-1,0-1 0,0 1 0,0 0 1,0 0-1,0 0 0,0 0 0,1 0 1,-1 0-1,0-1 0,1 1 0,-1 0 1,0 0-1,1 0 0,-1-1 0,1 1 1,0 0-1,-1 0 0,1-1 0,-1 1 1,1-1-1,0 1 0,0-1 0,-1 1 1,1-1-1,0 1 0,0-1 0,0 1 1,-1-1-1,1 0 0,0 1 0,0-1 0,0 0 1,0 0-1,0 0 0,0 0 0,-1 0 1,1 0-1,0 0 0,0 0 0,0 0 1,0 0-1,0-1 0,0 1 0,0 0 1,0-1-1,11-2 17,-1-1 0,0 0 0,17-9 0,-6 2 10,40-7-6,-49 15-330,-1 0 0,0-1 0,1 0 0,-1 0 0,-1-1 1,1-1-1,16-11 0,-26 15-359,0 0 0,1 0 0,-1-1 0,0 1 0,0-1 0,-1 1 0,1-1 0,0 0 0,0-3 0,7-26-9941,-8 13 8901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25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5329,'0'0'13578,"-1"11"-13182,-5 382 4043,7-241-3857,-1-151-638,0-1 0,0 1 0,0-1 0,-1 1-1,1-1 1,0 0 0,0 1 0,0-1 0,0 1 0,0-1 0,0 1 0,0-1 0,0 1 0,0-1 0,0 1 0,0-1 0,1 1-1,-1-1 1,0 1 0,0-1 0,0 1 0,1-1 0,-1 0 0,0 1 0,0-1 0,1 1 0,-1-1 0,0 0 0,1 1 0,-1-1-1,0 0 1,1 1 0,-1-1 0,1 0 0,-1 0 0,1 0 0,-1 1 0,0-1 0,1 0 0,-1 0 0,1 0 0,-1 0 0,1 0 0,-1 0-1,1 1 1,0-2-393,0 1 0,0-1 0,0 0 0,0 1 0,-1-1-1,1 0 1,0 1 0,-1-1 0,1 0 0,0 0 0,-1 1-1,1-1 1,-1 0 0,1 0 0,-1 0 0,1 0 0,-1 0-1,0 0 1,0 0 0,1-1 0,0-31-8164,-1 19 7523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25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1 254 5169,'0'0'16069,"3"2"-14499,3-3-1492,0 0 0,-1-1 0,1 0 0,-1 0 0,0-1 0,1 1 0,-1-1 0,0 0 1,-1-1-1,1 1 0,-1-1 0,1 0 0,-1 0 0,4-5 0,56-67-88,-59 69-114,0 0 1,-1 0-1,1-1 0,-1 1 1,-1-1-1,5-14 0,-6 17-269,-2 1 0,1 0 0,0-1 0,-1 1 0,0 0 0,0-1-1,0 1 1,-1-1 0,-1-6 0,-4 1-3716,-5 4-2376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25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5569,'0'0'10980,"-1"16"-9935,0 0-756,0-10-187,0 0 1,0 1 0,1-1 0,0 1 0,0 0 0,1-1 0,0 1 0,0-1-1,0 0 1,1 1 0,0-1 0,0 0 0,5 9 0,13 26 606,-14-27-611,0 1-1,1-1 1,1 0-1,0-1 1,1 0-1,0 0 1,1-1-1,0 0 1,22 18-1,-29-28-150,1 0 1,-1 0-1,1 0 0,-1-1 1,1 1-1,0-1 0,0 0 1,0 0-1,0-1 0,0 1 0,5 0 1,14-3-5508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26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330 0 2529,'0'0'13754,"-70"143"-11785,34-69-329,-5 17-71,0 12-193,6 5-376,-1 1-184,7-11-184,5-13-200,13-16-199,5-19-137,6-13-96,0-21-401,17-8-2239,1-8-4994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15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32 100 1640,'0'0'18606,"-8"0"-17081,-15 0-259,27 0 435,57 0-619,442-41-85,-261 13-910,102 3-241,361 20 0,-464 6-4324,-138-1-1293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04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0 3953,'0'0'11532,"6"31"-10076,41 213 626,-46-240-2047,115 512 2797,-111-494-2755,-9-16 277,-18-24 347,7 5-761,2 2 28,0 1 0,-1 0-1,0 1 1,-1 1-1,0 0 1,0 1 0,-31-9-1,40 14 24,0 0 0,0 1-1,0 0 1,0 0 0,0 0-1,0 1 1,-1 0 0,1 0-1,0 0 1,0 1 0,0 0-1,-1 0 1,1 1 0,0 0-1,0 0 1,1 0 0,-1 1-1,0-1 1,1 2 0,0-1-1,0 0 1,0 1 0,0 0-1,-5 6 1,4-3 6,0 1-1,1 0 1,0 0 0,0 0-1,1 0 1,0 1 0,1 0-1,0 0 1,0 0-1,1 0 1,0 0 0,1 1-1,0-1 1,0 0 0,1 1-1,1 13 1,0-20 6,0 0 0,0 1 0,-1-1 1,2 0-1,-1 0 0,0 0 0,1 0 0,-1-1 1,1 1-1,0 0 0,0-1 0,0 1 1,0-1-1,0 1 0,1-1 0,-1 0 0,1 0 1,-1 0-1,1-1 0,0 1 0,0 0 0,0-1 1,0 0-1,0 0 0,0 0 0,0 0 1,0 0-1,0-1 0,4 1 0,13 2 39,1 0 0,0-2 0,30-1 0,-28-1-9,-15 1 17,1-1 0,0 0-1,-1 0 1,1-1 0,0 0-1,-1-1 1,0 0 0,14-7-1,-18 8-233,-1 1-1,0-1 1,1 0-1,-1 0 0,0-1 1,-1 1-1,1-1 0,0 1 1,-1-1-1,1 0 1,-1 0-1,0 0 0,0 0 1,0 0-1,0 0 1,0-1-1,-1 1 0,0-1 1,0 1-1,0-1 0,0 1 1,0-1-1,0-4 1,-1-2-5164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27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6457,'0'0'14793,"-1"25"-13808,-4 423 912,5-426-2267,2 29 369,9-31-4154,11-7-6028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27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192 120 5433,'0'0'16120,"-28"23"-15384,-85 79-279,108-97-425,1 0-1,-1 0 0,1 1 1,0-1-1,0 1 0,0 0 1,1 0-1,0 1 0,0-1 1,0 0-1,1 1 1,0 0-1,1-1 0,-1 1 1,1 0-1,1 0 0,-1 0 1,1 0-1,0 0 0,1 0 1,1 8-1,-1 0 105,0-10-106,-1-1 0,1 0 1,0 0-1,0 0 0,0 0 1,1 0-1,0 0 1,-1 0-1,1-1 0,0 1 1,1 0-1,-1-1 0,1 0 1,0 1-1,-1-1 0,2 0 1,-1 0-1,0-1 0,0 1 1,1-1-1,-1 0 1,1 0-1,0 0 0,0 0 1,0 0-1,0-1 0,0 0 1,0 0-1,0 0 0,0 0 1,0-1-1,5 1 0,1 0 30,0 0-1,1-1 0,-1-1 0,1 0 0,-1 0 0,0 0 0,1-2 0,-1 1 0,0-1 0,0-1 0,-1 0 0,12-5 0,-10 1-30,0 0-1,0 0 0,-1-1 1,0 0-1,0-1 0,-1 0 0,0-1 1,-1 0-1,12-19 0,-15 20 1,0 1-1,-1-1 1,0 1-1,0-1 1,-1 0 0,-1-1-1,0 1 1,0 0-1,-1-1 1,0 1 0,0-1-1,-1 1 1,-2-13-1,1 18 4,-1-1-1,0 1 1,0 0-1,0-1 1,0 1-1,-1 0 1,0 0-1,0 0 1,0 0-1,-1 1 1,1 0-1,-1-1 1,0 1-1,-5-4 1,-9-5-146,1 0 1,-27-14-1,32 19-75,9 7 44,1 0 1,0-1-1,-1 1 0,1-1 0,0 1 1,0-1-1,0 0 0,1 0 1,-1 0-1,0 0 0,-1-3 1,-2-20-6602,5 10-2585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28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1 144 6025,'0'0'15260,"8"-15"-14726,-4 7-474,-1 2-41,0 0 0,0 0 0,0 0 1,1 1-1,0-1 0,0 1 0,0 0 1,1 0-1,0 1 0,0-1 0,0 1 1,0 0-1,1 0 0,-1 1 1,1 0-1,7-3 0,13-3-18,0 1 0,0 2-1,1 1 1,0 1 0,0 1 0,29 1-1,-55 2 3,0 1-1,0-1 0,0 1 1,0-1-1,0 1 0,0 0 1,0-1-1,0 1 0,-1 0 0,1 0 1,0 0-1,0 0 0,-1 0 1,1 0-1,-1 0 0,1 0 1,-1 0-1,1 0 0,-1 0 1,1 0-1,-1 0 0,0 0 0,0 0 1,0 0-1,0 1 0,1-1 1,-1 0-1,-1 0 0,1 0 1,0 0-1,0 2 0,-5 43 435,-2-27-141,-1 0 0,0-1 0,-1-1-1,-1 1 1,-21 27 0,1 0 72,20-30-217,0 0 1,1 0-1,1 1 0,1 0 0,0 1 0,1-1 1,1 1-1,0 0 0,1 1 0,-2 25 0,7-42-145,-1 0 0,0 0 0,1 1 0,-1-1 0,1 0 0,0 0 1,-1 0-1,1 0 0,0 0 0,0 0 0,0 0 0,0 0 0,0 0 0,0 0 0,0 0 0,0-1 0,0 1 0,0 0 0,0-1 0,0 1 0,0-1 0,1 1 0,-1-1 0,0 1 0,0-1 0,1 0 0,-1 0 0,0 0 0,0 0 0,3 0 0,48 2 141,-42-2-109,-3 0 25,-1 0-1,0 0 0,1-1 0,-1 0 0,0 0 0,0-1 0,0 1 0,0-1 1,0-1-1,10-4 0,-13 5-406,-1 0 1,0 0-1,1 0 0,-1 0 1,0 0-1,0 0 1,0-1-1,0 1 0,3-6 1,2-11-4858,-5-4-3288,-1 7 1682,4 0 3900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29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0 5329,'0'0'15522,"0"10"-14492,-5 49 118,-24 109 0,26-156-1051,1-1 0,0 1-1,0 0 1,1-1 0,1 1 0,0 0-1,1 0 1,2 16 0,-1-26-88,-1-1 1,1 0-1,-1-1 1,1 1-1,0 0 1,-1 0-1,1-1 0,0 1 1,0-1-1,0 1 1,-1-1-1,1 0 0,0 0 1,0 1-1,0-1 1,0-1-1,-1 1 1,1 0-1,4-1 0,36-7 96,-15-10 435,-9-8-4263,2-37-13463,-20 60 15773,6-23-1426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29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0 106 4257</inkml:trace>
  <inkml:trace contextRef="#ctx0" brushRef="#br0" timeOffset="1">0 106 4257,'177'-106'8890,"-177"125"-5754,-6 10-895,0 8-665,0 8-223,6 13-353,0 3-32,0 5-432,0 1-296,0-7-128,0-4-104,0-8-8,12-14-424,6-13-2304,-1-13-5594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30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30 6105,'0'0'19765,"-30"3"-19629,42-3-136,12 0-8,-7-6-897,1 4-831,6-1-2185,-13-5-3064,7-5-4786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31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0 5417,'-41'180'16012,"46"-180"-14788,13 0-552,6 0-472,5 0-200,1-8-192,-1 0-1072,0 0-2697,-5-5-2160,-12 3-2825,-6-1 8450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42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59 210 4657,'0'0'16025,"-8"-6"-14176,-3-1-1309,7 5-323,0 0 1,0 0-1,0-1 1,1 0-1,-1 1 1,1-1-1,0 0 0,0-1 1,-4-3-1,7 6-127,0 1 0,0-1 0,0 0 0,0 1 0,0-1 0,0 1 0,0-1-1,0 0 1,0 1 0,0-1 0,0 1 0,0-1 0,0 1 0,0-1 0,0 0 0,0 1-1,1-1 1,-1 1 0,0-1 0,1 1 0,-1-1 0,0 1 0,1-1 0,-1 1 0,0-1-1,1 1 1,-1 0 0,1-1 0,-1 1 0,1 0 0,-1-1 0,1 1 0,-1 0 0,1-1-1,-1 1 1,1 0 0,0 0 0,27-13-557,-23 11 718,70-33-274,2 3 0,112-29-1,-188 60 14,1 0 0,-1 1 0,0-1 0,1 1 0,-1 0 0,1-1 0,-1 1 0,0 0 0,1 0-1,-1 0 1,1 0 0,-1 0 0,0 0 0,1 0 0,-1 1 0,1-1 0,-1 0 0,0 1 0,1-1-1,-1 1 1,0 0 0,1-1 0,-1 1 0,0 0 0,0 0 0,0 0 0,0 0 0,0 0 0,0 0-1,0 0 1,1 2 0,0 1-9,-1 0 0,-1 0 0,1 1 0,0-1 0,-1 0 0,0 1 0,0-1 0,-1 7 0,0 9 57,-1-1 4,0 0 0,-2 0 0,0 0 0,-1-1 0,-1 0-1,-1 0 1,0 0 0,-11 17 0,-22 59 137,-18 73-87,41-100 51,40-67 124,-6-1-190,-1-1 1,1-1 0,24-6-1,32-5-54,-61 13-143,-1 0-79,1 1-1,0-2 0,0 1 1,0-2-1,-1 0 0,1 0 1,-1-1-1,0 0 0,11-6 1,17-9-6935,-27 9-11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43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38 128 5761,'0'0'16645,"-8"-10"-15698,-21-33-400,29 42-535,0 0 1,0 0-1,0 0 1,0 0 0,0 0-1,0 0 1,0 0-1,0 0 1,0 0-1,1 0 1,-1 0 0,0 0-1,1 0 1,-1 0-1,1 0 1,-1 0-1,1 0 1,-1 0 0,1 0-1,-1 1 1,1-1-1,0 0 1,0 0-1,-1 1 1,1-1 0,0 0-1,0 1 1,0-1-1,0 1 1,0-1-1,0 1 1,1-1 0,37-14 314,-34 13-252,16-5-64,0 1 0,0 1 0,1 1 1,0 0-1,0 2 0,-1 1 0,1 0 0,0 2 0,23 3 0,-44-3-17,1 0 0,0 0 0,-1 0 0,1 0 0,-1 1-1,0-1 1,1 0 0,-1 1 0,0-1 0,0 1 0,1 0 0,-1-1 0,-1 1 0,1 0 0,0-1 0,0 1 0,-1 0-1,1 0 1,-1 0 0,1 0 0,-1 0 0,0 0 0,0 0 0,0-1 0,0 1 0,0 0 0,0 0 0,0 0 0,-1 3-1,0 1 36,1 1-1,-1 0 0,-1-1 0,1 1 0,-1-1 0,0 1 0,-5 8 1,0-4 29,0 0 1,-1 0 0,-1 0-1,0-1 1,-1 0 0,1-1-1,-2 0 1,-17 11 0,27-19 481,26-9-265,-12 1-338,0 2 1,1-1 0,0 2-1,0-1 1,0 2 0,0 0-1,1 1 1,-1 0-1,1 1 1,0 1 0,-1 0-1,19 3 1,-27-2 38,-1 0 0,1 0 0,0 1 1,-1-1-1,1 1 0,-1 0 0,0 0 0,1 1 0,-1 0 0,0 0 0,-1 0 0,1 0 0,0 1 1,-1 0-1,0 0 0,0 0 0,0 0 0,0 1 0,-1 0 0,0-1 0,0 1 0,0 1 0,0-1 1,-1 0-1,0 0 0,0 1 0,-1-1 0,1 1 0,-1 0 0,0 0 0,-1-1 0,1 1 0,-1 8 1,-1-8 80,0 0 0,-1-1 0,1 1 1,-1 0-1,0-1 0,0 1 0,-1-1 1,0 0-1,0 1 0,0-1 0,0-1 1,-1 1-1,0 0 0,0-1 1,0 0-1,-1 0 0,-7 6 0,-9 5 441,0 0-1,-37 19 1,40-24-446,1 0 1,-1-2 0,-1 0-1,0-1 1,0-1-1,0-1 1,-1 0 0,-33 3-1,48-8-434,5 0 312,0 0 0,0 0-1,0 0 1,-1 0-1,1 0 1,0 0-1,0 0 1,0 0 0,0 0-1,-1 0 1,1 0-1,0 0 1,0 0 0,0 0-1,0 0 1,-1 0-1,1 0 1,0 0 0,0 0-1,0 0 1,0 0-1,0 0 1,-1 0-1,1 0 1,0 0 0,0-1-1,0 1 1,0 0-1,0 0 1,-1 0 0,1 0-1,0 0 1,0 0-1,0-1 1,0 1 0,0 0-1,0 0 1,0 0-1,0 0 1,0-1-1,0 1 1,0 0 0,0 0-1,0 0 1,0 0-1,0-1 1,0 1 0,0 0-1,0 0 1,0 0-1,0 0 1,0-1 0,0 1-1,0 0 1,0 0-1,0-14-6051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46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38 5905,'0'0'13156,"-11"10"-10207,13-13-2818,1 0 1,-1 0-1,0 0 0,1 0 1,-1 0-1,-1-1 0,1 1 0,0 0 1,-1-1-1,2-6 0,-3 10-53,0 10-192,0 0 239,8-11-3628,6-10-1532,-6-2-2544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04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0 2721,'0'0'15157,"-26"19"-13991,-80 63-403,102-78-706,-1 0-1,0 1 1,1 0 0,0-1-1,0 2 1,1-1 0,-1 0 0,1 1-1,0-1 1,1 1 0,-1 0 0,1 0-1,0 0 1,0 0 0,1 0-1,0 1 1,0-1 0,1 0 0,-1 1-1,1-1 1,1 0 0,1 9-1,-2 11 188,0-19-193,0-1-1,0 1 1,1-1-1,0 1 0,0-1 1,0 0-1,1 1 1,3 6-1,-4-10-25,1 0 0,0 0 0,0-1 0,0 1 0,0-1 0,1 1 0,-1-1 0,0 0 0,1 0 0,0 0 0,-1 0 0,1 0 0,0-1 0,0 1 0,0-1 0,0 0 0,5 1 0,4 2 74,0-2 0,0 1-1,0-2 1,0 1-1,0-2 1,1 0-1,-1 0 1,0-1 0,0-1-1,0 0 1,0 0-1,0-1 1,0-1-1,-1 0 1,1 0 0,-1-1-1,0-1 1,-1 0-1,12-8 1,-14 8-70,0-1 1,0 1-1,-1-1 1,0 0-1,0-1 0,0 0 1,-1 0-1,-1 0 1,1-1-1,-1 0 1,-1 0-1,0 0 1,0 0-1,0-1 0,-2 0 1,1 1-1,-1-1 1,0 0-1,-1 0 1,0 0-1,-1-1 0,0 1 1,-2-15-1,1 21-23,0 0 0,0 1 0,0-1 0,-1 0 0,1 0-1,-1 1 1,0-1 0,0 1 0,0-1 0,0 1 0,-1 0-1,1 0 1,-1 0 0,0 0 0,0 0 0,0 1 0,0-1-1,0 1 1,-1 0 0,1 0 0,-1 0 0,1 0 0,-1 1-1,0-1 1,0 1 0,-6-1 0,-4-1-36,0 1 0,-1 0 0,1 1 0,-1 1 0,1 0 0,-16 3 0,24-2-36,-1 1 0,0 0 0,1 0 0,-1 1-1,1 0 1,0 0 0,0 0 0,0 1 0,1 0 0,-1 0-1,1 0 1,0 1 0,-6 6 0,8-9-140,1 1 0,0-1 0,0 1 0,0-1 0,0 1 0,0 0 0,0 0 0,1 0 0,-1 0 0,1 0 0,0 0 0,0 0-1,0 0 1,0 0 0,1 0 0,-1 1 0,1-1 0,0 0 0,0 1 0,0-1 0,0 0 0,1 0 0,-1 1 0,1-1 0,0 0 0,0 0 0,0 0 0,0 0 0,1 0 0,1 4 0,19 10-3984,6-9-1086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47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5809,'0'0'15477,"2"-7"-14721,-2 5-693,0 0 0,1-1 0,-1 1 0,1 0-1,0-1 1,0 1 0,0 0 0,0 0 0,0 0 0,0 0 0,0 0-1,1 0 1,2-3 0,-4 5-55,1 1 0,-1-1 0,1 0 0,0 1 0,-1-1 0,1 0 0,0 1 0,-1-1 0,1 1 1,-1-1-1,1 1 0,-1-1 0,1 1 0,-1-1 0,0 1 0,1-1 0,-1 1 0,0-1 0,1 1 0,-1 0 0,0-1 0,0 1 0,1 0 0,-1-1 0,0 1 0,0 0 0,0 0 0,0-1 0,0 2 0,1 24 57,-1-22-37,-11 266 947,10-206-739,1-63-163,30-1 179,-11-1-628,-1-1 0,1-1 0,-1-1 0,0 0 0,31-12-1,-47 16-129,6-4-1297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47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5969,'0'0'11003,"0"23"-9119,-1 12-1265,0 3 466,5 61 1,12 314 1523,-13-389-3243,0-6-4335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48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81 7562,'0'0'13018,"11"-11"-12919,-4 5-103,0-1 0,1 1 0,-1 0 0,1 0 0,1 1 0,-1 0-1,1 0 1,-1 1 0,1 1 0,0-1 0,1 1 0,-1 1 0,18-3 0,-27 5 4,4-1-17,0 0 0,0 1 0,0 0 1,0 0-1,0 0 0,1 0 0,-1 1 0,0-1 0,0 1 0,4 1 0,-7 0 20,0-1-1,1 0 1,-1 1-1,0-1 1,0 1 0,0 0-1,-1-1 1,1 1 0,0 0-1,-1-1 1,1 1 0,-1 0-1,1 0 1,-1-1-1,0 1 1,0 0 0,0 0-1,0 0 1,0 0 0,0-1-1,0 1 1,0 0-1,-1 0 1,0 3 0,-3 5 89,1 1 0,-1-1 0,-1 0 1,0 0-1,0 0 0,-1 0 0,0-1 1,-1 0-1,0 0 0,-8 7 0,-23 34 154,37-50-238,1 0 0,0 1 0,0-1 0,0 0 0,0 0 0,0 0 1,0 0-1,0 0 0,0 0 0,0 0 0,0 1 0,-1-1 0,1 0 0,0 0 0,0 0 0,0 0 0,0 0 0,0 1 1,0-1-1,0 0 0,0 0 0,0 0 0,0 0 0,0 1 0,0-1 0,0 0 0,0 0 0,1 0 0,-1 0 0,0 0 1,0 1-1,0-1 0,0 0 0,0 0 0,0 0 0,0 0 0,0 0 0,0 0 0,0 0 0,1 1 0,-1-1 1,0 0-1,0 0 0,0 0 0,0 0 0,0 0 0,0 0 0,1 0 0,-1 0 0,0 0 0,0 0 0,0 0 0,0 0 1,1 0-1,14 0 142,27-11-229,-26 7 110,-10 3-40,-1 0-1,0 1 1,1-1 0,-1 1 0,1 0 0,-1 0-1,1 1 1,-1 0 0,1 0 0,-1 0 0,0 0-1,1 1 1,-1 0 0,0 0 0,0 0-1,0 1 1,0 0 0,-1 0 0,1 0 0,4 4-1,0 3-24,0 0-1,-1 0 1,0 0-1,-1 1 1,0 1-1,0-1 1,6 16-1,-11-23 63,0 0 0,0 1 0,-1-1 0,1 1-1,-1-1 1,0 1 0,0-1 0,0 1 0,-1-1 0,1 1-1,-1 0 1,0 0 0,-1-1 0,1 1 0,-1-1-1,0 1 1,0 0 0,0-1 0,-1 0 0,0 1 0,1-1-1,-2 0 1,1 0 0,0 0 0,-1 0 0,0 0 0,0 0-1,0-1 1,0 1 0,0-1 0,-1 0 0,1 0-1,-1-1 1,0 1 0,-8 4 0,-16 1 330,0-1 0,0-1-1,0-1 1,-1-1 0,1-2 0,-1-1 0,-29-2 0,30 1-673,26 0-1054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49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46 4905,'0'0'13392,"-12"3"-13186,14 15-70,-2-14 224,-4-10-136,0 2-23,0 1-1,0 0 1,0 0 0,0 0 0,0 1 0,-1 0-1,1-1 1,-1 1 0,0 1 0,0-1-1,0 1 1,0 0 0,0 0 0,0 0 0,-7 1-1,235-24 1071,-53 16-1567,-169 40 116,-4 1 484,-1-1 1,-1 1-1,-2-1 0,-1-1 0,-2 1 0,-26 55 1,21-51-92,1 0 1,2 1 0,2 0 0,-8 49-1,13-51-1077,5-50-6979,0-4 796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49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5009,'0'0'16836,"159"-24"-16596,-118 13-128,-5 3-104,-7 0 0,0 0-8,-5 0-1040,-6 0-3265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50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3753,'0'0'14202,"5"18"-12989,10 44 645,12 92 1,-3 233 1044,-23-378-2904,-1-6 0,0 1-1,0 0 0,1 0 0,-1-1 0,1 1 1,0 0-1,0-1 0,0 1 0,3 6 1,-3-10-278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50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15 236 5601,'0'0'14566,"-3"-4"-13966,2 3-591,1 0 1,-1 0-1,0 1 0,0-1 0,0 0 0,0 0 1,1 0-1,-1 0 0,0 0 0,1 0 0,-1-1 1,1 1-1,-1 0 0,1 0 0,0 0 1,0 0-1,-1-1 0,1 1 0,0 0 0,0 0 1,0-1-1,0 1 0,0 0 0,0 0 0,1 0 1,-1-1-1,0 1 0,1 0 0,-1 0 1,0 0-1,1 0 0,0 0 0,-1-1 0,1 1 1,0 0-1,-1 0 0,1 0 0,0 1 0,0-1 1,0 0-1,0 0 0,0 0 0,1 0 1,83-83-28,-75 73 64,-1 0 0,0-1 0,-1 1 0,-1-2 1,0 1-1,7-15 0,-12 23-177,-2 12 106,-5 16 125,-24 27 554,21-39-538,0 1 1,0 0 0,1 0-1,1 1 1,1 0-1,0 0 1,0 0 0,2 1-1,-1 0 1,-1 25-1,6-39-105,-1 0-1,0 0 0,0 0 1,1 0-1,-1 0 1,0 0-1,1 0 0,-1 0 1,1 0-1,0 0 0,-1 0 1,1 0-1,0 0 0,-1 0 1,1-1-1,0 1 1,0 0-1,0 0 0,0-1 1,0 1-1,0-1 0,0 1 1,0-1-1,0 1 0,0-1 1,0 0-1,0 1 1,0-1-1,2 0 0,45 7 178,-9-1-236,-37-5-95,1 0 0,-1 0 0,0 1 0,0-1 0,0 1 0,-1 0 0,1-1 0,0 1 0,0 0 0,-1 0 0,3 4 0,6 13-4073,-8-16 2704,3 7-6107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51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4337,'0'0'15247,"1"3"-15180,9 44 821,-2 0 0,-3 0 0,1 78 0,-5-66-394,15 104 1,-15-158-569,9 32 342,-10-36-307,1 0 0,-1 0 0,1 0-1,-1 1 1,1-1 0,-1 0 0,1 0 0,0 0-1,-1 0 1,1-1 0,0 1 0,0 0-1,0 0 1,0 0 0,0-1 0,0 1-1,0 0 1,0-1 0,0 1 0,0-1 0,0 1-1,0-1 1,0 0 0,0 1 0,3-1-1,-3 0-606,6-21-9406,-3 8 2025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52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5249,'0'0'13435,"106"13"-12427,-59-13-312,0 0-184,-6-8-119,0-2-217,-11 2-96,-13 5-72,-5 3-8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52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4017,'0'0'15343,"-3"30"-14493,-2 9-615,0-3 99,2 1 0,3 65 0,6 25 1292,4 137-134,-10-253-1409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05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307 46 5033,'0'0'12617,"-28"-9"-11070,-87-23-532,113 31-998,-1 1 0,1-1-1,-1 0 1,0 1-1,1-1 1,-1 1 0,0 0-1,1 0 1,-1 0-1,0 0 1,1 0 0,-1 1-1,0-1 1,1 1-1,-1 0 1,1-1 0,-1 1-1,1 0 1,-1 1 0,1-1-1,0 0 1,-1 1-1,1-1 1,0 1 0,0 0-1,0 0 1,0 0-1,1 0 1,-1 0 0,0 0-1,1 0 1,-1 0-1,-1 4 1,-3 4 37,-4 6 24,1 0 0,0 0 0,2 1 0,0 0 0,0 0-1,2 1 1,0-1 0,1 1 0,-1 21 0,-1 25 332,2 80 0,4-115-267,3 14 19,2 0 0,1 0 1,2 0-1,2-1 0,2 0 1,31 71-1,-42-109-442,11 34 71,-12-15-7300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53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5601,'0'0'17107,"14"-3"-16482,39-4-649,-1 3 0,63 2 0,-97 2 0,-17 0 15,1 1 1,-1-1-1,0 0 1,1 1-1,-1-1 1,0 1-1,0-1 1,1 1-1,-1 0 1,0-1-1,0 1 1,0 0-1,0 0 1,0 0-1,0 0 1,0 0-1,0 0 1,0 0-1,0 0 1,-1 0-1,1 0 1,0 1-1,-1-1 1,1 0-1,-1 0 1,1 1-1,-1-1 1,0 0-1,0 1 1,1-1-1,-1 0 1,0 1-1,0-1 1,0 1-1,0-1 1,-1 0-1,1 3 1,-1 2 10,1-1 0,-1 1 0,0-1 0,0 1 0,-1-1 1,1 1-1,-1-1 0,-5 10 0,-8 6 186,-34 35-1,38-45 20,0 1-1,0 0 0,1 0 1,1 1-1,0 1 0,1-1 1,0 1-1,-7 21 0,14-35-193,1 1-1,0-1 0,0 1 1,0-1-1,0 1 0,0-1 1,0 1-1,0 0 1,0-1-1,0 1 0,0-1 1,0 1-1,0-1 0,1 1 1,-1-1-1,0 0 0,0 1 1,0-1-1,1 1 0,-1-1 1,0 1-1,1-1 0,-1 1 1,0-1-1,1 0 0,-1 1 1,0-1-1,1 0 1,-1 1-1,1-1 0,21 6 246,37-6-32,-39-1-212,46-2-605,-21-5-7659,-28 4 1559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09:53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4177,'0'0'16948,"65"6"-16276,-29-4-80,11-2-216,0 0-112,0 0-192,-12 0-64,0 0-8,1 0-904,-13 0-3649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0.1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 4585,'0'0'16049,"-3"3"-15316,2 21-414,21 95 898,11 105-906,-6 18-264,-16-199-539,-6-30-2325,-6-29-5155,-8-11-1043,-6-2 6594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0.4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0 149 5921,'0'0'12563,"27"-1"-11867,0 0-542,25-2 147,74-12 0,-28-3-20,127-41 0,-92 8-6935,-148 51-2163,9 0 7575,-13 0-983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0.8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436 0 4521,'0'0'12747,"-153"114"-11315,118-74-256,0 2-224,-1 3-575,-5-2-161,12-1-120,-7 1-40,7-9-56,5-7 0,12-9 0,7-18-1393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1.1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4537,'0'0'15099,"188"135"-14635,-147-92-224,-5-1-160,-7 0-56,0-2-24,-5 5-384,-6-11-2544,-12-12-4242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1.6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5457,'0'0'15754,"7"23"-15354,-3-10-316,38 157 726,-16 66 23,-23-163-4391,-3-104-2675,0-8-5210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2.0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22 202 5249,'0'0'14522,"-6"-1"-13683,-9-6-564,21 1-90,42-6 79,2 0 85,133-67 213,-3 1-666,-150 72-2359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2.5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1 4641,'0'0'16621,"-11"10"-16253,1 0-238,0 1 0,0 1-1,2 0 1,-1 0 0,2 1 0,0 0 0,0 0-1,1 1 1,1-1 0,0 2 0,-3 15 0,3 0 80,2-1 1,1 1 0,2 36 0,1-28-74,-1-34-125,-1-1 0,2 1-1,-1 0 1,0-1 0,1 1 0,-1 0 0,1-1 0,0 1 0,1-1 0,-1 1-1,0-1 1,1 0 0,0 1 0,0-1 0,0 0 0,0 0 0,0 0 0,1 0-1,-1-1 1,1 1 0,0-1 0,3 3 0,-1-2 4,1 0 1,0-1-1,1 0 1,-1 0-1,0 0 1,0-1-1,1 0 0,-1 0 1,1 0-1,-1-1 1,1 0-1,6-1 1,-1 0-1,0-1 1,0-1 0,-1 0 0,0-1 0,1 0 0,-1 0-1,-1-1 1,1-1 0,-1 1 0,0-2 0,12-9-1,-8 5-180,1-1-1,-2-1 0,0 0 0,-1-1 0,0 0 0,16-26 0,-22 27-279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2.9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 4993,'0'0'15987,"-18"167"-15466,18-106-169,12-3-184,0-5-56,5-5-104,-5-14-8,0-7-1113,0-14-967,-7-13-881,1-8 641,0-21-3713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05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1 213 13619,'0'0'10298,"182"-96"-10002,-111 64-296,12-5-360,-13 14-1888,-23-1-5418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3.5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0 199 4505,'0'0'18779,"11"-22"-18539,-2 2-319,-6 12 7,0 0 0,0 0 1,1 0-1,0 1 0,0 0 1,1 0-1,0 0 0,0 0 1,1 1-1,0 0 0,0 0 1,0 0-1,1 1 0,0 0 1,10-6-1,-11 8-61,4-3-154,0 0 0,0 1 1,1 0-1,-1 1 0,1 0 0,0 0 1,0 2-1,22-4 0,-33 6 280,1 0 0,-1 1 0,1-1-1,-1 0 1,1 0 0,-1 1 0,1-1 0,-1 0-1,1 1 1,-1-1 0,1 1 0,-1-1 0,0 1 0,1-1-1,-1 0 1,0 1 0,1-1 0,-1 1 0,0 0-1,0-1 1,0 1 0,1-1 0,-1 1 0,0-1-1,0 1 1,0-1 0,0 1 0,0 0 0,0-1-1,0 1 1,0-1 0,0 1 0,0-1 0,-1 2-1,-2 21 100,-3-11 54,1 0 0,-2 0 0,0-1 0,0 1 0,-1-2 0,0 1 0,-10 9 0,7-9-21,1 2 1,1 0-1,-1 0 1,-10 22-1,22-31 382,9-7-430,13-7-443,-21 9 310,1-1-34,0 0 0,0 0 0,1 1 1,-1 0-1,0 0 0,0 0 0,1 1 1,-1-1-1,1 1 0,-1 0 0,0 0 1,1 0-1,-1 1 0,0 0 0,1 0 1,-1 0-1,0 0 0,0 0 0,0 1 1,0 0-1,0 0 0,0 0 0,0 0 1,5 5-1,0 1 71,0 1-1,-1 0 1,0 0 0,0 1 0,-1 0-1,-1 0 1,10 18 0,-14-23 141,0 0 1,-1 0 0,1 1-1,-1-1 1,0 0-1,0 1 1,-1-1-1,1 1 1,-1-1 0,-1 0-1,1 1 1,-1-1-1,0 1 1,0-1 0,0 0-1,-1 0 1,1 1-1,-2-1 1,1 0 0,0-1-1,-1 1 1,0 0-1,0-1 1,0 1 0,-1-1-1,-7 7 1,-109 79 2246,-13 11-1903,130-97-736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4.4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1 126 4097,'0'0'14607,"9"-7"-14392,13-8-226,1 0 0,1 2 0,0 1 0,1 1 0,47-14 0,-53 19 10,-10 2 4,1 0-1,0 1 1,0 0-1,0 1 0,1 0 1,-1 0-1,0 1 1,1 1-1,-1 0 0,17 2 1,-26-2 8,0 1 1,-1 0-1,1 0 1,0-1-1,-1 1 1,1 0-1,0 0 0,-1 0 1,1 0-1,-1 0 1,0 0-1,1 0 1,-1 0-1,0 0 1,0 0-1,1 0 1,-1 0-1,0 0 1,0 0-1,0 0 1,0 0-1,0 1 1,-1-1-1,1 0 0,0 0 1,0 0-1,-1 1 1,-8 31 627,-5-4 32,-1 0 0,-34 49 0,-18 31 221,59-94-817,-3 5 4,0 0 1,2 1-1,0 0 0,1 1 0,1 0 0,2 0 0,0 0 1,-3 36-1,8-58-74,0 1 1,0 0 0,0-1-1,1 1 1,-1-1 0,0 1 0,1 0-1,-1-1 1,0 1 0,1-1-1,-1 1 1,1-1 0,-1 1-1,1-1 1,-1 0 0,1 1-1,-1-1 1,1 0 0,0 1-1,-1-1 1,1 0 0,-1 0 0,1 1-1,0-1 1,-1 0 0,1 0-1,0 0 1,-1 0 0,1 0-1,0 0 1,0 0 0,29 1 128,-22-2-82,13 0 38,0-2 0,-1-1 0,0 0 0,0-2 0,0 0 1,19-9-1,59-17-1475,-31 24-3228,-59 8-2069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5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 3929,'0'0'16151,"0"28"-15787,0-3-272,2 1 0,0 0 0,11 41 0,-11-58-72,0 0-1,1 0 0,0-1 0,0 1 1,1-1-1,0 0 0,1 0 0,0-1 1,0 1-1,0-1 0,1 0 0,0 0 1,13 11-1,-15-16-1,-1 1 0,0-1 0,1 0 0,0 0 0,0 0 0,-1-1 0,1 1 0,0-1 0,0 0 0,0 0 0,0 0 0,0 0 0,1-1 0,-1 0 0,0 0 0,0 0 0,0 0 0,0-1 0,1 1 0,4-2-1,-4-1 0,0 1-1,1-1 0,-1 0 0,0 0 1,0-1-1,-1 1 0,1-1 0,-1 0 1,0-1-1,0 1 0,0-1 0,5-8 1,1-3 2,-1-1 1,0-1 0,-1 0 0,-1 0-1,-1 0 1,-1-1 0,5-29 0,-4-29 155,-6 43-6989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6.2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1 4201,'0'0'15485,"-19"21"-14677,-62 68-416,53-50-237,26-16-77,3-10-62,2-12 12,0 1-1,0-1 0,1 0 1,-1-1-1,1 1 0,-1 0 1,1-1-1,-1 0 0,1 0 1,-1 0-1,1 0 1,6-1-1,-2 1-20,84 0-1266,-91 0 1239,0 0 0,1 0 0,-1 1 0,0-1 0,1 1 1,-1-1-1,0 1 0,0 0 0,1 0 0,-1-1 0,0 1 0,0 0 0,0 0 0,0 0 0,0 0 0,0 0 1,0 0-1,-1 0 0,1 1 0,0-1 0,-1 0 0,1 0 0,0 1 0,-1-1 0,0 0 0,1 1 0,-1-1 1,0 0-1,0 1 0,1-1 0,-1 0 0,0 1 0,-1 1 0,2 1 48,-1 0 0,0 0 0,0 1 0,-1-1 0,1 0 0,-1 0 0,0 0 0,0 0 0,0-1 0,-1 1 0,-2 4 0,-4 3 237,0-1 0,-1 0 1,-1-1-1,-11 10 0,11-12-36,1 1 1,1 0-1,-1 1 0,2 0 0,-13 17 0,20-22-727,8-8-664,12-13-2108,4-5-3117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6.6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79 728,'0'0'15805,"22"4"-14941,73 11-429,-90-15-426,-1 0 0,1 0 1,-1-1-1,1 1 0,-1-1 0,1 0 1,-1-1-1,0 1 0,0-1 0,1 0 1,-1 0-1,0 0 0,-1 0 0,1-1 1,0 1-1,5-6 0,-7 6 44,0 0-1,0 1 0,-1-1 1,1 0-1,0 0 1,-1 0-1,1 0 0,-1-1 1,0 1-1,0 0 1,1 0-1,-1-1 0,-1 1 1,1-1-1,0 1 1,-1-1-1,1 1 0,-1-1 1,0 0-1,0 1 1,0-1-1,0 1 0,-1-4 1,-1 5 8,0-1 1,0 1 0,0 0-1,0 0 1,0 0-1,0 0 1,-1 1-1,1-1 1,0 0 0,-1 1-1,1 0 1,0-1-1,-1 1 1,1 0 0,0 0-1,-1 1 1,1-1-1,-3 1 1,-2-1-8,2 1-56,-1 0 0,1 0-1,0 0 1,0 1 0,-1 0 0,1 0-1,0 0 1,0 1 0,1-1-1,-1 1 1,0 0 0,1 1 0,0-1-1,0 1 1,0 0 0,0 0 0,0 0-1,1 0 1,-4 6 0,2-3 32,0 0-1,1 1 1,0-1 0,0 1 0,0 0 0,1 1-1,1-1 1,-1 0 0,1 1 0,0-1-1,0 14 1,2-17-29,-1-1-1,1 1 1,1-1-1,-1 1 1,1-1-1,-1 1 1,1-1-1,0 0 1,4 8-1,-4-10-71,1-1 0,-1 1 1,1-1-1,0 1 0,-1-1 0,1 0 0,0 0 0,0 0 0,0 0 0,0 0 0,0 0 0,0-1 0,0 1 0,0 0 0,0-1 0,0 0 1,1 0-1,-1 1 0,0-1 0,4-1 0,23 2-3039,-4-1-2533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6.9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136 1 4321,'0'0'17073,"-22"23"-16542,-69 69-374,89-90-149,-1 1-1,1 0 1,0 0-1,-1 0 1,1 0-1,1 0 1,-1 0 0,0 1-1,-1 4 1,3-8-10,0 1 1,0 0-1,-1-1 1,1 1-1,0 0 1,0-1-1,0 1 1,0 0-1,1-1 1,-1 1 0,0-1-1,0 1 1,0 0-1,0-1 1,1 1-1,-1 0 1,0-1-1,0 1 1,1-1-1,-1 1 1,1-1-1,-1 1 1,0-1-1,1 1 1,-1-1-1,1 1 1,-1-1-1,1 0 1,0 1 0,3 0-39,-1 0 1,1 0-1,0 0 1,-1 0 0,1-1-1,0 1 1,0-1 0,-1 0-1,7-1 1,-5 1-79,25-1-385,43 0-862,-69 1 1292,0 0 0,0 1 0,0-1 0,0 1 0,0 0 0,-1 0-1,1 0 1,0 1 0,0 0 0,-1-1 0,1 1 0,-1 0 0,7 5 0,-9-6 80,0 0 0,0 0 0,0 0 0,0 1 0,-1-1 0,1 0 0,0 0 0,-1 1 0,1-1 0,0 0 0,-1 1 0,1-1 0,-1 0 0,0 1 0,0-1 0,1 1 0,-1-1 0,0 1 0,0-1 0,0 1 0,0-1 0,-1 0 0,0 3 1,0-1 39,0 0 1,-1 0 0,1 0 0,-1-1 0,0 1 0,1 0-1,-1-1 1,-1 0 0,1 1 0,-4 2 0,-4 3 156,0-1 0,-1 0 0,0 0 0,-15 5 0,6-1-101,11-7-538,1 0-1,0 0 1,-1-1-1,-12 4 1,14-7-5290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8.4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 6041,'0'0'14787,"-6"129"-14426,6-76 55,0 0-8,0-8-192,0-5-128,0-11-24,0-13-64,6-8-224,6-8-688,-6-11-905,0-10-4832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8.7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1 154 4121,'0'0'16139,"100"0"-15411,-47 0-87,6-10-241,5-12-296,-11-4 16,12-1-120,-18 4-1080,0 4-1545,-23 3-1752,-12 6-936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9.1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1 4993,'0'0'9797,"-8"23"-7329,2-5-2056,-6 13 471,2 1 1,1 0-1,-10 64 0,18-88-809,1 1 0,-1-1-1,2 0 1,-1 1 0,1-1 0,0 0-1,4 14 1,-4-19-68,1-1 0,-1 1-1,0-1 1,1 0 0,0 0-1,-1 0 1,1 0 0,0 0 0,0 0-1,0 0 1,1 0 0,-1-1-1,0 1 1,1-1 0,-1 0 0,1 0-1,-1 0 1,1 0 0,-1 0-1,1 0 1,0-1 0,-1 1 0,1-1-1,0 0 1,0 0 0,3 0-1,0 0-182,5 1 288,0 0-1,0-1 1,22-3-1,-6-9-1615,-2-11-4088,-19 12-879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09.6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1 246 4137,'0'0'14376,"0"22"-13870,5 186 230,-3-242-327,0 1 1,2 0 0,14-54-1,39-95-473,-28 94 122,-21 69-98,-8 19 37,0 0-1,0 0 1,0 1-1,0-1 1,0 0 0,0 0-1,0 0 1,0 0-1,0 0 1,0 0 0,0 0-1,0 0 1,0 0 0,0 0-1,0 0 1,0 1-1,0-1 1,0 0 0,0 0-1,0 0 1,0 0-1,0 0 1,0 0 0,0 0-1,0 0 1,1 0 0,-1 0-1,0 0 1,0 0-1,0 0 1,0 0 0,0 0-1,0 0 1,0 0-1,0 0 1,0 0 0,0 0-1,0 0 1,1 0 0,-1 0-1,0 0 1,0 0-1,0 0 1,0 0 0,0 0-1,0 0 1,0 0-1,0 0 1,0 0 0,0 0-1,1 0 1,-1 0-1,0 0 1,0 0 0,0 0-1,0 0 1,0 0 0,0 0-1,0 0 1,0 0-1,0-1 1,0 1 0,0 0-1,0 0 1,0 0-1,0 0 1,0 0 0,2 32-472,-2-9 601,5 29 106,1 0 1,24 86-1,-28-133-273,0 0 1,0 0-1,0 0 1,0 0-1,1 0 1,0 0-1,0-1 1,5 7-1,11 0-5074,-13-11 284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07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56 158 3121,'0'0'13476,"-8"-24"-11568,-28-74-589,30 80-894,0 0 368,7 22-271,3 16-593,41 172 95,-22-47 293,65 214 0,-83-342-383,-3-11 2992,-2-21-2740,0-30 109,7-63 0,-4 91-344,0 2 0,1-1 0,1 0 0,0 1 1,1 0-1,1 0 0,12-21 0,-8 18-41,1 1-1,1 0 1,0 1 0,21-21 0,-28 32 57,-1 0 0,1 0 0,0 1 0,1 0 0,-1 0 0,1 0 0,0 1 1,0 0-1,0 0 0,0 0 0,0 1 0,1 1 0,-1-1 0,1 1 0,7 0 1,-12 1 9,-1 0 1,0 1-1,0 0 1,1-1-1,-1 1 1,0 0-1,0 0 1,0 0 0,0 1-1,0-1 1,0 0-1,0 1 1,-1-1-1,1 1 1,0 0-1,-1-1 1,1 1-1,-1 0 1,0 0 0,0 0-1,1 0 1,-1 0-1,0 0 1,-1 0-1,2 3 1,17 64-138,-17-59 145,6 38-7,-3 0 1,0 55 0,2 20 86,-7-121-120,0 0 0,0 0 0,0 0 0,0 0 0,1 0 0,-1 0 0,1 0-1,0 0 1,0 0 0,-1 0 0,1 0 0,0 0 0,1 0 0,-1-1 0,0 1 0,0 0 0,3 1 0,-3-3-152,-1 0 1,1 1-1,0-1 1,0 0-1,0 0 0,0 0 1,0-1-1,0 1 1,0 0-1,-1 0 1,1 0-1,0-1 1,0 1-1,0 0 0,0-1 1,-1 1-1,1-1 1,0 1-1,0-1 1,-1 1-1,1-1 0,0 1 1,-1-1-1,1 0 1,-1 1-1,1-1 1,0 0-1,-1 0 1,0 1-1,1-1 0,-1 0 1,1 0-1,-1 0 1,0 0-1,0 1 1,0-1-1,1-2 0,11-23-11340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10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88 6185,'0'0'14667,"-35"-19"-14370,41 14-233,17 0-56,1 0 0,0-3-8,-1-3-465,1-2-1519,-13 2-2729,1 1-2721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10.3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1 4729,'0'0'14942,"-17"25"-13662,-54 85-496,68-105-758,0 0-1,0 1 1,1-1 0,0 1-1,0-1 1,0 1-1,0 0 1,1 0 0,0-1-1,1 1 1,-1 0-1,1 0 1,0 0-1,0 0 1,1 0 0,0 0-1,0 0 1,0 0-1,1-1 1,0 1 0,3 7-1,-3-11-13,-1 1 1,1-1-1,-1 0 0,1 0 0,0 0 0,0 0 1,0 0-1,0-1 0,1 1 0,-1-1 1,0 1-1,1-1 0,-1 0 0,1 0 1,-1 0-1,1 0 0,-1 0 0,1 0 1,0-1-1,-1 1 0,1-1 0,0 0 0,0 0 1,-1 0-1,1 0 0,0 0 0,-1-1 1,1 1-1,0-1 0,2-1 0,1 0 6,0 1-1,0-2 1,-1 1-1,0-1 0,1 1 1,-1-2-1,0 1 1,0 0-1,-1-1 0,1 0 1,-1 0-1,7-8 1,-4 3 20,-2 0 0,1-1 0,-1 0 0,0 1 0,-1-2 0,0 1 0,-1 0 0,0-1 0,-1 1 0,0-1 1,-1 0-1,0 0 0,0 0 0,-1 0 0,-2-13 0,2 23-43,-1-1 0,1 0 0,-1 1 0,0-1 0,1 0 0,-1 1 0,0-1 0,0 1 0,0-1 0,0 1-1,0 0 1,-1-1 0,1 1 0,0 0 0,-1 0 0,1 0 0,-1 0 0,-2-1 0,-32-14-3839,26 12 512,-9-4-7236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11.6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177 3 4641,'0'0'18229,"-15"0"-17599,5 0-565,7-1-58,0 0-1,-1 1 0,1 0 0,0 0 0,-1 0 0,1 0 0,0 0 0,-1 1 0,1-1 1,0 1-1,0 0 0,0 0 0,-1 0 0,1 0 0,0 1 0,0-1 0,1 1 0,-1 0 1,0 0-1,0 0 0,1 0 0,0 0 0,-1 1 0,1-1 0,0 1 0,-3 4 0,-6 13 101,1 0-1,1 1 0,1 0 0,0 1 0,2 0 0,1 0 0,0 0 1,2 1-1,-1 32 0,4-53-104,0 0 0,0 0-1,0 0 1,0 0 0,1 0 0,-1 0 0,1 0-1,0 0 1,-1-1 0,1 1 0,0 0 0,0 0-1,0-1 1,0 1 0,0-1 0,1 1 0,-1-1-1,0 1 1,1-1 0,-1 0 0,1 1 0,0-1 0,-1 0-1,1 0 1,0 0 0,-1 0 0,1-1 0,0 1-1,0 0 1,0-1 0,0 1 0,0-1 0,0 0-1,0 0 1,0 0 0,2 0 0,1 0-14,0 0-1,0 0 1,0 0 0,0-1-1,0 0 1,0 0 0,-1 0-1,1-1 1,0 0 0,-1 0 0,1 0-1,-1 0 1,8-6 0,-1-4 6,0-1 0,-1 0 1,-1-1-1,0 0 0,-1-1 1,0 1-1,-1-2 0,-1 1 1,0-1-1,-1 0 0,4-28 1,-6-16-147,-4 38-16,-11 32-310,8 4 448,1 0 0,0 1 0,0-1 0,2 1-1,0-1 1,0 1 0,1 0 0,1-1 0,1 1 0,0-1 0,5 17 0,-6-29-44,0 1 1,0-1 0,1 1 0,0-1 0,-1 0 0,1 0-1,0 1 1,0-1 0,0-1 0,0 1 0,1 0-1,-1 0 1,0-1 0,1 1 0,-1-1 0,1 0 0,-1 0-1,1 0 1,0 0 0,-1 0 0,1-1 0,0 1-1,0-1 1,0 1 0,-1-1 0,1 0 0,0 0 0,0-1-1,4 0 1,20-8-4154,-7-10-3715,-12 3 1664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12.1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183 0 3953,'0'0'17674,"-16"3"-17480,3-2-126,8-2-35,0 2 0,0-1 0,1 0 0,-1 1 0,0 0 0,0 0 0,1 0 0,-1 1 0,0 0 0,1 0 0,0 0 1,-1 0-1,1 0 0,0 1 0,0 0 0,0 0 0,1 0 0,-6 6 0,4-3 77,-1 0 0,0 1-1,0 1 1,0-1-1,1 1 1,0 0-1,0 0 1,1 1-1,0-1 1,1 1-1,0 0 1,0 0-1,-1 9 0,4-17-106,0-1-1,0 1 0,1-1 1,-1 1-1,0-1 0,0 1 0,0-1 1,0 1-1,1-1 0,-1 1 1,0-1-1,1 1 0,-1-1 0,0 0 1,1 1-1,-1-1 0,0 1 1,1-1-1,-1 0 0,1 0 0,-1 1 1,1-1-1,-1 0 0,1 0 1,-1 1-1,1-1 0,-1 0 0,1 0 1,-1 0-1,1 0 0,-1 0 1,2 0-1,20 1 67,-16-1-50,21-2-229,-1 0-1,36-9 0,-37 6-540,1 1 0,36-2 0,-61 7 740,0-1 0,0 1 0,0 0 1,0-1-1,0 1 0,0 0 1,0-1-1,0 1 0,-1 0 0,1 0 1,0 0-1,-1 0 0,1 0 1,0 0-1,-1 0 0,1 0 0,-1 0 1,1 0-1,-1 0 0,0 0 1,1 0-1,-1 0 0,0 1 0,0-1 1,0 0-1,0 0 0,0 0 1,0 0-1,0 1 0,-1 0 0,-2 39 19,0-34 72,1 0 0,-1 0-1,-1-1 1,1 1-1,-1-1 1,-1 0 0,1 0-1,-1 0 1,0-1-1,0 0 1,0 0 0,-1 0-1,1 0 1,-1-1-1,-1 0 1,1 0 0,0-1-1,-1 0 1,0 0-1,0 0 1,-10 2 0,13-3-1884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12.8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0 4913,'0'0'19201,"-23"11"-18603,-76 39-243,94-47-345,0 0 0,0 1 0,0 0 0,0 0 0,1 0 1,-1 1-1,1-1 0,0 1 0,0 0 0,1 0 0,0 1 0,0-1 1,0 1-1,0-1 0,1 1 0,0 0 0,0 0 0,0 0 1,1 0-1,0 0 0,0 1 0,1 6 0,0-13-14,0 1 1,0 0-1,0-1 0,1 1 0,-1-1 0,0 1 1,0-1-1,1 1 0,-1-1 0,0 1 1,1-1-1,-1 1 0,1-1 0,-1 0 0,0 1 1,1-1-1,-1 1 0,1-1 0,-1 0 1,1 1-1,0-1 0,-1 0 0,1 0 1,-1 0-1,1 1 0,-1-1 0,1 0 0,0 0 1,-1 0-1,1 0 0,0 0 0,26 0-123,-20 0 78,220-8-5935,-226 8 5972,0 0 0,0 0 0,0 0-1,-1 0 1,1 0 0,0 0 0,0 0 0,0 0 0,-1 1 0,1-1 0,0 0 0,0 0 0,-1 1 0,1-1 0,0 1 0,-1-1 0,1 0 0,0 1 0,-1-1 0,1 1-1,0-1 1,-1 1 0,1 0 0,-1-1 0,1 1 0,-1 0 0,0-1 0,1 1 0,0 1 0,-1 0 15,0-1-1,0 1 1,0 0-1,0 0 1,0 0 0,0 0-1,0 0 1,0-1 0,-1 1-1,1 0 1,-1 0 0,0 2-1,-2 2 85,1 0 0,-1 0 0,-1-1 0,1 1 0,-1 0 0,-6 7 0,-14 10 577,-1-1 0,-1-1-1,-1-1 1,-1-1 0,-40 20-1,86-70-8675,4 18 1400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13.2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3 4905,'0'0'17516,"-27"23"-16704,-79 69-391,104-90-405,-1 0-1,1 0 1,-1 1-1,1-1 0,0 1 1,0 0-1,0 0 0,0 0 1,1-1-1,-1 2 1,1-1-1,-1 0 0,1 0 1,-1 4-1,2-6-11,1 0 1,-1 0-1,0 0 1,0 0-1,0 0 1,1 0-1,-1 0 0,1 0 1,-1 0-1,1 0 1,-1-1-1,1 1 0,-1 0 1,1 0-1,-1-1 1,1 1-1,0 0 1,0-1-1,-1 1 0,1 0 1,0-1-1,0 1 1,0-1-1,0 1 1,0-1-1,-1 0 0,1 1 1,2-1-1,5 2 13,1-1 1,-1 0-1,1 0 0,0 0 0,16-3 1,-22 2-10,4 0-22,0-1 0,0 0 0,-1-1 0,1 1 0,-1-1 0,1-1 0,-1 1 0,0-1 0,0 0 0,0 0 0,0-1 0,0 0 0,-1 0 0,1 0-1,-1 0 1,0-1 0,-1 0 0,1 0 0,-1-1 0,0 1 0,0-1 0,-1 0 0,1 0 0,-1 0 0,-1 0 0,1 0 0,-1-1 0,0 1 0,-1-1 0,1 0 0,-1-7 0,-1 12 19,0 0 1,0 1-1,0-1 0,-1 0 1,1 1-1,0-1 1,-1 0-1,0 1 0,1-1 1,-1 1-1,0-1 1,0 1-1,0-1 0,0 1 1,0 0-1,0-1 1,0 1-1,0 0 1,0 0-1,-1 0 0,1 0 1,-1 0-1,1 0 1,-1 0-1,1 0 0,-1 0 1,1 1-1,-1-1 1,1 1-1,-1-1 0,-2 1 1,-6-2-90,0 1 1,0 0 0,0 0-1,-12 2 1,8-1-365,6 6-2701,8-5 2857,0-1-1,0 1 1,0-1-1,0 1 1,0-1-1,0 1 1,0 0-1,0-1 1,0 1-1,0-1 1,1 1-1,-1-1 1,0 1-1,0-1 1,1 1-1,-1-1 1,0 1-1,1-1 1,-1 1-1,0-1 1,1 1-1,-1-1 1,0 0-1,1 1 1,-1-1-1,1 0 1,-1 1-1,1-1 1,-1 0-1,1 1 1,15 2-5819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13.6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4353,'0'1'6547,"0"15"-4696,7 64 3367,-5-70-4934,1 0 0,0 1 0,0-1 1,1-1-1,8 16 0,-9-21-243,-1 0 0,1 0 0,0 0 0,0 0 0,1 0 0,-1 0 0,1-1 0,-1 0 0,1 0-1,0 0 1,1 0 0,-1 0 0,0-1 0,1 0 0,0 0 0,-1 0 0,1 0 0,0-1 0,0 0 0,0 0 0,0 0-1,0-1 1,0 1 0,0-1 0,0-1 0,0 1 0,0 0 0,0-1 0,8-3 0,-6 2-4,-1 0 1,0-1-1,-1 0 1,1 0-1,0 0 1,-1-1-1,0 1 0,1-1 1,-1-1-1,-1 1 1,1-1-1,-1 0 1,0 0-1,0 0 1,0-1-1,5-10 0,-4 7-25,0-1-1,-1 0 1,0-1-1,0 1 1,-1-1-1,-1 0 0,0 1 1,0-1-1,0-12 1,-2 22-19,0 1 1,0-1 0,0 0 0,0 0 0,0 1-1,0-1 1,0 0 0,0 1 0,0-1-1,0 0 1,-1 1 0,1-1 0,0 0 0,-1 1-1,1-1 1,0 0 0,-1 1 0,1-1 0,-1 1-1,1-1 1,-1 0 0,1 1 0,-1-1-1,1 1 1,-1 0 0,1-1 0,-1 1 0,0-1-1,0 1 1,-22-1-2429,10 2-3387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13.9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1 120 5713,'0'0'10010,"15"12"-9535,50 40-97,-43-24-820,-12 1 6467,-11-47-4196,0-15-999,1 19-238,-1 0-1,2-1 1,3-23-1,-3 34-556,0 0 1,0 0-1,0 1 0,0-1 0,1 0 1,0 1-1,-1-1 0,1 1 0,1 0 1,-1 0-1,0 0 0,1 0 0,0 0 1,0 0-1,0 0 0,0 1 0,0 0 1,3-3-1,8-1-529,-1 0 0,0 1-1,1 0 1,0 1 0,0 1 0,1 0-1,20-1 1,-7 0-2239,8-1-4135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14.2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157 0 5713,'0'0'13575,"-22"25"-11988,-67 83-435,84-103-1053,1 1 0,-1 0 0,1 0 0,0 0 0,1 0 0,-1 1-1,1-1 1,0 1 0,1 0 0,0 0 0,0 0 0,0 0 0,1 0 0,0 1-1,1-1 1,-1 0 0,2 1 0,-1-1 0,1 0 0,1 8 0,-1-7-14,-1-6-67,0 0-1,1 0 1,-1 0 0,0 0-1,1 0 1,0 0 0,-1 0-1,1 0 1,0 0 0,0 0-1,0 0 1,0 0 0,0-1-1,1 1 1,-1-1 0,0 1-1,1-1 1,-1 1 0,1-1-1,0 0 1,-1 1 0,3 0-1,0-1-8,-1 0-1,1 0 1,-1 0-1,1 0 1,-1-1-1,1 1 1,-1-1-1,1 0 1,-1 0-1,1-1 1,-1 1-1,5-1 1,46-17-1891,-13-5-3688,-18 5-274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14.6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76 124 5097,'0'0'13594,"17"-9"-12970,56-29-263,-71 37-310,1 0-1,-1 0 1,1-1-1,-1 1 0,0-1 1,0 1-1,0-1 1,0 0-1,0 0 1,0 0-1,0 0 1,0 0-1,-1 0 0,1-1 1,-1 1-1,0 0 1,1-1-1,-1 1 1,0-1-1,-1 0 1,1 1-1,0-1 0,-1 1 1,1-1-1,-1 0 1,0 0-1,0 1 1,-1-6-1,1-1 1020,-19 9 18,11 1-1033,1 1-1,0 1 1,0 0 0,1 0-1,-1 0 1,1 1 0,-1 0-1,1 0 1,0 0 0,1 1 0,-10 9-1,-1 3 450,0 0-1,-20 30 1,32-42-422,1 0 0,-1 0 0,1 0 0,1 0 0,-1 0 0,1 1 0,0-1 0,0 1 0,1 0 0,-1-1 0,1 1-1,1 0 1,-1 10 0,2-13-62,-1-1 0,1 1 0,0-1-1,0 1 1,0-1 0,0 0 0,1 0 0,-1 1-1,0-1 1,1 0 0,0 0 0,0 0 0,-1 0-1,1-1 1,0 1 0,0 0 0,1-1-1,-1 1 1,0-1 0,0 0 0,1 0 0,-1 0-1,1 0 1,-1 0 0,1-1 0,-1 1 0,1-1-1,-1 1 1,1-1 0,-1 0 0,5 0-1,13 2 63,0-1 0,1 0-1,-1-2 1,0 0-1,21-5 1,-32 4-253,0 0 0,-1-1-1,0 0 1,0 0 0,0-1 0,8-5 0,-11 6-324,0-1 0,0 1-1,0-1 1,-1-1 0,1 1-1,-1-1 1,0 1 0,-1-1 0,6-9-1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07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1 252 4977,'0'0'14151,"23"-15"-13859,76-50-164,-93 61-72,0-1 0,0 0-1,-1 0 1,1 0 0,-1 0 0,0-1-1,0 0 1,-1 0 0,0 0 0,0-1-1,0 1 1,-1-1 0,0 0-1,0 0 1,-1 0 0,0-1 0,0 1-1,-1 0 1,1-1 0,-2 1 0,1-1-1,-1 1 1,-1-10 0,1 17-42,0-1-1,0 1 1,-1 0 0,1-1 0,0 1 0,0-1 0,0 1 0,-1-1-1,1 1 1,0 0 0,-1-1 0,1 1 0,0 0 0,-1-1 0,1 1-1,0 0 1,-1 0 0,1-1 0,-1 1 0,1 0 0,0 0-1,-1-1 1,1 1 0,-1 0 0,1 0 0,-1 0 0,1 0 0,-1 0-1,1 0 1,-1 0 0,1 0 0,-1 0 0,1 0 0,-1 0 0,1 0-1,0 0 1,-1 0 0,1 1 0,-1-1 0,1 0 0,-1 0-1,1 0 1,0 1 0,-1-1 0,-23 15-126,11 4 159,2 1 1,0 1 0,1 0 0,1 1 0,1-1 0,1 2 0,1-1 0,1 1 0,1 0 0,1 0 0,1 0 0,1 0-1,4 45 1,-3-66-45,0 0-1,1 0 0,-1 0 1,1 1-1,-1-1 0,1 0 0,0 0 1,0 0-1,0 0 0,0 0 1,1-1-1,-1 1 0,0 0 1,1 0-1,-1-1 0,1 1 0,0-1 1,-1 1-1,1-1 0,3 2 1,-1-1-16,1 0 0,-1 0 0,1 0 0,-1-1 0,1 0 0,0 0 1,0 0-1,0 0 0,5-1 0,48-6-2294,-52 5 1381,-1 0-1,0-1 1,1 0-1,-1 0 1,0-1-1,6-3 1,15-15-6708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37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93 6073,'0'0'12939,"-2"-14"-12221,-2-4-511,-2-43 711,5 70-783,0-2-88,0-1-1,0 1 0,1-1 1,0 1-1,1 12 1,67 295 159,-63-285-191,30 125 82,-34-173-1729,-1-14-3641,0 15-79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38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118 253 5849,'0'0'10924,"-19"1"-9613,-60 2-147,60-2 1381,34-2-2101,345-68 597,-217 36-927,20 1-58,97-21-43,-255 51-48,1 0 0,-1 0-1,1 0 1,-1-1 0,0 0 0,0 0-1,0 0 1,0-1 0,0 0 0,-1 0 0,0 0-1,0 0 1,0-1 0,0 1 0,-1-1-1,4-6 1,-7 11-127,1 0 1,-1-1-1,0 1 0,1-1 0,-1 1 1,1 0-1,-1-1 0,1 1 0,-1 0 0,1 0 1,-1-1-1,1 1 0,-1 0 0,1 0 0,-1 0 1,1 0-1,-1 0 0,1-1 0,-1 1 1,1 0-1,-1 0 0,1 0 0,-1 1 0,1-1 1,0 0-1,-1 0 0,1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38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1 544,'0'0'18311,"-8"1"-17807,5-1-491,1 0 1,-1 1-1,1-1 1,-1 1-1,0 0 0,1 0 1,-1 0-1,1 0 1,0 0-1,-1 0 1,1 1-1,0-1 0,0 1 1,0 0-1,0 0 1,-3 3-1,1 1 42,0 0 1,1 0-1,0 0 0,0 0 0,0 1 0,-3 13 1,3-8 50,0 0 0,0 0 0,1 0 0,1 0 0,0 1 0,1-1 1,1 16-1,-1-25-98,1 0 1,-1 1 0,1-1 0,0 0 0,0 0 0,0 0-1,0 0 1,0 0 0,1-1 0,-1 1 0,1 0 0,0-1-1,0 1 1,0-1 0,0 1 0,0-1 0,0 0-1,1 0 1,-1 0 0,1 0 0,-1 0 0,1-1 0,0 1-1,0-1 1,0 0 0,0 0 0,0 0 0,0 0 0,0 0-1,0-1 1,0 1 0,5-1 0,1 0 1,-1 0 1,1-1 0,-1 0-1,0 0 1,1-1-1,-1 0 1,0-1-1,0 0 1,0 0-1,-1-1 1,1 1-1,-1-2 1,1 1 0,-2-1-1,1 0 1,0-1-1,-1 1 1,0-1-1,0-1 1,-1 1-1,0-1 1,0 0 0,0 0-1,-1 0 1,0-1-1,0 1 1,-1-1-1,0 0 1,-1 0-1,1 0 1,-1-1 0,-1 1-1,0 0 1,0-14-1,-1 20 9,0 0-1,0 1 0,0-1 1,0 0-1,-1 0 0,1 0 1,-1 1-1,1-1 0,-1 0 1,0 1-1,0-1 0,0 1 0,0-1 1,0 1-1,0-1 0,0 1 1,0-1-1,0 1 0,-1 0 1,-1-2-1,0 1 29,-1 0 0,0 0 1,0 0-1,0 0 0,0 1 0,0-1 0,0 1 1,-7-1-1,-10-1-115,0 2 0,-40 1 1,37 1-598,20-1-148,-4 0 720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39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0 4785,'0'0'14279,"-17"18"-13975,-56 58-101,69-71-184,1-1 0,-1 1-1,1 0 1,0 0 0,0 0 0,0 1 0,1-1-1,0 1 1,0-1 0,0 1 0,1 0 0,-1 0 0,2-1-1,-1 1 1,0 0 0,1 0 0,0 0 0,2 9 0,-1 7 83,-1-20-98,0-1-1,0 0 1,0 1 0,1-1-1,-1 0 1,1 1 0,-1-1-1,1 0 1,-1 0 0,1 1-1,-1-1 1,1 0 0,0 0-1,0 0 1,0 0 0,0 0-1,0 0 1,0 0 0,0 0-1,0 0 1,0-1 0,0 1-1,0 0 1,0-1-1,0 1 1,1-1 0,-1 1-1,0-1 1,1 1 0,-1-1-1,0 0 1,1 0 0,-1 0-1,0 0 1,1 0 0,-1 0-1,0 0 1,1 0 0,-1 0-1,0 0 1,3-2 0,1 2 11,0-1 0,0 0 1,0-1-1,0 1 1,0-1-1,0 0 0,0 0 1,-1-1-1,1 1 0,4-5 1,-3 2-9,-1-1-1,0 0 1,0 0 0,0 0 0,-1-1 0,0 0-1,0 0 1,0 0 0,-1 0 0,0 0 0,2-11 0,-1 0 80,-1 1 0,-1-1 0,0 0 0,-1-18 0,-2 35-74,1 0 0,-1 0-1,1 0 1,-1 0 0,1 0 0,-1 0-1,0 0 1,1 0 0,-1 0 0,0 0-1,0 0 1,0 1 0,0-1 0,1 0 0,-1 0-1,0 1 1,0-1 0,0 1 0,-1-1-1,1 1 1,0 0 0,0-1 0,0 1-1,0 0 1,0 0 0,0-1 0,-1 1-1,1 0 1,0 0 0,0 1 0,0-1-1,0 0 1,0 0 0,-1 0 0,-1 1-1,-3-1-107,6 35-446,2-29 534,0-1 0,0 0 0,1 0 0,-1 0 0,1 0 0,0-1 0,0 1 0,0-1 0,1 0 1,0 0-1,6 6 0,8 10-6,-6-4-26,-1 0 0,-1 1 0,0 0 0,-1 0 0,-1 1 0,-1 0 0,0 1 0,-2-1 0,0 1 0,-1 0 0,0 1 0,-2-1 0,-1 0 0,0 1 0,-1-1 0,-3 23 0,1-36 100,0 0 0,0 0 0,0-1 0,0 1 0,-1-1 0,0 1 0,0-1 0,0 0 0,-1 0 0,0-1 0,0 1 0,0-1 0,0 0 0,-1 0 0,1 0 0,-1 0 0,0-1 0,0 0 0,-1 0 0,1 0 0,-1-1 0,1 0 0,-10 3 0,-5 1 218,0-1 0,-1-1 0,1-1 0,-1 0 0,-30-1 0,34-1-269,-21-3 199,37 2-247,0-1 1,0 1 0,0-1 0,0 1 0,0-1 0,0 0-1,0 1 1,1-1 0,-1 0 0,0 0 0,0 1 0,0-1-1,1 0 1,-1 0 0,0 0 0,1 0 0,-1 0 0,1 0 0,-1 0-1,1 0 1,0 0 0,-1 0 0,1 0 0,0 0 0,0-1-1,0 1 1,0 0 0,0 0 0,0-2 0,2-28-2833,9-2-4301,5 1-4245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40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0 106 4657,'0'0'9498,"13"4"-9278,-8-2-232,10 3 170,1 0-1,1-1 1,22 4-1,-35-8-92,0 1 0,0-1 0,0 1 0,0-1 0,-1 0 0,1 0 0,0-1 0,0 1 0,0-1 0,-1 0 0,1 0 0,0 0 0,-1-1 0,1 1 0,-1-1 0,1 0 0,-1 0 0,0 0 0,0 0 0,1-1 0,-2 1 0,1-1 0,4-5 0,-3 2-23,0-1 0,0 0 0,-1 0 0,0 0 0,0 0 1,-1 0-1,0-1 0,0 1 0,-1-1 0,0 1 0,0-16 0,-4 23 65,1 0-1,0 0 1,-1 0-1,1 0 0,-1 1 1,1-1-1,0 1 1,0 0-1,-1 0 1,1 0-1,0 0 0,0 0 1,0 0-1,-3 3 1,-5 4-35,1 0 0,0 1 0,1 0 0,0 1 0,1-1 1,0 2-1,0-1 0,1 1 0,1 0 0,0 0 0,0 0 1,1 1-1,0 0 0,1 0 0,1 0 0,-1 0 0,2 0 0,0 22 1,1-33-71,0 1 1,0-1 0,0 0-1,0 0 1,0 0 0,1 0-1,-1 0 1,0 0 0,1 0-1,-1 0 1,1 0 0,-1 0 0,1 0-1,0 0 1,-1 0 0,1 0-1,0 0 1,0 0 0,0 0-1,-1-1 1,1 1 0,0 0-1,0-1 1,2 2 0,0-1 6,0 0 1,0 0 0,1 0-1,-1 0 1,1 0-1,-1 0 1,1-1-1,4 0 1,1 0 8,0 0 1,0-1-1,0 0 0,-1-1 0,1 0 1,11-4-1,-6-1-313,0 0 1,0-1-1,-1-1 1,0 0-1,22-22 1,-32 23-4819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40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3929,'0'0'12895,"7"4"-12745,-4-3-115,0 1-1,0-1 1,0 1-1,0 0 0,0 0 1,-1 0-1,1 0 1,-1 1-1,0-1 1,1 1-1,-1-1 0,2 6 1,0-1 110,0 0 0,-1 1 1,-1 0-1,1 0 0,1 12 0,1 13 517,-2 0 0,-1 1 1,-4 41-1,1-13 99,-17 202 162,19-263-918,0 0 0,0 0-1,0 0 1,-1 0 0,1-1-1,0 1 1,0 0 0,0-1-1,0 1 1,0-1 0,0 1-1,0-1 1,0 1 0,0-1 0,1 0-1,-1 1 1,0-1 0,0 0-1,0 0 1,0 0 0,0 0-1,1 0 1,-1 0 0,0 0-1,2-1 1,32-1 29,-29 1-61,0-1-1,0 1 1,0-1 0,0-1-1,0 1 1,-1-1-1,7-4 1,20-14-4506,-22 13 406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41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99 4121,'0'0'15187,"183"-35"-15179,-142 25 0,0-1-8,-12-5-176,1 3-2392,-18 0-4786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42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53 255 5233,'0'0'13520,"-1"-4"-13261,-1-5-256,1 11 30,2 24 134,8 46 642,20 122 1181,-21-123-1754,26 105-1,-34-176-267,0 1 0,0 0 0,0-1 0,0 1 1,0-1-1,0 1 0,0-1 0,0 1 0,0 0 1,0-1-1,0 1 0,0-1 0,1 1 0,-1 0 0,0-1 1,0 1-1,1-1 0,-1 1 0,0-1 0,1 1 0,-1-1 1,0 0-1,1 1 0,-1-1 0,1 1 0,-1-1 0,1 0 1,-1 1-1,1-1 0,-1 0 0,1 1 0,3-22-1598,-5-39-1337,-4 28 2203,-2 1-1,-1-1 1,-2 1 0,-25-57 0,11 29 1675,10 22 160,7 23-529,1-1 0,0 1 0,2-1 0,0-1 0,0 1 0,1-1 0,-1-21-1,4 24-355,0-2 10,0-1 1,1 0 0,4-16-1,-4 26-175,1 0 0,0 0 0,0 0 0,1 0 0,0 1 0,0-1 0,0 1 0,0 0 0,1-1 0,8-7 0,-2 3-28,1 0-1,0 1 0,1 0 0,-1 0 1,2 1-1,-1 1 0,1 0 0,1 1 1,-1 0-1,1 1 0,0 1 0,0 0 0,0 1 1,1 0-1,-1 1 0,19 0 0,-31 3 0,1-1-1,-1 1 0,0-1 0,0 1 0,1 0 0,-1-1 1,0 1-1,0 0 0,0 1 0,0-1 0,0 0 1,0 1-1,0-1 0,-1 1 0,1-1 0,0 1 0,-1 0 1,0 0-1,1-1 0,-1 1 0,0 0 0,0 0 1,0 1-1,0-1 0,0 0 0,0 0 0,-1 0 0,1 1 1,-1-1-1,1 4 0,2 10-6,-1 0 0,-1 1-1,-1 19 1,0-26 15,0-1 58,0-1 0,0 0 0,-1 1 0,0-1 0,0 0 0,-1 1 0,0-1 0,0 0 0,-1 0 0,-1 0 0,1-1 1,-1 1-1,0-1 0,-1 0 0,1 0 0,-1 0 0,-1-1 0,0 0 0,1 0 0,-2 0 0,-9 7 0,7-6 86,-1 0-1,1-1 1,-1 0 0,0-1-1,0 0 1,-1 0-1,1-1 1,-1-1 0,0 0-1,0 0 1,0-1-1,0 0 1,-1-1-1,-13 0 1,25-2-204,0 1 1,1 0-1,-1 0 1,0 0-1,0 0 1,0 0-1,1 0 1,-1-1-1,0 1 1,0 0-1,0 0 0,0 0 1,1-1-1,-1 1 1,0 0-1,0 0 1,0 0-1,0-1 1,0 1-1,0 0 1,0 0-1,0-1 0,1 1 1,-1 0-1,0 0 1,0-1-1,0 1 1,0 0-1,0 0 1,0-1-1,-1 1 0,1 0 1,0 0-1,0-1 1,0 1-1,0 0 1,0 0-1,0 0 1,0-1-1,0 1 1,0 0-1,-1 0 0,1 0 1,0-1-1,0 1 1,0 0-1,0 0 1,-1 0-1,1 0 1,0-1-1,0 1 0,-1 0 1,1 0-1,0 0 1,0 0-1,0 0 1,-1 0-1,1 0 1,0 0-1,0 0 1,-1 0-1,1 0 0,0 0 1,0 0-1,-1 0 1,1 0-1,0 0 1,-1 0-1,17-13-5069,5 2-147,-2 1-1110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43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0 156 3833,'0'0'11750,"26"-5"-10769,80-17-416,-99 21-549,-1-1 1,0 1-1,0-1 0,0 0 1,-1 0-1,1-1 0,-1 0 1,1 0-1,-1 0 0,0-1 1,0 1-1,0-1 0,0 0 1,-1-1-1,0 1 0,0-1 0,0 0 1,0 0-1,-1 0 0,4-8 1,-6 11 8,0 1 1,0-1-1,0 1 1,-1-1-1,1 0 1,0 1-1,-1-1 1,0 0-1,1 1 1,-1-1-1,0 0 1,0 0-1,0 1 1,0-1-1,0 0 1,0 0-1,-1 1 1,1-1-1,-1-3 1,0 4 32,0 0 0,0 0 0,0 0 1,0 0-1,0 0 0,0 0 0,0 0 0,0 1 0,0-1 1,0 1-1,-1-1 0,1 0 0,0 1 0,0 0 1,-1-1-1,1 1 0,0 0 0,0 0 0,-1-1 1,-1 1-1,-2 0 40,-1 1 1,1-1 0,0 1-1,-1 0 1,1 0-1,0 0 1,0 1 0,0 0-1,0 0 1,0 0-1,1 1 1,-7 3 0,1 3 23,0 0-1,0 0 1,1 1 0,0 1 0,1 0 0,0 0 0,1 0 0,-7 14 0,10-17-96,1-1 1,-1 0-1,2 1 1,-1 0 0,1 0-1,0-1 1,1 1 0,0 0-1,0 1 1,0-1 0,1 0-1,1 0 1,-1 0-1,4 15 1,-2-21-28,-1 0 1,1 1-1,0-1 0,0 0 1,0 0-1,0 0 0,0 0 1,0 0-1,0 0 0,1 0 0,-1-1 1,1 1-1,-1-1 0,1 0 1,-1 0-1,1 0 0,0 0 1,0 0-1,0-1 0,-1 1 1,1-1-1,0 0 0,3 0 0,0 1-328,0 0 0,0-1 0,-1 0 0,1 0 0,0-1 0,0 1 0,0-1 0,-1-1-1,1 1 1,8-4 0,-10 1-842,1 0 0,-1 0 0,0 0 0,0-1-1,-1 1 1,1-1 0,-1 0 0,0 0 0,0-1 0,2-5 0,8-22-963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43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0 123 5201,'0'0'7982,"16"15"-7491,86 96-17,-102-111-377,0 0 0,1 0-1,-1 0 1,0 0 0,0 1-1,0-1 1,0 0 0,1 0-1,-1 0 1,0 0 0,0 0-1,0 0 1,1 0 0,-1 0-1,0 0 1,0 0 0,1 0 0,-1 0-1,0 0 1,0 0 0,0 0-1,1 0 1,-1 0 0,0-1-1,0 1 1,0 0 0,0 0-1,1 0 1,-1 0 0,0 0-1,0 0 1,0 0 0,0-1-1,1 1 1,-1 0 0,0 0-1,0 0 1,0 0 0,0-1-1,0 1 1,0 0 0,0 0-1,1 0 1,-1-1 0,0 1-1,0 0 1,0 0 0,0 0-1,0-1 1,0 1 0,0 0 0,0 0-1,0 0 1,0-1 0,0 1-1,0 0 1,0 0 0,-1-1-1,1 1 1,0 0 0,4-30 2126,-3-46-1768,-1 65 49,0 5-511,0 1-1,0-1 1,1 1 0,0-1 0,0 1 0,0-1 0,1 1 0,0 0 0,0 0 0,0 0-1,1 0 1,0 0 0,0 0 0,0 1 0,0-1 0,1 1 0,-1 0 0,1 0 0,0 0-1,0 0 1,8-4 0,-8 6-666,0 0-1,0 0 1,0 0-1,0 1 0,1 0 1,-1-1-1,1 2 1,-1-1-1,1 0 1,6 1-1,6 0-4746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07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5457,'0'0'15475,"35"149"-14978,-5-107-153,-1-8-232,0-5-16,-5-5-88,-1-5-8,-5-9-24,-6-4-953,6-6-735,-7-6-1152,-5-12-4914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44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65 157 4657,'0'0'10402,"24"101"-10306,-24-99-96</inkml:trace>
  <inkml:trace contextRef="#ctx0" brushRef="#br0" timeOffset="1">65 157 7866,'-59'-140'12370,"53"134"-10809,6 1-689,0 3-544,0-1-328,12 3-1184,6 0-2585,0 0-2601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4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13 4017,'0'0'14948,"-5"25"-14469,-14 80-295,19-103-179,-1 0-1,1 0 1,-1 0-1,1 1 1,0-1-1,0 0 1,0 0-1,0 0 1,0 0 0,0 0-1,0 1 1,1-1-1,-1 0 1,1 0-1,0 0 1,-1 0-1,1 0 1,0 0-1,0 0 1,0-1-1,1 1 1,-1 0 0,0 0-1,1-1 1,-1 1-1,1-1 1,2 2-1,-1-1 8,1-1 0,0 0 0,-1 0-1,1-1 1,0 1 0,0-1 0,0 1 0,0-1-1,-1-1 1,6 1 0,4-1 47,-11 1-50,0 0 0,1 0 0,-1-1-1,0 1 1,1-1 0,-1 1 0,0-1 0,0 0-1,0 0 1,0 0 0,0 0 0,0 0 0,0 0-1,0-1 1,0 1 0,-1-1 0,1 1-1,0-1 1,-1 0 0,1 1 0,-1-1 0,0 0-1,1 0 1,-1 0 0,0 0 0,0 0 0,-1 0-1,1-1 1,0 1 0,0-4 0,2-7 218,-1 1 0,-1-1 0,0 0-1,-1-17 1,0 19 220,0 9-396,-1 0 0,1 1 0,-1-1 0,1 0 0,-1 0 0,1 1 0,-1-1 0,0 0 0,0 1 1,0-1-1,0 1 0,0-1 0,0 1 0,0-1 0,-1 1 0,1 0 0,0 0 0,-1-1 0,1 1 0,-1 0 0,1 0 0,-1 0 0,0 1 0,1-1 0,-1 0 0,0 1 0,0-1 0,1 1 1,-1-1-1,-4 1 0,-29-5-1099,1 5-6540,26 0 3517,11-9-3362,12-6 6504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44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4177,'135'-77'5497,"-129"77"-1544,-6 3-6250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45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77 4297,'0'0'8150,"3"-12"-5708,9-40-747,-9 40-533,-3 21-672,1 74 526,4 1 0,3-2 1,37 155-1,-43-227-975,-1-5-23,0-1-1,0 1 1,0 0-1,0 0 1,1-1 0,0 1-1,0-1 1,0 1-1,1-1 1,-1 0 0,1 0-1,0 0 1,0 0 0,4 3-1,-6-8 16,0 0 1,-1 0-1,1 0 0,0-1 0,-1 1 0,1 0 1,-1 0-1,1 0 0,-1-1 0,0 1 0,0 0 1,0-1-1,1 1 0,-1 0 0,0 0 0,0-1 1,-1 1-1,1 0 0,0-1 0,-1-1 1,1-1-18,0-4-13,0 1 0,0 0 0,-1 0 1,0-1-1,0 1 0,-1 0 0,-3-10 1,3 14-9,1 0-1,-1 1 1,1-1 0,-1 1 0,0-1 0,0 1 0,0 0 0,0-1 0,-1 1 0,1 0 0,-1 1 0,1-1 0,-1 0 0,1 1 0,-1 0 0,0-1 0,0 1 0,0 0-1,0 0 1,0 1 0,-5-2 0,-1 1 0,0 1-1,0-1 0,0 2 0,0-1 1,0 1-1,0 0 0,0 1 1,0 0-1,1 1 0,-1 0 1,0 0-1,1 1 0,0 0 0,-14 9 1,16-10 19,0 1 1,1 0-1,0 1 1,0-1-1,0 1 1,0 0-1,1 0 1,0 0-1,0 1 1,0-1-1,1 1 1,-1 0-1,1 0 1,1 1-1,-1-1 1,1 0-1,0 1 1,1-1-1,0 1 1,-1 11-1,2-16-12,0-1 1,0 0-1,0 0 1,0 0-1,0 1 1,1-1-1,-1 0 0,0 0 1,1 0-1,-1 0 1,1 0-1,-1 0 1,1 0-1,0 0 0,0 0 1,-1 0-1,1 0 1,0 0-1,0 0 1,0 0-1,0 0 1,0-1-1,0 1 0,0 0 1,1 0-1,2 0 13,0 1 1,-1-1-1,1 0 0,0-1 0,-1 1 0,1-1 1,0 1-1,5-1 0,3-1 10,0 0 0,-1-1 0,1 0 0,20-7 0,49-31-837,-32 7-5036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47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4081,'0'0'16581,"7"12"-16756,-7-11 175,20 35-3,2-1 0,1-1 0,50 56 0,-72-89 52,-1 0-1,1 0 1,0-1-1,0 1 1,-1-1-1,1 1 1,0-1-1,0 1 1,0-1-1,0 0 1,0 1-1,0-1 1,0 0-1,0 1 1,-1-1-1,1 0 1,0 0-1,0 0 1,0 0 0,0 0-1,0 0 1,0 0-1,0-1 1,0 1-1,0 0 1,0 0-1,0-1 1,0 1-1,0 0 1,0-1-1,-1 1 1,1-1-1,0 1 1,0-1-1,0 0 1,-1 1-1,1-1 1,0 0-1,-1 0 1,1 1 0,-1-1-1,1 0 1,-1 0-1,1 0 1,0-1-1,22-54 959,-16 35-919,-1 7-99,9-17-247,-2-1 0,16-59 0,-28 78-3568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47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20 4185,'0'0'17490,"-13"-4"-16571,6 2-838,4 1-69,1 0 0,0 0 0,-1 0 0,0 0 0,1 0 0,-1 0 0,1 1 0,-1 0 0,0-1 0,1 1 0,-1 0 0,0 0 0,1 0 0,-1 1-1,0-1 1,1 1 0,-1-1 0,1 1 0,-1 0 0,1 0 0,-1 0 0,1 0 0,-1 1 0,1-1 0,0 1 0,0-1 0,0 1 0,0 0 0,0 0 0,0-1 0,-1 4 0,-4 6 21,0 1 0,1 0 0,1 0 0,0 1 0,1 0 0,0 0 0,1 0 0,0 0 0,1 0 0,1 0 0,-1 22 0,2-33-30,1-1-1,-1 1 1,0-1 0,0 1-1,1-1 1,-1 1-1,0-1 1,1 1-1,0-1 1,-1 0-1,1 1 1,0-1-1,-1 0 1,1 1-1,0-1 1,0 0 0,0 0-1,0 0 1,1 0-1,-1 0 1,0 0-1,0 0 1,0 0-1,1-1 1,-1 1-1,0 0 1,1-1-1,-1 1 1,1-1 0,-1 1-1,1-1 1,-1 0-1,1 0 1,-1 0-1,1 1 1,-1-1-1,1-1 1,-1 1-1,3 0 1,1-1 9,0 1 0,0-1 0,0 0-1,0 0 1,0-1 0,0 1 0,0-1 0,-1 0 0,1-1 0,0 1 0,5-5-1,-2 0-9,-1 1 0,0-1-1,-1-1 1,1 1 0,-2-1-1,1 0 1,-1-1 0,0 1-1,-1-1 1,0 0 0,0 0-1,-1 0 1,0-1 0,0 1-1,-1-1 1,-1 0-1,0 1 1,0-1 0,-1 0-1,-1-18 1,0 27-24,0 0 0,0 0 1,0-1-1,0 1 0,0 0 0,0 0 0,0 0 1,0 0-1,0 1 0,-1-1 0,1 0 0,0 0 1,-1 1-1,1-1 0,0 1 0,-1-1 0,1 1 1,-1 0-1,1-1 0,-1 1 0,1 0 0,-1 0 1,1 0-1,-1 0 0,1 0 0,-1 0 0,1 1 1,-1-1-1,1 0 0,0 1 0,-1-1 0,1 1 1,-1 0-1,1-1 0,0 1 0,0 0 0,-1 0 1,1 0-1,0 0 0,0 0 0,0 0 0,-1 1 1,1 2-12,0-1 0,0 0 0,0 1 0,0-1 0,1 1 1,-1 0-1,1-1 0,0 1 0,0-1 0,0 1 1,1-1-1,-1 1 0,1 0 0,0-1 0,0 0 1,0 1-1,0-1 0,1 0 0,-1 1 0,1-1 1,0 0-1,0 0 0,0 0 0,4 3 0,28 27-2073,4-7-3801,-37-25 5499,13 9-4848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48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3697,'0'0'13824,"11"15"-13378,-10-15-443,8 12 112,0 0 0,-1 0-1,-1 1 1,0 0 0,0 0-1,-1 1 1,-1-1 0,0 1 0,-1 1-1,-1-1 1,3 18 0,-8 196 2863,-1-83-3956,4-134-2504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48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5753,'0'0'9517,"0"28"-8954,0 86-243,0-110-300,0 1-1,-1-1 1,1 1 0,0-1 0,1 1 0,-1-1-1,1 1 1,0-1 0,0 0 0,1 1 0,-1-1-1,1 0 1,0 0 0,0 0 0,0 0-1,1 0 1,2 4 0,-2-7 39,0 1 0,0-1 0,0 0 0,0 0 0,0 0 0,0 0 0,0 0 0,0-1 0,0 0 0,0 1 0,0-1-1,0 0 1,0 0 0,0-1 0,1 1 0,-1-1 0,0 1 0,4-2 0,-1-1 50,1 1-1,-1-1 1,0 0 0,0-1-1,0 0 1,-1 1 0,1-2-1,-1 1 1,0-1 0,0 0-1,-1 0 1,1 0 0,-1 0-1,5-10 1,3-3-39,-1 0 1,-1-1-1,11-30 0,-18 40-6,0-1 0,-1 1 0,0-1-1,0 0 1,-1 0 0,-1-18 0,0 27-67,0 1 1,0-1-1,0 1 1,0-1-1,0 1 1,0-1-1,0 1 1,0-1-1,0 0 1,0 1-1,0-1 0,0 1 1,-1-1-1,1 1 1,0 0-1,0-1 1,-1 1-1,1-1 1,0 1-1,0-1 1,-1 1-1,1 0 1,-1-1-1,1 1 0,0-1 1,-1 1-1,1 0 1,-1 0-1,1-1 1,-1 1-1,1 0 1,-1 0-1,1-1 1,-1 1-1,1 0 1,-1 0-1,0 0 0,-8 0-2451,6 0 812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49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93 4537,'0'0'12968,"20"-1"-11857,63-4-570,-79 5-471,0-1 0,0 0 0,0 0 0,0 0 0,0 0-1,0 0 1,-1-1 0,1 0 0,0 0 0,-1 0-1,0 0 1,1 0 0,-1-1 0,0 1 0,0-1 0,0 0-1,-1 0 1,1 0 0,-1 0 0,1 0 0,-1-1 0,0 1-1,0-1 1,-1 0 0,1 1 0,-1-1 0,0 0-1,0 0 1,0 0 0,1-7 0,-22 11 501,13 1-573,-1 1 1,1 1-1,0-1 1,0 1-1,0 1 1,0-1 0,0 1-1,1 0 1,-1 0-1,1 1 1,0 0-1,1 0 1,-1 1-1,1-1 1,0 1-1,-6 9 1,5-6 7,0 0 0,1 0-1,0 0 1,0 0 0,1 1 0,0 0 0,1 0 0,0 0-1,0 0 1,1 0 0,-1 18 0,3-26 2,0 0-1,0-1 1,1 1-1,-1-1 1,0 1-1,1-1 1,-1 1 0,1-1-1,-1 1 1,1-1-1,0 1 1,-1-1-1,1 0 1,0 1-1,0-1 1,0 0 0,0 0-1,0 0 1,0 0-1,0 0 1,1 0-1,-1 0 1,0 0 0,1 0-1,1 1 1,2 0 12,0-1 1,0 1 0,0-1-1,0 0 1,0 0-1,0-1 1,0 1 0,6-1-1,5-1 4,-1 0-1,0-2 0,0 1 1,26-9-1,10-15-272,1-1-1725,-20 20-2862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49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259 230 3993,'0'0'11826,"4"-26"-10136,12-83-23,-15 103-1401,-1-1 1,1 1-1,-1-1 0,0 1 1,-1-1-1,-2-11 0,3 16-152,-1 0-1,1 0 1,-1 1-1,0-1 0,0 0 1,0 0-1,0 0 0,0 1 1,0-1-1,0 1 0,-1-1 1,1 1-1,-1-1 0,1 1 1,-3-2-1,-1 1 62,0 0 1,0 1-1,0-1 0,0 1 1,0 0-1,0 1 0,0-1 1,0 1-1,0 0 0,-1 0 1,1 1-1,-6 1 0,5-1-149,1 1-1,-1 0 0,0 0 1,0 0-1,1 1 0,-1 0 0,1 0 1,0 0-1,0 1 0,0-1 1,0 1-1,1 1 0,-1-1 0,1 1 1,0-1-1,1 1 0,-1 0 1,-3 8-1,-4 5 77,2 0 1,0 0 0,0 2-1,-7 26 1,9-14 0,1 1 1,2 0-1,1-1 1,1 1-1,2 1 1,6 48-1,-4-68-62,2 0 1,-1 0-1,2 0 0,0-1 1,1 1-1,0-1 0,15 22 1,12 28-3836,-33-63 3530,0 1 1,0-1-1,1 0 1,-1 1-1,0-1 1,0 0-1,0 1 1,0-1-1,0 0 1,0 1-1,0-1 1,0 0-1,0 1 1,0-1-1,-1 1 1,1-1-1,0 0 1,0 1 0,0-1-1,0 0 1,0 1-1,-1-1 1,-5 4-5270,6-4 5269,-1 0 1,1 0-1,0 0 1,-1-1-1,-24 1-4079,19 0 3041,-29 0-1133,5 0 2062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08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 1 3593,'0'0'17812,"-135"172"-17444,99-108-144,7 2-80,5-2-56,7-12-72,5 1-16,6-15-784,6-20-4378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50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0 326 5697,'0'0'14254,"35"-9"-14130,68-19 64,77-20-3703,-169 45 2529,63-21-8928,-40 6 6566,-8-7 4237,-26 25-779,1 0 1,-1-1 0,0 1-1,0 0 1,0 0 0,0 0 0,0 0-1,0-1 1,0 1 0,0 0-1,0 0 1,0 0 0,0 0-1,0-1 1,0 1 0,0 0-1,0 0 1,0 0 0,0-1-1,0 1 1,0 0 0,0 0 0,-1 0-1,1 0 1,0 0 0,0-1-1,0 1 1,0 0 221,0 0-221,-1 0-1,1 0 1,0-1 0,0 1-1,0 0 1,0 0 0,0 0 0,-1 0-1,1 0 1,0 0 0,0 0-1,0 0 1,0 0 0,-1 0-1,1 0 1,0 0 0,0 0-1,-1 0 1,-16-3 3510,-19 4 4,33 1-3465,-1-1 0,0 0-1,0 1 1,1 0 0,-1 0 0,1 0 0,0 0 0,-1 1 0,1-1 0,0 1 0,0 0-1,1 0 1,-1 0 0,1 0 0,-1 0 0,1 1 0,0-1 0,0 1 0,0-1 0,1 1-1,-1 0 1,1-1 0,0 1 0,0 0 0,1 0 0,-1 0 0,1 0 0,-1 0-1,1 0 1,0 0 0,1 0 0,-1 0 0,1 0 0,0 0 0,2 6 0,-2-8-136,1 0 1,0 1 0,0-1 0,1-1-1,-1 1 1,0 0 0,1 0 0,-1-1-1,1 1 1,-1-1 0,1 0-1,-1 0 1,1 0 0,0 0 0,0 0-1,0-1 1,-1 1 0,1-1 0,0 0-1,5 0 1,60-4 320,-60 2-327,0 0 0,-1 0 0,1-1 0,-1 0 0,1 0 0,-1-1 0,0 0 0,-1 0 0,1-1 0,-1 0 1,9-8-1,-12 10-7,1-1 1,-1 1 0,0-1-1,0 0 1,-1 0-1,1 0 1,-1 0 0,1 0-1,-1-1 1,-1 1 0,1-1-1,-1 1 1,1-1-1,-1 0 1,-1 0 0,1 1-1,-1-1 1,0 0 0,0-9-1,-1 13-7,0-1-1,1 0 0,-1 0 1,0 1-1,0-1 0,0 1 1,0-1-1,-1 1 1,1 0-1,0-1 0,0 1 1,-1 0-1,1 0 0,-1 0 1,1 0-1,-1 0 0,0 0 1,1 0-1,-1 0 0,0 1 1,0-1-1,1 1 0,-1-1 1,0 1-1,0 0 1,0 0-1,-2 0 0,-60-2-1302,48 2-536,76 0-9672,6-1 6410,0 3 6092,-61-2-756,0 1 0,-1 0 0,1 1 0,-1-1-1,1 1 1,-1 0 0,0 0 0,1 0 0,-1 1 0,0-1 0,5 6 0,42 40 2518,-24-20 826,-23-36 1953,2-21-3980,-3 14-683,-1 6-717,1 1 0,0 1 0,1-1 0,0 0 0,0 1 0,1 0 0,0 0 1,0 0-1,1 1 0,0-1 0,0 1 0,0 0 0,1 1 0,-1 0 0,1 0 0,1 0 0,7-3 1,61-24-1370,2 10-6235,-71 20 6186,6-2-6393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51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82 4913,'0'0'16934,"1"-17"-15468,0-2-1219,0-24 1,-1 40-214,1 7-8,2 28 3,42 335 1453,-41-350-2146,-2-23-4635,-2 2 4042,0-1 0,-1 1 0,1 0 1,-1 0-1,0-1 0,0 1 1,-2-5-1,-37-61-5777,18 37 7034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51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48 248 5913,'0'0'16829,"-10"-6"-16113,-27-19-396,37 25-315,-1-1-1,1 1 0,0 0 0,0-1 0,0 1 0,0 0 0,0-1 0,0 1 0,0 0 1,0-1-1,0 1 0,1 0 0,-1-1 0,0 1 0,0 0 0,0-1 0,0 1 1,0 0-1,1-1 0,-1 1 0,0 0 0,0 0 0,0-1 0,1 1 0,-1 0 0,0 0 1,0-1-1,1 1 0,-1 0 0,0 0 0,1 0 0,-1 0 0,0 0 0,1-1 1,-1 1-1,0 0 0,0 0 0,1 0 0,-1 0 0,0 0 0,1 0 0,-1 0 0,0 0 1,1 0-1,-1 0 0,0 0 0,1 0 0,-1 0 0,0 0 0,1 1 0,25-6 54,-25 5-46,83-10 353,9 0 565,0-4 0,156-45-1,-234 54-1010,0-1 0,-1-1-1,1-1 1,-1 0-1,-1 0 1,20-17-1,8-15-5171,-39 37 3462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52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0 5945,'0'0'16381,"-27"26"-15015,-82 83-455,104-104-870,0 0 0,1 0 1,0 1-1,0 0 1,0 0-1,0 0 0,1 0 1,0 1-1,0-1 1,1 1-1,0 0 1,0 0-1,1-1 0,0 1 1,0 0-1,0 0 1,1 1-1,0-1 0,1 9 1,0 7 11,-1-20-45,0 0-1,1 0 1,-1 0 0,1 0 0,0 0-1,0 0 1,0 0 0,0-1-1,0 1 1,0 0 0,1-1-1,-1 1 1,1-1 0,0 1-1,0-1 1,0 0 0,0 0 0,0 0-1,0 0 1,1 0 0,-1 0-1,1-1 1,-1 1 0,1-1-1,-1 0 1,1 0 0,0 0 0,0 0-1,0 0 1,0 0 0,-1-1-1,1 1 1,0-1 0,6 0-1,6 1 61,1-1 0,-1 0 0,1-1 1,-1-1-1,23-6 0,-5-1-46,-1-2 0,-1-2 1,0 0-1,46-29 1,-86 42-4452,-8 9-1661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52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4745,'0'0'17556,"0"159"-16948,6-112-344,5-4-184,7-6-8,-6-11-72,5-7-752,-5-14-1025,0-5-127,-6 0-953,-6-18-2152,0-27-2152,-6 2 6337,-6 4 576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53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136 146 4401,'-99'28'2376,"98"-28"-1993,-1 1-1,1-1 1,0 0-1,0 0 0,0 0 1,0 0-1,0 0 1,0-1-1,0 1 1,0 0-1,0 0 0,0-1 1,0 1-1,0 0 1,0-1-1,0 1 0,0-1 1,-2-1-1,-8-16 3529,7-22-706,4 37-2829,1 0-297,0 0-1,0-1 0,0 1 0,1 0 1,-1 0-1,1 0 0,-1 0 1,1 0-1,0 0 0,0 0 1,1 1-1,-1-1 0,0 1 1,1-1-1,0 1 0,-1 0 0,1 0 1,0 0-1,0 0 0,0 1 1,1-1-1,4-1 0,9-4-87,-1 1 0,1 0 0,21-3 0,-14 3-3,0 1 0,1 1 1,-1 2-1,1 0 1,0 2-1,37 4 0,-61-4 8,1 1 0,0-1 0,-1 1 0,1 0 0,-1 0 0,1 0 0,-1 0 0,1 0 0,-1 0 0,0 0 0,1 0 0,-1 1 0,0-1 0,0 0 0,0 1 0,0-1 0,0 1 0,0-1 0,0 1 0,-1 0 0,1-1 0,-1 1 0,1 0 0,-1-1 0,1 1 0,-1 0 0,0 0 0,0-1 0,0 1 0,0 0 0,0 0 0,0-1 0,-1 1 0,1 0 0,0 0 0,-2 2 0,1 1 11,0-1 1,0 1-1,-1 0 1,0-1-1,0 1 0,0-1 1,0 1-1,-1-1 1,0 0-1,1 0 0,-2 0 1,-2 3-1,-8 5 36,-2 1 6,0-1 1,0 0 0,-26 13 0,41-24 220,4-1-254,0 1-1,1-1 0,-1 0 0,0 0 1,1 0-1,-1 0 0,1 0 0,-1-1 1,0 1-1,4-2 0,18-2-35,-9 4-1,0 0 0,0 1 0,-1 1 0,1 0 0,-1 1 0,29 10 0,-39-11 15,-1 0 0,1 0 1,0 1-1,-1 0 0,1 0 1,-1 0-1,0 1 0,0-1 1,0 1-1,0 0 0,-1 0 1,1 1-1,-1-1 0,0 1 0,-1-1 1,1 1-1,-1 0 0,0 0 1,0 0-1,0 0 0,-1 1 1,0-1-1,1 11 0,-1-12 54,0 0-1,-1 1 0,0-1 0,0 0 0,0 0 0,0 1 1,-1-1-1,0 0 0,0 0 0,0 1 0,0-1 1,0 0-1,-1 0 0,0 0 0,0-1 0,0 1 1,0 0-1,-1-1 0,-3 5 0,0-2 184,-1-1 0,0 0 0,0-1 0,0 1 0,-1-2 0,1 1 0,-1-1 0,0 0 0,-11 3 0,-13 2 204,-1-1 0,-1-2 0,1-1-1,-54-1 1,104-12-5457,11-4-3347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54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91 4745,'0'0'16486,"-6"-4"-15104,3 3-1096,1 0-225,1 1 1,0-1-1,-1 1 0,1-1 0,0 1 0,-1-1 0,1 0 0,0 0 0,0 0 0,0 0 0,-1 0 0,1 0 0,0 0 0,0 0 0,0 0 0,1 0 0,-1 0 0,0-1 0,0 1 0,1 0 0,-1-1 0,0 1 0,1 0 0,-1-3 0,3 2-51,0 0 1,0 1-1,0-1 0,0 1 1,0 0-1,1-1 0,-1 1 0,0 0 1,1 0-1,-1 1 0,1-1 0,-1 0 1,1 1-1,-1-1 0,4 1 0,2-2 5,31-9-43,0 2 0,1 2 1,0 1-1,51 0 0,-90 9 0,0 0 1,0 1-1,-1-1 0,1 1 0,-1 0 0,0-1 0,0 1 0,-2 6 1,-1 4 53,-1-1 0,-1 0 1,-1 0-1,1 0 0,-2-1 1,0 0-1,0 0 0,-1-1 1,-17 19-1,-24 40 384,43-59-301,0 1 1,1-1-1,1 1 0,0 0 1,1 0-1,0 0 0,0 1 1,2-1-1,-2 24 1,9-35-49,0 0 1,-1 0 0,1 0 0,0-1 0,-1 0 0,9-1 0,-9 1-21,13-1 10,-1-1-1,1-1 1,-1 0-1,25-9 1,-25 6-309,0 2 0,0 0 1,0 1-1,26-1 0,-12 4-5738,-20 2 23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54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4521,'0'0'15669,"6"26"-14698,58 193 397,-58-204-1521,-2 0 0,0 1 0,0 0 0,-1 0 0,-1 0 0,0 18 0,-5-53-12764,4-11 9118,1 4 2764,-2-8 673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55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105 311 4113,'0'0'12373,"-15"-22"-10366,-49-73-58,61 91-1794,0 0-1,0 0 1,1 0 0,0-1 0,-1 1 0,2-1 0,-1 1-1,0-1 1,1 0 0,0 0 0,0 1 0,0-1 0,1 0-1,0 0 1,0 0 0,0 0 0,0 0 0,1 0 0,0 0-1,0 0 1,3-7 0,-1 7-124,0 0 0,0 1 0,0-1 0,1 1 0,0 0 0,0 0 0,0 1 0,0-1 0,0 1 0,1 0 0,0 0 0,0 0 0,-1 1 0,11-4 0,5-1-34,1 2 0,0 0-1,0 2 1,1 0 0,-1 1 0,1 1-1,-1 1 1,38 5 0,-56-4-16,0 0 0,0 0-1,-1 0 1,1 1 0,0-1 0,0 1 0,-1-1-1,1 1 1,0 0 0,-1 0 0,0 0 0,1 0 0,-1 0-1,0 1 1,0-1 0,0 1 0,-1-1 0,1 1 0,-1 0-1,1 0 1,-1 0 0,0 0 0,0 0 0,0 0-1,0 0 1,-1 0 0,1 0 0,-1 0 0,0 0 0,0 0-1,0 5 1,0 0 13,0 0 1,-1 0-1,0 0 0,0 0 0,0-1 1,-1 1-1,0 0 0,0-1 0,-1 1 1,0-1-1,-8 13 0,-2-3 291,-1-1 1,0-1-1,-1 0 0,0-1 0,-18 13 1,22-20-568,0 0 0,0-1 0,0 0 0,0-1 0,-14 5 0,17-8-1012,0 0-1,0 0 1,0-1 0,0 0 0,-8 0-1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55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0 106 5441,'0'0'16092,"5"25"-15367,18 79-235,-21-92-406,1 0 0,0-1 0,1 0 0,0 1 0,1-1 0,0-1 0,1 1 0,0-1 0,1 0 0,0 0 0,0-1 0,1 0 0,15 13 0,-21-20-38,1 0 1,-1 0-1,0 0 0,1 0 1,-1-1-1,1 1 1,0-1-1,-1 0 0,1 0 1,0 0-1,0 0 1,0 0-1,0 0 1,0-1-1,0 0 0,0 1 1,0-1-1,0 0 1,0-1-1,0 1 0,4-1 1,-3-1 3,1 0 1,-1 0 0,0 0-1,0-1 1,1 1-1,-1-1 1,-1 0 0,1 0-1,0 0 1,-1-1 0,0 1-1,3-5 1,5-7-4,-1 0 0,-1-1 1,0-1-1,-1 1 1,10-31-1,-11 17-4,4-11-230,-11 41 185,0 0 0,0 0 0,0 0 0,0 0 1,0 0-1,0 0 0,0 0 0,0 0 0,0 0 1,1 0-1,-1 0 0,0 0 0,0 0 0,0 1 1,0-1-1,0 0 0,0 0 0,0 0 0,0 0 0,0 0 1,0 0-1,1 0 0,-1 0 0,0 0 0,0 0 1,0 0-1,0 0 0,0 0 0,0 0 0,0 0 1,0-1-1,0 1 0,1 0 0,-1 0 0,0 0 1,0 0-1,0 0 0,0 0 0,0 0 0,0 0 1,0 0-1,0 0 0,0 0 0,0 0 0,0 0 0,0 0 1,0 0-1,0-1 0,0 1 0,1 0 0,-1 0 1,0 0-1,0 0 0,0 0 0,0 0 0,0 0 1,0 0-1,1 23-52,-1-11 54,1-1 0,0 0 0,0 1 0,2-1 0,-1 0 0,1 0 1,5 12-1,-6-19 9,-1-1 0,1 1 0,0 0 0,0-1 0,0 1 0,1-1 0,-1 0 0,1 0 0,0 0 1,-1 0-1,1 0 0,1-1 0,-1 1 0,0-1 0,1 0 0,-1 0 0,1 0 0,0 0 0,-1-1 0,1 0 1,0 1-1,0-1 0,5 0 0,-2-1 48,0 0 1,0-1 0,0 0-1,0 0 1,0 0-1,0-1 1,0 0-1,0-1 1,-1 1-1,1-1 1,-1-1-1,0 1 1,0-1 0,0 0-1,-1 0 1,1-1-1,-1 0 1,0 0-1,0 0 1,6-9-1,10-13 46,-2-1-1,31-59 0,-44 75-29,-2 4 93,0 0 1,0 0-1,-1-1 0,5-16 0,-9-5-952,1 28 394,-1 1-1,1-1 1,-1 0 0,0 0-1,0 0 1,0 1 0,0-1-1,0 1 1,0-1-1,-1 0 1,1 1 0,-3-3-1,-12-8-7125,3-3-5355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10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5737,'0'0'10763,"165"37"-9459,-94-26-464,23-4-128,6-4-32,24-3-208,5 0-184,6 0-144,-5 0-136,-6 0-8,-1-5 0,24 2-584,-23 1-1240,-30 2-3329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56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39 196 4281,'0'0'19319,"-6"-10"-18495,-19-24-522,25 34-300,0 0 0,0 0 1,0 0-1,0 0 0,-1 0 0,1 0 1,0-1-1,0 1 0,0 0 0,0 0 0,-1 0 1,1 0-1,0 0 0,0 0 0,0 0 0,-1 0 1,1 0-1,0 0 0,0 0 0,0 0 0,-1 0 1,1 0-1,0 0 0,0 0 0,0 0 0,0 0 1,-1 0-1,1 1 0,0-1 0,0 0 0,0 0 1,0 0-1,-1 0 0,1 0 0,0 0 0,0 0 1,0 1-1,0-1 0,0 0 0,0 0 0,-1 0 1,1 0-1,0 1 0,0-1 0,0 0 0,0 0 1,0 0-1,0 0 0,0 1 0,0-1 0,0 0 1,0 0-1,0 0 0,0 1 0,0-1 0,0 0 1,0 0-1,0 0 0,0 1 0,0-1 0,0 0 1,0 0-1,0 0 0,5 29 376,28 206 3084,-34-270-3450,2 1-1,1-1 0,2 1 0,1-1 0,13-43 0,-6 36-17,-8 26-5,0 0-1,1 0 0,1 1 0,1 0 1,0 0-1,12-19 0,-18 34 0,-1 0 0,0 0 0,1 0-1,-1 0 1,0 0 0,1 0 0,-1 0 0,0 0 0,1 0-1,-1 0 1,0 0 0,0 0 0,1 1 0,-1-1-1,0 0 1,1 0 0,-1 0 0,0 0 0,0 1 0,1-1-1,-1 0 1,0 0 0,0 1 0,0-1 0,1 0 0,-1 0-1,0 1 1,0-1 0,0 0 0,0 1 0,0-1 0,0 0-1,1 0 1,-1 1 0,0-1 0,0 0 0,0 1-1,0-1 1,0 0 0,0 1 0,0-1 0,0 0 0,-1 1-1,6 17-31,2 18 30,-2-3 28,1 0 0,2 0 0,1-1 1,2 0-1,0-1 0,21 38 0,-19-57 113,-4-18 254,2-29 210,-8 24-729,12-53 151,-6 28-1,15-44 1,-21 72-26,1-1 1,0 0-1,0 1 0,1 0 1,0 0-1,0 0 0,1 0 1,0 1-1,14-13 1,-20 19 0,1 1 0,0-1-1,0 0 1,-1 0 0,1 1 0,0-1 0,0 1 0,0-1 0,0 1 0,0-1 0,0 1 0,0 0 0,0-1 0,0 1 0,0 0 0,0 0 0,0 0 0,0-1 0,0 1 0,0 0 0,0 0 0,0 1 0,0-1 0,0 0 0,0 0 0,0 0 0,0 1 0,0-1 0,0 1 0,0-1 0,0 1 0,0-1 0,0 1 0,0-1 0,0 1 0,-1 0 0,1-1 0,0 1 0,-1 0 0,1 0 0,0-1 0,-1 1 0,2 2 0,2 4 12,-1 0 1,1 1-1,-1 0 1,3 14-1,1 0-34,22 54 32,-22-51-107,2-1 1,0-1 0,2 0 0,22 37-1,-13-39-2738,-3-13-3212,5-6-7497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59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11779,'0'0'19156,"0"15"-21109,0 4-1800,0-6-3456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0:59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8690,'0'0'13771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07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24 4545,'0'0'12727,"-3"-4"-11056,1 3-1309,1 0-231,0 0 0,0 0 0,0 0 0,0 0 0,0 0 0,0 0 0,0 0 0,0 0 0,1 0 0,-1-1 0,0 1 0,1 0 0,-1 0 0,0-3 429,1 8-445,17 427 1119,12-179-989,-27-211-387,-2-35-846,-1-25-1107,2 5-891,-2 0-1,0 0 0,0 1 0,-7-27 0,1 8-51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08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90 278 3793,'0'0'9991,"-10"-9"-8432,-7-3-934,8 6 45,1 0 1,0-1-1,0 0 1,-12-14-1,19 19-605,0 1-1,0-1 1,0 0-1,0 1 1,0-1-1,0 0 1,1 0-1,-1 1 1,1-1 0,-1 0-1,1 0 1,0 0-1,-1 0 1,1 0-1,0 1 1,0-1-1,1 0 1,-1 0-1,0 0 1,1 0-1,-1 0 1,1 1 0,-1-1-1,1 0 1,0 0-1,0 1 1,0-1-1,0 0 1,0 1-1,0-1 1,0 1-1,0 0 1,1-1-1,-1 1 1,2-2 0,8-6-140,-1-1 1,1 1 0,20-11 0,-22 14 186,14-10-373,1 2-1,0 1 1,51-19-1,-65 28 119,0 1 0,0 0-1,0 0 1,1 2 0,-1-1 0,1 1-1,-1 1 1,1-1 0,-1 2 0,1 0 0,-1 0-1,1 1 1,13 4 0,-20-5 129,0 1 0,1 1 0,-1-1 0,0 1 0,0-1 0,-1 1 0,1 0-1,0 1 1,-1-1 0,0 1 0,0-1 0,0 1 0,0 0 0,-1 0 0,1 0 0,-1 1 0,0-1 0,0 0 0,-1 1 0,1-1 0,-1 1 0,0 0 0,0 5 0,0-4 65,0-1 0,-1 1 0,0 0 0,0-1 0,0 1 0,-1 0 0,0-1 0,0 1 0,-1-1 0,1 1 0,-1-1 0,0 1 1,-1-1-1,1 0 0,-1 0 0,0 0 0,0-1 0,-1 1 0,-3 4 0,-34 26 692,-2-1 0,-1-2-1,-60 32 1,-9 8-2526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09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4305,'0'0'12912,"3"-13"-12026,9-38-454,-12 51-427,0 0 0,0 1 0,0-1 0,0 0 0,1 0 0,-1 0 0,0 0 0,0 1 0,0-1 0,0 0 0,1 0 0,-1 0 0,0 0 0,0 0 0,0 0 1,1 0-1,-1 0 0,0 0 0,0 1 0,0-1 0,1 0 0,-1 0 0,0 0 0,0 0 0,0 0 0,1 0 0,-1 0 0,0 0 0,0-1 0,0 1 0,1 0 0,-1 0 0,0 0 0,0 0 1,0 0-1,1 0 0,-1 0 0,0 0 0,0 0 0,0-1 0,0 1 0,1 0 0,-1 0 0,0 0 0,0 0 0,0-1 0,0 1 0,0 0 0,0 0 0,1 0 0,-1 0 0,0-1 1,0 1-1,0 0 0,6 17 99,-3 1 25,29 128 851,-27-128-835,1 0 0,1 0-1,0 0 1,2-1 0,17 27 0,-24-40-107,0-1-1,1 1 1,0-1 0,0 1 0,0-1-1,0 0 1,0 0 0,1-1-1,-1 1 1,1-1 0,0 1-1,0-1 1,-1 0 0,1-1-1,1 1 1,-1-1 0,0 1-1,0-1 1,0-1 0,1 1-1,-1 0 1,1-1 0,-1 0 0,0 0-1,1-1 1,-1 1 0,0-1-1,1 0 1,4-1 0,0-2 7,-1 0 0,1 0 0,-1 0 0,0-1 0,0-1 0,-1 1 0,1-1 0,-1 0 0,0-1 0,-1 0 0,0 0 0,7-11 0,-1 2-63,-1-1 0,0 0-1,-1-1 1,-2 0 0,0-1-1,0 0 1,-2 0 0,0-1-1,-2 1 1,0-1 0,-1 0-1,1-28 1,-4 47-7,0 0 1,0 0 0,0 0 0,0 0-1,0 0 1,0 0 0,-1 0-1,1 0 1,0 0 0,0 0-1,-1 0 1,1 0 0,0 1-1,-1-1 1,1 0 0,-1 0-1,1 0 1,-1 1 0,0-1-1,1 0 1,-1 1 0,0-1-1,1 0 1,-1 1 0,0-1 0,0 1-1,1-1 1,-2 0 0,-26-1-4424,18 2 607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09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5449,'0'0'14281,"4"11"-13913,19 71-10,-3 0 1,-3 1 0,-4 1 0,-4 0-1,-1 86 1,4-213-20441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10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4241,'0'0'17189,"-14"9"-16896,8-5-272,-4 1-3,2 0 0,-1 1 0,0 0 0,1 1 0,0-1 0,1 2 0,-1-1 0,1 1 0,1 0 0,0 0 1,0 1-1,0 0 0,-5 12 0,10-20-15,1 0 0,-1 0 0,1 0 0,-1 0 0,1 0 0,-1 0 0,1 1 0,0-1 1,0 0-1,-1 0 0,1 0 0,0 0 0,0 0 0,0 1 0,0-1 0,1 0 0,-1 0 0,0 0 1,0 0-1,1 0 0,-1 0 0,0 0 0,1 1 0,-1-1 0,1 0 0,-1 0 0,1 0 0,0-1 1,0 1-1,-1 0 0,1 0 0,1 1 0,2-1 2,-1 0 1,1 0-1,0-1 0,-1 1 1,1-1-1,-1 0 1,1 0-1,6-1 0,11 0-23,-6 1-15,-8-1-78,-1 1 1,1 0 0,-1 1-1,1-1 1,-1 1 0,8 2-1,-12-2 93,-1 0 0,1-1 0,-1 1 0,1 0 0,-1 0 0,1 0 0,-1 0-1,0 0 1,1 0 0,-1 0 0,0 1 0,0-1 0,0 0 0,0 1 0,0-1 0,0 1 0,-1-1 0,1 1-1,0-1 1,-1 1 0,1-1 0,-1 1 0,1 0 0,-1-1 0,0 1 0,0 0 0,0-1 0,0 1 0,0 2-1,0 17-28,1-5 66,-2 0 1,-3 31 0,2-41 55,1 0-1,-1 0 1,0-1-1,0 1 1,-1-1 0,0 1-1,0-1 1,0 0-1,0 0 1,-1 0 0,-5 5-1,-20 14 617,12-18-686,17-6-37,-1-1-1,1 1 1,-1 0 0,1 0-1,0 0 1,-1 0-1,1 0 1,0-1-1,-1 1 1,1 0-1,0 0 1,-1-1 0,1 1-1,0 0 1,0-1-1,-1 1 1,1 0-1,0-1 1,0 1 0,-1 0-1,1-1 1,0 1-1,0 0 1,0-1-1,0 1 1,0 0 0,0-1-1,-1 1 1,1-1-1,0 1 1,0 0-1,0-1 1,0 1-1,0-1 1,1 1 0,-1-1-1,-1-17-3160,2-28-7857,6 18 7628,3 8 2825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10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4305,'0'0'11582,"15"-2"-10697,-5 1-826,3 0 286,-1 0 0,1-1 0,0 0 0,-1-1-1,0-1 1,1 0 0,-2 0 0,18-9 0,-27 11-283,0 0-1,-1 1 1,1-1 0,-1 0 0,1 0 0,-1 0-1,0 0 1,0 0 0,0 0 0,0 0-1,0-1 1,0 1 0,0 0 0,-1 0-1,1-1 1,-1 1 0,0-1 0,1 1-1,-1 0 1,0-1 0,-1 1 0,1 0-1,-1-4 1,1-8 751,-40 15-6,38 1-807,-1-1 0,0 0 0,1 1 1,-1 0-1,0 0 0,1-1 0,0 1 0,-1 1 1,1-1-1,0 0 0,0 0 0,1 1 0,-1-1 0,-1 4 1,-21 42 4,17-32-4,3-6 4,1 1 0,1-1 0,0 1-1,0-1 1,1 1 0,1 0 0,0-1-1,1 17 1,0 3 46,-1-29-57,1 0 0,-1-1 0,1 1 1,-1-1-1,1 1 0,-1-1 0,1 1 1,0-1-1,-1 1 0,1-1 0,0 1 1,-1-1-1,1 0 0,0 0 1,-1 1-1,1-1 0,0 0 0,0 0 1,-1 0-1,1 0 0,0 1 0,0-1 1,-1 0-1,1-1 0,0 1 0,0 0 1,-1 0-1,2 0 0,27-4-885,-23 2 293,-1-1 0,1 1 0,-1-1 0,0 0 1,0 0-1,0-1 0,8-6 0,29-36-9359,-18 16 4287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11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0 3633,'0'0'15631,"-20"16"-14619,-59 50-449,46-30-87,29-13-288,5-16-166,2-5-12,0-1 1,1 0-1,-1 0 1,0 0-1,1 0 1,-1-1 0,1 1-1,0-1 1,-1 0-1,1 0 1,-1 0-1,7-2 1,-2 2-24,126 0-3255,-133 1 3273,0 0 0,0-1 0,0 1 0,0 0-1,0 0 1,0 0 0,0-1 0,0 1 0,0 0 0,-1 0-1,1 0 1,0 0 0,-1 1 0,1-1 0,-1 0 0,1 0-1,-1 0 1,1 0 0,-1 1 0,0-1 0,0 0-1,0 0 1,1 0 0,-1 1 0,0-1 0,-1 0 0,1 0-1,0 1 1,-1 1 0,1 2 213,0 0 1,-1 0-1,0 0 0,0 0 0,0 0 1,0 0-1,-3 5 0,-4 0 45,0-1 0,0 0 1,-1-1-1,0 1 0,0-2 0,-1 0 0,0 0 0,0 0 0,-1-1 0,0-1 0,0 0 0,0-1 0,-1 0 0,-19 5 1,1-10-1310,18-13-4962,6-2-2691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11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0 3729,'0'0'15759,"-27"8"-15379,-90 28 2,108-32-311,0 0 0,0 1 0,0 0 0,1 0 0,0 1 0,0 0 0,0 1 0,1 0 0,0 0 0,0 0 0,1 1 0,0 0 0,1 0 0,-1 1 0,1 0 1,1-1-1,-5 15 0,8-22-62,0 1-1,0 0 1,0 0 0,0-1 0,1 1 0,-1 0 0,1 0 0,0 0 0,-1 0 0,1 0 0,0-1 0,0 1 0,0 0 0,0 0 0,0 0 0,1 0 0,-1 0 0,1 0 0,0 3 0,0-4-2,1 0 0,-1 1 0,0-1 1,0 0-1,0 0 0,1 0 0,-1 0 1,0 0-1,1 0 0,-1 0 1,1-1-1,-1 1 0,1 0 0,0-1 1,-1 1-1,1-1 0,3 1 0,6-1 23,0 1 0,0-2 0,1 1 0,-1-2 0,16-3 0,29-10 8,-46 11-63,1 1-1,-1 0 1,1 0-1,0 1 0,0 1 1,0-1-1,0 2 1,0 0-1,19 2 1,-27-1 17,1 0 0,-1 1 1,0-1-1,1 1 1,-1 0-1,0 0 1,0 0-1,-1 0 0,1 0 1,0 1-1,-1-1 1,1 1-1,-1 0 0,0 0 1,0 0-1,0 0 1,0 0-1,0 0 1,1 6-1,1-1 2,-1 0 1,-1 0-1,1 1 1,-1-1-1,-1 1 1,0-1-1,1 11 1,-3-15 17,1 1 0,-1-1 0,1 0 1,-1 0-1,0 1 0,-1-1 1,1 0-1,-1 0 0,0 0 0,0 0 1,0 0-1,-1-1 0,1 1 0,-1 0 1,0-1-1,0 0 0,0 0 0,0 0 1,0 0-1,-1 0 0,1-1 1,-1 1-1,0-1 0,0 0 0,0 0 1,0-1-1,0 1 0,0-1 0,-5 1 1,-11 3 60,0-1 1,0 0 0,0-2-1,-40 0 1,59-2-124,0 0-1,1 0 1,-1 0 0,0 0 0,1 0-1,-1 0 1,0-1 0,1 1 0,-1 0-1,1 0 1,-1-1 0,0 1-1,1 0 1,-1-1 0,1 1 0,-1-1-1,1 1 1,-1-1 0,1 1 0,-1-1-1,1 1 1,-1-1 0,1 1 0,0-1-1,-1 1 1,1-1 0,0 0 0,0 1-1,-1-1 1,1 0 0,0 1 0,0-1-1,0 0 1,0 1 0,0-1 0,0 0-1,0 1 1,0-1 0,0 0 0,0 1-1,0-1 1,0 0 0,1 1 0,-1-1-1,1-1 1,-1-7-1511,0-6-4592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12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4505,'0'0'13499,"22"0"-13108,332-10 1720,133-33-972,658-29-587,-1092 72-591,-1 2 0,71 12-1,-92-13 308,-28-2-243,1 1 0,0-1-1,-1 1 1,1 0 0,-1 1 0,1-1 0,0 0 0,-1 1 0,1 0 0,-1 0-1,0 0 1,6 3 0,-3 3 60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1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1 208 4065,'0'0'13136,"0"-10"-11221,1-1-1306,0 8-312,0-1 0,-1 0 1,0 0-1,0 1 0,0-1 1,0 0-1,0 1 0,-2-8 1,28 70-293,-20-49 18,-1 1 0,0-1 1,0 1-1,-1 0 0,-1 0 1,0 1-1,0-1 0,1 14 0,-4-24 335,0-34 410,-1 23-754,1-1 1,0 1-1,0 0 0,1-1 1,1 1-1,0 0 0,0 0 1,1 0-1,1 0 0,-1 0 1,1 1-1,1-1 0,0 1 1,0 0-1,1 1 0,0-1 1,1 1-1,-1 0 0,16-12 1,-11 10-24,1 1 0,0 1 0,1 0 0,-1 0 0,1 1 1,1 1-1,-1 0 0,1 1 0,17-4 0,39 2-4787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14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17 5817,'0'0'14441,"-20"19"-13748,-59 62-237,77-77-417,-1-1 0,1 0-1,0 1 1,-1-1 0,2 1-1,-1 0 1,0 0 0,1 0-1,-1 0 1,1 0 0,0 0-1,1 0 1,-1 0 0,1 0-1,0 0 1,-1 0 0,2 0-1,-1 0 1,1 1 0,-1-1-1,1 0 1,3 8 0,-3-11-22,0 1 1,1-1-1,-1 1 0,0-1 1,1 1-1,0-1 0,-1 0 1,1 0-1,0 0 1,-1 0-1,1 0 0,0 0 1,0 0-1,0-1 0,0 1 1,0 0-1,0-1 1,0 0-1,0 0 0,0 1 1,0-1-1,0 0 0,0 0 1,0-1-1,3 0 1,3 1 28,1-1 1,-1 0-1,0 0 1,1-1-1,10-4 1,-10 1-34,0 0-1,0 0 1,0-1 0,0-1 0,-1 1 0,0-2 0,-1 1 0,10-12 0,-12 13 2,0 1 1,-1-1 0,0 0-1,0-1 1,0 1-1,-1-1 1,0 1 0,0-1-1,-1 0 1,0 0 0,0 0-1,-1-1 1,1-6-1,-2 13-11,-1-1 0,1 1 0,0 0 0,-1 0 0,0 0 1,1 0-1,-1 0 0,0 0 0,1 0 0,-1 0 0,0 0 0,0 0 0,0 0 0,0 0 0,0 0 0,0 1 0,0-1 0,0 0 0,0 1 0,0-1 0,0 1 0,0-1 0,-1 1 0,1 0 0,0-1 0,0 1 0,-1 0 0,1 0 0,0 0 0,0 0 0,-2 0 0,-52-1-13,41 2 5,-81-2-140,83 0-3837,48-29-14052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14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4097,'0'0'18009,"2"-5"-17768,7-9-179,-1 17 115,8 33 327,-10-18-308,1 8 80,-1 0 0,-1 1 0,-2-1 0,-1 1-1,-1-1 1,-1 1 0,-4 28 0,2 24-157,2-79-16,25 1-249,32-2-9,-23-7-3836,-32 4 1973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15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5113,'0'0'15547,"171"-38"-15475,-142 28-72,7 2-584,-13 3-2504,-5-6-3130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18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4065,'0'0'17780,"106"39"-17572,-65-15-136,-6 0-64,-5-5 40,-1-1-48,-11-5-416,-6-5-1457,-6-2-2768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19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0 6705,'0'0'16124,"-153"159"-15828,118-116-208,5-1-88,1-5-544,-1-5-1521,13-8-3120,11-11-3168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22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25 170 4153,'0'0'17741,"-4"-7"-17320,-16-23-299,41 61-410,93 157 176,-112-188 592,0-9-157,-1-28-12,-1 17-227,0 0 1,2 0 0,5-26-1,-2 37-83,0 0 0,0 0 0,1 0 0,0 0 0,0 1 0,1 0 0,0 1 1,1 0-1,0 0 0,0 0 0,0 1 0,12-7 0,17-8-34,59-26 0,-93 46 32,8-5-175,-6 4-88,0-1-1,0 1 1,0 0-1,0 0 0,1 1 1,-1-1-1,1 1 1,6 0-1,-4 11-4220,-8-8 3881,1-1 0,-1 0 0,1 1 0,-1-1 0,1 0 0,0 1 0,-1-1 0,1 0 0,0 0 0,0 0 0,0 0 0,0 0 0,0 0 0,0 0 0,0 0 0,0 0 0,1 0 0,-1-1 0,0 1 0,3 1 0,7-2-633,1 0 1237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23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13 4185,'0'0'14268,"-6"1"-13698,4 0-536,-1-1 1,1 1 0,0 0-1,0 0 1,0 0 0,0 0-1,0 1 1,0-1 0,0 0 0,1 1-1,-1 0 1,0-1 0,1 1-1,-1 0 1,1 0 0,0-1-1,-2 5 1,-1 1 59,2-1 1,-1 1-1,1 0 1,0-1-1,-2 15 0,2 2 40,1 0 1,0 0-1,4 25 0,-3-45-128,0 0 0,1 0 0,-1 0 0,1 0 0,0 0 0,0 0 0,0 0 0,1 0 0,-1 0 0,0-1 0,1 1 0,0-1 0,0 1 0,0-1 0,0 0 0,0 1 0,0-1 0,0 0 0,1 0 0,-1 0 0,1-1 0,-1 1 0,1-1 0,0 1 0,0-1 0,0 0 0,5 1 0,-4-1 14,0 0 1,0-1-1,0 1 1,0-1-1,0 0 1,0 0-1,0-1 1,0 1-1,-1-1 1,1 0-1,0 0 1,0 0-1,0-1 1,-1 1-1,1-1 1,0 0-1,-1 0 1,0 0-1,1 0 1,-1-1-1,3-2 1,2-4 49,-1 1 0,0-1 0,-1 0 0,0 0 0,0-1 0,-1 0 0,0 0 0,-1 0 0,0-1 0,-1 0 0,0 1 0,0-1 0,-1 0 0,-1 0 0,0 0 0,0-1 0,-1 1 0,-2-18 1,1 27-53,1 0 0,-1 0 0,0 0 0,0 0 0,0 0 0,0 0 0,0 0 0,0 0 0,0 1 0,0-1 0,-1 0 0,1 1 0,-1-1 0,1 1 0,-1 0 0,0-1 0,0 1 0,1 0 0,-1 0 0,0 0 0,0 0 0,0 0 0,0 1 0,0-1 0,0 0 0,0 1 0,-1 0 0,-1-1 0,-10-1-241,0 1 1,-1 1-1,-16 0 0,11 1-1196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23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3017,'0'0'16064,"0"-10"-15889,1-30-147,-1 40-28,0 0 1,0 0-1,0 1 0,1-1 0,-1 0 0,0 0 1,0 1-1,0-1 0,0 0 0,1 0 0,-1 0 0,0 0 1,0 1-1,0-1 0,1 0 0,-1 0 0,0 0 1,0 0-1,0 0 0,1 0 0,-1 1 0,0-1 1,0 0-1,1 0 0,-1 0 0,0 0 0,0 0 1,1 0-1,-1 0 0,0 0 0,1 0 0,-1 0 1,0 0-1,0 0 0,1-1 0,-1 1 0,0 0 1,0 0-1,0 0 0,1 0 0,-1 0 0,0 0 1,0-1-1,1 1 0,-1 0 0,0 0 0,0 0 1,0 0-1,0-1 0,1 1 0,-1 0 0,0 0 1,0 0-1,0-1 0,0 1 0,0 0 0,0 0 1,0-1-1,0 1 0,0 0 0,1 0 0,-1-1 1,10 17 29,-4 7 113,0 1 0,-2-1 0,0 1-1,-2 0 1,0 0 0,-2 0 0,-4 37 0,2 8-21,2-20-40,-1-13-30,1 0 0,8 54 0,-7-87-43,-1-1 0,1 0 0,0 1 0,0-1 0,0 0-1,0 0 1,1 0 0,-1 0 0,0 0 0,1 0 0,0 0 0,-1 0 0,1 0 0,0-1 0,0 1 0,0-1 0,0 1 0,0-1 0,0 0 0,0 0 0,1 0 0,-1 0-1,0 0 1,1 0 0,-1-1 0,0 1 0,5 0 0,8 0-115,1 0 0,-1 0 0,25-4 0,-6 1-1947,-18 2-442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16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2473,'0'0'18613,"0"8"-18462,4 16-136,0 0 1,1-1 0,1 0-1,1 0 1,21 42 0,7 27 43,5 51-216,-39-139-1369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12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4673,'0'0'10268,"2"16"-9815,20 615 5212,-23-527-5629,1-98-29,0-1 0,0 0 0,0 0 0,1 0 0,0 1 0,0-1 0,0 0-1,1 0 1,-1 0 0,1 0 0,0 0 0,1-1 0,4 9 0,-4-10 5,1 0 1,-1 0-1,1 0 0,-1-1 1,1 0-1,0 1 0,0-1 1,0 0-1,0-1 0,0 1 1,0-1-1,0 0 0,1 0 1,-1 0-1,0 0 1,7-1-1,125 3-2066,-91-3-3620,-31 0 514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24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4641,'0'0'14203,"53"0"-13891,-17-2-128,5-4-48,-6 1-88,-6 0-48,1 0 0,-1-3-256,-11-6-1704,-6 1-2633,-6 0-4905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25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5649,'0'0'13824,"20"-2"-12950,574-65 3366,-409 50-3823,-8 1-317,236 8 0,-396 10-101,0 1-1,-1 1 1,1 0 0,-1 2 0,0-1-1,0 2 1,19 10 0,38 15-4,-70-30 16,0-1-1,0 0 1,1 0-1,-1-1 1,0 1-1,1-1 1,-1 0-1,1 1 1,-1-1-1,1-1 1,-1 1-1,0-1 1,1 1-1,3-2 1,-7 2-51,0 0 1,0 0-1,1 0 0,-1 0 1,0 0-1,0 0 1,1 0-1,-1 0 0,0-1 1,0 1-1,0 0 0,1 0 1,-1 0-1,0 0 1,0 0-1,1-1 0,-1 1 1,0 0-1,0 0 1,0 0-1,0 0 0,1-1 1,-1 1-1,0 0 1,0 0-1,0-1 0,0 1 1,0 0-1,0 0 1,0-1-1,0 1 0,0 0 1,0 0-1,0-1 1,0 1-1,0 0 0,0 0 1,0-1-1,0 1 1,0 0-1,0 0 0,0-1 1,0 1-1,-12-4-8940,-5 4-811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26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4241,'0'0'16846,"2"2"-16783,15 25-32,-2 0-1,0 0 1,14 42 0,-23-56-10,-6-11 23,1 1 0,0-1 0,0 0 0,1 0 0,-1 1 0,0-1 0,1 0 1,-1 0-1,1 0 0,0 0 0,2 2 0,3-8 1033,-4-16-541,-3 8-514,1 0-1,1 0 1,-1 1 0,2-1 0,0 0 0,0 1 0,9-20 0,-10 26-47,1-1 0,0 1 1,0 0-1,0 0 1,1 0-1,-1 1 0,1-1 1,0 1-1,1 0 1,-1 0-1,1 0 0,-1 1 1,1-1-1,0 1 0,0 0 1,1 1-1,6-4 1,-10 6-2,0 0 1,0 0-1,0 0 1,0 0-1,0 0 1,0 0-1,0 0 1,0 0-1,0 1 1,0-1-1,0 1 1,0 0-1,0-1 1,0 1-1,0 0 1,-1 0 0,1 0-1,0 1 1,0-1-1,-1 0 1,1 1-1,-1-1 1,0 1-1,1-1 1,-1 1-1,0-1 1,0 1-1,0 0 1,2 3-1,0 0 12,-1 0 0,1 1 0,-1-1-1,0 1 1,0 0 0,-1-1 0,0 1-1,0 0 1,1 7 0,2-28 54,0 0-1,1 0 1,1 1 0,1 0 0,0 0 0,1 1 0,0 0 0,13-16 0,-19 26-55,-1 1 0,1 0 0,0-1 0,0 1 1,0 0-1,0 0 0,0 1 0,0-1 1,0 0-1,1 1 0,-1-1 0,0 1 1,1 0-1,0-1 0,-1 1 0,1 1 1,-1-1-1,1 0 0,0 1 0,0-1 1,0 1-1,-1 0 0,1 0 0,0 0 1,0 0-1,5 1 0,-5 1 5,0-1-1,0 1 0,1 0 1,-1 0-1,0 1 1,-1-1-1,1 0 1,0 1-1,-1 0 1,1 0-1,-1 0 1,0 0-1,0 0 0,0 0 1,0 0-1,-1 1 1,1-1-1,1 7 1,7 25-83,6 16-1117,5-21-7053,-9-19-599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26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5569,'0'0'10947,"47"130"-10731,-47-114-160,0-5-48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27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88 4785,'-12'-76'10370,"6"76"-5633,12 0-6441,6 0-2273,0 0-1424,0-11-288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27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4913,'0'0'8961,"11"25"-8137,32 79-319,-27-59-229,-5-24-104,-12-22-1,1 0 1,0 0-1,-1 0 0,1 0 0,0 0 0,0 0 0,0 0 0,0 0 1,0 0-1,0 0 0,0 0 0,0-1 0,0 1 0,1 0 0,-1 0 1,0 0-1,1 0 0,-1 0 0,1 0 0,-1 0 0,1 0 0,-1 1 1,1-1-1,0-1 0,29-30 519,-18 22-792,0 1-1,0 0 1,25-12 0,-33 18 88,1 2 0,-1-1 1,1 0-1,0 1 0,0 0 0,-1 0 0,1 1 1,0-1-1,0 1 0,0 0 0,0 0 0,0 1 1,0 0-1,0-1 0,6 3 0,-9-2 9,1 0 0,-1 1 0,1-1 0,-1 0-1,0 1 1,1 0 0,-1-1 0,0 1 0,0 0 0,0 0-1,0 0 1,-1 0 0,1 0 0,-1 1 0,1-1 0,-1 0-1,0 1 1,1-1 0,-1 1 0,-1 0 0,1-1 0,0 1-1,-1 0 1,1-1 0,-1 1 0,0 0 0,0 4 0,0 30-655,0-29-4843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34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 6177,'0'0'17024,"-1"0"-17007,1 0-1,0 0 1,0-1 0,0 1-1,0 0 1,-1 0 0,1 0 0,0 0-1,0-1 1,0 1 0,0 0-1,0 0 1,-1 0 0,1-1-1,0 1 1,0 0 0,0 0 0,0 0-1,0-1 1,0 1 0,0 0-1,0 0 1,0-1 0,0 1 0,0 0-1,0 0 1,0 0 0,0-1-1,0 1 1,0 0 0,0 0-1,0-1 1,0 1 0,0 0 0,1 0-1,-1 0 1,0-1 0,0 1-1,0 0 1,0 0 0,1-1-1,6 5 7,-1-1-1,1 1 0,-1 0 1,0 1-1,0 0 0,0 0 1,0 0-1,8 10 0,6 5 42,96 100 249,-39-37-552,-74-80-692,6 7 983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34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1 4241,'0'0'17748,"-153"161"-17356,124-113-200,0 0-72,5-8-112,6-6-8,7-5-88,5-13-1881,0-5-3400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37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 5825,'0'0'14985,"0"0"-14966,-1-1 0,1 1-1,-1-1 1,1 1 0,0-1 0,-1 1 0,1 0 0,-1-1 0,0 1 0,1 0-1,-1 0 1,1-1 0,-1 1 0,1 0 0,-1 0 0,0 0 0,1 0 0,-1 0-1,1 0 1,-1 0 0,0 0 0,1 0 0,-1 0 0,1 0 0,-2 0 0,2 4-15,-1 0 1,0 0 0,1 0-1,0 0 1,0 0 0,0 1-1,1-1 1,-1 0 0,1 0-1,0 0 1,2 5 0,-3-7 1,13 67 128,-3 0 1,0 97-1,-8-35-5639,-2-103-178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38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4233,'0'0'14290,"0"-7"-13949,4-18-235,2 20 85,1 22 175,7 22 98,-10-29-397,0 0 1,0 0-1,-1 0 1,-1 0 0,3 18-1,-4-22 483,1-14 1007,0-13-540,-1 13-989,-1 0 0,1 1 0,0-1 0,1 1 0,0-1 1,0 1-1,0 0 0,1-1 0,7-11 0,-8 16-43,-1 0 0,1 0 0,0 0 0,1 0 0,-1 0 0,0 1 0,1-1-1,0 1 1,0-1 0,-1 1 0,1 0 0,0 0 0,1 1 0,-1-1 0,0 0 0,0 1 0,1 0 0,-1 0 0,1 0 0,-1 0-1,1 1 1,5-1 0,-7 1-3,0 0 0,1 0 0,-1 0 0,1 0-1,-1 0 1,0 1 0,1-1 0,-1 1 0,0 0 0,0 0-1,1-1 1,-1 1 0,0 1 0,0-1 0,0 0-1,0 1 1,0-1 0,0 1 0,-1-1 0,1 1-1,0 0 1,-1 0 0,1-1 0,-1 1 0,0 0 0,0 1-1,0-1 1,0 0 0,0 0 0,0 0 0,0 1-1,-1-1 1,1 0 0,-1 1 0,0-1 0,1 0 0,-1 1-1,0-1 1,0 1 0,-1 4 0,4-3 177,5-9 222,4-10-117,-7 7-273,0 0 1,0 0-1,1 0 1,0 0-1,1 1 1,9-8-1,-15 13-2,1 1 0,0-1-1,0 1 1,0-1-1,0 1 1,0 0 0,0 0-1,0 0 1,1 0-1,-1 0 1,0 0 0,1 0-1,-1 1 1,0-1 0,1 1-1,-1 0 1,1 0-1,-1 0 1,0 0 0,1 0-1,-1 0 1,1 1-1,-1-1 1,0 1 0,1 0-1,-1 0 1,0 0-1,0 0 1,1 0 0,-1 0-1,2 2 1,-2-1 24,0 1 0,0-1 1,-1 1-1,1 0 0,-1 0 0,1 0 1,-1 0-1,0 0 0,0 0 0,0 0 0,0 0 1,-1 0-1,1 0 0,-1 0 0,0 1 1,0-1-1,-1 6 0,3 14-2115,3-3-4130,1-11-1207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12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3393,'0'0'17724,"171"-85"-17805,-130 72-727,12 0-1104,-11 2-2105,-7-2-1552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38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4705,'0'0'13883,"41"69"-13747,-41-61-128,0-3 0,0-2-8,0-8-2993,0-11-5496,0-5 3992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38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0 151 5865,'24'-143'10282,"-30"141"-7169,6-1-1841,0 0-888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39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5833,'0'0'9830,"8"23"-8480,4 8-924,2 7 345,17 65-1,-25-44 2655,-6-67-1526,-1-7-1813,2 0 1,0 0-1,1 0 1,0 0-1,10-29 1,-10 39-117,0-1 0,0 1 0,1 0 0,0 0 0,0 0 0,0 0 0,1 0 0,-1 1 0,1-1 0,0 1 0,1 0 0,-1 1 0,1-1 0,-1 1 0,1-1 0,0 1 0,1 1 0,9-5 0,-14 6 11,0 1-1,0-1 0,1 1 1,-1-1-1,0 1 1,1-1-1,-1 1 0,0 0 1,1 0-1,-1 0 1,1 0-1,-1 0 0,0 0 1,1 0-1,-1 0 1,0 0-1,1 0 0,-1 1 1,0-1-1,1 1 1,-1-1-1,0 1 0,1-1 1,-1 1-1,0 0 1,0 0-1,0 0 0,0-1 1,0 1-1,0 0 1,0 0-1,0 0 0,0 1 1,0-1-1,0 0 1,-1 0-1,1 0 0,-1 1 1,1-1-1,-1 0 1,1 0-1,-1 1 0,1-1 1,-1 3-1,2 7 23,-1 1 0,-1-1-1,0 1 1,-2 18 0,1-5-40,1-4 26,-1 0 1,-4 28-1,-6-11-4298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39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4121,'0'0'18568,"39"0"-17311,265 0 653,225-29-207,4-1-496,-512 30-1231,0 1 0,1 1-1,-1 0 1,41 11 0,-43-9-494,5 0-3165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40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0 4305,'0'0'14720,"-12"18"-13885,0-2-630,-3 6 151,0 0-1,2 1 1,-14 31-1,13-22 127,2-1-1,1 2 1,2-1 0,1 1-1,2 1 1,1-1-1,-1 43 1,6-75-475,0 1 1,0 0-1,0 0 0,0-1 0,0 1 1,1 0-1,-1 0 0,1-1 0,-1 1 1,1 0-1,0-1 0,-1 1 0,1-1 1,0 1-1,0-1 0,0 1 0,0-1 1,0 0-1,1 0 0,-1 1 0,0-1 1,0 0-1,4 2 0,-2-2 1,0 0 1,1 1-1,-1-1 1,1 0-1,-1-1 1,1 1-1,-1-1 0,1 0 1,-1 1-1,1-1 1,4-1-1,4-1 1,1 0 0,-1-1 0,1 0-1,-1-1 1,19-8 0,-18 5 1,1-1 0,-1 0 0,-1-1-1,0 0 1,21-21 0,-28 25-36,0 0 1,0 0-1,-1-1 0,0 1 1,0-1-1,-1 0 0,0 0 0,0-1 1,0 1-1,0-1 0,-1 1 1,0-1-1,-1 0 0,0 1 1,1-10-1,-2 15 13,0 0 0,0 1 0,0-1 0,0 0 0,0 0 0,0 0 0,0 0 0,-1 1 0,1-1 0,0 0 0,0 0 0,-1 0 0,1 1 0,-1-1 1,1 0-1,-1 0 0,1 1 0,-1-1 0,1 1 0,-1-1 0,1 0 0,-1 1 0,0-1 0,1 1 0,-1-1 0,0 1 0,0 0 0,1-1 0,-2 0 0,-1 1-5,1-1-1,-1 1 1,1 0-1,-1 0 1,1 0 0,-1 0-1,1 0 1,-1 0-1,1 1 1,-4 0 0,0 1 5,1-1 1,-1 1-1,1 1 1,-1-1-1,1 1 1,0-1-1,0 2 0,-7 4 1,5 0-48,0 1-1,1-1 1,0 1 0,0 1 0,1-1-1,0 1 1,0 0 0,1 0-1,1 0 1,0 1 0,0-1 0,1 1-1,0-1 1,0 21 0,12-30-3498,-6-1 2961,1-1 1,-1 1-1,1 0 1,-1-1-1,0 0 0,0 0 1,0-1-1,1 1 1,4-3-1,10-9-4681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40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82 4233,'0'0'16265,"-19"15"-15474,-59 52-313,71-60-380,1 0 0,0 0 0,1 0 0,-1 1 0,1-1 0,1 1 0,0 1 0,0-1 1,0 0-1,1 1 0,0 0 0,1 0 0,0 0 0,0 0 0,1 0 0,0 0 0,1 1 0,0-1 0,0 0 0,1 0 0,2 10 0,-3-18-77,1 0 0,-1 1 0,0-1-1,1 0 1,-1 0 0,1 0 0,-1 0 0,1 0 0,0 0 0,-1 0 0,1 0 0,0 0 0,0 0 0,0 0 0,0 0 0,0 0 0,0 0 0,0-1-1,0 1 1,0 0 0,0-1 0,2 1 0,36 7 273,-28-8-233,0 0 1,0-1 0,1-1-1,19-4 1,-15-1-48,0 0 1,-1-1-1,-1 0 0,1-2 1,-2 1-1,1-2 1,-1 0-1,-1 0 0,0-1 1,0-1-1,-1 0 1,-1 0-1,0-1 1,-1 0-1,14-32 0,-21 42 2,0 0 0,0-1-1,-1 1 1,0-1-1,0 1 1,0-1 0,0 1-1,-1-1 1,0 0-1,0 1 1,0-1 0,-1 0-1,1 1 1,-1-1-1,0 0 1,0 1 0,-1-1-1,1 1 1,-1 0-1,0-1 1,0 1 0,-1 0-1,1 0 1,-1 1-1,0-1 1,0 0 0,0 1-1,-5-4 1,0 1-4,-1 0 1,0 1-1,0 1 1,-1 0-1,0 0 0,1 0 1,-1 2-1,0-1 1,0 1-1,-1 0 0,-17 0 1,-61 1-2375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41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0 5417,'0'0'14277,"-19"16"-13265,-58 49-424,30-17-154,45-45-420,0-1 1,0 0 0,1 1-1,-1-1 1,1 1-1,0 0 1,0 0 0,0-1-1,0 1 1,0 0 0,1 0-1,0 0 1,-1 3 0,42-4 199,95-2-858,-136 1 638,1 0-1,0-1 1,-1 1-1,1 0 1,0 0-1,-1-1 1,1 1 0,-1 0-1,0 0 1,1 0-1,-1-1 1,1 1-1,-1 0 1,0 0-1,0 0 1,0 0-1,1 0 1,-1 0-1,0 0 1,0 0 0,0 0-1,0 0 1,-1-1-1,1 1 1,0 0-1,0 0 1,-1 2-1,-7 30 208,0-23-5,-1 0 0,0 0 0,0-1 0,-19 16-1,4-5 109,23-19-293,0 0-8,0 0 0,0 0 0,0 0-1,-1 0 1,1-1 0,0 1-1,0 0 1,0-1 0,-1 1 0,1-1-1,0 1 1,-1-1 0,1 1-1,-1-1 1,1 0 0,0 0-1,-1 0 1,1 0 0,-2 0 0,3-34-9531,5 15 2513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41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4809,'0'0'13319,"27"-1"-12530,82-6-398,-104 7-372,-1 0-1,1 0 1,-1-1-1,1 0 1,-1 0-1,0 0 1,0 0-1,1-1 1,-1 1-1,0-1 1,0 0-1,0 0 1,-1-1-1,1 1 1,0-1-1,-1 0 1,0 0-1,5-4 1,-6 2 144,0 1 1,0-1-1,0 1 0,-1-1 0,0 0 1,0 0-1,0 1 0,0-1 0,-1 0 1,0 0-1,0-7 0,-1 11-81,0 0-1,0 0 1,0 0-1,1 0 1,-1 1-1,0-1 1,0 0-1,0 1 1,0-1-1,0 1 1,0-1-1,-1 1 1,1-1-1,0 1 1,0 0-1,0-1 1,0 1-1,0 0 1,-1 0-1,1 0 1,0 0-1,0 0 1,0 0-1,-2 1 1,-36 2 796,30 1-783,1 1 1,0-1-1,0 1 1,0 1-1,1-1 1,0 1-1,0 1 1,0-1 0,-5 8-1,-6 7 96,-27 44 0,43-63-183,1 0 0,-1 0 0,1 0 0,0 0 0,0 1 0,0-1 1,0 0-1,1 1 0,-1-1 0,0 1 0,1-1 0,0 1 0,0-1 0,0 1 0,0 4 0,1-6 6,-1 0-1,1 1 1,0-1 0,0 0-1,0 0 1,0 1 0,0-1 0,0 0-1,0 0 1,0 0 0,0-1-1,1 1 1,-1 0 0,0 0-1,0-1 1,1 1 0,-1 0-1,1-1 1,-1 0 0,1 1-1,-1-1 1,0 0 0,1 1 0,-1-1-1,1 0 1,-1 0 0,3-1-1,8 2-293,44 1 968,-28-4-2330,-9-6-3437,-12 0-1757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42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3633,'0'0'15288,"-3"4"-14330,-5 7-624,1 0 0,0 0 0,1 0 1,0 1-1,1 0 0,0 0 0,1 1 0,0-1 0,1 1 1,0 0-1,1 0 0,1 0 0,0 16 0,1-28-314,0-1 0,0 1 0,0 0 0,0-1 0,1 1 0,-1 0 0,0 0-1,1-1 1,-1 1 0,0 0 0,1-1 0,-1 1 0,1-1 0,-1 1 0,1 0 0,-1-1 0,1 1-1,-1-1 1,1 1 0,0-1 0,-1 0 0,1 1 0,0-1 0,-1 0 0,1 1 0,1-1 0,27 6 310,29-9-78,-12-14-160,-39 14-554,-1 0 0,0 1 0,1-1-1,-1 1 1,1 1 0,0-1 0,13 0-1,-15 3-2531,-4 5-2432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43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83 4801,'0'0'15933,"-8"0"-14293,-17 0-384,16 0 227,23 0-432,85-2 166,105-14 0,-4-24-3985,-130 21-4027,-50 14 923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13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0 2937,'0'0'13392,"-13"29"-12425,-39 93-343,48-112-553,1-1 1,-1 1-1,2 0 0,-1-1 1,2 1-1,-1 0 0,1 0 1,0 1-1,1-1 1,1 0-1,1 14 0,0-11 9,-2-11-67,0 0 0,1 0 0,-1-1 0,1 1 0,-1 0 0,1 0 0,0-1 0,0 1 0,0 0 0,0-1 0,0 1 0,0-1 0,0 1 0,1-1 0,-1 0 0,0 1 0,1-1 0,-1 0 0,1 0 0,0 0 0,-1 0 0,1 0 0,0-1 0,-1 1 0,1 0 0,0-1 0,0 1 0,0-1 0,-1 0 0,1 1 0,0-1 0,0 0 0,0 0 0,0 0 0,0-1 0,0 1 0,-1 0 0,4-2 0,2 1 19,-1 0 0,0 0 0,1-1 0,-1 0 1,0-1-1,0 1 0,0-1 0,0 0 0,-1 0 0,6-5 0,3-7-28,-1 0-1,0-1 1,-1 0-1,-1-1 1,-1-1 0,0 0-1,-2 0 1,14-39-1,-22 108-794,-7 62-6,7-112 659,1 0 0,-1 0 0,0 0 0,1 0 1,-1 0-1,1 0 0,-1 0 0,1 0 0,-1 0 0,1 0 1,0 0-1,0 0 0,-1 0 0,1-1 0,0 1 0,0 0 0,0-1 1,0 1-1,0 0 0,0-1 0,0 1 0,0-1 0,0 1 1,0-1-1,0 0 0,0 0 0,0 1 0,0-1 0,0 0 0,0 0 1,1 0-1,0 0 0,2 0-470,0 1 0,1-1 0,-1 0-1,0-1 1,0 1 0,0-1 0,8-2 0,1-8-3249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43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80 3569,'0'0'13607,"-7"3"-12532,5-3-659,-17 6-584,15-3 1065,11-1 2164,82-6-2018,1-3 0,162-35-1,-136 20-2953,-53 10-2991,-30 6-2380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47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80 220 4761,'0'0'14959,"0"11"-14728,-1 66 1091,-1 28-611,5 1-1,25 162 1,-27-259-719,-2-74-5388,-13-92 0,-9 48 3917,15 80 2733,-22-46 1,24 59-610,0 0-1,1-1 1,0 1 0,2-1 0,0 0-1,1 0 1,0 0 0,1 0 0,1 0-1,4-28 1,-2 38-575,-1 1-1,1-1 1,1 1-1,-1 0 1,1-1-1,0 2 1,1-1-1,-1 0 1,1 1-1,0-1 1,1 1-1,-1 0 1,1 0 0,0 1-1,0 0 1,1 0-1,-1 0 1,1 0-1,0 1 1,0 0-1,0 0 1,12-4-1,1 1-92,0 0 1,1 0-1,0 2 0,0 1 0,0 0 0,29 0 0,-48 3 17,0 0 0,1 0 0,-1 0-1,0 0 1,0 0 0,1 1 0,-1-1 0,0 0 0,0 1-1,1-1 1,-1 0 0,0 1 0,0 0 0,0-1 0,0 1 0,0 0-1,0-1 1,0 1 0,0 0 0,0 0 0,0 0 0,0 0-1,0 0 1,0 0 0,-1 0 0,1 0 0,0 2 0,0 0 6,0 0 1,0 0 0,-1 0 0,0 0-1,0 0 1,1 1 0,-2-1 0,1 0-1,0 0 1,-1 0 0,0 4 0,-2 3 53,0 0 0,-1 0 0,0-1 0,0 1 0,-1-1 0,-10 16 0,-27 26 1093,-85 79 1,124-128-549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47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3881,'0'0'14406,"0"4"-14210,6 23-23,5 25 1157,24 68 1,-33-117-1295,0 1 1,0 0 0,0-1 0,0 1 0,0-1-1,0 0 1,1 0 0,0 0 0,0 0 0,0 0 0,0 0-1,0-1 1,0 1 0,1-1 0,-1 0 0,1 0-1,-1 0 1,1-1 0,0 1 0,0-1 0,0 0-1,0 0 1,0 0 0,0-1 0,0 1 0,0-1 0,0 0-1,0 0 1,0-1 0,0 1 0,0-1 0,0 0-1,0 0 1,0 0 0,0 0 0,-1-1 0,1 1-1,0-1 1,-1 0 0,1 0 0,-1-1 0,0 1 0,1-1-1,-1 1 1,-1-1 0,1 0 0,3-5 0,1-1 61,-1-1 1,-1-1 0,0 1-1,0-1 1,-1 0 0,0 0-1,-1 0 1,0 0 0,2-21-1,-2-8-450,-3-60-1,-1 46-1507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47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4297,'0'0'13440,"3"23"-12780,46 256 986,-43-226-1499,-3 0 0,-4 55 0,0-34-8490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48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0 5961,'0'0'15724,"-16"5"-15304,14-5-407,-8 3 54,0-1 0,0 2 0,1-1 0,-1 1 0,1 0 0,0 1 0,0 0 0,1 1 0,0 0 0,0 0 0,0 1 0,-12 12 0,18-16-46,-20 31 112,21-33-130,0 0 0,0 1 0,0-1 0,1 1 1,-1-1-1,1 1 0,-1-1 0,1 1 0,-1 0 1,1-1-1,0 1 0,0-1 0,0 1 0,0 0 0,0-1 1,0 1-1,0 0 0,0-1 0,1 3 0,2-2 5,0-1-1,0 1 1,0-1-1,1 1 1,-1-1-1,0 0 1,1 0-1,-1 0 1,0-1-1,1 1 1,-1-1-1,1 0 1,-1 0-1,5-1 1,3 2-3,5 0 31,59 8-372,-69-8 173,0 0 0,0 0 0,0 1 0,0 0 0,-1 0 0,1 1 0,-1 0 0,1 0 0,8 6 0,-13-8 147,0 0-1,0 1 1,0-1-1,0 0 1,-1 0-1,1 1 1,0-1 0,-1 1-1,1-1 1,-1 1-1,1-1 1,-1 1 0,0-1-1,1 1 1,-1-1-1,0 1 1,0-1 0,0 1-1,0-1 1,-1 1-1,1-1 1,0 1 0,0-1-1,-1 1 1,1-1-1,-1 1 1,0-1-1,1 1 1,-1-1 0,0 0-1,0 0 1,-2 3-1,-36 41 106,32-38-90,-4 4 31,7-6-27,0 0 0,0 0 0,-1-1 0,1 1 1,-1-1-1,0 0 0,0-1 0,0 1 0,-1-1 0,1 0 0,-1 0 0,0-1 0,0 0 0,0 0 0,-6 2 0,11-5-118,0 1 1,1 0-1,-1-1 0,1 1 0,-1-1 0,1 1 0,-1-1 1,1 1-1,0-1 0,-1 1 0,1-1 0,0 1 0,-1-1 1,1 1-1,0-1 0,-1 0 0,1 1 0,0-1 1,0 1-1,0-1 0,0 0 0,0 1 0,-1-1 0,1 0 1,0 1-1,1-1 0,-1 0 0,0 1 0,0-2 0,1-23-4774,0 23 4051,4-28-8024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48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5937,'0'0'11316,"22"-5"-10757,72-19-350,-87 22-195,-1 0 0,0 0 1,0-1-1,0 1 0,-1-1 0,1 0 0,-1-1 0,1 0 0,-1 0 0,0 0 1,-1 0-1,1-1 0,-1 1 0,0-1 0,0 0 0,6-10 0,-10 15 58,0 0 0,0 0 0,0-1 0,1 1 0,-1 0 0,0 0 0,0-1 0,0 1 0,1 0 0,-1-1 0,0 1 0,0 0 0,0-1 0,0 1 0,0 0 0,0-1 0,0 1 0,0 0 0,0-1 0,0 1 0,0 0 0,0-1 0,0 1 0,0 0 0,0-1 0,0 1-1,0 0 1,-1-1 0,1 1 0,0 0 0,0-1 0,0 1 0,-1 0 0,1 0 0,0-1 0,0 1 0,0 0 0,-1 0 0,1-1 0,-1 1 0,-16-1 798,-21 13-763,30-7-85,2 1 0,-1 1 0,0-1 0,1 1 0,1 0 0,-1 1 0,1-1 0,0 1 0,1 0-1,-1 0 1,2 1 0,-1-1 0,1 1 0,1 0 0,-1-1 0,1 1 0,1 1 0,0-1 0,0 0 0,1 0 0,0 0 0,2 14 0,-1-21-18,-1-1 0,0 0 0,1 1 0,0-1 1,-1 0-1,1 0 0,0 1 0,-1-1 0,1 0 0,0 0 0,0 0 0,0 0 0,0 0 0,0 0 0,0 0 0,0 0 0,0-1 0,1 1 0,-1 0 1,0-1-1,0 1 0,1-1 0,-1 1 0,0-1 0,1 1 0,-1-1 0,2 0 0,47 3-318,-38-3-1,-4 0 86,6 0-1127,0 0 0,-1-1-1,1-1 1,13-2 0,9-10-5907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49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0 4977,'0'0'18864,"-26"11"-18397,-79 35-194,69-23-60,35-22-205,0-1 0,1 1-1,-1 0 1,0 0 0,1-1-1,-1 1 1,0 0 0,1 0-1,-1 0 1,1 0 0,-1 0-1,1 0 1,0 0 0,-1 0 0,1 0-1,0 0 1,0 0 0,0 2-1,0-2-4,1 0 0,-1 0 0,1 0 0,0 0 0,-1 0 0,1 0 0,0 0 1,0 0-1,0 0 0,0 0 0,0 0 0,0-1 0,0 1 0,0 0 0,0-1 0,0 1 0,0 0 0,0-1 0,1 0 0,-1 1 0,0-1 0,0 0 0,0 1 0,1-1 0,-1 0 0,0 0 0,1 0 0,1 0 0,206 0-118,-208 0 109,0 0 0,0 0 0,0 0 0,0 0 0,0 0 0,0 0 0,0 0 0,-1 1 0,1-1 0,0 0 0,0 1-1,0-1 1,0 0 0,0 1 0,0-1 0,0 1 0,-1-1 0,1 1 0,0 0 0,0-1 0,-1 1 0,1 0 0,0 0 0,-1-1 0,1 1 0,-1 0-1,1 0 1,-1 0 0,1 0 0,-1 0 0,0 0 0,1 0 0,-1 0 0,0 0 0,0 0 0,0 0 0,0 0 0,0 0 0,0 0 0,0 0-1,0 0 1,0 1 0,-1 2 29,0-1-1,0 1 0,0-1 1,0 1-1,0-1 0,-1 1 0,1-1 1,-1 0-1,0 0 0,0 0 1,-3 4-1,-15 13 27,0-1 1,-1-1-1,-1-1 0,-1-1 0,0-1 1,-32 16-1,-16-3-6744,-2-9-9384,49-14 15332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49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1 329 5025,'0'0'16954,"4"-9"-16671,-3 6-274,1 0-1,-1 0 1,1 0-1,0 0 1,0 0-1,0 0 1,1 1-1,-1-1 1,1 1 0,-1 0-1,1-1 1,0 1-1,0 1 1,0-1-1,4-2 1,5 0 46,1-1 1,-1 2-1,24-5 1,888-136 3619,-751 119-3209,27-2-196,257-3 0,-446 30-271,10-1-10,0 1-1,1 0 0,-1 2 1,0 1-1,-1 0 0,1 1 1,0 2-1,22 8 0,-37-11 33,0-1-1,-1 1 0,1-1 1,0-1-1,0 1 0,0-1 1,0 0-1,0-1 0,1 1 0,-1-1 1,0 0-1,9-2 0,-11 1-231,0 0-1,-1 0 0,1-1 0,0 1 1,-1-1-1,0 0 0,1 0 0,3-3 1,-3 2-690,0-1 0,-1 1 1,1-1-1,-1 0 0,0 0 1,0 0-1,2-5 0,-4 8 384,-1 1 0,1-1 0,-1 0 0,0 1 0,0-1-1,0 0 1,1 1 0,-1-1 0,0 0 0,0 0 0,0 1 0,0-1-1,0 0 1,0 1 0,0-1 0,0 0 0,0 1 0,0-1 0,-1 0-1,1 0 1,0 1 0,0-1 0,-1 0 0,-5-4-2388,-10 2 808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50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0 4641,'0'0'18380,"-15"6"-17943,5-3-373,1 0-11,1 0 0,0 0-1,0 0 1,0 1 0,0 1 0,0 0-1,1 0 1,-1 0 0,2 0 0,-9 9-1,1 1 111,2-3-15,0 1 0,1-1 1,0 2-1,1 0 0,1 0 0,-16 31 1,25-44-147,0 0 0,0-1 1,-1 1-1,1-1 0,0 1 1,0 0-1,0-1 0,0 1 1,0 0-1,0-1 0,0 1 1,0-1-1,0 1 0,0 0 1,1-1-1,-1 1 0,0-1 1,0 1-1,0 0 0,1-1 1,-1 1-1,0-1 0,1 1 1,-1-1-1,1 1 0,-1-1 0,0 1 1,1-1-1,-1 0 0,1 1 1,-1-1-1,1 1 0,0-1 1,-1 0-1,1 0 0,-1 1 1,1-1-1,-1 0 0,1 0 1,0 0-1,-1 0 0,1 1 1,0-1-1,-1 0 0,1 0 1,0 0-1,40 0-1,-27-1-31,17-1-556,1-1-1,44-11 1,-45 8-149,0 1-1,47-2 1,-76 6 721,0 1 1,0 0-1,0 0 1,1 0-1,-1 1 1,0-1-1,0 0 1,1 1 0,-1-1-1,0 1 1,0 0-1,0 0 1,0 0-1,0 0 1,0 0-1,0 0 1,0 0-1,2 3 1,-3-2 18,0 0 1,0 0 0,-1 0 0,1 0-1,-1 0 1,1 0 0,-1 0 0,0 0 0,0 0-1,0 0 1,0 0 0,0 0 0,0 0-1,0 0 1,-1 0 0,1 0 0,-1 0-1,0 0 1,1 0 0,-1 0 0,-1 1 0,-1 3 103,-1 0 0,1 0 1,-1-1-1,0 1 0,0-1 1,-1 0-1,0-1 1,1 1-1,-2-1 0,1 0 1,-9 5-1,-69 36 1122,72-39-1077,3-2-98,0 0-1,0 0 0,-1 0 0,1-1 0,-1-1 1,0 1-1,0-1 0,0-1 0,1 1 0,-2-2 1,1 1-1,-10-2 0,19 0-171,-1 0-1,1 0 1,-1 0 0,1-1-1,0 1 1,0 0 0,0 0 0,-1-1-1,1 1 1,0 0 0,1 0-1,-1-1 1,0 1 0,0 0 0,1-2-1,-1 1-268,1-3-708,0-1-1,1 1 1,-1-1-1,1 1 1,0 0 0,1 0-1,-1 0 1,7-9-1,8-12-8162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51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0 130 1488,'0'0'17045,"7"0"-16068,13 0-446,-1 0 1,1-2-1,-1 0 1,0-1-1,23-7 1,-36 8-479,0 0 0,0 0 0,0-1 0,-1 0-1,1 0 1,-1 0 0,0 0 0,0-1 0,0 0 0,0 0 0,-1 0 0,1-1 0,-1 0-1,0 1 1,-1-1 0,1-1 0,-1 1 0,0 0 0,0-1 0,-1 0 0,3-9-1,-4 15-37,-1 0 0,0-1-1,0 1 1,0-1-1,0 1 1,0 0-1,0-1 1,1 1-1,-1-1 1,0 1-1,0-1 1,0 1 0,-1 0-1,1-1 1,0 1-1,0-1 1,0 1-1,0-1 1,0 1-1,0 0 1,-1-1 0,1 1-1,0 0 1,0-1-1,0 1 1,-1-1-1,1 1 1,0 0-1,-1 0 1,1-1-1,0 1 1,-1 0 0,1-1-1,0 1 1,-1 0-1,1 0 1,-1-1-1,-20 2 115,-24 16-154,24-3 161,1 1 0,0 2 0,2-1 0,0 2 1,1 1-1,-25 34 0,40-50-121,-1 0 0,1 0 1,1 0-1,-1 0 0,0 1 0,1-1 0,0 0 0,0 1 0,0-1 1,0 1-1,0 0 0,1-1 0,-1 1 0,1 0 0,1 4 1,-1-6-13,1 0 1,-1 0 0,1-1 0,0 1-1,0 0 1,0-1 0,0 1 0,0-1-1,0 1 1,0-1 0,0 0 0,1 0 0,-1 1-1,0-1 1,1 0 0,-1 0 0,1 0-1,0 0 1,-1 0 0,1-1 0,0 1-1,-1 0 1,1-1 0,0 1 0,0-1-1,-1 0 1,1 0 0,0 1 0,0-1 0,0 0-1,-1-1 1,4 1 0,10 0-1099,-1 0 1736,-1 0 0,0 0 0,26-6 0,-4-10-3717,-33 14 1988,1 0 1,-1 0 0,0 0-1,0-1 1,0 1 0,0-1-1,-1 1 1,1-1 0,0 1-1,-1-1 1,1-3 0,2-2-5615,0 0 3854,12-14 2728,-16 22 98,11-12 66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13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0 199 2969,'0'0'9619,"13"10"-8535,39 29-106,-33-26 2027,-18-20 1935,-3-7-4753,2-8 757,-1 6-459,1 1 0,1-1 0,0 0 0,7-30 0,-7 42-510,1-1 1,0 1 0,0-1-1,0 1 1,0 0-1,1 0 1,0 0 0,0 0-1,0 0 1,0 0 0,0 1-1,1 0 1,-1-1-1,1 1 1,0 1 0,0-1-1,0 0 1,1 1 0,-1 0-1,9-3 1,64-12-4488,-38 10-346,-3-1-2457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51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 4521,'0'0'16053,"-12"10"-14773,-4 4-880,0 1-1,0 1 1,2 1 0,0 0-1,-21 34 1,28-41-198,1 1 0,0 0 0,1 0 0,0 0 0,1 0 0,0 1 1,1-1-1,1 1 0,-1 0 0,0 13 0,4-23-184,-1-1 0,0 1 0,1-1 0,-1 0 0,1 1 0,-1-1-1,1 0 1,0 1 0,-1-1 0,1 0 0,0 0 0,0 1 0,0-1 0,0 0 0,0 0 0,0 0 0,0 0 0,0 0 0,1-1-1,-1 1 1,0 0 0,1 0 0,-1-1 0,0 1 0,1-1 0,-1 1 0,1-1 0,-1 0 0,0 1 0,1-1 0,-1 0 0,1 0 0,-1 0-1,4-1 1,56-3 257,-39-2-277,0-1 1,0-1-1,0-1 1,-1-1-1,0-1 1,-1-1-1,27-21 1,-4 6-724,-28 20-195,-11 18-7996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1:59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288 90 4417,'0'0'14324,"-8"-19"-12663,5 20-1624,1-1 0,-1 1 0,1-1 0,-1 1 0,1 0 0,0 0 0,-1 0 0,1 0 1,0 0-1,0 0 0,0 1 0,0-1 0,0 1 0,-3 3 0,-28 33 677,15-17-403,-12 12 53,-132 157 415,191-205-1013,110-120 165,73-62-149,-201 187 144,9-5-328,-20 15 395,1 0 1,0 0-1,-1 0 0,1 0 0,-1 0 0,1 0 0,0 0 0,-1 0 0,1 1 0,0-1 0,-1 0 0,1 0 0,-1 0 0,1 1 0,0-1 0,-1 0 0,1 1 0,-1-1 0,1 0 0,-1 1 0,1-1 0,-1 1 0,0-1 0,1 1 0,-1-1 0,1 1 0,-1-1 0,0 1 0,1-1 0,-1 1 0,0-1 0,0 1 0,0 0 0,1 0 0,50 93-199,13 28 159,-57-107-1921,-2 0 1,0 1 0,4 24 0,-8-23-5667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00.2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364 17 3953,'0'0'6753,"14"-3"-5965,41-10-93,-54 13-662,-1 0 1,1 0-1,-1 0 0,1 0 0,-1 0 0,1 0 1,-1 0-1,1 0 0,-1 0 0,1 0 0,-1 0 1,1 0-1,-1 0 0,1 0 0,-1 0 0,1 0 1,-1 1-1,0-1 0,1 0 0,-1 0 0,1 1 1,-1-1-1,1 0 0,-1 0 0,0 1 0,1-1 1,-1 1-1,0-1 0,1 0 0,-1 1 1,0-1-1,1 1 0,-1-1 0,0 1 0,0-1 1,0 1-1,1-1 0,-1 0 0,0 1 0,0-1 1,0 1-1,0 0 0,0-1 0,0 1 0,0-1 1,0 1-1,0-1 0,0 1 0,0-1 0,0 1 1,-1-1-1,1 0 0,0 1 0,0-1 0,0 1 1,-1-1-1,1 1 0,-1 0 0,1 0 182,-6 21 729,0 1-1,-1-2 0,-2 1 1,0-1-1,-14 23 1,12-22-500,-150 277 3221,-39 81-2967,193-361-1665,0-3-4854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08.3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3873,'0'0'5596,"7"24"-3888,12 48-284,8 74 1,-19-36 406,-5-71-3239,-2-32-1453,-1-14-2026,0-19 1791,0 2 2084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09.1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5433,'0'0'10129,"6"13"-8762,15 41-643,-3 1 1,-2 0 0,-2 1-1,-3 0 1,-2 1-1,2 94 1,-5-56-581,-6-94 385,-1-38-501,-2 19-38,1 0 0,0 0 0,2 0 0,1-21-1,0-1-20,-1 33 28,0 1 1,1 0 0,0 0 0,0 0 0,1-1 0,-1 1-1,1 0 1,1 1 0,-1-1 0,1 0 0,0 1 0,0-1 0,0 1-1,1 0 1,0 0 0,0 0 0,0 1 0,1 0 0,0-1-1,-1 1 1,1 1 0,1-1 0,-1 1 0,0 0 0,11-4 0,-1 1-194,-1 1 1,1 1-1,0 0 1,0 1 0,0 0-1,1 2 1,-1 0 0,0 0-1,22 3 1,-36-2 178,0 1 1,1 0-1,-1-1 1,0 1-1,0 0 1,1 0-1,-1 0 1,0 0-1,0 0 0,0 0 1,0 0-1,-1 0 1,1 0-1,0 1 1,0-1-1,-1 0 1,1 0-1,0 1 1,-1-1-1,0 1 1,1-1-1,-1 0 1,0 1-1,1-1 1,-1 1-1,0-1 1,0 1-1,0-1 1,-1 2-1,-1 51 69,2-49-55,-3 7 177,0 0 0,-1 0 0,0 0 0,-1-1-1,0 1 1,-1-1 0,0 0 0,-1-1 0,0 0 0,-1 0 0,0 0 0,0-1 0,-1 0-1,0-1 1,-1 0 0,0 0 0,-18 10 0,24-17 45,0 1-1,0-1 1,0 0 0,-1 0 0,1 0 0,0 0-1,-8-1 1,-6 0-6641,-6 0-8334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09.8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1 4737,'0'0'13966,"-9"3"-12859,3 1-991,1-1 0,-1 1 1,1 0-1,0 0 1,0 0-1,0 1 0,1-1 1,0 1-1,0 0 0,0 1 1,0-1-1,1 1 1,0-1-1,0 1 0,0 0 1,1 0-1,0 1 1,0-1-1,1 0 0,-1 1 1,1 11-1,-3 18 186,2 50-1,2-73-293,0-12-7,0 0 0,0 1 1,0-1-1,1 1 0,-1-1 0,1 0 0,-1 1 1,1-1-1,-1 0 0,1 0 0,0 1 0,-1-1 1,1 0-1,0 0 0,0 0 0,0 0 0,0 0 1,0 0-1,0 0 0,0 0 0,1 0 1,-1-1-1,0 1 0,0 0 0,1-1 0,-1 1 1,0-1-1,1 1 0,-1-1 0,0 0 0,1 1 1,-1-1-1,1 0 0,-1 0 0,1 0 0,2-1 1,-1 1 1,1 0-1,0 0 1,0 0 0,-1-1 0,1 0 0,0 0 0,-1 0 0,1 0 0,-1-1 0,1 1-1,-1-1 1,0 0 0,0 0 0,4-3 0,-1-2-14,0 0 0,0 0 0,0-1 1,-1 0-1,0 0 0,-1 0 0,0-1 0,0 0 0,-1 0 1,3-10-1,-1-1-15,-1 1 0,-1-1 0,-1 0 1,-1-24-1,-1 43 18,0 13-638,0 11 404,-1-12 203,1 1 0,0-1 0,1 1 0,3 12 0,-3-20-356,0-1 0,0 1 0,0-1 0,1 1-1,-1-1 1,1 1 0,0-1 0,0 0 0,1 0 0,2 4 0,-4-6 85,-1-1 1,1 1-1,0 0 1,0-1-1,0 1 1,0-1-1,0 1 0,0-1 1,0 1-1,0-1 1,0 1-1,0-1 1,0 0-1,0 0 1,0 1-1,0-1 1,0 0-1,0 0 1,0 0-1,0 0 1,0 0-1,0 0 1,0-1-1,0 1 0,0 0 1,0-1-1,1 1 1,-2 0-1,1-1 1,0 1-1,0-1 1,0 1-1,0-1 1,0 0-1,0 1 1,0-1-1,-1 0 1,1 0-1,0 0 1,0-1-1,6-15-838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0.2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1 5097,'0'0'13904,"-12"10"-12911,-37 35-512,47-43-468,1-1 0,-1 0-1,1 0 1,-1 1 0,1-1 0,-1 1-1,1-1 1,0 1 0,0-1 0,0 1-1,0 0 1,0 0 0,0 0 0,0-1-1,0 1 1,1 0 0,-1 0-1,1 0 1,-1 0 0,1 0 0,0 0-1,0 0 1,0 0 0,0 3 0,1 5 4,0-10-34,0 1-1,0 0 1,0 0-1,0-1 1,0 1-1,0-1 1,0 1-1,0-1 1,1 1-1,-1-1 1,0 0-1,0 1 1,1-1-1,-1 0 1,0 0-1,0 0 1,1 0-1,-1 0 1,0 0-1,0-1 1,3 0-1,-3 1-37,58 0-1403,-58 1 1455,-1 0 0,1-1-1,0 1 1,-1 0 0,1-1-1,0 1 1,-1 0 0,1 0-1,-1-1 1,1 1 0,-1 0-1,0 0 1,1 0-1,-1 0 1,0 0 0,0 0-1,0 0 1,1 0 0,-1 0-1,0 0 1,0-1 0,0 1-1,0 0 1,-1 0 0,1 0-1,0 0 1,0 0 0,0 0-1,-1 0 1,1 0-1,-1 0 1,0 1 0,-11 35 727,-62 65 684,81-116-11481,13-29 3713,-7 19 5419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0.6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0 1 4929</inkml:trace>
  <inkml:trace contextRef="#ctx0" brushRef="#br0" timeOffset="1">0 1 4929,'54'98'1356,"-53"-96"-852,1 1 0,-1 0 0,1-1 0,0 1 0,-1-1 0,1 0 0,0 0 0,1 0 0,-1 0 0,0 0 0,0 0 0,4 2 0,-3-3-402,-1 0 0,1-1 1,-1 1-1,1 0 0,-1-1 1,1 0-1,0 0 0,-1 0 1,1 0-1,0 0 0,-1 0 1,1 0-1,4-2 1,5 0 363,-8 2-441,1-1-1,-1 0 0,0 0 0,-1 0 0,1-1 0,0 1 0,0-1 0,-1 0 0,1 0 0,-1 0 0,1-1 1,-1 1-1,0-1 0,0 0 0,0 0 0,0 0 0,0 0 0,-1 0 0,0 0 0,1-1 0,-1 1 1,0-1-1,-1 0 0,3-6 0,-2 4 408,0 1 0,-1-1 0,0 1 0,0-1 1,0 0-1,0-6 0,-2 12-373,1-1 1,-1 1-1,1 0 0,0 0 1,-1-1-1,1 1 0,-1 0 1,1 0-1,-1 0 0,1-1 1,-1 1-1,1 0 0,-1 0 1,1 0-1,-1 0 1,1 0-1,-1 0 0,1 0 1,-1 0-1,1 0 0,-1 1 1,1-1-1,-1 0 0,1 0 1,-1 0-1,1 0 0,-1 1 1,1-1-1,-1 0 0,1 1 1,0-1-1,-1 0 1,1 1-1,-1-1 0,-18 11-110,12-2 62,-1 0 0,1 0 0,1 1 0,0 0 0,-9 17 0,13-22 9,0 0-1,0 0 0,0 0 0,1 0 1,0 1-1,0-1 0,0 0 0,0 0 1,1 1-1,0-1 0,0 0 0,0 1 1,1-1-1,0 0 0,1 6 0,0-10-29,-1 0-1,0 0 1,0 0-1,1 0 0,-1-1 1,0 1-1,1-1 1,-1 1-1,0-1 1,1 1-1,-1-1 0,1 0 1,-1 1-1,1-1 1,-1 0-1,1 0 0,-1 0 1,1 0-1,1-1 1,31-2-2063,-30 1 1426,0 0 1,0 0-1,0 0 1,-1 0-1,1 0 0,-1-1 1,0 1-1,0-1 1,0 0-1,0 0 0,0 0 1,0-1-1,-1 1 1,0-1-1,1 1 0,-1-1 1,1-4-1,6-7-1352,9-12 838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1.1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108 1 6129,'0'0'13890,"9"29"-13611,69 214 1196,-68-210-1079,-8-23-305,1 1-1,0-1 0,0-1 0,2 1 0,9 18 0,-14-35 198,0 3-184,0 1 0,0 0 0,-1-1 0,1 1 0,-1-1 0,1 1-1,-1 0 1,0 0 0,0-1 0,-1 1 0,1 0 0,-1 0 0,1 0 0,-1 0 0,-3-3 0,3 4-105,-1-1 0,0 1 0,1 0 0,-1 0 0,-1 0 0,1 0 0,0 1-1,0-1 1,-1 1 0,1 0 0,0 0 0,-1 0 0,0 0 0,1 0 0,-1 1 0,1 0-1,-1 0 1,0 0 0,1 0 0,-5 1 0,2 0-3,1 1 0,-1 0 1,1 0-1,0 1 0,0 0 0,0 0 0,0 0 1,0 0-1,0 1 0,1 0 0,-7 6 0,2 0 3,2-1 0,-1 1 0,1 0-1,0 0 1,1 1 0,0 0-1,1 0 1,0 1 0,1-1 0,0 1-1,-2 17 1,5-28 9,1 1 1,-1 0-1,1-1 0,0 1 1,0 0-1,0 0 0,0-1 0,0 1 1,0 0-1,0-1 0,0 1 0,1 0 1,-1 0-1,1-1 0,-1 1 0,1-1 1,0 1-1,-1-1 0,1 1 0,0-1 1,0 1-1,0-1 0,0 1 0,1-1 1,-1 0-1,2 2 0,1-2 2,0 0-1,-1 0 1,1 0-1,0 0 1,0-1-1,0 0 1,0 0-1,1 0 0,4 0 1,8-1 30,-7 0-35,0 0 0,0-1 0,0 0 1,0-1-1,-1 0 0,1-1 1,-1 0-1,0 0 0,0-1 0,0 0 1,-1-1-1,9-6 0,18-11-601,-21 17-78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2.0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0 5905,'0'0'14950,"-15"18"-14419,1-2-405,5-7-61,1 0 0,0 0 0,1 1 1,0 0-1,0 0 0,1 0 0,1 1 0,-1 0 0,2 0 1,-5 15-1,4-5 74,0 1 0,1-1 0,1 1 1,1 0-1,1 0 0,2 0 0,2 22 0,-3-41-136,1 0 1,0 0-1,0 0 0,0 0 0,0 0 0,0 0 0,1-1 0,-1 1 1,1 0-1,0-1 0,0 0 0,0 1 0,0-1 0,0 0 0,0 0 1,1 0-1,-1 0 0,1 0 0,-1-1 0,1 1 0,0-1 0,-1 0 1,1 0-1,0 0 0,0 0 0,0 0 0,0 0 0,0-1 0,0 1 0,0-1 1,0 0-1,4 0 0,-1 0 13,1-1 0,-1 1 1,1-1-1,-1 0 0,0-1 1,0 1-1,1-1 0,-1 0 1,0-1-1,0 1 0,-1-1 0,1-1 1,-1 1-1,8-7 0,-6 3 7,0-1 0,-1 0 1,0 0-1,0 0 0,-1-1 0,0 0 0,0 0 0,-1 0 0,-1 0 0,1-1 0,2-14 0,-3 7 72,0-1-1,-1 0 1,-1 0-1,0 0 1,-4-29 0,2 43-85,1 1 1,-1 0 0,0-1 0,0 1-1,0 0 1,0 0 0,-1 0 0,1 0 0,-1 0-1,0 0 1,0 1 0,0-1 0,0 1-1,-1-1 1,1 1 0,0 0 0,-1 0-1,0 0 1,1 0 0,-1 0 0,0 0 0,0 1-1,-5-2 1,-1-1-231,0 1 0,0 1 0,0 0 0,-1 0 0,1 1 0,-20 0 0,24 5-1769,4-3 1602,1-1 1,0 1-1,0-1 0,0 1 1,0-1-1,0 1 1,0-1-1,0 1 1,0 0-1,0-1 1,0 1-1,0-1 1,0 1-1,0-1 0,0 1 1,0-1-1,1 1 1,-1-1-1,0 1 1,0-1-1,1 0 1,9 6-8505,-4-6 8751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13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4545,'0'0'8579,"2"22"-6528,0-3-1669,6 137 1843,-1 198 473,-6-323-2398,2 0-1,0-1 1,3 0 0,10 37-1,-14-64-264,0 1 0,0-1 0,1 1 0,-1-1 0,1 0 0,-1 0 0,1 0 0,0 0 0,1 0 1,-1-1-1,0 1 0,1-1 0,-1 0 0,1 0 0,0 0 0,-1-1 0,1 1 0,0-1 0,0 0 0,0 0 0,0 0 0,0 0 0,0-1 0,1 0 0,3 0 0,6 1 4,1-1 0,0-1 0,-1 0 0,0-1 1,28-7-1,-3-4-1432,-13 2-3292,-14 6-1087</inkml:trace>
  <inkml:trace contextRef="#ctx0" brushRef="#br0" timeOffset="1">0 591 6057,'0'0'15692,"153"-39"-15804,-94 20-1241,-18 3-2600,-5 3-2856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2.6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1 123 5705,'0'0'10917,"7"14"-10297,45 118 479,-41-89 2517,-13-101-3021,0 35-576,2-1 1,0 1 0,6-43-1,-4 60-25,0-1 1,0 1-1,0 0 0,1 0 0,0 0 0,0 0 1,1 1-1,-1-1 0,1 1 0,0 0 0,1 0 0,-1 0 1,1 1-1,0-1 0,0 1 0,1 0 0,-1 1 1,1-1-1,-1 1 0,1 0 0,0 1 0,1-1 1,-1 1-1,0 0 0,1 1 0,-1 0 0,1 0 1,-1 0-1,1 0 0,8 2 0,-13-1 3,-1 0 0,1 0 0,0 0 0,-1 1 0,1-1 0,-1 0 0,1 1 0,-1-1 0,1 1 0,-1 0 0,1 0 0,-1-1 0,1 1 0,-1 0 0,0 0 0,0 0 0,1 0 0,-1 1 0,0-1-1,1 2 1,1 1 15,-1 0 0,0 0 0,0 1 0,0-1 0,-1 0 0,1 1 0,0 6 0,1 9 136,-1 0 0,-1 32 0,-1-43-78,0 7-196,0 13 281,0-10-2821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3.7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136 15 5873,'0'0'14209,"-2"-3"-12881,2 2-1299,-1 0 1,1 1 0,0-1-1,-1 0 1,1 1-1,-1-1 1,1 1-1,-1-1 1,1 1 0,-1-1-1,1 1 1,-1-1-1,0 1 1,1-1-1,-1 1 1,0 0-1,1-1 1,-1 1 0,0 0-1,0 0 1,1-1-1,-1 1 1,0 0-1,0 0 1,1 0 0,-1 0-1,0 0 1,0 0-1,1 0 1,-1 0-1,0 0 1,0 0-1,1 1 1,-1-1 0,-1 1-1,-1 0 11,-1 1 0,1 0 0,0 1 0,0-1 0,0 1-1,0-1 1,0 1 0,-2 3 0,-6 8 126,1-1-1,0 2 1,-8 16 0,16-26-101,-3 2 4,1 1-1,1 0 1,-1-1 0,1 1 0,1 1 0,0-1-1,0 0 1,-1 14 0,45-19-349,-36-3 237,51-4-444,-41 2 245,-1 0 0,0 2 0,1 0 0,27 3-1,-41 34 33,-3-31 269,1 0 1,-1-1 0,0 1 0,0 0-1,0 0 1,-1-1 0,0 1 0,0-1-1,0 0 1,-1 0 0,0 1 0,0-2-1,0 1 1,-1 0 0,1-1 0,-1 1-1,0-1 1,0 0 0,-6 4 0,3-3-278,0-1 1,0 1 0,0-1 0,-1-1 0,1 1 0,-1-1 0,0-1 0,0 1 0,0-1 0,0-1 0,0 1-1,0-1 1,-9-1 0,16-16-11107,1-5 7091,0 19 3922,0-12-204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4.2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4641,'0'0'14672,"0"7"-14653,11 118 1263,1 17 1137,-12-11-2063,1-129-359,-1 0 1,1 0-1,0 0 0,0 0 1,0 0-1,0 0 1,0-1-1,0 1 0,0 0 1,0-1-1,1 1 0,-1-1 1,1 1-1,-1-1 0,1 0 1,0 1-1,-1-1 0,1 0 1,0 0-1,0 0 1,0 0-1,0-1 0,3 2 1,2 0-54,-1 1 1,1-1 0,0-1 0,0 1-1,11 0 1,-10-2-230,0 0-580,-1 0 1,1 0-1,-1-1 1,0 0 0,13-3-1,-17 3 304,-1 0 0,0 0 0,0 0 0,0 0 0,0 0 0,0-1 0,-1 1 0,1-1 0,0 1 0,-1-1 0,1 0 0,-1 0 0,1 1 0,-1-1 0,0 0 0,0 0 1,0-1-1,0 1 0,0 0 0,0 0 0,0 0 0,0-3 0,0-6-306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4.6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1 125 2969,'0'0'14323,"82"-53"-14419,-58 34-1385,-1 9-1311,-5-4-449,-12 4-2992,0-1 6081,-6 3 152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4.9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1 242 4601,'178'-89'1126,"-129"69"2739,-35 20 56,0 3-2939,-5-4-883,1-1 0,-1 0 1,0 0-1,0-1 0,0 0 0,-1-1 0,1 0 1,-1 0-1,1-1 0,-2 0 0,1 0 0,0-1 0,-1 0 1,0 0-1,0-1 0,-1 0 0,0 0 0,10-15 1,-15 20 9,0 0 0,0-1 0,0 1 0,0-1 1,0 1-1,-1-1 0,1 1 0,-1-1 1,1 1-1,-1-1 0,0-4 954,-2 7-998,1 0 1,0 1-1,0-1 0,0 1 1,0-1-1,0 1 0,0 0 1,0-1-1,0 1 0,0 0 1,0 0-1,0-1 1,0 1-1,0 0 0,0 0 1,0 1-1,-7 12 70,0-1 1,1 1-1,0 1 1,1-1-1,1 1 1,1 0-1,0 0 1,0 0-1,2 1 1,0-1-1,0 28 1,3-42-298,-1 1 0,1-1 0,-1 0 0,1-1 0,0 1 0,0 0 0,-1 0 0,1 0 0,0 0 0,0-1 0,0 1 0,0 0 0,0-1 0,0 1 0,0 0 0,0-1 0,0 0 0,0 1 0,0-1 0,0 0 0,1 1 0,-1-1 0,0 0 0,0 0 0,0 0 0,0 0 0,1 0 0,1 0 0,37-4-11935,-27-4 10744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5.3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80 154 5433,'0'0'6053,"3"25"-4007,-1-9-1858,4 39 1112,25 102-1,-30-155-1276,8 28 87,0-1-1,3-1 0,15 31 1,-24-61-1403,-4-12 774,-8-21 325,-130-187 3980,134 213-3506,0 1-1,1-1 1,0 0 0,1-1-1,0 1 1,0-1-1,1 1 1,-2-19 0,4 23-262,-1 0 1,1 0 0,1 0 0,-1 0 0,0 0-1,1 0 1,0 0 0,0 0 0,1 1 0,-1-1 0,1 0-1,0 1 1,1-1 0,-1 1 0,1 0 0,-1-1-1,1 1 1,7-7 0,3 0-49,1 1 0,0 0 0,1 0 0,0 2 0,17-8 0,-25 12 13,0 1-1,1 1 1,-1-1-1,1 1 1,-1 0-1,1 1 1,0 0 0,0 0-1,-1 0 1,1 1-1,0 1 1,0-1-1,12 3 1,-19-2 18,0 0 0,0 1-1,-1-1 1,1 0 0,0 0 0,-1 1 0,1-1 0,0 0-1,-1 1 1,1-1 0,-1 0 0,0 1 0,0-1 0,1 1-1,-1-1 1,0 1 0,0-1 0,0 1 0,0-1 0,-1 2 0,-2 33 272,0-29-193,1 0 1,-1-1 0,0 1-1,-1-1 1,0 0 0,0 0 0,0 0-1,0-1 1,-1 1 0,0-1-1,-9 7 1,-69 50 571,70-53-623,7-6 3457,1-1-6526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5.9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54 160 4809,'0'0'7510,"9"24"-6153,-2-7-1120,53 166 2959,-59-174-2979,12 37 384,-13-44-608,0-1-1,1 1 1,-1-1 0,0 1 0,1-1-1,0 0 1,-1 1 0,1-1-1,0 1 1,0-1 0,0 0-1,0 0 1,0 0 0,0 1 0,0-1-1,0 0 1,0 0 0,1 0-1,-1-1 1,0 1 0,3 1-1,-7-34-4654,3 28 4383,0 0 0,0-1 0,-1 1 0,1 0 0,-1 0-1,0 0 1,0 0 0,-1 0 0,-1-4 0,-57-93-346,42 73 2702,1 0-1,1-1 1,-18-49 0,32 75-1991,1-1 1,0 0-1,0 0 1,0 0 0,0 1-1,1-1 1,-1 0-1,1 0 1,0 0 0,0 0-1,1 0 1,-1 0-1,1 0 1,2-7 0,-2 8-82,1 0 1,0 1 0,0-1 0,0 1-1,0-1 1,1 1 0,-1 0 0,1 0 0,-1 0-1,1 0 1,0 0 0,0 0 0,-1 1-1,1-1 1,0 1 0,1 0 0,3-1-1,10-4-9,0 2 0,0-1 0,0 2 0,1 1 0,-1 0-1,1 1 1,23 1 0,-40 1 29,1-1-1,-1 1 1,0 0 0,0-1-1,1 1 1,-1 0-1,0 0 1,0-1 0,0 1-1,0 0 1,0 0-1,0 0 1,0 0 0,0 1-1,0-1 1,-1 0-1,1 0 1,0 1 0,-1-1-1,1 0 1,-1 0 0,1 1-1,-1-1 1,0 1-1,1-1 1,-1 0 0,0 1-1,0-1 1,0 1-1,0-1 1,0 1 0,0-1-1,-1 2 1,1 3 213,-1 0 0,0 0 1,0 0-1,0 0 0,-1 0 0,-2 8 1,-5 0-12,-1 0 0,0-1 0,-1 0 0,0-1 0,0 0 0,-2-1 1,1 0-1,-2-1 0,1 0 0,-1-1 0,-1-1 0,-27 12 0,28-16-5757,48-25-6658,-24 16 10254,12-8 758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6.3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5513,'0'0'13091,"29"116"-13083,-29-105-8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6.6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35 190 3929,'-30'-140'9677,"29"136"-9134,0 0-1,0 0 1,0 0 0,1 0 0,0 0 0,0 0 0,0 0 0,0 0 0,1-5 0,-1 9-600,0-1 1,1 1-1,-1 0 0,0 0 0,0-1 1,1 1-1,-1 0 0,0 0 1,1-1-1,-1 1 0,0 0 0,1 0 1,-1 0-1,0-1 0,1 1 0,-1 0 1,1 0-1,-1 0 0,0 0 1,1 0-1,-1 0 0,0 0 0,1 0 1,-1 0-1,1 0 0,-1 0 0,0 0 1,1 0-1,-1 0 0,0 0 1,1 1-1,-1-1 0,1 0 0,-1 0 1,1 1-1,6 0-530,13-1-4303,29 2-2225,-47-1 7124,1 0 0,-1 0-1,0 0 1,0 0 0,1 0-1,-1 0 1,0 1 0,0-1 0,0 1-1,0-1 1,-1 1 0,1 0-1,0-1 1,-1 1 0,1 0-1,-1 0 1,0 0 0,2 3-1,14 25 804,5 12 3887,-20-36-3113,-1-1 1,1 1-1,-1 0 0,0 0 0,0 0 0,0 10 1,-1-16-1263,18-1 458,-15 1-742,1 0 1,-1 0-1,0-1 1,0 1 0,0-1-1,0 0 1,0 0 0,0 0-1,0 0 1,0 0 0,5-3-1,-7 2-37,1 1 1,0-1-1,0 1 0,0 0 0,0 0 0,0 0 0,0 0 1,0 0-1,0 1 0,0-1 0,0 1 0,0-1 1,0 1-1,1 0 0,-1-1 0,0 1 0,0 0 1,0 1-1,1-1 0,-1 0 0,0 1 0,2 0 0,-2 0 1,0 1 0,0 0 0,-1 0-1,1-1 1,-1 1 0,1 0 0,-1 0-1,0 0 1,0 1 0,1-1-1,-2 0 1,1 0 0,0 1 0,0-1-1,-1 0 1,1 1 0,-1-1-1,0 5 1,1 22 2,-1-24-14,0 0 1,0 0 0,0 0 0,0 0 0,1 0 0,0 0 0,0 0-1,0 0 1,1 0 0,2 6 0,-3-10-298,0 0 1,-1-1-1,1 1 1,0 0 0,0-1-1,0 1 1,-1-1-1,1 1 1,0-1-1,0 0 1,0 1-1,0-1 1,0 0-1,0 0 1,0 1-1,0-1 1,0 0 0,0 0-1,0 0 1,0 0-1,0 0 1,0-1-1,0 1 1,0 0-1,0 0 1,0-1-1,0 1 1,0 0-1,0-1 1,0 1-1,0-1 1,-1 1 0,1-1-1,0 0 1,0 1-1,-1-1 1,1 0-1,0 1 1,-1-1-1,2-2 1,27-38-6237,-24 34 6644,12-20-362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7.1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219 0 5049,'0'0'17449,"-11"26"-16634,-32 80-342,41-103-455,1 1-1,0-1 0,-1 0 0,2 1 0,-1-1 0,0 1 0,1-1 0,-1 1 0,1-1 0,0 1 1,0-1-1,0 1 0,1-1 0,-1 1 0,3 5 0,-3-8-12,1 0-1,0 0 1,0 1-1,0-1 1,0 0-1,0 0 1,0 0-1,0 0 1,0 0-1,0-1 1,0 1-1,1 0 1,-1 0-1,0-1 1,1 1-1,-1-1 1,0 1-1,1-1 1,-1 0-1,0 1 1,1-1-1,-1 0 1,1 0-1,1 0 1,2 0 12,-1 0 0,1-1 0,-1 0 1,1 0-1,-1 0 0,0 0 1,1-1-1,-1 1 0,0-1 1,0 0-1,0 0 0,0-1 0,-1 1 1,1-1-1,-1 0 0,6-5 1,-4 1 7,0 0 1,-1 0 0,0-1-1,0 1 1,0-1 0,-1 0 0,-1 0-1,1 0 1,-1 0 0,0 0-1,-1-1 1,0 1 0,0-11 0,-1 18-28,0 1 0,-1-1 1,1 1-1,0-1 0,-1 1 0,1-1 1,0 0-1,-1 1 0,1-1 1,0 1-1,-1-1 0,1 1 1,-1 0-1,1-1 0,-1 1 0,1 0 1,-1-1-1,0 1 0,1 0 1,-1-1-1,1 1 0,-1 0 1,0 0-1,1 0 0,-1-1 1,0 1-1,1 0 0,-1 0 0,1 0 1,-1 0-1,0 0 0,1 0 1,-1 1-1,0-1 0,1 0 1,-1 0-1,0 0 0,1 1 0,-1-1 1,1 0-1,-1 0 0,1 1 1,-2 0-1,1 1-5,0 0-1,0 0 1,0 0-1,0 0 1,0 0 0,0 1-1,1-1 1,-1 0-1,1 1 1,-1-1 0,1 1-1,0-1 1,0 0-1,0 1 1,0-1 0,2 5-1,-2-3 3,0 0 0,1 0-1,0 0 1,0 0 0,0-1-1,1 1 1,-1 0 0,1 0 0,0-1-1,2 4 1,8 6-7,-1 1-1,0-1 1,-1 2 0,0 0-1,-2 0 1,9 19 0,-15-29 115,0-1 0,-1 1 0,1 0 0,-1-1 0,0 1 0,-1 0 0,1 0 0,-1 0 0,0 0 0,0-1 0,0 1 0,-1 0 0,0 0 0,0 0 0,0-1 0,0 1 1,-1 0-1,0-1 0,0 1 0,0-1 0,0 0 0,-1 0 0,0 0 0,0 0 0,0 0 0,0 0 0,-7 5 0,-10 6 207,-1-1 0,-1-1-1,-1 0 1,0-2-1,0-1 1,-30 9 0,-23 12-3267,69-27 23,0 0-1,0 1 1,0 0 0,-11 10 0,3-2-4251,-2-2 5888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14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62 3081,'0'0'17699,"-29"4"-17137,-6 1-305,-53 13 1,83-16-222,1 0 1,0 0-1,-1 0 1,1 0-1,0 1 1,0 0-1,0-1 1,0 1-1,1 1 1,-1-1-1,1 0 1,0 1-1,0 0 1,0 0-1,1 0 1,-1 0 0,-2 6-1,1 1 71,0 0-1,0 1 1,2-1-1,-4 20 1,5-21-36,-2 0 20,2 1-1,-1-1 1,1 1 0,1 0-1,0-1 1,0 1-1,5 20 1,-4-28-71,0 0 0,0 0 0,1 0 0,0 0 0,-1 0 0,1-1 0,0 1 0,0 0 0,1-1 0,-1 0 0,0 1 0,1-1 0,0 0 0,-1 0 0,1 0 0,0-1 0,0 1 0,0-1 0,0 0 0,0 1 0,0-1 0,1-1 0,-1 1 0,0 0 0,0-1 0,1 0 0,-1 1 0,6-2 0,0 1 3,-1 0 1,1 0-1,-1-1 1,1-1 0,-1 1-1,0-2 1,0 1 0,1-1-1,-2 0 1,1 0 0,0-1-1,-1 0 1,1-1-1,-1 0 1,0 0 0,-1 0-1,1-1 1,-1 0 0,0 0-1,-1 0 1,9-14 0,-7 11-34,-1-1 1,-1 0-1,0 0 1,-1 0-1,0-1 1,0 0 0,-1 1-1,0-1 1,-1 0-1,-1-1 1,1 1 0,-2 0-1,0 0 1,0-1-1,-1 1 1,-3-17 0,2 22 5,1 1 1,-1 0 0,-1 0-1,1 0 1,-1 1-1,0-1 1,0 0 0,0 1-1,0 0 1,-1 0 0,0 0-1,0 0 1,0 0 0,0 1-1,-1 0 1,1 0-1,-1 0 1,0 0 0,0 1-1,0 0 1,0 0 0,-10-3-1,0 2-44,0-1-1,1 2 0,-1 0 1,-1 1-1,1 0 0,0 1 1,-18 3-1,27-2 9,-1 1-1,0 0 1,1 0 0,-1 0-1,1 1 1,0 0 0,-1 0-1,2 1 1,-11 7 0,14-10-154,-1 1 0,1-1 1,1 1-1,-1 0 1,0-1-1,0 1 1,1 0-1,-1 0 0,1 0 1,-1 1-1,1-1 1,0 0-1,0 0 1,0 1-1,0-1 0,0 0 1,0 1-1,1-1 1,-1 1-1,1-1 0,0 1 1,0 0-1,0-1 1,0 1-1,0-1 1,0 1-1,1-1 0,0 1 1,0 3-1,0-5-134,0 0 0,-1 0 0,1 0 0,0 1-1,0-1 1,0 0 0,0 0 0,0 0 0,0-1 0,0 1-1,0 0 1,0 0 0,1 0 0,1 0 0,25 6-5733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8.3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29 5049,'0'0'17224,"-6"-4"-16360,-18-12-449,24 16-412,0 0 0,0 0 0,-1 0 1,1 0-1,0 0 0,0 0 0,-1 0 1,1 0-1,0 0 0,0 0 0,0 0 0,-1 1 1,1-1-1,0 0 0,0 0 0,0 0 1,-1 0-1,1 0 0,0 0 0,0 0 1,0 1-1,-1-1 0,1 0 0,0 0 1,0 0-1,0 0 0,0 1 0,0-1 0,0 0 1,-1 0-1,1 0 0,0 1 0,0-1 1,0 0-1,0 0 0,0 0 0,0 1 1,0-1-1,0 0 0,0 0 0,0 0 0,0 1 1,0-1-1,0 0 0,0 0 0,0 1 1,0-1-1,0 0 0,0 0 0,0 0 1,0 1-1,1-1 0,-1 13-10,4 4 31,0 1 0,0-2 0,2 1 0,14 30 0,-11-28 0,-1 1 1,8 30 0,-11-39 389,-1-23-255,1-36-212,-3 35 32,0-2-11,1 0 1,0 0-1,1 1 0,1-1 0,1 1 0,11-22 0,-15 32 20,0 1 0,0-1-1,1 0 1,0 1 0,0 0-1,0 0 1,0 0 0,0 0-1,1 0 1,-1 0-1,1 1 1,5-3 0,-6 4-4,0 0 1,0 0-1,0 1 1,0-1-1,-1 1 1,1 0-1,0 0 1,0 0-1,0 0 1,0 0-1,0 1 0,0-1 1,0 1-1,0 0 1,0 0-1,0 0 1,-1 0-1,1 0 1,0 1-1,3 1 1,-3 0 10,0 0 0,0-1 1,0 1-1,0 0 0,0 1 0,-1-1 1,1 0-1,-1 1 0,0-1 0,0 1 1,0 0-1,0 0 0,-1 0 1,2 4-1,-1 1 24,1 1-1,-1 0 1,-1 0 0,1 17-1,-2-26 50,2-3-28,0 0-1,1-1 0,-1 1 1,-1-1-1,1 0 0,0 0 1,-1 0-1,1 1 0,-1-1 0,0-1 1,0 1-1,1-4 0,13-27-105,-12 29 49,0 1 0,0 0 1,1 0-1,-1 0 1,1 1-1,0-1 1,0 1-1,0 0 1,0 0-1,1 1 1,-1-1-1,1 1 1,-1 0-1,1 0 1,0 0-1,0 1 1,0-1-1,0 1 1,0 1-1,9-2 1,-12 3 11,0 0 0,-1-1-1,1 1 1,0 0 0,-1 0 0,1 0 0,-1 0 0,1 0 0,-1 0 0,1 0-1,-1 0 1,0 1 0,1-1 0,-1 0 0,0 1 0,0-1 0,0 1 0,0 0 0,-1-1-1,1 1 1,0 0 0,-1-1 0,1 1 0,-1 0 0,1 0 0,-1 0 0,0-1-1,0 1 1,0 2 0,5 62 20,-5-62-22,-1 6 2818,1 9-3264,5 5-8583,-5-23 8637,1-1-1,-1 1 1,0 0-1,1-1 1,-1 1 0,1-1-1,-1 1 1,1-1-1,-1 1 1,1-1-1,-1 1 1,1-1 0,0 1-1,-1-1 1,1 0-1,0 1 1,-1-1-1,1 0 1,0 1 0,-1-1-1,1 0 1,0 0-1,0 0 1,-1 0-1,2 0 1,19-5-2453,-9-4 2538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8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42 114 4625,'0'0'13446,"-6"13"-12405,1-4-867,0 0-58,1 1-1,-1 0 0,2 0 1,-1 0-1,1 0 0,1 0 1,0 0-1,-1 13 0,3-21-99,0-1 0,1 0 0,-1 1 0,0-1-1,0 0 1,1 0 0,-1 1 0,0-1-1,1 0 1,-1 0 0,1 1 0,0-1 0,-1 0-1,1 0 1,0 0 0,0 0 0,0 0 0,0 0-1,-1 0 1,1 0 0,1-1 0,-1 1 0,1 1-1,1-1 51,1 1-1,-1-1 1,0 0-1,0 0 0,1 0 1,-1-1-1,0 1 1,1-1-1,4 0 1,-2 0 30,1 0 1,-1 0 0,0-1 0,0 0-1,1-1 1,-1 1 0,0-1 0,0 0 0,0-1-1,8-4 1,-6 0-71,0 0 0,-1-1 0,0 1 1,0-2-1,-1 1 0,0-1 0,0 0 0,-1 0 0,0 0 0,-1-1 0,0 0 0,-1 0 1,0 0-1,0 0 0,-1 0 0,0-1 0,-1 1 0,0-20 0,-1 27-28,0 1-1,-1-1 1,0 1-1,1-1 1,-1 1-1,0-1 1,0 1-1,0-1 1,-1 1-1,1 0 0,0 0 1,-1 0-1,0 0 1,1 0-1,-1 0 1,0 0-1,0 0 1,0 1-1,0-1 1,0 1-1,-1-1 1,1 1-1,0 0 1,-1 0-1,1 0 1,0 0-1,-5 0 1,1-1-74,-1 0 0,1 1 0,-1 0 0,1 0 0,-1 0 0,0 1 0,0 0 0,1 0 1,-1 1-1,-7 1 0,12-1 18,1-1 1,0 0-1,0 1 0,0 0 1,-1-1-1,1 1 1,0-1-1,0 1 1,0 0-1,0 0 0,0 0 1,0 0-1,0 0 1,0 0-1,0 0 1,1 0-1,-1 0 1,0 0-1,1 0 0,-1 0 1,1 1-1,-1-1 1,1 0-1,-1 0 1,1 1-1,0 1 0,-2 22-4687,2-21 3424,0-4 1141,0 1 0,0-1 0,0 0 0,0 0 0,0 1 0,0-1 0,0 0 0,1 1 0,-1-1-1,0 0 1,0 0 0,0 1 0,0-1 0,0 0 0,0 0 0,1 1 0,-1-1 0,0 0 0,0 0-181,1 1 181,-1-1 0,0 0 0,0 0 0,1 0 0,-1 0 0,0 0 0,0 1 0,1-1-1,-1 0 1,0 0 0,1 0 0,-1 0 0,0 0 0,0 0 0,1 0 0,-1 0 0,0 0 0,1 0-1,-1 0 1,0 0 0,0 0 0,1 0 0,-1 0 0,1-1 0,2 1-778,14 0-351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9.2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149 1 4905,'0'0'8829,"11"21"-7001,3 2-1230,-7-13-353,-1 1 0,-1-1 0,0 1-1,0 0 1,-1 0 0,0 0 0,-1 1-1,0 0 1,1 17 0,1 20 797,-4-31-710,0 1 0,2 0 0,0-1 0,1 0 0,1 0 0,8 20 0,-13-37-292,0 1 682,-1-4-726,-1 1 1,1 0-1,-1 0 1,0 0 0,1 0-1,-1 0 1,0 0-1,0 1 1,0-1 0,0 0-1,1 1 1,-1 0 0,0-1-1,-4 1 1,-3 1-5,1 0 0,-1 1 1,1 0-1,-1 1 0,1 0 0,0 0 0,0 0 1,0 1-1,1 1 0,-1-1 0,1 1 1,0 0-1,0 1 0,1 0 0,-1 0 1,1 0-1,1 1 0,-9 11 0,4-5 92,1 1-1,1-1 1,0 1-1,1 1 0,0 0 1,1 0-1,1 0 1,0 0-1,-3 24 1,8-38-75,-1 1 1,1-1-1,-1 1 1,1-1 0,0 0-1,0 1 1,0-1-1,0 1 1,0-1 0,0 1-1,0-1 1,1 1-1,-1-1 1,0 1 0,1-1-1,-1 0 1,1 1-1,-1-1 1,1 0-1,0 1 1,0-1 0,-1 0-1,1 0 1,0 0-1,0 1 1,2 0 0,1-1 1,-1 0 0,1 0 0,0 0 0,-1-1 0,1 0 0,0 0 0,0 0 0,-1 0 0,6-1 0,-8 0-8,9-1 1,-1 0 1,0-1-1,0 0 1,0-1-1,0 0 1,0-1-1,-1 0 1,1 0-1,-2-1 1,1 0 0,13-13-1,31-20-1660,-42 35-6,6 0-2478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19.6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1 236 5393,'0'0'6024,"21"-11"-4946,68-33 49,-85 42-994,1-1 1,-1-1 0,1 1 0,-1 0 0,0-1 0,0 0 0,-1 0 0,1 0 0,-1 0 0,0-1 0,0 1 0,0-1 0,0 0-1,-1 0 1,0 0 0,2-7 0,-1-1 590,-1 1 0,-1 0 1,0 0-1,-1-24 0,-1 17 600,-1 19-1175,0 0-1,0 0 1,0 1-1,0-1 0,1 1 1,-1-1-1,0 1 1,0 0-1,0 0 1,0 0-1,1 0 1,-1 0-1,0 0 1,-1 2-1,-11 15-95,0 0-1,1 2 0,1 0 1,1 0-1,1 1 0,1 0 1,-7 25-1,11-33-18,2 1 0,-1 0 0,2-1 0,0 1 0,0 0-1,1 18 1,2-31-29,-1 1-1,1-1 0,0 0 0,0 0 1,0 0-1,-1 0 0,1 0 1,0 0-1,0 0 0,1 0 0,-1 0 1,0 0-1,0 0 0,0-1 0,0 1 1,1 0-1,-1-1 0,0 1 1,1-1-1,-1 0 0,0 1 0,1-1 1,-1 0-1,1 0 0,-1 0 0,0 0 1,1 0-1,-1 0 0,3-1 1,48-3 136,-38-3-203,1 0-1,-1-1 1,0-1 0,-1 0 0,0 0 0,0-2-1,20-21 1,-10 12-1779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22.6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328 90 4793,'0'0'11673,"-3"-18"-11598,0 13 2363,-3 5-2336,-1 1 0,0 0 1,1 1-1,-1 0 0,1 0 1,0 0-1,0 0 0,-1 1 0,2 0 1,-1 1-1,0-1 0,1 1 1,-1 0-1,1 1 0,-6 6 1,-11 12-196,2 0 1,-19 29 0,10-14 220,-81 116-149,148-202 32,76-75 0,78-57 13,-178 167-43,-11 9 1,0 0-1,1 1 1,-1-1-1,1 1 1,0 0-1,0 0 0,0 0 1,0 1-1,1-1 1,-1 1-1,0 0 1,1 0-1,8-2 1,-11 5 3,-1-1 0,0 1 0,1-1 1,-1 1-1,0-1 0,0 1 1,0 0-1,1 0 0,-1-1 0,0 1 1,0 0-1,0 0 0,0 0 1,0 0-1,-1 0 0,1 1 0,0-1 1,1 2-1,16 31 24,-10-16-20,13 16-23,2 0-1,1-2 0,1-1 1,58 57-1,-66-76-2515,-5-5-4017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23.1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 5345,'0'0'9007,"4"-4"-8425,-4 3-558,1 0 0,-1 1 0,0-1 0,0 1 0,1-1 0,-1 1-1,0-1 1,1 1 0,-1-1 0,1 1 0,-1-1 0,1 1 0,-1-1 0,1 1 0,-1 0 0,1-1 0,-1 1 0,1 0 0,-1 0 0,1-1 0,0 1 0,-1 0 0,1 0-1,-1 0 1,1 0 0,0 0 0,-1 0 0,1 0 0,0 0 0,-1 0 0,1 0 0,1 0 0,0 29 859,-2-17-720,14 537 5893,-4-278-5290,-9-244-743,-1 20-47,3 0 0,1-1-1,17 72 1,-21-118-46,0 1-1,0 0 0,0 0 0,1 0 0,-1 0 0,0 0 1,1 0-1,-1-1 0,0 1 0,1 0 0,-1 0 0,1 0 1,0-1-1,-1 1 0,1 0 0,-1-1 0,1 1 0,0-1 1,1 2-1,10-1-6877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24.5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324 0 3977,'0'0'14728,"-7"33"-14141,-25 109-100,27-108-130,1 1 0,2-1 0,3 65 0,1-27 113,-1-57-373,0-1 1,1 0 0,1 0 0,0 0-1,8 22 1,-9-31-72,-3-8 814,0-1-757,0 0 0,0 0-1,-1 0 1,0 0 0,0 0 0,0 0 0,0 0-1,0 1 1,-6-7 0,1 3-90,-1 0 0,0 0 0,0 0 0,-1 1 0,0 1 0,0-1 0,0 2 0,-1-1 0,-19-6 0,24 10-6,1 0 0,0 0 0,-1 0 0,1 1 0,0-1 1,-1 1-1,1 0 0,-1 0 0,1 1 0,0-1 0,-1 1 0,1 0 0,0 0 0,-1 1 1,1-1-1,0 1 0,0 0 0,0 0 0,1 0 0,-1 1 0,0-1 0,1 1 0,-1 0 1,1 0-1,-4 5 0,0 0 3,1 1 1,0 0-1,1 0 1,0 0-1,0 0 1,1 1-1,1 0 1,-1 0-1,-1 13 1,1 2-8,1-1 0,1 45 0,1-66 14,1 0-1,0 0 1,1 1 0,-1-1-1,0 0 1,1 0-1,0 0 1,0 0-1,0 1 1,0-1-1,0 0 1,1 0-1,-1-1 1,1 1 0,0 0-1,0 0 1,0-1-1,0 1 1,0-1-1,0 0 1,1 0-1,-1 0 1,1 0-1,0 0 1,-1 0 0,1-1-1,0 1 1,0-1-1,0 0 1,0 0-1,0 0 1,6 1-1,-3-1-14,-1-1 0,1 0 0,-1 0 0,1 0 0,-1-1 0,1 1 0,-1-1 0,0-1 0,1 1 0,-1-1 0,0 0 0,0 0 0,0 0 0,0-1 0,0 0 0,-1 0 0,1 0 0,-1 0 0,4-5 0,22-20-498,17-17-1877,-24 14-5582,-16 19-360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24.9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0 189 4705,'0'0'11281,"23"-10"-10590,71-34-403,-88 41-273,0 0 1,0 0-1,0-1 1,-1 0-1,1 0 0,-1 0 1,0 0-1,0-1 0,0 0 1,-1 0-1,6-9 1,-8 9 52,1 0 0,-1 0 0,-1 0 0,1 0 0,-1 0 0,0 0 0,0-1 0,0 1 0,-1 0 0,1-8 0,-2 12-27,1 0-1,0 1 0,0-1 0,0 0 0,-1 1 0,1-1 1,0 1-1,-1-1 0,1 1 0,-1-1 0,1 1 0,0-1 1,-1 1-1,1-1 0,-1 1 0,1-1 0,-1 1 0,0 0 1,1-1-1,-1 1 0,1 0 0,-1-1 0,0 1 0,1 0 1,-1 0-1,1 0 0,-1 0 0,0-1 0,1 1 0,-1 0 1,0 0-1,1 0 0,-1 0 0,0 1 0,1-1 0,-1 0 1,0 0-1,1 0 0,-1 0 0,0 1 0,1-1 0,-1 0 1,1 1-1,-1-1 0,1 0 0,-1 1 0,0 0 0,-33 19 360,24-10-358,0 0 1,1 1-1,1 0 0,-1 1 1,2 0-1,0 0 1,0 1-1,1 0 1,1 0-1,0 0 0,1 1 1,0 0-1,1 0 1,1 0-1,0 0 1,1 23-1,1-36-40,0 0 1,0 0-1,1 1 0,-1-1 1,0 0-1,1 0 0,-1 0 1,1 0-1,-1 0 0,1 0 1,0 0-1,0 0 0,-1 0 1,1 0-1,0 0 0,0 0 0,0 0 1,0 0-1,0-1 0,0 1 1,0 0-1,0-1 0,0 1 1,0-1-1,1 1 0,-1-1 1,0 0-1,0 1 0,0-1 1,1 0-1,-1 0 0,2 0 1,51 1 21,-38-2-42,-11 1-101,0-1 0,0 0 0,0 0 0,0 0 0,0 0 0,9-4 0,-7 1-1141,0 1 0,0-1 1,0 0-1,-1 0 0,1-1 0,-1 0 0,0 0 0,0 0 0,-1-1 0,0 0 0,0 0 0,6-10 0,-4-2 1139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25.3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119 1 3441,'0'0'14954,"-17"24"-13952,-56 75-380,47-55-353,24-21-190,3-10-95,36-14-324,-18-2-75,0-2-1,31-11 1,-35 10-333,1 1 0,1 0 0,-1 1 0,29-3 0,-44 7 740,1-1 0,-1 1 0,0 0 0,1 0 0,-1 0 0,0 0 0,1 0 0,-1 0 0,0 0 0,1 0 0,-1 0 0,0 0 0,1 1 0,-1-1 0,0 1 0,1-1 0,-1 1 0,0-1 0,0 1 0,0 0 0,0-1 0,1 1 0,-1 0 0,0 0 0,0 0 0,0 0 0,-1 0 0,1 0 0,0 0 0,0 0 0,-1 0 0,1 1 0,0-1 0,-1 0 0,1 0 0,-1 1 0,0-1 0,1 0 0,-1 1 0,0-1 0,0 0 0,0 1 0,0-1 0,0 0 0,0 1 1,0-1-1,0 0 0,0 1 0,-1-1 0,1 0 0,-1 1 0,1-1 0,-1 0 0,1 0 0,-1 0 0,0 1 0,1-1 0,-2 1 0,-2 4 200,-1 0 1,1-1 0,-1 0-1,1 0 1,-1 0 0,-1-1-1,1 1 1,-1-1-1,0 0 1,-6 3 0,-64 31 387,71-37-2273,3-16-9657,2 1 10085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25.6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6465,'0'0'8562,"0"96"-12931,0-123-6289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14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70 5705,'0'0'15150,"-27"-15"-14547,1 1-520,-1 1 0,-33-13 0,58 26-77,1 0 1,-1-1-1,1 1 0,-1 0 0,0 0 0,1 0 1,-1 0-1,0 0 0,1 0 0,-1 0 0,1 1 1,-1-1-1,1 1 0,-1-1 0,1 1 0,-1-1 1,1 1-1,-1 0 0,1 0 0,0 0 0,-1 0 1,1 0-1,0 0 0,0 0 0,0 0 0,0 0 1,0 1-1,0-1 0,0 0 0,0 1 0,-1 1 1,-1 4 44,0 0 0,0 1 1,1-1-1,-3 15 1,2-10 35,-6 37 398,2 1 0,3 0 0,2 0-1,5 73 1,-3-109-436,2 11-7,0 0 0,1 0 0,2 0 0,0-1 1,2 0-1,1 0 0,0 0 0,2-1 0,1 0 1,23 35-1,-3-28-566,-11-21-1388,-19-9 1676,0 0 0,0 0 0,-1 0 0,1 0 0,0 0 0,0 0 0,0-1 0,-1 1 0,1 0 0,0 0 0,0-1 0,-1 1 0,1 0 0,0-1 1,0 1-1,-1 0 0,1-1 0,0 1 0,-1-1 0,1 1 0,0-2 0,6-14-6474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26.0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17 5801,'0'0'13395,"-12"-16"-20524</inkml:trace>
  <inkml:trace contextRef="#ctx0" brushRef="#br0" timeOffset="0.92">13 17 4425,'114'102'4086,"-110"-100"-3866,0 1-1,-1 0 0,1-1 1,-1 2-1,0-1 1,0 0-1,0 1 0,-1-1 1,1 1-1,-1 0 1,0 0-1,0 0 1,0 0-1,0 0 0,0 6 1,4 9 467,10 10 148,-11-22-651,-1 1-1,0-1 1,-1 1 0,1-1-1,-1 1 1,-1 0-1,0 0 1,3 14 1168,-2-39 2086,-5-16-3112,1 14-123,0 5-174,1 8-110,-1 0-1,1 0 0,0 0 0,1 0 1,-1 0-1,1-1 0,0 2 0,0-1 1,1 0-1,0 0 0,0 0 0,1 1 1,-1-1-1,1 1 0,4-6 0,43-43-5076,-12 15-4908,-32 33 9678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26.4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91 4785,'0'0'10209,"23"-6"-9842,70-20-162,-90 26-186,0-1 0,-1 0 0,1 0 1,0-1-1,-1 1 0,1-1 0,0 1 0,-1-1 0,0 0 0,1 1 1,-1-1-1,0-1 0,4-3 0,-6 4 52,1 0 0,0 1 1,0-1-1,-1 0 0,1 0 0,-1 0 1,0 0-1,0 0 0,1 0 0,-1 0 0,0 0 1,-1-2-1,1-3 362,-19 7 709,12 3-1111,1 0 0,-1 1 0,1-1 1,-1 1-1,1 1 0,0-1 1,0 1-1,1 0 0,0 1 1,-9 10-1,-44 64 1106,54-74-1073,0 1 0,0 0-1,1 0 1,0 1 0,0-1 0,0 0-1,1 1 1,1 0 0,-1-1 0,1 1-1,0 0 1,1 0 0,0 10-1,1-17-106,0 0 0,0 0 0,0 0-1,0 0 1,0 0 0,0-1-1,0 1 1,0 0 0,0 0-1,0-1 1,0 1 0,0 0 0,0-1-1,1 1 1,-1-1 0,0 0-1,0 1 1,1-1 0,-1 0 0,0 0-1,1 0 1,-1 0 0,0 0-1,1 0 1,-1 0 0,2-1 0,43-5-3139,-37 1 1503,0-1-1,0 0 0,-1 0 1,1-1-1,-2 0 1,11-11-1,11-12 200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26.7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241 1 5769,'0'0'13014,"-2"26"-12342,-8 215 23,10-218-593,-1-7 69,0-1 1,1 1-1,1 0 0,1 0 0,0 0 0,1-1 0,1 1 0,0-1 0,10 24 0,-11-40 409,-1-10-401,-1-11-92,-1 19-91,-1 0 0,0 0 0,0 0 1,0 0-1,0 0 0,0 0 0,-1 0 0,1 0 1,-1 0-1,0 1 0,1-1 0,-1 0 0,-1 1 1,1 0-1,0 0 0,-1-1 0,1 2 0,-1-1 1,1 0-1,-1 0 0,0 1 0,0-1 0,0 1 1,0 0-1,0 0 0,0 0 0,0 0 0,0 1 1,0-1-1,0 1 0,-1 0 0,1 0 0,-4 0 1,0 0-21,0 0 0,0 1 0,0 0 0,0 0 0,0 1 0,0 0 0,0 0 0,0 0 0,1 1-1,-1 0 1,1 0 0,-1 1 0,-9 8 0,9-6 30,0 1-1,0 0 0,1 0 0,0 1 0,0 0 0,1 0 0,0 0 0,0 0 0,1 1 1,0 0-1,1 0 0,0 0 0,0 0 0,1 1 0,0-1 0,1 1 0,-1 16 0,3-24-2,0 0-1,0 0 0,0 0 0,1 0 0,-1-1 0,0 1 0,1 0 1,-1-1-1,1 1 0,0-1 0,-1 1 0,1-1 0,0 0 0,0 0 0,0 0 1,0 0-1,0 0 0,0 0 0,0 0 0,0-1 0,0 1 0,1-1 0,-1 1 1,0-1-1,0 0 0,0 0 0,1 0 0,2-1 0,7 2-13,0-1 1,-1-1-1,1 0 0,16-3 0,-18 0-223,0 1 0,0-1 0,0-1 0,-1 0 0,10-7 0,21-18-5968,-37 25 2712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27.8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64 289 4185,'0'0'13923,"-2"2"-13487,0 1-337,0 0 0,1 0 1,0 0-1,-1 0 0,1 0 0,1 1 1,-1-1-1,0 0 0,1 1 0,-1-1 1,1 0-1,0 1 0,0-1 0,1 0 0,-1 1 1,2 4-1,15 65 1255,-11-49-894,9 33 205,2-1 1,2 0-1,35 69 1,-53-123-682,-1-1-1,1 1 1,0-1 0,0 1 0,0-1 0,-1 1 0,1-1 0,0 0 0,1 1 0,-1-1 0,0 0-1,0 0 1,1 0 0,1 1 0,-3-2-28,0 0-1,1-1 1,-1 1 0,1 0 0,-1-1-1,0 1 1,1 0 0,-1-1-1,0 1 1,0 0 0,1-1-1,-1 1 1,0-1 0,0 1-1,0-1 1,1 1 0,-1-1-1,0 1 1,0 0 0,0-1-1,0 1 1,0-1 0,0 1-1,0-1 1,0 1 0,0-1-1,0 1 1,0-1 0,-1 0-1,1-6-222,0 0 0,-1 0 0,0 0 0,-1 0 0,-4-12 0,-21-32-924,-35-52 0,-18-31 4994,75 119-3603,1-1-1,0 1 1,1-1-1,0 0 1,1 1-1,1-1 1,1 0-1,0 0 1,5-30-1,-4 37-204,2 1 0,-1-1 0,1 1 0,0 0 0,1 0 0,0 0 0,0 1 0,0-1 0,1 1 0,0 0 0,1 1 0,0-1 0,0 1 0,0 0 0,13-9 0,-3 2-11,1 2 1,0 0-1,1 1 0,0 0 0,30-11 1,-39 18-13,0 0 0,0 0 0,0 0 0,0 1 0,1 1 0,-1-1 0,0 2 0,1-1 0,13 2 0,-21-1 20,0 1 0,-1 0 0,1 0 1,-1-1-1,0 1 0,1 0 1,-1 0-1,0 0 0,1 1 0,-1-1 1,0 0-1,0 0 0,0 1 1,0-1-1,0 0 0,0 1 0,-1-1 1,1 1-1,0-1 0,-1 1 0,1 0 1,-1-1-1,0 1 0,1 0 1,-1-1-1,0 1 0,0 2 0,0 57 2,-1-41 18,0-7 17,0 1-1,-1-1 1,-1 1 0,0-1-1,-1 0 1,0-1 0,-9 18 0,-3 4 273,-29 44 1,44-76-299,0 1 0,0-1 0,0 1 0,0 0 0,1-1 0,0 1 0,-1 0 0,1 0 0,0-1 0,0 1 0,0 0 0,1-1 0,-1 1 0,2 3 0,10 34-34,30 60 13,-42-99-17,1 0 0,-1 0 0,1 0 0,-1 0-1,1-1 1,0 1 0,-1 0 0,1 0 0,0-1 0,-1 1 0,1 0 0,0-1 0,0 1-1,0-1 1,0 1 0,0-1 0,-1 0 0,1 1 0,0-1 0,0 0 0,0 1 0,0-1-1,0 0 1,0 0 0,0 0 0,0 0 0,0 0 0,0 0 0,0 0 0,0 0 0,0-1-1,0 1 1,0 0 0,1-1 0,40-21-1027,-39 20 353,1-1 0,-1 1 0,1 0 0,0 0 0,0 0 1,-1 1-1,2-1 0,4 0 0,-3 2-2701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29.1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87 4033,'0'0'6919,"-4"-10"-5646,1-1-800,1 6-205,1-1 0,-1 1 0,0-1-1,-1 1 1,1 0 0,-1 0 0,0 0 0,-6-8 0,8 12-166,1 1 0,0-1 0,0 0 1,-1 1-1,1-1 0,0 1 0,-1-1 1,1 1-1,-1-1 0,1 1 0,-1-1 1,1 1-1,-1 0 0,1-1 0,-1 1 1,1 0-1,-1-1 0,1 1 0,-1 0 1,0 0-1,1-1 0,-1 1 0,1 0 1,-1 0-1,0 0 0,1 0 0,-1 0 1,0 0-1,1 0 0,-2 0 0,0 21 1022,2-12-1083,2 22 368,1-1 1,2-1 0,1 1-1,1-1 1,15 39 0,3 12-90,-17-38 111,-2 1 0,-2 0 0,-1 0 0,-5 58 0,1-43-2103,4-106-12344,-1 22 9804,-1 1 3628,-1-5 397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29.8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38 211 3977,'0'0'13640,"-6"-4"-12134,-18-12-413,23 15-961,0-1-1,0 1 0,1-1 0,-1 1 1,0-1-1,1 1 0,-1-1 0,1 1 1,-1-1-1,1 0 0,0 1 1,-1-1-1,1 1 0,0-1 0,0 0 1,0 1-1,1-1 0,-1 0 0,0 1 1,0-1-1,2-2 0,-2 2-22,2-4-104,0 1 0,1-1 0,0 1 0,0 0 0,0 0 0,0 0 0,1 0 0,-1 0 1,1 1-1,1-1 0,-1 1 0,0 0 0,11-6 0,67-40-61,-72 45 42,1 0 1,0 1-1,20-6 1,-26 9 0,-1 0-1,1 0 1,-1 1 0,1-1 0,0 1 0,-1 0 0,1 0 0,0 1 0,-1-1 0,1 1 0,0 0 0,5 2 0,-8-1 9,1 0 1,-1 0-1,0-1 1,-1 1-1,1 1 1,0-1-1,0 0 1,-1 0-1,1 1 1,-1-1-1,0 0 1,0 1-1,0 0 1,0-1 0,0 1-1,0 0 1,-1-1-1,1 1 1,-1 4-1,4 59 15,-4-59-4,0 13 152,-1 0 1,-1 0-1,-1 0 1,0 0-1,-2-1 1,0 1 0,-1-1-1,-1 0 1,-1-1-1,0 0 1,-1 0-1,-1-1 1,-1 0-1,-1 0 1,0-1 0,-20 19-1,30-33-127,2-1 18,0 2-53,1-1-10,-1-1 0,0 1-1,1-1 1,0 0 0,-1 1 0,1-1 0,0 0 0,0 0-1,-1 0 1,1 1 0,0-1 0,0 0 0,0 0 0,0 0 0,1 0-1,-1-1 1,0 1 0,0 0 0,1 0 0,1 0 0,35 16 36,-21-9-42,39 24 18,47 24 8,-56-28 17,-46-27-76,10-6-6614,2-12 780,-3-1-1114,-3-1 4648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30.8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89 197 5777,'0'0'12844,"2"32"-11903,8 107-231,-4-97-431,2 0 0,14 45 0,-7-27-165,-13-51-87,1 0 0,0-1 0,0 0 0,6 12 0,-4-44-1290,-6-1-79,0 0 1,-2-1-1,-1 1 0,-1 0 0,-10-31 1,5 28 1860,-2 0-1,0 1 1,-2 1 0,-21-32 0,15 30 1107,15 22-1330,1 0 1,-1 0-1,1 0 1,0-1 0,1 1-1,-1-1 1,1 0-1,1 0 1,-1 0 0,1 0-1,0-1 1,1 1 0,0 0-1,-1-9 1,2 11-268,1 0 0,-1 1 1,1-1-1,-1 1 0,1-1 1,1 1-1,-1-1 0,0 1 1,1 0-1,0-1 1,0 1-1,1 0 0,-1 0 1,1 0-1,-1 1 0,7-7 1,-3 5 5,0 0 1,1 0 0,0 1-1,-1-1 1,2 2 0,-1-1-1,0 1 1,16-5 0,3 2-19,1 1 0,1 0 1,-1 3-1,42 0 1,-67 2-20,0 0 1,0 0 0,1 0-1,-1 1 1,0-1 0,0 1 0,0-1-1,0 1 1,0 0 0,0 0-1,0 0 1,0 0 0,0 0-1,0 0 1,-1 1 0,1-1 0,0 0-1,-1 1 1,1-1 0,-1 1-1,2 2 1,0 1 6,-1-1 0,0 1 0,0-1 0,0 1 0,-1-1 0,0 1 0,0 0 0,0 0 0,1 7 0,-2-2 83,0 0-1,0-1 1,0 1 0,-1 0-1,-1 0 1,0 0-1,0-1 1,-1 1 0,-6 13-1,0-8 98,0-1 0,-2-1 0,1 0 0,-2 0 0,0-1 0,0 0 0,-1-1 0,0-1 0,-1 0 0,0-1 0,-1 0 0,0-1 0,0-1 0,-31 10 0,40-14-1786,-7 4 4483,10-4-4877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31.7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49 122 3849,'0'0'13287,"0"12"-12602,-5 62 2310,-30 145 1,32-202-2963,1 1 0,0 28 1,1-133-528,3-111 62,1 177 420,1 0 0,0 0-1,2 1 1,10-26 0,-16 46 14,1 0-1,-1 0 1,0 1 0,0-1 0,0 0 0,0 0-1,0 1 1,0-1 0,0 0 0,1 0 0,-1 1-1,0-1 1,0 0 0,0 0 0,0 0 0,1 1-1,-1-1 1,0 0 0,0 0 0,1 0 0,-1 0-1,0 0 1,0 0 0,1 1 0,-1-1 0,0 0-1,0 0 1,1 0 0,-1 0 0,0 0 0,0 0-1,1 0 1,-1 0 0,0 0 0,0 0 0,1 0-1,-1 0 1,0 0 0,0-1 0,1 1-1,-1 0 1,0 0 0,0 0 0,1 0 0,-1 0-1,0 0 1,0-1 0,1 1 0,-1 0 0,0 0-1,0 0 1,0-1 0,0 1 0,1 0 0,-1 0-1,0 0 1,0-1 0,0 1 0,0 0 0,0 0-1,0-1 1,0 1 0,1 0 0,-1 0 0,0-1-1,0 1 1,0 0 0,0-1 0,0 1 0,8 19-67,-8-18 85,38 98-4,-25-60 56,34 68 0,-46-105-57,0 0-1,0 1 0,0-1 0,1 0 1,-1 0-1,0 0 0,1 0 0,0 0 1,-1 0-1,1-1 0,0 1 0,0-1 1,0 1-1,0-1 0,0 1 0,4 0 1,-6-2-5,1 0 0,0 0 1,-1 0-1,1 0 1,-1 0-1,1 0 0,0 0 1,-1 0-1,1-1 0,-1 1 1,1 0-1,-1 0 1,1-1-1,-1 1 0,1 0 1,-1-1-1,1 1 0,-1 0 1,0-1-1,1 1 1,-1-1-1,1 1 0,-1-2 1,10-23 133,1-26-67,-2 3-70,3 1 0,1 0 0,24-52 1,-29 76-13,-7 19-8,0 0 1,0 0 0,1 0 0,0 0 0,0 1 0,0-1 0,0 0-1,0 1 1,4-4 0,-5 7-1,-1 0 0,1 0-1,-1 0 1,1 0 0,0 1 0,-1-1-1,1 0 1,-1 0 0,1 0 0,-1 1 0,1-1-1,0 0 1,-1 1 0,0-1 0,1 0-1,-1 1 1,1-1 0,-1 1 0,1-1-1,-1 1 1,0-1 0,1 1 0,-1-1-1,0 1 1,1-1 0,-1 1 0,0-1 0,0 1-1,0 0 1,1-1 0,-1 1 0,0 0-1,10 24 15,-10-23-25,12 36 158,-2 0 0,9 63 0,-5-14 217,-10-74-624,1 0 0,0 1 0,1-2 0,12 21 0,-5-8-3368,-2-1-3399,-4-5-2019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33.5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217 80 6873,'0'0'16359,"-7"1"-16014,3 0-333,1 1 1,-1-1-1,1 1 1,0 0-1,-1 0 0,1 0 1,0 0-1,0 0 1,1 1-1,-1-1 0,0 1 1,1 0-1,0 0 0,-1 0 1,1 0-1,-2 4 1,-33 69 591,20-39-283,-1-2-9,-5 9 216,3 0-1,-23 71 1,42-99-416,11-19 55,13-20 22,174-255-99,-141 192-378,-34 50 143,16-22-69,-37 58 200,-1-1 0,1 0 1,-1 1-1,1-1 0,0 1 0,-1 0 1,1-1-1,0 1 0,-1-1 0,1 1 0,0 0 1,-1 0-1,1-1 0,0 1 0,0 0 0,-1 0 1,1 0-1,0 0 0,0 0 0,0 0 1,-1 0-1,1 0 0,0 0 0,0 0 0,-1 0 1,1 1-1,0-1 0,0 0 0,-1 1 0,1-1 1,0 0-1,-1 1 0,1-1 0,0 1 1,-1-1-1,1 1 0,-1-1 0,1 1 0,-1-1 1,1 1-1,-1 0 0,1-1 0,-1 1 0,1 0 1,-1-1-1,1 2 0,19 38-131,-18-34 130,4 8 3,1-1 1,1 1-1,0-1 1,1 0-1,0-1 1,1 0 0,11 11-1,26 19-2649,-24-19-2309,-22-20 3950,1-1 0,-1 1 0,1 0 0,-1 0 0,0 0 0,0 0 0,-1 0 0,1 0 0,0 0 0,-1 0 0,0 0 0,0 6 0,0-2 237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33.9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3873,'0'0'14138,"2"13"-12489,8 95 768,-8 177 0,-4-144-1426,0 69 573,5 257-128,-3-457-1477,1 0-1,0 0 1,1 0 0,4 14 0,-5-22-101,-1 0 0,1 0 1,-1-1-1,1 1 0,0 0 1,0 0-1,0-1 1,0 1-1,0-1 0,0 1 1,1-1-1,-1 1 1,0-1-1,1 0 0,-1 0 1,1 0-1,-1 0 1,1 0-1,-1 0 0,1 0 1,0 0-1,0 0 1,-1-1-1,1 1 0,0-1 1,0 0-1,0 1 0,2-1 1,15 0-3409,-2 0-2765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15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1 167 1640,'0'0'20197,"164"-61"-19933,-105 37-264,12-7-752,-18 4-3273,-18 3-4753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35.7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1 7802,'0'0'9868,"-19"23"-7700,-4 1-1743,9-10-187,1 1-1,0 1 1,1 0-1,0 1 1,2 0-1,0 0 1,-10 25-1,10-17-21,1 1 0,2-1 0,0 2 0,2-1 0,1 1 0,0-1 0,2 40-1,2-63-203,0 1-1,0 0 0,0 0 0,0-1 0,1 1 0,0 0 0,0-1 0,0 1 0,0-1 0,0 1 0,1-1 1,0 0-1,-1 1 0,1-1 0,0 0 0,1 0 0,-1 0 0,5 4 0,-3-4 7,1 0-1,0 0 1,-1-1-1,1 0 0,0 0 1,0 0-1,0 0 1,1-1-1,-1 0 1,0 0-1,0 0 0,9 0 1,-7-1-9,1-1 0,-1 0-1,0 0 1,0 0 0,1-1 0,-1 0 0,0 0 0,-1-1-1,1 0 1,0 0 0,-1-1 0,0 0 0,1 0 0,-1 0-1,-1-1 1,1 0 0,-1 0 0,0 0 0,6-8 0,3-4 16,-1-2-1,0 1 1,-2-2 0,19-40 0,-26 52-40,-1-1 0,0 1 0,-1-1 0,0 0-1,0 1 1,0-1 0,-1-16 0,-1 25-45,0-1-1,0 1 1,0-1 0,0 1 0,0-1 0,0 1-1,0-1 1,-1 1 0,1-1 0,0 1-1,-1-1 1,1 1 0,0-1 0,-1 1 0,1-1-1,0 1 1,-1 0 0,1-1 0,-1 1 0,1 0-1,0-1 1,-1 1 0,1 0 0,-1 0-1,1-1 1,-1 1 0,1 0 0,-1 0 0,1 0-1,-1 0 1,0-1 0,-26 1-3746,-21 10-6453,29-5 5573,1-4 3417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37.3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125 144 5209,'0'0'3424,"6"-2"-1305,-3 0-1903,1 0 0,-1 1 1,-1-1-1,1 0 1,0 0-1,0-1 1,-1 1-1,1 0 0,-1-1 1,0 0-1,1 0 1,-1 1-1,0-1 1,-1 0-1,1-1 0,-1 1 1,1 0-1,-1 0 1,0-1-1,0 1 1,0 0-1,-1-1 0,1 1 1,-1-1-1,0 1 1,0-1-1,-1-5 1,2-6-220,-1 12 228,0 1 1,0-1 0,0 1-1,0-1 1,0 1-1,0-1 1,-1 1-1,1-1 1,-1 1-1,-1-4 1,1 5-98,0 0 0,-1 0 0,1 0 1,0 0-1,0 0 0,-1 0 0,1 1 0,0-1 1,-1 0-1,1 1 0,-1-1 0,1 1 0,-1 0 1,1-1-1,-1 1 0,1 0 0,-1 0 0,1 0 1,-1 0-1,-2 1 0,0-1-59,1 0 1,-1 1-1,0-1 0,1 1 1,-1 0-1,1 0 0,-1 1 1,1-1-1,0 1 0,-1-1 1,1 1-1,0 0 0,0 0 1,0 1-1,-5 4 0,2 0 76,0 0-1,0 1 0,0-1 1,1 1-1,1 1 0,-6 9 1,3 0 36,0 0 0,1 1 1,0-1-1,2 2 0,-4 31 0,7-45-173,0 0 0,0 1 0,1-1-1,0 0 1,1 0 0,-1 1 0,1-1-1,0 0 1,1 0 0,-1 0 0,1 0-1,0 0 1,1 0 0,0-1 0,-1 1-1,2-1 1,-1 0 0,1 0 0,0 0-1,0 0 1,0 0 0,0-1-1,1 0 1,0 0 0,0 0 0,0-1-1,0 1 1,1-1 0,-1 0 0,10 3-1,-2-1-2,0 0 0,1-1 0,-1 0 0,1-1 0,0-1 0,0 0-1,0-1 1,0-1 0,0 0 0,18-2 0,-27 1-19,1 0-1,-1 0 1,0 0 0,1-1-1,-1 0 1,0 0 0,0 0-1,0 0 1,-1-1 0,1 0 0,-1 0-1,1 0 1,-1-1 0,0 0-1,0 1 1,0-1 0,-1-1-1,1 1 1,-1 0 0,0-1-1,0 0 1,-1 1 0,0-1 0,1 0-1,-1-1 1,-1 1 0,1 0-1,1-10 1,-2 7 5,0 1 1,0-1-1,0 1 0,-1-1 1,0 0-1,0 1 0,-1-1 0,0 0 1,-1 1-1,0-1 0,0 1 1,0 0-1,-1 0 0,0 0 1,0 0-1,-1 0 0,0 0 0,0 1 1,0 0-1,-11-11 0,-58-54-665,47 49-968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37.9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1 5249,'0'0'15730,"-9"12"-15274,-4 7-261,0 0 0,2 1 0,0 1 0,1-1 0,1 2 0,-8 26 0,7-7 402,3 0 0,1 0 1,-1 62-1,6-101-582,1 1-1,0 0 0,0 0 0,1 0 0,-1 0 0,0-1 1,1 1-1,0 0 0,0 0 0,0-1 0,0 1 1,0 0-1,0-1 0,1 1 0,-1-1 0,1 0 0,0 1 1,-1-1-1,1 0 0,0 0 0,3 2 0,-1-2-1,1 0-1,-1 0 0,1 0 0,0 0 0,-1-1 1,1 0-1,0 0 0,0 0 0,0-1 1,0 1-1,9-2 0,0 0-226,0 0 0,0-2 1,-1 1-1,1-2 0,-1 0 0,1-1 0,-1 0 1,-1-1-1,1 0 0,-1-1 0,16-11 0,-24 15-937,8-6-582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38.8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75 4321,'0'0'17066,"2"14"-16752,-2-12-281,18 116 50,-8-57 162,-4-45 929,-2-42-1193,1-1 1,1 1 0,1 1 0,2 0-1,0 0 1,2 0 0,0 1-1,2 1 1,16-24 0,-28 46 10,0 0 1,0 0-1,0 0 1,0 0-1,0 0 0,1 0 1,-1 1-1,0-1 1,0 0-1,1 1 1,-1-1-1,0 1 0,1-1 1,-1 1-1,1-1 1,-1 1-1,0 0 1,1 0-1,-1 0 0,1 0 1,-1 0-1,1 0 1,-1 0-1,1 0 1,-1 1-1,0-1 0,1 1 1,-1-1-1,2 2 1,1-1-1,-1 0 0,0 1 0,0 0 0,0-1 0,-1 1 1,1 1-1,0-1 0,-1 0 0,1 0 0,-1 1 0,3 3 1,0 2 29,-1 1 1,1 0 0,-1 1 0,-1-1 0,0 1 0,0 0 0,-1 0 0,2 14 0,-1 84-1826,-3-77-685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39.2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67 5825,'0'0'11636,"3"21"-10537,14 68-354,-15-80-597,0 0 0,0 0 0,1-1 0,0 1 0,1-1-1,0 1 1,0-1 0,8 11 0,-10-16-100,0-1 0,-1 0 0,1 0 0,0 0 0,0 0 0,0 0 0,1 0 0,-1 0 0,0-1 0,1 1 0,-1-1 0,1 0 0,-1 0 0,1 0 0,0 0 0,-1 0 0,1 0 0,0-1-1,0 1 1,-1-1 0,1 0 0,0 0 0,0 0 0,0 0 0,3-1 0,-4 0-18,0 0-1,0 0 1,0-1-1,0 1 1,-1-1-1,1 1 1,0-1-1,-1 0 1,1 1-1,-1-1 1,0 0-1,0 0 1,0 0-1,0 0 1,0 0-1,0-1 1,1-2-1,14-48 178,-12 38-128,37-155-1,-32 149-856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39.7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67 5729,'0'0'10508,"18"4"-9733,54 14-266,-70-18-451,0 0 1,-1 0-1,1 0 1,0 0-1,0 0 1,-1 0-1,1 0 0,0-1 1,-1 1-1,1-1 1,0 1-1,-1-1 1,1 0-1,-1 0 0,1 1 1,-1-1-1,1 0 1,-1 0-1,1 0 0,-1-1 1,0 1-1,0 0 1,0 0-1,0-1 1,0 1-1,0-1 0,0 1 1,0-1-1,0 1 1,0-1-1,-1 1 1,1-1-1,-1 0 0,1 1 1,-1-1-1,0 0 1,0 0-1,0 1 0,0-1 1,0 0-1,0 0 1,0 1-1,-1-3 1,1 3-33,0-1 690,-17 5 231,10 1-928,0 1 1,1-1 0,0 1 0,0 0-1,0 1 1,1 0 0,-1 0 0,1 0 0,-7 12-1,-33 65 514,42-77-513,0 1-1,0-1 0,1 1 0,0 0 0,0 0 0,1 0 0,-1 0 0,2 0 1,-1 0-1,1 0 0,1 12 0,0-17-80,0-1 1,0 0-1,0 0 0,0 1 1,0-1-1,0 0 1,0 0-1,0 0 0,1 0 1,-1-1-1,0 1 0,1 0 1,-1 0-1,0-1 1,1 1-1,-1-1 0,1 1 1,-1-1-1,1 0 0,-1 0 1,1 1-1,-1-1 1,1 0-1,-1 0 0,1 0 1,0-1-1,-1 1 0,2-1 1,3 1-329,0-1-1,-1 0 1,1 0 0,0 0 0,-1-1 0,8-3 0,-5 0-482,-1 0 1,-1-1-1,1 0 1,-1 0 0,0-1-1,0 1 1,-1-1-1,7-11 1,6-7 250,2 2 3678,-19 23-2980,0 0 0,-1 0 0,1 0 0,-1-1 0,1 1 0,0 0 0,-1 0 0,1 0 0,-1 0 0,1 0 0,0 0 0,-1 0 0,1 0 0,-1 0 0,1 0 0,0 0 0,-1 1 0,1-1 0,-1 0 0,1 0 0,-1 1 0,1-1 0,0 0 0,-1 1 0,1-1 0,-1 0 0,0 1 0,1-1 0,-1 1 0,1-1 0,-1 1 0,0-1 0,1 1 0,-1-1 0,1 1 0,16 24 988,-12-18-766,52 58 1328,-57-64-1567,1 0-1,-1 0 1,1-1-1,-1 1 1,1 0-1,0-1 1,0 1-1,-1-1 1,1 1-1,0 0 1,0-1-1,0 0 1,-1 1 0,1-1-1,0 1 1,0-1-1,0 0 1,0 0-1,0 0 1,0 1-1,0-1 1,0 0-1,0 0 1,0 0-1,0 0 1,0-1-1,-1 1 1,1 0-1,0 0 1,0-1-1,0 1 1,0 0-1,0-1 1,0 1-1,0-1 1,-1 1-1,1-1 1,0 1-1,0-1 1,-1 1-1,1-1 1,0 0-1,-1 0 1,1 1-1,0-2 1,22-43 1375,-18 31-1393,16-30 490,35-63-2333,-39 78-11041,-11 17 8883,1 0 3320,4-2 255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40.1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4601,'0'0'16035,"2"8"-15077,8 48-282,-1 0 1,-3 1-1,-3 0 1,-5 86-1,-6-83-474,-1 20-120,10-78-71,-1 1 0,1-1-1,0 1 1,-1-1 0,1 0 0,0 1 0,0-1-1,1 0 1,-1 1 0,0-1 0,1 0 0,-1 0 0,1 0-1,0 0 1,0-1 0,0 1 0,0 0 0,0-1-1,0 1 1,0-1 0,0 0 0,1 0 0,-1 1-1,0-2 1,1 1 0,-1 0 0,1 0 0,-1-1-1,1 1 1,4-1 0,13 3-279,0-1 0,38 0 0,-44-3-344,-13 1 307,0 0-1,0 0 1,-1 0 0,1 0 0,0 0 0,0 0 0,0 0 0,0-1 0,-1 1 0,1 0 0,0-1 0,0 1 0,-1 0 0,1-1 0,0 1 0,-1-1 0,1 1 0,0-1 0,-1 1 0,1-1 0,-1 0 0,1 1 0,-1-1 0,1 0 0,-1 0 0,1 1 0,-1-1 0,0 0 0,1 0 0,-1 1 0,0-1 0,0 0 0,0 0 0,0 0 0,0 0 0,1 1 0,-1-1 0,-1 0 0,1 0 0,0 0 0,0-1 0,-7-22-6794,0 11 6742,-10-8-130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40.4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1 125 496,'0'0'21493,"153"-24"-21493,-112 11-24,-6-11-2161,-17-3-4368,-6 6-3377,-12 5 8273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41.0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 5025,'0'0'15450,"0"22"-14264,0 15-834,-5 220 3467,4-156-2308,1-98-1501,1-1-1,-1 0 1,1 0-1,0 0 1,0 0-1,0 0 1,0 0-1,0 0 1,0 0 0,1 0-1,-1 0 1,1-1-1,-1 1 1,1-1-1,-1 1 1,1-1-1,0 1 1,0-1-1,0 0 1,0 0-1,0 0 1,0 0 0,0 0-1,0 0 1,0-1-1,1 1 1,-1-1-1,0 1 1,0-1-1,3 0 1,12 3-42,1-1-1,28-1 1,-41-1-11,47 2-1119,-23 0-1608,-1-1-5335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41.3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83 5633,'0'0'16780,"176"-64"-26478,-140 45-1585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15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2513,'0'0'16319,"4"31"-15919,-1-9-305,4 37 270,27 98-1,-19-96 336,-2 1-1,-3 0 1,5 126-1,-13-121-410,1-45 213,-3-42 1644,2-1-2211,0 0 0,2 0 0,0 0 0,1 1 0,1-1 0,1 1 0,1 0 0,1 1 0,0 0 0,2 0 0,0 1 0,1 1 0,1 0 0,0 0 0,1 1 0,1 1 0,0 0 0,20-13 0,-32 26 44,0-1 0,0 1 0,0-1 0,1 1 0,-1 0 0,1 1 0,-1-1 0,1 0 0,0 1 1,0 0-1,0 0 0,-1 0 0,1 1 0,0-1 0,0 1 0,0 0 0,5 0 0,-7 1 8,1 0-1,-1 0 1,0 0 0,0 0-1,0 1 1,1-1 0,-1 0-1,-1 1 1,1 0-1,0-1 1,0 1 0,-1 0-1,1 0 1,-1 0 0,1 0-1,-1 0 1,0 1 0,0-1-1,0 0 1,0 1 0,0-1-1,0 0 1,-1 1 0,1-1-1,-1 1 1,0-1-1,1 4 1,2 35 109,-1 1 1,-6 76-1,-1-6-2105,16-108-7969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41.7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72 5881,'0'0'15366,"-7"24"-13957,-25 77-397,31-97-951,0-1 0,0 0 0,1 1 0,-1-1 0,1 1 0,-1-1 0,1 1 0,0-1-1,1 1 1,-1-1 0,1 1 0,0 4 0,0-7-44,0 0 0,0 1 1,-1-1-1,1 1 0,0-1 0,0 0 0,0 0 0,0 1 0,0-1 0,0 0 0,1 0 0,-1 0 0,0 0 0,1 0 0,-1-1 0,0 1 0,1 0 0,2 0 1,3 1-10,0-1 1,0 0-1,0-1 1,0 0 0,1 0-1,-1 0 1,0-1 0,8-1-1,0 0 54,-6 0-77,-1 1 0,1-2 1,-1 1-1,1-1 0,-1 0 0,0-1 0,0 0 1,-1 0-1,1 0 0,-1-1 0,0 0 0,0-1 1,6-6-1,-7 7-6,-1 0 1,0-1 0,-1 1 0,1-1-1,-1 0 1,0 0 0,-1 0-1,0-1 1,0 0 0,0 1-1,0-1 1,-1 0 0,0 0-1,-1 0 1,2-15 0,-3 21 26,-1 0 0,1 0 0,0 0-1,-1 0 1,1 0 0,-1 0 0,1 0 0,-1 0 0,0 0 0,1 0 0,-1 0-1,0 0 1,0 0 0,1 1 0,-1-1 0,0 0 0,0 0 0,0 1 0,0-1 0,0 1-1,0-1 1,0 1 0,0-1 0,0 1 0,0-1 0,-1 1 0,1 0 0,0 0-1,0 0 1,0-1 0,-2 2 0,-45-2-165,36 1 18,-8 0 730,12 1-1919,0-1-1,1 0 0,-1-1 0,0 0 0,-14-3 0,19 3 667,1 0-1,-1-1 1,0 1-1,1-1 1,-1 1-1,1-1 1,-1 0-1,1 0 1,0 0-1,0 0 1,0-1-1,0 1 0,0 0 1,0-1-1,1 0 1,-1 1-1,1-1 1,-2-5-1,-4-15 128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44.0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493 1 6577,'0'0'17759,"-6"9"-16077,-51 68 286,-25 36-919,-143 153 0,109-167-2534,109-95-1535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44.7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 26 4977,'0'0'10040,"5"-4"-7864,-5 4-2287,15-16 2720,-12 10-467,-16 11-617,4 2-1313,0 0 0,0 0 0,1 1-1,0 0 1,0 1 0,1 0-1,0 0 1,0 0 0,-8 17 0,-13 18 28,27-42-287,10-1-663,20-2 139,-14 0 75,-1 1 0,1 0 0,-1 1 0,1 1-1,-1 0 1,19 5 0,-32-6 468,1 0 0,-1 0 0,1 0 0,-1 1-1,1-1 1,-1 0 0,0 1 0,1-1 0,-1 1 0,0-1-1,0 1 1,0-1 0,0 1 0,-1 0 0,1 0 0,0-1-1,-1 1 1,1 0 0,-1 0 0,1 0 0,-1-1 0,0 1-1,0 0 1,0 0 0,0 0 0,0 0 0,-1 3 0,1-1 105,-1 0 1,1-1 0,-1 1 0,0-1-1,0 1 1,0-1 0,0 0 0,-1 1-1,1-1 1,-1 0 0,0 0 0,0 0-1,-4 5 1,-1-2 121,1-1 0,-1 0 0,0 0 0,0-1 0,0 0 0,-1 0 0,0 0 0,-12 3 0,-19-2-2409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45.1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1 130 5433,'0'0'10712,"24"-4"-10143,78-14-270,-95 17-245,-1-1-1,1 0 1,-1 0-1,1-1 1,-1 1-1,0-1 1,0-1-1,0 1 1,-1-1 0,1 0-1,-1 0 1,5-5-1,-7 6 129,-1 0 1,1-1-1,-1 1 0,0 0 0,0-1 0,0 0 1,0 1-1,0-1 0,-1 0 0,0 0 0,0 0 1,0 0-1,0 0 0,-1 0 0,1-5 0,-10 8 1049,4 1-1177,0 0-1,0 1 0,0-1 1,0 1-1,0 0 0,0 1 1,0-1-1,0 1 0,0 0 1,1 0-1,-1 1 0,1-1 1,-6 5-1,2-1 51,1 1 1,0 0-1,1 0 1,0 0-1,0 1 1,-7 14-1,-15 34 354,27-53-452,0 1-1,0 0 1,0-1 0,0 1 0,1 0-1,-1 0 1,1 0 0,0-1 0,0 1-1,0 0 1,1 0 0,-1 0 0,1-1-1,2 7 1,1-8-177,1 0-1,-1-1 1,0 0-1,1 0 1,-1 0 0,1-1-1,-1 1 1,0-1-1,1 0 1,0 0-1,-1-1 1,6 0 0,3 0-1424,9 0-2628,-3-3-1270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45.4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0 5433,'0'0'15937,"-2"28"-14982,-1 8-719,-4 88 409,7-122-623,0 0-1,1 0 0,-1 0 0,0 0 0,1 0 1,-1 0-1,1 0 0,-1 0 0,1-1 0,0 1 1,0 0-1,0 0 0,0-1 0,0 1 1,0-1-1,1 1 0,-1-1 0,0 1 0,1-1 1,-1 0-1,1 1 0,-1-1 0,1 0 1,0 0-1,-1 0 0,1 0 0,0-1 0,0 1 1,0 0-1,0-1 0,0 0 0,0 1 1,-1-1-1,1 0 0,0 0 0,0 0 0,0 0 1,0 0-1,3-1 0,2 1-49,0-1-1,0 0 1,0 0 0,0-1 0,0 0-1,0 0 1,-1-1 0,1 0-1,-1 0 1,7-4 0,34-20-2145,-14 17-2972,-19 9-415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0.7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259 196 3873,'0'0'1200,"0"0"-1191,-1 0 1,1 0-1,0 0 0,0 0 1,-1 0-1,1 0 0,0 0 1,0 0-1,0 0 0,-1 0 0,1 0 1,0 0-1,0 0 0,0 0 1,-1-1-1,1 1 0,0 0 1,0 0-1,0 0 0,0 0 0,-1 0 1,1-1-1,0 1 0,0 0 1,0 0-1,0 0 0,0 0 1,-1-1-1,1 1 0,0 0 0,0 0 1,0 0-1,0-1 0,0 1 1,0 0-1,0 0 0,0 0 1,0-1-1,0 1 0,0 0 0,4-4 675,-1 0-1,1 0 0,-1 0 0,0-1 0,0 1 0,-1-1 0,1 1 0,-1-1 0,0 0 0,-1 0 0,1 0 0,-1 0 1,0 0-1,0 0 0,0-1 0,-1 1 0,1 0 0,-1-1 0,-2-9 0,-16 19 707,4 10-1376,1 1 1,0 1 0,1 0-1,1 1 1,-16 31 0,0-1 37,-10 14 250,2 2 0,-38 99 1,72-160-300,0 0 1,0 0-1,0 0 1,0 1-1,1-1 1,-1 0-1,1 0 1,-1 0-1,1 1 1,0-1-1,0 0 1,0 0-1,0 3 1,1-5 0,-1 1 0,1-1-1,-1 0 1,1 0 0,-1 0 0,1 0 0,0 0 0,-1 0 0,1 0 0,-1 0 0,1 0 0,-1 0 0,1 0-1,-1 0 1,1 0 0,-1 0 0,1-1 0,-1 1 0,1 0 0,-1 0 0,1 0 0,-1-1 0,1 1 0,-1 0-1,1-1 1,-1 1 0,0 0 0,1-1 0,-1 1 0,0-1 0,1 0 0,45-46 169,-43 44-178,89-114 91,124-203 0,-172 250-60,-44 69-30,0 0 0,1 0 0,-1 0 0,1 0 0,-1 0 0,1 1 1,-1-1-1,1 0 0,-1 0 0,1 0 0,0 0 0,-1 1 0,1-1 0,0 0 0,0 1 1,0-1-1,0 0 0,0 1 0,-1-1 0,1 1 0,0 0 0,0-1 0,0 1 0,0 0 1,0-1-1,0 1 0,1 0 0,-1 0 0,0 0 0,0 0 0,0 0 0,0 0 0,0 0 1,0 0-1,0 1 0,0-1 0,0 0 0,0 1 0,0-1 0,0 0 0,0 1 0,0-1 1,0 1-1,1 1 0,3 3-37,-1 0 0,1 1-1,-1 0 1,0 0 0,6 11 0,2 4 87,41 59-381,47 66 566,-86-129-1824,0-1 1,2-1-1,21 18 0,-19-21-3399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1.3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4257,'0'0'12185,"2"3"-11549,2 4-285,-1 1-1,0-1 1,0 1 0,-1 0-1,0-1 1,-1 1-1,0 0 1,0 0 0,0 0-1,-1 11 1,1 8 324,12 394 2976,-7-139-2865,-5-260-814,1 0 0,1 0 0,12 43 0,3-11-8406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2.1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182 238 2961,'0'0'13663,"7"-27"-12474,21-83-153,-22 53 290,-6 55-1242,0 0 0,0 0 1,0 0-1,-1 0 0,1 0 0,-1 0 1,1 1-1,-1-1 0,0 0 0,1 0 1,-1 1-1,0-1 0,0 1 1,-3-4-1,1 3 32,-1 0-1,1 1 1,-1-1 0,1 1 0,-1 0 0,1-1-1,-1 2 1,0-1 0,0 0 0,0 1 0,1 0-1,-1 0 1,0 0 0,-6 1 0,5-1-64,1 0-32,-1 1-1,1 0 1,0 0 0,-1 1 0,1-1 0,0 1 0,0 0 0,0 0 0,0 0 0,1 1 0,-1-1-1,0 1 1,1 0 0,0 0 0,0 0 0,0 1 0,0-1 0,0 1 0,1-1 0,-1 1 0,-2 6 0,-3 5 46,1 0 1,0 1-1,1-1 1,-7 29-1,5-5 65,2 0-1,1 1 0,2 0 1,2 0-1,1 0 0,7 44 1,-3-51-116,2 0 0,2-1 0,0 0 0,3 0 1,0-1-1,2 0 0,29 49 0,-24-38-1033,-17-21-2006,-1-21 2745,0 1-1,-1 0 0,1-1 0,0 1 0,-1-1 1,1 1-1,0-1 0,-1 1 0,1-1 0,-1 1 1,1-1-1,-1 1 0,1-1 0,-1 0 0,1 1 1,-1-1-1,1 0 0,-1 1 0,1-1 0,-1 0 1,0 0-1,1 0 0,-1 1 0,0-1 1,1 0-1,-1 0 0,0 0 0,-3 0-247,-2 1-697,0 0-1,0-1 1,0 0 0,-1 0-1,1-1 1,0 0 0,0 0-1,-8-2 1,-6-13 54,9-1 1170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2.4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0 168 4977,'0'0'16116,"118"-67"-15884,-77 44-152,-6-1-80,-5 0 0,-1 5-1001,-11 9-2911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2.8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0 150 5401,'0'0'10342,"18"22"-9812,55 72-198,-69-88-310,0 0 0,0 0-1,0 0 1,-1 0 0,0 1 0,0-1 0,3 12-1,-6-17 48,1 1-1,-1 0 1,1 0-1,-1-1 0,1 1 1,0 0-1,0-1 1,0 1-1,0-1 0,0 1 1,0-1-1,0 0 1,3 3 862,-4-46 535,2 0 0,9-50 0,-8 74-1497,2 0 1,0 0-1,0 0 0,2 0 1,0 1-1,1 0 0,14-20 1,-14 28 598,2 5-3583,-9 4 2411,0 0-1,0-1 1,0 1 0,0 0 0,0 0 0,0 0 0,0 0 0,0 0 0,0 0-1,0 1 1,-1-1 0,1 0 0,0 0 0,0 1 0,0-1 0,0 0-1,0 1 1,-1-1 0,1 1 0,0-1 0,0 1 0,-1 0 0,4 2-2417,-4-2 2417,1 1 0,4 6 230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16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0 211 5065,'0'0'14131,"28"-7"-13592,86-25-188,-108 31-239,0-1 1,-1 0-1,0-1 1,1 1-1,-1-1 1,0 0 0,0 0-1,0 0 1,-1-1-1,1 0 1,-1 0-1,0 0 1,0 0 0,0-1-1,0 0 1,-1 0-1,0 0 1,0 0 0,0 0-1,-1 0 1,0-1-1,0 1 1,0-1-1,-1 0 1,1 1 0,-1-1-1,-1 0 1,1 0-1,-1 0 1,0 0-1,0 1 1,-1-1 0,-2-9-1,3 14-86,-1 0 0,0 0 1,1 1-1,-1-1 0,0 0 0,0 1 0,0-1 1,0 0-1,0 1 0,0-1 0,0 1 0,0-1 1,0 1-1,0 0 0,0-1 0,0 1 0,0 0 0,0 0 1,0-1-1,0 1 0,0 0 0,-1 0 0,1 0 1,-2 1-1,-28 3-57,23-1 23,1 0 1,0 1-1,1-1 0,-1 1 0,1 1 0,-1 0 0,1-1 1,1 2-1,-1-1 0,1 1 0,0 0 0,0 0 0,1 0 1,-1 1-1,1-1 0,-3 8 0,0 0 31,1 0-1,0 0 1,1 0 0,0 1-1,1 0 1,1 0 0,-2 18-1,4-21-10,0-4 20,1 1-1,-1 0 0,1-1 0,1 1 0,0 0 0,2 8 0,-3-15-21,1 0 0,0 0 0,0 0 0,0 0-1,0 0 1,0 0 0,0-1 0,0 1 0,1 0-1,-1-1 1,1 1 0,-1-1 0,1 1 0,0-1-1,-1 0 1,1 1 0,0-1 0,0 0 0,0 0-1,0-1 1,0 1 0,0 0 0,0-1 0,0 1-1,0-1 1,0 1 0,1-1 0,-1 0 0,2 0-1,16 1-619,0-1 0,31-3-1,-42 1-664,0 1 0,-1-2 0,1 1 1,11-6-1,5-3-5211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3.2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73 3753,'0'0'13700,"21"8"-12536,65 24-478,-83-31-638,-1 0 0,0-1 1,1 1-1,-1 0 0,1-1 0,-1 0 0,1 1 1,-1-1-1,1 0 0,-1 0 0,1 0 1,0-1-1,-1 1 0,1-1 0,-1 1 1,0-1-1,1 0 0,-1 0 0,1 0 1,-1 0-1,0 0 0,0-1 0,0 1 1,0-1-1,0 1 0,0-1 0,0 0 1,0 0-1,-1 0 0,1 0 0,-1 0 1,3-3-1,-1-1 96,-1 0 0,1 0 0,-1 0 0,0-1-1,0 1 1,-1-1 0,0 1 0,0-1 0,-1-8 0,1 15-133,-1-1-1,0 0 1,0 1 0,0-1-1,0 1 1,-1-1 0,1 1-1,0-1 1,0 0 0,0 1-1,0-1 1,0 1 0,-1-1-1,1 1 1,0-1 0,-1 1-1,1-1 1,0 1 0,-1-1-1,1 1 1,0 0 0,-1-1-1,1 1 1,-1-1 0,1 1-1,-1 0 1,1-1 0,-1 1-1,1 0 1,-1 0 0,0-1-1,-20 4 53,-20 21-137,31-15 77,0 0 1,1 1 0,0 0 0,0 1 0,1 0 0,1 0 0,0 0 0,0 1 0,1 0 0,1 1 0,0-1 0,1 1 0,0 0 0,1 0 0,0 1-1,1-1 1,0 0 0,2 1 0,0 19 0,0-32-7,1 0 1,-1 1-1,1-1 0,-1 0 0,1 0 0,-1 1 0,1-1 1,0 0-1,0 0 0,-1 0 0,1 0 0,0 0 0,0 0 1,0 0-1,0 0 0,0 0 0,0 0 0,1-1 0,-1 1 1,0 0-1,2 0 0,38 9 150,-34-10-473,0 1-1,0-1 1,0 0 0,0-1 0,0 0-1,0 0 1,-1 0 0,1-1-1,9-3 1,-12 2-554,-1 0-1,0 1 0,0-1 1,0 0-1,0-1 1,0 1-1,-1 0 0,1-1 1,-1 0-1,0 1 0,0-1 1,0 0-1,-1 0 1,1 0-1,-1 0 0,0 0 1,0 0-1,0-8 1,-1 1 880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3.6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82 4385,'0'0'12928,"-3"-13"-11193,-11-38-243,14 51-1463,0-1-1,0 0 0,0 1 0,0-1 0,0 1 0,0-1 0,-1 1 1,1-1-1,0 1 0,0-1 0,-1 1 0,1-1 0,0 1 1,-1 0-1,1-1 0,-1 1 0,1-1 0,0 1 0,-1 0 0,1-1 1,-1 1-1,1 0 0,-1 0 0,1-1 0,-1 1 0,1 0 1,-1 0-1,1 0 0,-1 0 0,0-1 0,1 1 0,-1 0 1,1 0-1,-1 0 0,1 0 0,-1 0 0,1 1 0,-1-1 0,0 0 1,1 0-1,-1 0 0,1 0 0,-1 1 0,1-1 0,-1 0 1,-15 15 184,6 2-151,0 1-1,1 0 1,1 0 0,1 1 0,1 0 0,0 0 0,1 0-1,1 1 1,1 0 0,0 39 0,2-50-53,1-6 2,0 1-1,0 0 0,0-1 1,0 1-1,1 0 0,-1-1 1,1 1-1,2 5 0,-2-8-8,0 0 0,0 0 0,0 0 0,0 0 1,0 0-1,0 0 0,0-1 0,0 1 0,0 0 0,0-1 0,0 1 0,1-1 0,-1 0 0,0 1 0,0-1 0,1 0 0,-1 0 0,0 1 0,1-1 0,-1 0 0,0 0 0,0 0 1,1-1-1,-1 1 0,0 0 0,0 0 0,1-1 0,-1 1 0,2-1 0,-1-1-4,1 1 1,-1 0-1,1-1 1,-1 0-1,1 1 1,-1-1-1,0 0 1,0 0-1,0 0 1,0-1-1,0 1 0,-1 0 1,1-1-1,-1 1 1,1-1-1,-1 1 1,1-4-1,19-52-33,-19 53 34,12-39-18,-6 20-172,0 0 1,-1-1-1,-2 0 0,0 0 1,1-29-1,-6 53 103,0 23-196,0 469 1780,0-491-1539,0 0 0,0 0 0,0 0 0,0 0 0,0 0 0,0 1 0,0-1 0,0 0-1,0 0 1,0 0 0,0 0 0,0 0 0,0 0 0,0 0 0,1 1 0,-1-1 0,0 0 0,0 0 0,0 0 0,0 0-1,0 0 1,0 0 0,0 0 0,1 0 0,-1 0 0,0 0 0,0 0 0,0 0 0,0 0 0,0 0 0,1 0-1,-1 0 1,0 0 0,0 0 0,0 0 0,0 0 0,0 0 0,0 0 0,1 0 0,-1 0 0,0 0 0,0 0 0,0 0-1,0 0 1,0 0 0,0 0 0,1 0 0,-1 0 0,0 0 0,0-1 0,0 1 0,0 0 0,0 0 0,0 0 0,0 0-1,0 0 1,0 0 0,0 0 0,1-1 0,-1 1 0,0 0 0,0 0 0,0 0 0,0 0 0,0 0 0,0-1 0,0 1-1,0 0 1,6-8-2718,-5 7 2543,8-35-13634,-8 21 12909,-1 5 684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4.0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78 5897,'0'0'12016,"0"9"-11964,-1 12-52,0-7 319,0 0 0,1 0 0,0 0 0,4 27 0,-3-41-294,0 1-1,-1 0 0,1 0 1,-1-1-1,1 1 1,0 0-1,0-1 1,-1 1-1,1-1 0,0 1 1,0-1-1,0 1 1,-1-1-1,1 0 1,0 1-1,0-1 1,0 0-1,0 0 0,0 1 1,0-1-1,0 0 1,0 0-1,0 0 1,0 0-1,0 0 0,0 0 1,0-1-1,0 1 1,1-1-1,1 1 23,0-1 0,-1 1 0,1-1 0,0 0 0,0 0 0,-1 0 0,1 0 0,-1-1 0,4-2 0,7-9 9,-2-2 1,0 1-1,0-2 0,-2 1 0,11-24 1,0 4-44,3-10 115,-19 37-5885,-19 24-70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4.7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0 194 4825,'0'0'11230,"26"-14"-10401,80-46-476,-102 57-268,1 1 0,0-1 1,-1-1-1,1 1 0,-1-1 0,0 1 0,0-1 1,-1-1-1,1 1 0,-1 0 0,0-1 0,0 0 0,0 1 1,-1-1-1,0 0 0,0 0 0,0-1 0,0 1 1,-1 0-1,0-1 0,0 1 0,0-1 0,-1 1 1,0-7-1,-1 12 20,-1-1 1,1 1 0,-1 0-1,0 0 1,1 0 0,-1 0-1,1 0 1,-1 0 0,1 0-1,-1 1 1,0-1 0,1 0-1,-3 2 1,-5 3-65,0 0-1,1 0 1,0 1 0,0 0 0,0 0 0,1 1 0,0 0 0,-13 17-1,6-6-18,0 2-1,-18 36 1,28-47-15,0 0 0,1 0-1,1 0 1,0 0 0,0 1 0,0-1 0,1 0-1,1 19 1,1-27-18,-1 0 0,1 0 0,0 0 0,0 0 0,0 0 0,0-1 0,0 1 0,0 0-1,0 0 1,0-1 0,0 1 0,0 0 0,0-1 0,0 1 0,0-1 0,0 0 0,1 1 0,-1-1 0,0 0 0,0 0 0,1 1-1,-1-1 1,0 0 0,0 0 0,1-1 0,-1 1 0,2 0 0,2 0-118,0 0 0,0 0 1,0-1-1,0 0 0,0 0 0,0 0 1,4-2-1,7-8-1058,-1 0 1,-1-2-1,0 0 1,-1 0-1,-1-1 1,0-1-1,17-26 0,-13 20 212,-10 10 818,-4 9 244,-1-1 0,0 1 1,1-1-1,-1 1 0,1-1 0,0 1 0,-1 0 0,1 0 0,0 0 1,1 0-1,-1 0 0,0 1 0,0-1 0,1 1 0,-1-1 0,5-1 1,-6 5 68,0-1-1,0 1 1,-1 0 0,1 0 0,0-1 0,-1 1 0,1 0 0,-1 0 0,0 0 0,0 0-1,0-1 1,0 1 0,0 0 0,0 0 0,0 0 0,-1 3 0,1 1 134,0 128 4041,1-134-4255,-1 0 0,1 1 0,0-1 0,0 0 0,-1 0 0,1 0 0,0 0 0,0 0 0,-1-1 0,1 1 0,0 0 0,0 0 0,-1 0 0,1-1 1,0 1-1,-1 0 0,1-1 0,0 1 0,-1 0 0,1-1 0,-1 1 0,1-1 0,0 1 0,-1-1 0,1-1 0,17-21 526,41-42 0,-51 58-602,0-1 0,1 1 0,0 0 1,0 1-1,1 0 0,0 0 0,0 1 1,15-5-1,-24 10-1,0 0 0,-1 0 0,1 0 0,0 0-1,0 0 1,0 0 0,-1 0 0,1 0 0,0 1 0,0-1 0,-1 0 0,1 0 0,0 1 0,-1-1 0,1 1 0,0-1-1,-1 0 1,1 1 0,-1-1 0,1 1 0,0-1 0,-1 1 0,1 0 0,-1-1 0,0 1 0,1 0 0,-1-1 0,1 1-1,-1 0 1,0-1 0,0 1 0,1 0 0,-1 0 0,0-1 0,0 1 0,0 0 0,0 0 0,0-1 0,0 1 0,0 0-1,0 0 1,0 1 0,0 47 167,-1-34-117,-5 69-2146,14-103-12014,7-8 12242,3 3 380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5.1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28 2937,'0'0'13677,"3"-6"-11904,-1 4-1505,6-14 462,-9 12-373,-7 11 84,1 0-207,1 2 0,-1-1 0,1 1 0,1 0 0,0 0 0,0 0 0,1 1 0,0 0 0,-3 12 0,2-4-11,0 0 0,2 0 0,1 0 0,-1 30 0,3-47-249,0 0 1,0 0-1,0 0 0,0 0 0,0 0 0,1-1 0,-1 1 0,0 0 0,1 0 0,-1 0 0,1 0 0,-1 0 0,1 0 0,-1 0 0,1-1 0,-1 1 1,1 0-1,0-1 0,0 1 0,-1 0 0,1-1 0,0 1 0,0-1 0,0 1 0,-1-1 0,1 1 0,0-1 0,0 1 0,0-1 0,0 0 0,0 0 1,0 0-1,0 1 0,0-1 0,0 0 0,0 0 0,0 0 0,0 0 0,0-1 0,0 1 0,0 0 0,0 0 0,0-1 0,0 1 0,0 0 0,0-1 1,1 0-1,3-1-502,-1 1 0,1-1 1,-1 0-1,0 0 0,1 0 1,-1-1-1,0 0 0,0 0 1,3-3-1,1-5-1967,-1 0-1,0 0 1,0 0-1,5-17 1,-11 26 2148,17-36-2146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5.4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93 5433,'130'0'272,"-118"0"5569,-6 6-3696,5 12-425,1 1-359,0 2-673,5 0-440,1 0-240,0-2-8,-6-19-1873,5 0-2968</inkml:trace>
  <inkml:trace contextRef="#ctx0" brushRef="#br0" timeOffset="1">448 1 4977,'0'0'14891,"-83"145"-13250,60-92-473,5 3-536,0-1-416,1-7-144,5-6-64,6-7-8,0-11-1016,6-11-1721,0-2-3728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6.3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67 5753,'0'0'11357,"2"-10"-10055,6-29-203,-9 40-1076,1-1-1,0 0 1,0 0 0,0 0 0,0 0 0,-1 0 0,1 0-1,0 0 1,0 0 0,0 0 0,0 0 0,-1 0-1,1 0 1,0 0 0,0 0 0,0 0 0,0 0 0,-1-1-1,1 1 1,0 0 0,0 0 0,0 0 0,0 0-1,0 0 1,-1 0 0,1 0 0,0 0 0,0-1 0,0 1-1,0 0 1,0 0 0,0 0 0,0 0 0,-1 0-1,1-1 1,0 1 0,0 0 0,0 0 0,0 0 0,0 0-1,0-1 1,0 1 0,0 0 0,0 0 0,0 0-1,0 0 1,0-1 0,0 1 0,0 0 0,0 0 0,0 0-1,0 0 1,0-1 0,0 1 0,0 0 0,1 0-1,-1 0 1,0 0 0,0 0 0,0-1 0,0 1 0,0 0-1,0 0 1,0 0 0,0 0 0,1 0 0,-1-1-1,-7 8 317,0 2-166,1 1 1,0-1 0,0 1 0,1 0 0,0 1 0,1-1 0,0 1 0,1 0 0,-3 13 0,1 3 151,2 0 1,-1 49 0,4-73-318,0 0-1,1 0 1,-1 0 0,1 0-1,0 0 1,0 0-1,0 0 1,0 0 0,1 0-1,-1 0 1,1 0-1,-1-1 1,1 1 0,0-1-1,0 1 1,0-1-1,0 0 1,1 0 0,-1 0-1,1 0 1,-1 0-1,1 0 1,0-1 0,-1 1-1,1-1 1,0 0-1,6 2 1,-6-2-4,1 0-1,0 0 1,0 0-1,0-1 1,0 1 0,0-1-1,0 0 1,0-1 0,0 1-1,0 0 1,0-1-1,0 0 1,0 0 0,-1 0-1,1-1 1,0 1 0,-1-1-1,1 0 1,-1 0-1,1 0 1,-1 0 0,5-5-1,-1 0-3,-1 0-1,-1-1 1,1 1-1,-1-1 1,0 0-1,-1 0 1,0-1-1,-1 1 1,1-1-1,-1 0 1,3-18-1,-2-3-2,-1 0 0,-2-41-1,-1 68 4,0 1-4,1 0 0,-1-1 0,0 1-1,0 0 1,-1-1 0,1 1 0,0 0-1,-1-1 1,1 1 0,-1 0 0,0 0-1,0-1 1,0 1 0,0 0 0,0 0-1,0 0 1,0 0 0,-1 0 0,1 1-1,-1-1 1,1 0 0,-1 1 0,-3-3 0,0 2-14,0 0 1,-1 1 0,1-1 0,0 1 0,-1 0 0,1 1-1,-1-1 1,0 1 0,-5 1 0,7-1-2,0 1 0,0 0 0,0 0-1,0 0 1,1 0 0,-1 0 0,0 1 0,1 0 0,0-1 0,-1 1 0,1 1 0,0-1-1,0 0 1,-4 5 0,0 0-174,0 0 0,0 0 0,1 1 0,-8 12 0,14-19 42,-1 0 0,1 1 0,-1-1 1,1 0-1,0 0 0,-1 0 0,1 0 1,0 1-1,0-1 0,0 0 1,0 0-1,0 1 0,0-1 0,0 0 1,0 0-1,0 1 0,1 0 1,22-1-14600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6.7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110 232 4729,'0'0'3617,"7"-27"-1087,21-88-542,-27 110-1582,1 0 0,-1 0 0,0-1 1,0 1-1,-1-1 0,0 1 0,0 0 0,0-1 0,0 1 0,-1-1 0,-2-9 0,2 14-261,0 0-1,0-1 0,-1 1 1,1 0-1,0 0 0,0 0 1,-1 0-1,1 0 0,-1 0 1,1 0-1,-1 1 0,1-1 1,-1 0-1,0 1 0,1-1 1,-1 1-1,1 0 0,-1 0 0,0-1 1,0 1-1,1 0 0,-1 0 1,0 0-1,1 1 0,-1-1 1,-2 1-1,2 0-103,-1-1 0,0 1 0,0 0 0,0 1 0,1-1 0,-1 0 0,1 1 0,-1 0 0,1-1 0,-1 1 0,1 0 0,0 0 0,0 0 0,0 1 0,0-1 0,0 0 0,1 1 0,-1-1-1,1 1 1,-2 3 0,-23 60 276,25-64-279,-7 25 309,2 1-1,1 0 1,1 0 0,-1 38-1,8 114 556,-2-158-862,1 0-158,0 0 1,1-1-1,1 0 0,1 1 1,1-1-1,1-1 0,14 32 1,-14-45-1564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7.0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0 220 5449,'0'0'11643,"200"-71"-11115,-135 36-400,-6 3-128,0-2-920,-24 5-1881,-5 10-3912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7.4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1 5553,'0'0'15451,"0"183"-14906,0-130-169,0-8-152,0-3-24,0-13-184,0-5 56,0-16-72,0-3-120,0-34-6506,-18 0 2497,0 3 41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17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1 120 6433,'0'0'13931,"170"5"-13138,-93-5 31,5-16-80,1-8-272,-7 3-208,-11-3-176,-6 6-88,-24 4-40,0 6-1080,1 8-801,-19 0-2680,1 0-3560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16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4257,'0'0'17996,"106"148"-17516,-71-108-328,7-3-104,-7-3-48,0-4-128,1-9-712,-13-8-641,1-10-471,-13-3-32,1-14-561,-6-15-1664,-6 0-2968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7.8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0 236 5449,'0'0'16056,"3"3"-15574,-2-3-439,0 1 0,0 0 0,0 0 0,0-1 0,0 1 0,1-1 0,-1 1 0,0-1 0,0 1 0,0-1 0,1 0 0,-1 1 0,0-1 0,0 0 0,1 0 0,-1 0 0,0 0 0,3 0 0,36-7 726,-1-2 1,71-24-1,-63 18-234,6-1-264,9-2 23,-2-2 0,0-3 0,69-36 0,-125 56-452,0 1-1,-1-1 1,1 1 0,-1-1 0,1 0-1,-1 0 1,0-1 0,0 1-1,-1-1 1,1 1 0,3-8 0,-5 9-1249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8.2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1 5065,'0'0'16378,"-16"27"-15823,-3 5-304,3-6 61,1 1 1,1 1 0,1-1-1,-11 40 1,21-57-175,-6 15 334,1 1 0,1 0-1,2 0 1,0 1 0,0 29-1,5-55-463,0 0 0,0 1 0,0-1 0,1 0 0,-1 1 0,0-1-1,1 0 1,-1 1 0,1-1 0,-1 0 0,1 1 0,0-1 0,0 0 0,-1 0-1,1 0 1,0 0 0,0 0 0,0 0 0,0 0 0,0 0 0,0 0-1,0-1 1,1 1 0,-1 0 0,0-1 0,0 1 0,1 0 0,-1-1-1,0 0 1,1 1 0,-1-1 0,0 0 0,1 0 0,-1 0 0,1 0 0,-1 0-1,2 0 1,2 0-1,1 0 0,0-1 1,-1 1-1,1-1 0,-1-1 0,1 1 0,-1-1 0,8-3 0,6-7-403,0 0 0,-1-2 0,0 0 0,-1-1 1,-1-1-1,-1 0 0,15-20 0,-27 33-430,0-2 869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8.5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5577,'0'0'14875,"41"164"-14491,-29-116-159,-1-9-105,-5-7-48,0-8-8,0-8-64,0-16-657,0 0-591,-6-29-1857,0-8-1824,0 2-1096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2:59.0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68 263 11586,'-54'-47'5446,"52"46"-5224,1 0 1,0-1-1,0 1 1,0-1 0,0 1-1,0-1 1,0 0 0,0 1-1,0-1 1,1 0-1,-1 0 1,1 1 0,-1-1-1,1 0 1,0 0-1,-1 0 1,1-3 0,1 2-139,-1 0 1,1 0 0,0 0-1,0 0 1,0 0 0,0 1-1,0-1 1,0 0 0,1 0-1,-1 1 1,1-1 0,3-2-1,6-7-65,2 0 0,-1 1 0,1 1 0,1 0 0,0 1 0,0 0 0,22-9 0,-10 7-11,0 1 0,0 1-1,46-9 1,-66 16-11,0 1-1,0 0 0,0 1 1,1-1-1,-1 1 1,11 1-1,-16 0 11,1-1 0,-1 1 0,0-1 0,1 1-1,-1-1 1,0 1 0,0 0 0,1 0 0,-1-1-1,0 1 1,0 0 0,0 0 0,0 0 0,0 0 0,0 0-1,-1 1 1,1-1 0,0 0 0,0 0 0,-1 1-1,1-1 1,-1 0 0,1 1 0,-1-1 0,0 0-1,1 1 1,-1-1 0,0 1 0,0-1 0,0 0 0,0 1-1,0 2 1,0 2 93,-1 1-1,0 0 1,0-1-1,0 1 1,0-1-1,-1 1 1,0-1-1,-1 0 1,1 1-1,-1-1 1,-6 8-1,-2 1 265,-1 0 0,-23 22 0,-17 21 543,57-61-999,-1 1 0,1 0 0,0 1 0,0-1 1,0 1-1,0 0 0,0 0 0,0 0 0,0 1 1,6-1-1,76-2-1537,-85 3 1605,0 1 1,1-1 0,-1 1 0,0-1 0,0 1 0,1 0 0,-1 0 0,0 0 0,0 0 0,0 1-1,0-1 1,0 0 0,0 1 0,0-1 0,-1 1 0,1 0 0,0 0 0,-1 0 0,0 0-1,1 0 1,-1 0 0,0 0 0,0 0 0,0 0 0,0 0 0,0 1 0,-1-1 0,1 0-1,-1 0 1,1 1 0,-1-1 0,0 1 0,0 3 0,0 1 97,1 0 0,-1 0-1,-1 0 1,1 0 0,-1 0 0,0 0 0,-1 0-1,0 0 1,0-1 0,0 1 0,-4 6 0,-5 3 327,0 0 1,-1-1 0,-1-1 0,0 0-1,-1-1 1,-27 20 0,13-13 70,-1-1 0,-60 28 1,87-47-1159,-22 10 2330,13-10-3826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3:00.6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6 178 5473,'0'0'11341,"-6"-26"-6664,7 22-4632,-1 0 0,1 0 0,0 1 0,0-1 0,0 0 0,0 0 0,1 1 0,0-1 0,-1 1 0,1-1 0,1 1-1,-1 0 1,0 0 0,1 0 0,-1 0 0,1 0 0,0 1 0,0-1 0,0 1 0,6-4 0,9-5 287,0 1 0,35-14 0,-28 13-246,-14 7-87,0 0 0,0 0 0,0 1-1,0 0 1,1 1 0,-1 0 0,20 0 0,-30 3 1,-1-1-1,1 0 1,0 1 0,-1-1 0,1 1 0,-1-1-1,1 1 1,-1-1 0,1 1 0,-1 0 0,1-1 0,-1 1-1,0-1 1,1 1 0,-1 0 0,0-1 0,0 1 0,1 0-1,-1 0 1,0-1 0,0 1 0,0 0 0,0 0 0,0-1-1,0 1 1,0 0 0,0 0 0,0 1 0,-2 28 29,2-26-15,-2 11 81,-1 0-1,0 0 0,-1 0 1,-1-1-1,-9 21 0,-40 72 673,34-70-499,-10 18 99,10-22-17,2 1 1,2 0 0,-23 70-1,39-104-351,0 0 0,0 1-1,0-1 1,0 0 0,0 1-1,0-1 1,0 0 0,0 1-1,0-1 1,0 0 0,0 1-1,0-1 1,0 0 0,0 1-1,0-1 1,0 0 0,0 1-1,1-1 1,-1 0 0,0 0-1,0 1 1,0-1 0,0 0-1,1 1 1,-1-1 0,0 0-1,0 0 1,1 0 0,-1 1-1,0-1 1,0 0 0,1 0-1,-1 0 1,0 1 0,1-1-1,-1 0 1,0 0 0,1 0-1,19 0 24,18-10 16,-1-6-156,5-2-262,0 2 0,1 2 0,69-14 1,-108 27 443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3:39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8786,'0'0'3617,"1"2"-4203,5 9 5158,336 4-1374,-284-8-2608,-2 2 0,1 3 0,107 38 0,-38-7 176,252 52-1,-338-87-725,0 3 0,0 1 0,-1 2 0,-1 2 0,0 1 0,-1 2-1,-1 1 1,45 35 0,-14-4 11,-3 4 1,-2 2-1,-2 3 0,-3 2 0,-3 3 1,59 93-1,-16-14 15,-46-73-46,-4 2 0,-3 3 0,41 93 1,-36-34 25,37 160 1,9 146 58,-1 105 686,-55-346-287,70 209 0,-47-199-34,10 25-312,-43-136-114,13 32 70,-9-47-80,-9-20-17,3-1 1,49 81-1,35 16 175,13 20 18,-118-171-209,39 65 227,66 83-1,-92-135-170,0-1-1,1 0 0,1-2 1,1 0-1,1-2 0,0 0 0,44 22 1,199 105 188,-251-135-238,-8-5 2,0 1 1,0-1 0,1 0 0,-1-1 0,1 0-1,0 0 1,0-1 0,10 3 0,-17-5 389,-2-3-397,1 1 0,0 0 0,0-1 1,0 1-1,0 0 0,0-1 0,1 1 1,-1 0-1,1-1 0,-1 1 1,3-5-1,-1 1-1,2-21-63,-1-1 1,-1 1-1,-4-51 1,1 19 32,-3-8 8,-3 1 0,-30-131 0,35 193-112,1 6 51,-1 16 24,4 27 52,32 114-22,-20-102 22,11 86-1,-24-15-1,-1-126 11,-1 0 0,0 1-1,0-1 1,0 0 0,0 0 0,0 0-1,0 0 1,0 0 0,-1 0 0,1 0 0,-1 0-1,1-1 1,-1 1 0,0 0 0,0-1-1,1 0 1,-1 1 0,0-1 0,0 0-1,-1 0 1,1 0 0,0 0 0,0 0-1,0-1 1,-3 1 0,-64 16 522,67-16-487,-72 9 797,0-2 0,-1-4 0,-127-9 1,159-2-1386,42 22-11020,1-1 5055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3:41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54 565 5793,'0'0'12806,"-8"-5"-11514,-38-24 1771,105 28-1746,136-1-1303,589-85 50,-543 53-57,-237 33-7,926-113-39,-834 111-87,-96 3 139,0-1 0,-1 1 1,1 0-1,0 0 1,0-1-1,0 1 1,0 0-1,0-1 1,-1 1-1,1 0 1,0 0-1,0-1 1,-1 1-1,1 0 1,0 0-1,0-1 0,-1 1 1,1 0-1,0 0 1,0 0-1,-1 0 1,1 0-1,0-1 1,-1 1-1,1 0 1,0 0-1,-1 0 1,1 0-1,0 0 1,-1 0-1,1 0 1,0 0-1,-1 0 0,1 0 1,0 0-1,-1 0 1,1 0-1,0 0 1,-1 1-1,0-1 37,-11-14-328,12 4 244,0-1 0,-1 0-1,-1 1 1,0-1 0,0 1-1,-1 0 1,0 0 0,-1 0-1,0 0 1,-1 0 0,0 1-1,0 0 1,-1 0 0,0 0-1,0 1 1,-1 0 0,-1 0-1,1 1 1,-1 0-1,-9-7 1,3 5 144,0 0 0,0 1 0,-1 1 0,0 0-1,0 1 1,-1 1 0,0 0 0,0 1 0,0 1 0,0 1-1,0 0 1,-24 0 0,-11 2 550,51 1-664,0-1-1,0 1 1,0-1-1,0 1 1,0-1-1,1 0 1,-1 1-1,0-1 1,0 1-1,0-1 1,0 0-1,0 1 0,1-1 1,-1 1-1,0-1 1,0 0-1,1 1 1,-1-1-1,0 0 1,1 1-1,-1-1 1,0 0-1,1 0 1,-1 1-1,0-1 1,1 0-1,-1 0 1,1 0-1,-1 1 1,1-1-1,16 5 4,0-2-1,0 0 1,0 0 0,1-2-1,-1 0 1,0-1 0,19-2-1,4 1-239,12 0-268,-31-1 172,1 2 0,-1 0 0,1 1 1,-1 1-1,30 7 0,-47-7 323,-1-1-1,0 0 1,0 1-1,0-1 1,-1 1-1,1 0 1,0 0-1,-1 0 0,1 0 1,-1 0-1,1 0 1,-1 1-1,0 0 1,0-1-1,0 1 1,-1 0-1,1 0 1,-1 0-1,1 0 1,-1 0-1,0 0 1,0 0-1,0 0 1,0 0-1,-1 1 1,0-1-1,1 0 1,-1 1-1,0-1 0,-1 0 1,1 1-1,0-1 1,-2 5-1,-2 10 284,0 1 0,-2-1-1,0 0 1,-12 24 0,2-7 215,-2 4 239,-20 66 0,33-89-1098,2 0-1,0 1 0,1 0 0,0 20 1,4-12-5009,8-9-6255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01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581 229 2817,'0'0'18522,"-23"-23"-13625,-27-40-4239,36 44-523,0 1 1,-32-31-1,40 43-88,-1 1-1,-1 0 1,1 0 0,-1 0-1,0 1 1,0 0-1,0 0 1,0 1 0,-1 0-1,1 1 1,-12-2-1,3 1 15,-1 1 0,1 1 0,-29 1 0,40 0-53,1 1 0,0-1 0,0 1 0,0 0 0,0 1 0,0-1 0,0 1 0,0 0-1,0 0 1,0 1 0,1-1 0,-1 1 0,1 0 0,0 0 0,0 1 0,-4 4 0,-9 13 91,2 1 0,0 1 0,2 1 1,0 0-1,2 0 0,0 2 0,2-1 0,1 1 0,-9 52 0,9-22 97,3 0 0,2 1 0,8 100 0,2-111-112,1 0-1,23 71 1,-8-35 25,148 486 915,-164-551-1367,-3-22-1607,-3-30-4009,-2 25 4045,1-14-4778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01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0 148 3729,'0'0'20449,"1"-3"-20235,0 1-157,1 1 0,-1-1 0,1 0 1,-1 1-1,1-1 0,-1 1 0,1-1 0,0 1 0,0 0 1,0-1-1,0 1 0,0 0 0,0 1 0,0-1 0,0 0 0,0 0 1,4 0-1,54-12 759,-20 4-355,130-53 277,-84 28-1635,-74 31-438,-6 2-2484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05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4185,'0'0'15422,"0"-6"-14749,0-19 811,0 20 1046,0 21-1688,12 121-14,-4-68-1800,-4 2-5404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16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0 4585,'0'0'16940,"-124"146"-15804,95-93-400,11 0-384,-5 0-184,11-6-168,0 6-304,12-13-1440,-6-13-3633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06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4337,'0'0'17174,"12"0"-16300,23-5-564,-1-1 0,1-2 0,-2-1 0,45-19 0,51-13-641,-111 40-4802,-29 15-2709,-11 1-1827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06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4065,'0'0'16077,"-8"14"-15315,-42 90 627,44-89-1057,0 0 0,1 0 1,1 1-1,1 0 0,0 0 0,-1 20 1,4-34-296,0 1 0,-1-1 0,1 0 0,0 0 0,1 1 0,-1-1 0,0 0 0,1 0 0,-1 1 1,1-1-1,-1 0 0,1 0 0,0 0 0,0 0 0,0 0 0,0 0 0,1 0 0,2 3 0,-1-3-7,0-1-1,0 0 0,1 0 1,-1 0-1,1 0 0,-1 0 0,1-1 1,-1 1-1,1-1 0,-1 0 1,7-1-1,8-1-154,0 0 0,0-1 1,-1-1-1,1-1 0,-1-1 1,0 0-1,27-15 0,-30 15-650,-14 17-4447,-5 4-623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07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0 390 656,'0'0'18404,"3"5"-17645,3 7-645,-1-1 0,0 1 0,-1 0 0,0 1 0,-1-1 0,-1 1 0,2 12 0,-4-24-37,-1-6 75,0 1-1,0-1 1,1 0 0,0 0-1,0 0 1,0 0-1,1 0 1,0-6-1,1-1-54,3-17-97,1 0 0,2 0 0,0 1 0,15-30 1,-4 5-66,-2 8 175,-7 19 234,0-1 1,-1 0-1,-2-1 0,5-36 0,-18 501 1239,9-418-1087,-1-14-1901,-1-24-12831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07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29 75 2865</inkml:trace>
  <inkml:trace contextRef="#ctx0" brushRef="#br0" timeOffset="1">29 75 2865,'-29'2'16331,"53"-2"-14739,5-10-487,12-1-689,-5-2-296,-1 0-72,-6-1-48,-5 4-792,-12 5-1969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07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 4601,'0'0'17778,"-18"23"-17097,-54 76 217,68-93-763,0-1 0,0 1 0,1 0 0,0 0 0,1 0-1,-1 1 1,1-1 0,0 0 0,1 1 0,-1 0 0,1-1-1,1 1 1,-1 0 0,1 0 0,1-1 0,-1 1 0,1 0-1,0-1 1,3 12 0,-2-15-104,-1 1 1,1-1-1,0 0 0,0 1 1,1-1-1,-1 0 0,0 0 0,1 0 1,0-1-1,0 1 0,0-1 1,0 1-1,0-1 0,0 0 0,1 0 1,-1 0-1,1-1 0,-1 1 1,1-1-1,0 0 0,-1 0 1,1 0-1,0-1 0,0 1 0,4-1 1,2 1 0,1 0 0,-1-1 1,0 0-1,0 0 0,1-2 0,-1 1 1,0-1-1,17-6 0,-18 4-27,0 0 1,-1-1-1,0 0 0,0 0 0,0-1 0,-1 0 1,0-1-1,0 1 0,0-1 0,-1-1 0,9-13 1,-11 16-20,-1-1 1,0 1 0,0-1 0,0 0-1,-1 0 1,1 0 0,-2-1 0,1 1-1,-1 0 1,0-1 0,0 1 0,0-1-1,-1 1 1,0-1 0,-1 1 0,1-1-1,-1 1 1,-3-11 0,3 14-31,-1 0 0,1 0 0,-1 1 0,1-1 1,-1 0-1,0 1 0,0-1 0,0 1 0,-1-1 0,1 1 0,-1 0 0,1 0 1,-1 0-1,0 0 0,1 1 0,-1-1 0,0 1 0,-6-2 0,-5-2-1246,-1 1-1,-28-4 0,-3 0-7301,33 2-183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08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743 1 4977,'0'0'15190,"-13"26"-13284,-168 405 3191,-241 605 453,336-803-4482,57-114-2888,24-89-1919,2-1 0,0 31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12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2 221 3633,'0'0'17041,"0"0"-17033,-1 0 1,1 0 0,0-1 0,0 1-1,0 0 1,0 0 0,0 0-1,0 0 1,0-1 0,0 1 0,0 0-1,0 0 1,0-1 0,-1 1-1,1 0 1,0 0 0,0 0 0,1-1-1,-1 1 1,0 0 0,0 0-1,0 0 1,0-1 0,0 1 0,0 0-1,0 0 1,0 0 0,0-1-1,0 1 1,0 0 0,1 0 0,-1 0-1,0-1 1,0 1 0,0 0-1,0 0 1,0 0 0,1 0 0,-1 0-1,0 0 1,0-1 0,1 1 0,6 13 36,0 0 1,0 1-1,-1 0 1,-1 0-1,4 15 1,17 83 75,-20-60-125,-6-42-103,0 0 1,1 0 0,0 0-1,0 0 1,1 0-1,1-1 1,-1 1 0,2-1-1,-1 1 1,11 17-1,-14-27-44,1 1 1,-1-1-1,1 1 0,0-1 0,-1 1 0,1-1 0,0 1 1,-1-1-1,1 0 0,0 1 0,-1-1 0,1 0 0,0 0 0,0 1 1,-1-1-1,1 0 0,0 0 0,0 0 0,0 0 0,-1 0 0,1 0 1,0 0-1,0 0 0,0 0 0,-1-1 0,1 1 0,0 0 0,0 0 1,-1-1-1,1 1 0,0-1 0,-1 1 0,1 0 0,0-1 0,-1 1 1,1-1-1,-1 1 0,1-1 0,-1 0 0,1 1 0,-1-1 1,1 0-1,-1 1 0,1-1 0,-1 0 0,0 1 0,1-1 0,-1 0 1,0 0-1,0-1 0,16-38-2557,-13 26 2579,-1 0 0,0 0 0,-1 0 0,-1 0-1,-1-18 1,-1 17 1194,-1 1-1,0-1 1,-1 0 0,-1 1-1,0 0 1,-1 0-1,-14-26 1,12 27-638,0-1-1,2 0 0,0-1 1,0 0-1,1 0 1,1 0-1,1 0 0,0-1 1,1 1-1,0-1 1,2-22-1,0 33-426,1 1 1,0 0-1,0 0 0,0-1 0,0 1 0,1 0 1,0 0-1,0 0 0,0 1 0,0-1 0,0 0 1,1 1-1,0-1 0,-1 1 0,1 0 0,1 0 1,-1 0-1,0 1 0,1-1 0,-1 1 0,1-1 1,0 1-1,0 0 0,0 1 0,0-1 0,7-1 1,1-1-19,0 0 1,-1 2-1,1-1 1,1 1-1,-1 1 1,0 0-1,0 1 1,22 2-1,-33-1 14,1-1 0,0 1-1,-1-1 1,1 1 0,-1 0-1,1 0 1,-1 0 0,1 0-1,-1 0 1,1 0 0,-1 0-1,0 0 1,0 0 0,1 1-1,-1-1 1,0 1 0,0-1-1,0 0 1,-1 1 0,1 0-1,0-1 1,0 1 0,-1 0-1,1-1 1,-1 1 0,0 0-1,1-1 1,-1 1 0,0 0-1,0 0 1,0-1 0,0 1-1,0 0 1,-1 3 0,0 1 14,0 1 0,0-1 0,-1 1 0,1-1 1,-1 0-1,-1 1 0,1-1 0,-5 7 0,-78 100 879,31-45-904,72-70-5224,4-11-1356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12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4241,'0'0'14327,"4"2"-13704,-1 0-541,-1 1 1,1 0-1,0 0 0,-1 1 1,0-1-1,1 0 1,-2 1-1,1-1 0,0 1 1,0 0-1,-1-1 1,0 1-1,0 0 0,0 0 1,0 0-1,-1 0 1,1 5-1,13 45 718,-11-46-676,1-1-1,1 0 1,-1 0 0,1 0 0,1 0 0,-1-1-1,1 0 1,0 0 0,7 5 0,-11-9-72,1 0 0,0-1 0,-1 1 1,1-1-1,0 0 0,0 1 1,-1-1-1,1 0 0,0-1 0,0 1 1,0 0-1,0-1 0,1 0 0,-1 0 1,0 0-1,0 0 0,0 0 1,0 0-1,0-1 0,0 0 0,0 1 1,0-1-1,0 0 0,-1-1 0,1 1 1,0 0-1,0-1 0,-1 0 1,5-3-1,1-1-2,-1-1 1,1-1-1,-2 1 1,1-1-1,-1 0 1,0-1-1,-1 0 1,0 0-1,0 0 1,-1 0-1,0-1 1,5-17-1,-4 3-337,0 0-1,-1-1 1,-2 0 0,0-32 0,-2 56 176,0 1 1,0-1-1,0 1 1,0-1-1,-1 0 0,1 1 1,0-1-1,0 1 1,-1-1-1,1 0 1,0 1-1,-1-1 1,1 1-1,0-1 1,-1 1-1,1 0 1,-1-1-1,1 1 1,-1-1-1,1 1 0,-1 0 1,1-1-1,-1 1 1,1 0-1,-1-1 1,1 1-1,-1 0 1,0 0-1,1 0 1,-1 0-1,1 0 1,-1-1-1,0 1 1,1 0-1,-1 0 0,0 1 1,1-1-1,-1 0 1,1 0-1,-1 0 1,0 0-1,1 0 1,-2 1-1,-5 0-4035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12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3017,'0'0'16016,"0"31"-14711,-1 8-991,0-4 9,2 1 1,10 68-1,-4-51-88,-6-34-220,1 1 0,1-1 0,0 0 0,2 0 0,0 0 0,1 0 1,1-1-1,13 26 0,-19-43-136,-1 0 0,1-1 0,0 1 0,-1 0 0,1 0 0,0-1 1,0 1-1,-1 0 0,1-1 0,0 1 0,0-1 0,0 1 0,0-1 0,0 0 1,0 1-1,0-1 0,0 0 0,0 0 0,0 1 0,0-1 0,0 0 1,1 0-1,13-6-4588,-3-8-585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1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17 4113,'0'0'17276,"2"-5"-16458,1-7-601,-7 13 9,-19 26 214,12-12-260,0 2 0,-14 26 0,25-42-183,0 0-1,-1 0 1,1 0-1,0 0 0,0 0 1,0 0-1,0 0 1,0-1-1,0 1 0,0 0 1,0 0-1,0 0 1,1 0-1,-1 0 0,0 0 1,0 0-1,1 0 1,-1-1-1,1 1 0,-1 0 1,1 0-1,-1 0 1,1-1-1,-1 1 0,1 0 1,0-1-1,-1 1 1,1 0-1,0-1 0,0 1 1,-1-1-1,1 1 1,0-1-1,0 0 0,0 1 1,0-1-1,0 0 1,-1 0-1,1 1 0,0-1 1,0 0-1,0 0 1,0 0-1,0 0 0,0 0 1,1 0-1,62 0-1232,-37-1 154,-26 1 1062,1 0 0,-1 0 0,0 0 0,1 0 0,-1 0-1,0 0 1,1 1 0,-1-1 0,0 0 0,0 1 0,1-1 0,-1 1 0,0-1 0,0 1-1,0 0 1,0-1 0,1 1 0,-1 0 0,0 0 0,0 0 0,-1 0 0,1 0-1,0 0 1,0 0 0,1 2 0,-2-1 35,0 0 1,1 0-1,-1 0 0,0 0 1,0 0-1,0-1 0,-1 1 1,1 0-1,0 0 0,-1 0 1,1 0-1,-1 0 0,0-1 1,0 1-1,-1 2 0,-4 7 214,-1-1 1,0 0-1,-1 0 0,-12 12 0,-32 40-953,69-64-8028,1-13 186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25.3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54 1 4033,'0'0'2408,"-53"5"-2280,53-2-136,0 0-608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13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4 123 5865,'0'0'12331,"18"-14"-12148,54-46-125,-44 32-47,-22 8 2610,-7 20-2563,0 0 1,0 0 0,0 0-1,1-1 1,-1 1 0,0 0 0,0 0-1,0 0 1,1 0 0,-1 1 0,0-1-1,0 0 1,1 0 0,-1 0 0,0 1-1,0-1 1,1 0 0,-1 1 0,0-1-1,1 0 1,-2 2 0,-9 7 106,0 1 1,1 0-1,0 0 0,1 1 1,0 0-1,1 1 0,0 0 1,1 1-1,-8 18 0,12-23-145,1 0 0,0 0-1,1 0 1,-2 17 0,3-23-24,0 0-1,-1 1 1,1-1 0,0 0-1,0 0 1,1 1 0,-1-1 0,0 0-1,1 0 1,-1 0 0,1 1-1,0-1 1,-1 0 0,1 0 0,0 0-1,0 0 1,1 0 0,-1 0 0,0-1-1,1 1 1,-1 0 0,4 2-1,0-2-245,0 0 0,1-1 0,-1 0-1,1 0 1,-1 0 0,1-1 0,-1 1-1,1-1 1,-1-1 0,10 0 0,29-12-6007,-7-9-3115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14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0 5337,'0'0'18675,"-19"25"-18511,-60 77-135,61-67-21,18-34-7,0 0 0,0 0 1,0 0-1,0 0 0,0 0 0,0-1 0,0 1 0,0 0 1,0 0-1,0 0 0,0 0 0,0 0 0,1 0 0,-1 0 1,0 0-1,1 0 0,-1 0 0,1-1 0,-1 1 1,2 1-1,0-1 4,0 1 0,0-1 0,1 1 0,-1-1 0,0 0 0,1 0 0,-1 0 0,1-1 1,0 1-1,-1 0 0,1-1 0,5 1 0,3 0 14,11 4-16,-10-3 0,-1 1 1,1 0 0,19 8-1,-29-10-4,0 0-1,0 0 1,0 0-1,0 0 1,0 0-1,0 1 1,0-1-1,-1 1 1,1-1-1,0 1 1,-1 0-1,1-1 1,-1 1-1,0 0 1,0 0-1,0 0 1,0 0-1,0 0 1,0 0-1,0 1 1,0-1-1,-1 0 1,0 0-1,1 1 1,-1 2-1,0-1 4,0 0 0,0 0 0,0-1 0,-1 1 0,1 0 0,-1 0-1,0 0 1,0 0 0,-1-1 0,1 1 0,-1-1 0,-2 6 0,-2-3 13,1 0 0,-1 0-1,0-1 1,-13 10 0,15-12-11,-5 4-123,-1-1 0,0 0 0,-1-1 0,1 0 0,-1-1 0,0 0 0,-15 4 0,-10 0-3198,0-3-3823,6-2-2982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14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0 300 6241,'0'0'10172,"38"-7"-8597,561-116 1371,107 10-1044,17 67-1145,-638 48-1263,49-2-2521,-48-7-3335,-55 2 1442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15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0 4137,'0'0'19032,"-10"3"-18700,2 1-282,0-1 0,0 1 0,0 1 0,0-1 0,1 1 0,0 1 0,0-1 0,0 1 0,1 0 0,0 1 0,0-1 0,-8 12-1,8-10 37,0 0 0,0 1-1,1 0 1,0 0 0,0 0-1,1 0 1,0 0 0,1 1-1,0 0 1,1 0 0,0 0-1,-2 18 1,5-28-84,-1 1 1,1 0-1,-1 0 0,1 0 0,-1-1 1,1 1-1,0 0 0,-1-1 1,1 1-1,0 0 0,-1-1 0,1 1 1,0-1-1,0 1 0,0-1 1,0 0-1,-1 1 0,1-1 0,0 0 1,0 0-1,0 1 0,0-1 1,0 0-1,0 0 0,0 0 0,0 0 1,0 0-1,1 0 0,39-1-94,-29 1 1,18-2-144,38 2-400,-64 1 610,-1-1 1,0 0 0,0 1 0,1 0-1,-1 0 1,0 0 0,0 0-1,0 0 1,0 1 0,0-1 0,0 1-1,-1 0 1,1 0 0,0 0-1,-1 0 1,4 4 0,-5-4 21,1 0 0,-1 0 0,0 0 0,0 0 0,0 1 0,0-1 0,0 0 0,0 1 0,-1-1 0,1 0 1,-1 1-1,0-1 0,0 1 0,0-1 0,0 0 0,0 1 0,0-1 0,0 1 0,-1-1 0,0 1 0,1-1 0,-1 0 0,0 0 0,0 1 1,0-1-1,0 0 0,0 0 0,-1 0 0,1 0 0,-1 0 0,1 0 0,-1 0 0,-3 2 0,-6 6 80,-1-1-1,1 0 1,-2 0 0,-16 8-1,17-10 53,11-6-121,-4 2 34,0 0 1,0 0 0,-1 0 0,1 0-1,-1-1 1,1 0 0,-1 0-1,0 0 1,0-1 0,-9 1-1,14-10-1683,1 6 1172,1-1 1,-1 1 0,0 0-1,1-1 1,-1 1 0,1 0-1,0 0 1,0-1 0,0 1-1,0 0 1,0 0 0,0 0-1,0 0 1,1 0 0,-1 1-1,4-4 1,13-14-5648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16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5401,'0'0'12756,"26"-1"-11829,81-3-283,-100 4-547,-1 0 1,1-1-1,0 0 0,0-1 0,-1 1 1,1-1-1,-1-1 0,1 1 0,-1-1 1,0 0-1,0 0 0,0-1 0,-1 0 1,1 0-1,-1 0 0,0-1 0,0 1 0,7-10 1,-9 11 0,-2 2-59,0 0 0,0 0 0,0 1 0,0-1 0,-1 0 0,1 0 0,0 0 0,-1 0 0,1 0 0,-1 0 0,1 0 0,-1 0 0,1 0 0,-1 0 0,0 0 0,1 0 0,-1 0 0,0 0 0,0 0 0,0-1 0,0 1 0,0-1 0,0 1 35,-1 0 0,1 1 0,-1-1 0,0 0 0,1 1 0,-1-1 0,0 1 0,1-1 0,-1 1 0,0-1 0,0 1 0,0-1 0,1 1 0,-1 0 0,0-1 1,0 1-1,0 0 0,0 0 0,0 0 0,1 0 0,-3 0 0,-4-1 303,-1 1 0,1 1 0,-1-1 0,0 1 0,-11 3 0,8 0-322,0 0 0,1 1-1,0 0 1,0 1 0,0 0 0,1 0 0,-1 1 0,2 0 0,-1 1 0,1 0 0,0 0 0,-7 11 0,10-14-19,1 2 0,-1-1 1,1 0-1,0 1 0,1 0 1,0 0-1,0 0 0,0 0 1,1 0-1,0 1 0,0-1 0,1 1 1,0-1-1,0 1 0,1-1 1,0 1-1,1 0 0,-1-1 1,3 9-1,-2-14-47,-1 0 1,1 0-1,0 0 0,1 0 0,-1 0 1,0 0-1,1 0 0,-1 0 0,1-1 1,-1 1-1,1 0 0,0-1 1,-1 0-1,1 1 0,0-1 0,0 0 1,0 0-1,0 0 0,0 0 0,1 0 1,-1-1-1,0 1 0,0-1 1,3 1-1,61 2-1777,-49-3 895,-12 0 542,-1 0-1,0 0 0,1-1 0,-1 0 1,0 0-1,0 0 0,1 0 0,-1-1 1,0 1-1,5-4 0,31-26-7021,-32 23 5398,10-6-4000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16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0 6321,'0'0'13705,"-24"22"-11717,-74 74-392,91-89-1376,0 1 0,0 0 0,1 0 0,0 1 0,0 0 0,1 0 0,-8 18 0,12-22-114,-1 1 0,1-1 1,0 1-1,1 0 0,-1-1 1,1 1-1,0 0 0,0-1 1,1 1-1,0 0 0,1 6 1,-1-10-87,0 1-1,0-1 1,1 0 0,-1 0 0,0 0 0,1 0 0,0 0 0,-1 0 0,1 0-1,0-1 1,0 1 0,0-1 0,0 1 0,0-1 0,0 0 0,0 1-1,0-1 1,1 0 0,-1-1 0,0 1 0,1 0 0,-1-1 0,0 1 0,1-1-1,3 1 1,11 0 51,0 1-1,27-3 1,-25 0-4,-1 1-368,0-2 0,-1 0 0,0-1 0,0-1 0,0-1 0,0 0 0,-1-1 0,1-1 0,22-13 0,-34 17-495,13-9-48,-15 0-7563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19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64 4297,'0'0'18892,"-7"0"-18073,26-1-644,0-2 0,-1 0 0,1-2 0,-1 0 0,23-9 1,30-8-1131,-59 19-688,0 0 0,0 1 1,22 0-1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1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6361,'0'0'15332,"112"-24"-15108,-71 11-88,0 2-56,1 3-72,-7 0-8,0 6-104,-11-4-1649,5 4-3512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45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12 547 4337,'0'0'14220,"-2"-26"-12574,1 11-1260,-8-165 4108,10 188-4532,1 1 1,0-1 0,0 0 0,0 1-1,1-1 1,6 11 0,2 6 15,26 84 40,-4 1 0,19 118-1,-41-190 8,-8-31-61,-1 0 0,0 0 0,-1 1 0,1-1 1,0 11-1,4-45-786,-6 0 497,1-13 222,-1-1-1,-3 1 0,-1 0 1,-1 0-1,-14-46 0,-69-170 1981,72 205-1113,11 39-525,0 0 0,1 0 0,1-1 1,0 1-1,1-1 0,0 0 0,1 1 0,0-1 0,1 0 0,3-24 0,-1 31-246,0 1 0,1-1 1,-1 1-1,1 0 0,1 0 0,-1 0 1,1 0-1,-1 0 0,2 1 1,-1 0-1,0 0 0,1 0 0,0 0 1,-1 1-1,9-5 0,3-1-93,0 0-1,1 1 1,32-11-1,-24 12-159,1 1 0,0 1 0,0 1 0,1 2 0,-1 0 0,1 2 0,-1 1 0,27 5 0,-47-6 232,-1 2 0,0-1 0,0 1 0,-1-1 0,1 1 0,0 1 0,0-1 0,-1 1 0,0-1 0,1 1 0,-1 1 0,0-1 0,-1 1 0,1-1 0,0 1 0,-1 0 1,0 0-1,0 0 0,0 1 0,-1-1 0,1 1 0,-1 0 0,0-1 0,0 1 0,1 9 0,-1-8 17,-1 1 1,-1 0-1,1-1 1,-1 1-1,0 0 1,-1-1-1,1 1 1,-1 0-1,-1-1 1,1 1-1,-1-1 0,0 0 1,-1 0-1,1 1 1,-1-1-1,0-1 1,-1 1-1,0 0 1,-7 8-1,-33 30 382,-63 50-1,70-65 14,2 2-1,1 1 1,-57 70-1,91-102-389,-4 4-79,1-1-1,1 1 1,-1 0 0,0 0 0,1 0-1,0 0 1,0 0 0,0 1-1,0-1 1,1 1 0,0-1 0,0 1-1,0-1 1,0 1 0,1 5-1,0-9-122,1 0 0,-1-1-1,1 1 1,-1 0 0,1-1-1,0 1 1,0-1 0,-1 1 0,1-1-1,0 1 1,0-1 0,-1 0-1,1 1 1,0-1 0,0 0-1,0 1 1,0-1 0,0 0-1,-1 0 1,1 0 0,0 0-1,0 0 1,0 0 0,0 0-1,0 0 1,0 0 0,0 0-1,1-1 1,2 1-1359,20 0-6088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46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4337,'0'0'17896,"0"33"-17505,0 2-309,6 175 268,0-107-209,-3-33-78,13 75 1,-12-136-167,-4-9 78,1 0 0,-1 1 0,0-1 0,0 0 1,0 0-1,0 0 0,1 0 0,-1 0 1,0 0-1,0 0 0,0 0 0,0 0 1,1 0-1,-1 0 0,0 0 0,0 0 1,0 0-1,1 0 0,-1 0 0,0 0 1,0 0-1,0 0 0,0 0 0,1 0 1,-1 0-1,0 0 0,0 0 0,0-1 1,0 1-1,1 0 0,-1 0 0,0 0 1,0 0-1,0 0 0,0 0 0,0-1 1,0 1-1,1 0 0,-1 0 0,0 0 1,0 0-1,0-1 0,0 1 0,0 0 1,0 0-1,0 0 0,0 0 0,0-1 1,0 1-1,0 0 0,0 0 0,0 0 1,0 0-1,0-1 0,0 1 0,0 0 1,0 0-1,0 0 0,0-1 0,0 1 1,0 0-1,0 0 0,0 0 0,-1 0 1,1-1-1,0 1 0,0 0 0,0 0 1,2-111-10040,-3 53 4744,1-12 1824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25.7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78 1 4305,'-64'26'2455,"51"-20"5999,21-5-8112,0 0-1,1 0 1,-1-1 0,0 0-1,14-1 1,12-1 36,213-15 1762,-168 9-2011,0 3 0,117 6 1,-194 0-367,-1-1-1,1 0 1,0 0 0,0 1 0,0-1 0,0 1 0,0 0-1,0 0 1,-1-1 0,1 1 0,0 0 0,0 1 0,-1-1 0,1 0-1,-1 0 1,2 2 0,4 5-5107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46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20 196 5569,'0'0'16825,"-5"-5"-16445,-10-11-312,16 7-14,5 6-15,-1 1 1,1 0-1,-1 0 0,1 0 0,0 1 0,7-1 1,-8 1-13,264-66 987,-96 3-3299,-156 54 649,-10 4-2481,-23 2-9472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46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 4673,'0'0'14299,"159"-26"-12947,-100 2-712,-1 0-479,1 3-161,-17 2-497,-13 6-2127,-17 5-3049</inkml:trace>
  <inkml:trace contextRef="#ctx0" brushRef="#br0" timeOffset="1">18 449 5457,'0'0'15668,"171"-3"-14500,-106-18-736,6-6-352,-13 1-8,-5 2-72,-17 3-672,-7 5-1273,-23 3-2920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47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66 241 4137,'0'0'9185,"0"23"-6925,0-5-1830,6 141 2337,-1-90-1870,-5-42-791,1 0-1,2 0 0,1 0 0,0-1 0,2 1 0,2-1 1,14 36-1,-11-46-74,-6-17-84,-3-29-355,-2 19 210,-1-23-77,0 0 1,-3 0 0,-1 0 0,-17-62 0,12 65 1677,-2 0 0,-29-53 1,34 71-779,0-1 0,1 0-1,0 0 1,1 0 0,0-1 0,-4-26 0,8 35-578,1 0-1,0 0 1,0 0 0,0 0 0,0 1-1,1-1 1,0 0 0,0 0 0,1 0-1,0 1 1,0-1 0,0 1 0,1-1-1,-1 1 1,1 0 0,1 0 0,-1 0-1,1 0 1,-1 1 0,8-7 0,4-1-71,1 0 1,0 1 0,1 0 0,0 1 0,0 2-1,1-1 1,1 2 0,-1 0 0,1 2 0,0 0-1,1 1 1,-1 0 0,1 2 0,38 0 0,-56 2 5,0 0 0,0 0 0,0 1 1,0-1-1,0 0 0,0 1 0,0 0 0,0-1 1,0 1-1,0 0 0,0 0 0,-1 0 1,1 0-1,0 0 0,0 0 0,-1 1 0,1-1 1,-1 1-1,1-1 0,-1 1 0,2 3 1,0-1-10,-1 1 0,0 0 0,0 0 0,0 0 0,0 0 0,-1 0 0,0 0 0,1 9 1,-1 2 9,-1-1 1,0 1-1,-1 0 0,-1-1 1,-4 20-1,-5-2 113,-1-1 0,-1 0-1,-19 32 1,-11 27 184,35-71-233,-25 65 64,31-77-104,0 0 1,0 0 0,1 0-1,0 0 1,0 0-1,1 1 1,0-1-1,2 14 1,-1-19 4,1-1-1,-1 1 1,1 0 0,0-1 0,0 1 0,0-1 0,0 1 0,0-1 0,1 0 0,-1 0 0,1 0 0,-1 0 0,1-1 0,0 1 0,0-1-1,-1 1 1,1-1 0,0 0 0,0 0 0,0-1 0,7 2 0,19 9 7,-22-7-177,1-1 0,-1 0-1,1-1 1,0 0 0,0 0-1,0 0 1,13 0 0,33-1-5362,-49-1 4583,13 0-5431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48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4425,'0'0'14807,"9"7"-13777,6 9-475,0 0 1,-1 1 0,0 1-1,-2 0 1,21 38 0,-33-56-546,5 10 59,1 0-1,0-1 0,0 0 1,9 11-1,-14-19-43,1 1 1,-1-1-1,0 1 0,1-1 0,-1 0 1,1 0-1,-1 1 0,1-1 0,0 0 1,-1 0-1,1-1 0,0 1 0,0 0 1,0 0-1,0-1 0,-1 1 0,1-1 1,0 0-1,0 0 0,0 1 0,0-1 1,0 0-1,0-1 0,0 1 0,0 0 1,0-1-1,0 1 0,0-1 0,0 1 1,-1-1-1,1 0 0,3-1 0,2-5 143,1-1-1,-1 1 0,0-1 1,-1-1-1,0 1 0,0-1 1,-1 0-1,7-17 0,-5 13-79,2-5-686,3-3 1029,-1-1 0,11-34 0,-14 21-2976,-5-4-4150,38 36-8298,-24 3 14865,-4 0 108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49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0 3849,'0'0'11125,"6"3"-9242,-5-3-1836,0 0 0,0 0 0,-1 0 0,1 0 1,0 0-1,0 1 0,-1-1 0,1 0 0,0 1 0,-1-1 0,1 1 0,0-1 1,-1 0-1,1 1 0,0-1 0,-1 1 0,1 0 0,-1-1 0,1 1 0,-1 0 0,1-1 1,-1 1-1,0 0 0,1-1 0,-1 1 0,0 0 0,0 0 0,1-1 0,-1 1 1,0 0-1,0 0 0,0-1 0,0 3 0,-18 25 1376,2-5-693,10-15-505,-2 1 69,1 1 1,0 0-1,1 0 1,0 1-1,1-1 0,0 1 1,0 0-1,1 1 0,1-1 1,0 1-1,0 0 1,0 13-1,3-25-276,1 1 0,-1 0 0,1-1 0,-1 1 1,1-1-1,-1 1 0,1-1 0,-1 1 0,1-1 0,0 1 0,-1-1 1,1 1-1,-1-1 0,1 0 0,0 0 0,0 1 0,-1-1 0,1 0 0,0 0 1,0 0-1,-1 0 0,1 1 0,0-1 0,0 0 0,-1 0 0,1-1 1,0 1-1,0 0 0,-1 0 0,1 0 0,0 0 0,-1-1 0,1 1 0,0 0 1,-1-1-1,1 1 0,0 0 0,0-2 0,34-12 276,-13-2-562,0-2 0,33-33-1,-10 8-1221,-44 45 1429,0-1-1,-1 0 1,1 1-1,0-1 1,-1 1-1,1-1 1,-1 1-1,1-1 1,-1 1-1,0-1 1,1 1-1,-1 0 1,0-1-1,0 1 1,0-1-1,0 1 1,-1 1-1,2 40 66,-2-26 343,1-13-675,0-1 0,0 1 0,0-1 0,0 1 1,0-1-1,1 0 0,-1 1 0,3 4 0,-2-7-68,-1 1 1,1-1-1,0 0 1,0 0-1,0 0 0,0-1 1,0 1-1,0 0 1,1 0-1,-1 0 1,0-1-1,0 1 0,0-1 1,1 1-1,-1-1 1,0 1-1,1-1 1,-1 0-1,0 0 0,1 1 1,-1-1-1,1 0 1,-1 0-1,0-1 1,2 1-1,9 0-6862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3849,'0'0'16962,"2"12"-16858,14 134 704,-5 221-1,-11-361-993,3 24-287,-3-30 204,1 1-1,-1 0 1,0 0-1,1 0 0,-1 0 1,1 0-1,-1 0 1,1 0-1,-1-1 0,1 1 1,0 0-1,0-1 1,-1 1-1,1 0 1,0-1-1,0 1 0,0-1 1,-1 1-1,1-1 1,0 1-1,0-1 0,0 0 1,0 1-1,0-1 1,0 0-1,2 0 0,9 1-4872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49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4729,'0'0'14926,"6"26"-13937,22 81-207,-27-103-718,0 0 1,1 0-1,-1 0 0,1 1 1,0-2-1,0 1 0,1 0 1,-1 0-1,1-1 0,0 1 1,0-1-1,0 0 1,0 0-1,0 0 0,1 0 1,0-1-1,-1 1 0,1-1 1,0 0-1,5 2 0,-1-2 55,0 0-1,1-1 0,0 0 0,-1 0 1,1-1-1,0 0 0,9-1 0,-4 0 61,-10 1-117,1-1-1,-1 0 0,1 0 0,-1 0 0,0-1 0,0 0 0,1 1 1,-1-1-1,0-1 0,0 1 0,-1-1 0,1 1 0,-1-1 1,1 0-1,-1 0 0,0-1 0,0 1 0,0-1 0,0 1 0,-1-1 1,1 0-1,-1 0 0,3-7 0,-2 4-214,-1 0 0,1 0 0,-1 0-1,-1 0 1,1 0 0,0-9 0,-2 10-702,0 0 1,0 0-1,0 0 0,-1 0 1,0 1-1,0-1 1,-3-9-1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0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2601,'0'0'10182,"15"-3"-8163,-13 3-1953,9-1 378,0-1 0,-1 0 0,1-1 1,0 0-1,-1-1 0,1 0 0,-1-1 0,0 0 0,12-8 0,-14 6 38,-5 6-329,0 0 0,-1-1 0,0 0 0,1 1 1,-1-1-1,0 0 0,0 0 0,0 0 0,0 0 0,0-1 0,-1 1 0,1-1 1,-1 1-1,1-1 0,-1 1 0,2-6 0,-3 7 477,-4 2-599,1 0 1,-1 0-1,1 0 1,0 1 0,0 0-1,0-1 1,0 1-1,0 0 1,0 1 0,1-1-1,-1 0 1,1 1-1,-4 4 1,-2 1 59,-8 6 240,1 1 1,0 1-1,-19 28 0,29-37-142,0 1-1,1-1 0,0 1 0,0 0 0,1 0 0,0 1 0,0-1 0,1 1 0,0-1 0,1 1 0,-1 13 0,2-20-156,0-1-1,0 1 0,1 0 1,-1-1-1,0 1 1,1 0-1,0-1 0,-1 1 1,1-1-1,0 1 1,0-1-1,0 1 1,0-1-1,0 0 0,0 1 1,0-1-1,0 0 1,1 0-1,-1 0 0,0 0 1,1 0-1,-1 0 1,1 0-1,-1 0 1,1 0-1,-1-1 0,1 1 1,0-1-1,-1 1 1,4 0-1,7 1 67,-1-1 0,1 0 0,18 0 1,-22-1-74,18 0-121,1-2 0,46-7-1,-57 6-663,0-2 0,0 0 1,17-8-1,20-11-5846,-44 18 1420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0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41 292 4993,'0'0'11512,"8"29"-9736,1 0-1379,56 162 1737,75 124-749,-137-313-1410,-6-15-165,-8-21-306,-176-253 625,181 279-66,-2-4 36,1-1 1,0 0-1,0 0 0,2-1 1,-1 0-1,2 0 0,0 0 1,1 0-1,0-1 0,1 1 1,0-1-1,2 0 0,0-18 1,1 20-23,0 0 1,1 0-1,0 0 1,1 1-1,1-1 1,0 1-1,0 0 1,1 0-1,1 1 1,0-1 0,1 1-1,0 0 1,0 1-1,1 0 1,13-13-1,-8 12-91,0 1-1,1-1 1,0 2-1,1 0 1,0 1-1,0 0 0,1 2 1,0-1-1,0 2 1,0 0-1,1 1 1,0 1-1,-1 0 1,1 1-1,1 1 1,-1 1-1,0 0 1,0 2-1,17 2 0,-26-2 9,-1 0 0,0 0 0,0 0-1,0 1 1,0 0 0,-1 1-1,1-1 1,-1 1 0,0 1-1,0-1 1,0 1 0,0 0-1,-1 0 1,0 1 0,0-1-1,-1 1 1,1 0 0,-1 1-1,-1-1 1,1 1 0,5 13 0,-6-11 22,0 0 1,-1 0 0,0 1 0,-1-1-1,1 1 1,-2-1 0,1 1 0,-1-1-1,-1 1 1,0 0 0,0-1 0,-1 0-1,0 1 1,-1-1 0,0 0 0,0 0-1,-5 9 1,-10 11 235,-2-1 0,-1-1-1,-1 0 1,-1-2 0,-1-1-1,-1-1 1,-34 24 0,25-27-187,60-45-8508,-7 9 2805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5705,'0'0'15339,"10"32"-14168,5 11-850,1 6 236,14 76-1,10 61 287,-46-266-8225,-4 38 2243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27.1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 35 488,'0'0'13271,"-3"2"-12139,-13 3-246,12-4 1009,13-1-1075,42 0-141,493-21 348,-367 5-4551,-140 11-1379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1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1 207 5153,'0'0'16028,"165"-69"-15580,-83 45-328,6-5-48,-5 6-72,-7-1-568,-17 5-1633,-12 9-1808,-29 2-1456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2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95 143 5705,'0'0'16652,"165"-37"-16476,-106 8-168,11 2-8,-17 4-1953,-6 9-2528,-17 1-1192</inkml:trace>
  <inkml:trace contextRef="#ctx0" brushRef="#br0" timeOffset="0.97">1 474 7298,'0'0'15115,"164"19"-14651,-99-38-256,0-5-96,-6-5-40,-6 5-72,-12 6-40,-12 2-768,-11 3-569,-6 2-1623,-12 3-2705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2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62 379 4609,'0'0'10412,"7"25"-8731,-4-12-1478,51 161 1660,-39-129-1472,-6-15-224,2-1 1,1 0-1,1-1 1,23 38-1,-19-48-67,-17-18-105,0 0 1,0 0 0,1 1 0,-1-1 0,0 0-1,1 0 1,-1 0 0,0 0 0,0 0 0,1 0-1,-1 1 1,0-1 0,1 0 0,-1 0 0,0 0-1,1 0 1,-1 0 0,0 0 0,1 0 0,-1 0-1,0 0 1,1 0 0,-1-1 0,0 1 0,1 0-1,-1 0 1,0 0 0,1 0 0,-1 0 0,0-1 0,0 1-1,1 0 1,-1 0 0,0 0 0,0-1 0,1 1-1,-1 0 1,0 0 0,0-1 0,1 1 0,-1 0-1,0-1 1,0 1 0,0 0 0,0 0 0,0-1-1,0 1 1,0 0 0,1-1 0,-1 1 0,0 0-1,0-1 1,0 1 0,0 0 0,0-1 0,0 1-1,-1 0 1,1-1 0,0 1 0,0 0 0,0-1-1,0 1 1,0 0 0,-1-1 0,1-12-679,-1 1 0,0-1 0,-1 1 1,0-1-1,-1 1 0,-1 0 0,0 0 0,-6-12 0,-7-9-362,-32-46-1,47 76 1042,-42-59 83,24 35 1717,1 0 0,-28-55 1,42 73-1348,1-1 1,1 0 0,0 0-1,0 0 1,1 0 0,0-1-1,1 1 1,0-1 0,1 1-1,0-1 1,0 1 0,1 0-1,3-15 1,-1 18-403,-1 0-1,1 0 1,1 0 0,0 1 0,0-1 0,0 1-1,0 0 1,1 0 0,0 0 0,1 1-1,-1 0 1,7-5 0,10-7 86,47-29 0,-49 34-156,1 1 0,1 0 0,-1 2 0,1 0 0,1 1 0,0 2 0,0 0 0,0 1 0,1 2 0,33-2 0,-55 5 17,0 1-1,1-1 0,-1 1 0,0-1 0,1 1 0,-1 0 1,0 0-1,0 0 0,0 0 0,0 0 0,0 0 0,0 0 0,0 1 1,0-1-1,0 1 0,0 0 0,-1-1 0,1 1 0,-1 0 1,1 0-1,-1 0 0,0 0 0,0 0 0,0 0 0,0 0 0,0 1 1,0-1-1,-1 0 0,1 0 0,0 5 0,1 8 21,-1 0-1,0 0 0,-2 28 1,1-33 14,-3 16 219,0 1 1,-2-1 0,-1 0-1,-1 0 1,-14 32 0,-62 125 1389,55-126-1203,24-49-396,1 1 1,-1 0 0,2 0 0,0 0 0,0 0-1,0 0 1,1 1 0,1-1 0,0 18 0,1-27-31,-1 1 0,1 0-1,-1-1 1,1 1 0,0-1 0,-1 1 0,1-1 0,0 1 0,-1-1 0,1 1 0,0-1 0,0 0 0,0 1 0,-1-1 0,1 0 0,0 0 0,0 0 0,0 0 0,0 1 0,-1-1 0,1 0 0,0 0 0,0-1-1,0 1 1,1 0 0,27-2 106,-27 2-96,11-2-65,1-1 0,-1 0 0,0-1 0,-1-1 0,1 0 0,19-11 0,-18 9-962,0 0 0,0 1 1,1 0-1,25-5 0,-18 8-2800,-9 0-2157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3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0 5673,'0'0'14059,"-16"32"-11812,-215 474 3551,-14-74-1961,151-279-3131,46-67-638,70-118-12924,-10 18 6295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4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7682,'0'0'10297,"18"-8"-9763,-14 6-511,124-47 403,-106 41-388,0 2-1,0 0 1,0 2-1,44-3 0,-65 7-18,0 0 0,-1 0-1,1 0 1,0 0-1,0 0 1,-1 1 0,1-1-1,0 0 1,0 1 0,-1-1-1,1 0 1,0 1-1,-1-1 1,1 1 0,0-1-1,-1 1 1,1-1-1,-1 1 1,1 0 0,-1-1-1,1 1 1,-1 0-1,1-1 1,-1 1 0,0 0-1,1 0 1,-1 1-1,5 30 896,-6-23-614,0 0 1,0 0-1,-1 0 0,0 0 1,-3 10-1,-8 7 314,0-1-1,-18 23 1,19-30-68,0 0 0,1 1 0,1 1 0,1-1 0,-10 31 0,19-49-532,-1 0 0,1 0 0,-1 0 0,1 1 0,-1-1 0,1 0 0,0 0 0,0 1 0,-1-1 0,1 0 0,0 0 0,0 1 0,0-1 0,1 0 0,-1 1 0,0-1 0,0 0 0,1 0 1,-1 0-1,1 1 0,-1-1 0,1 0 0,-1 0 0,1 0 0,0 0 0,-1 0 0,1 0 0,0 0 0,0 0 0,0 0 0,0 0 0,0 0 0,2 1 0,1-1 6,0-1 0,1 1 0,-1 0 1,1-1-1,-1 0 0,1 0 0,-1 0 0,6-2 1,-2 2-4,11-3 21,-1-1 0,37-11 0,10-3-1625,-40 11-764,-15 2-1106,-2 1-1404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4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3305,'0'0'17435,"153"-5"-17699,-100 2-2808,-17 0-3458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4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15251,'0'0'7890,"165"-5"-7890,-118-6-632,-6 3-1729,-17 8-4064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5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 8666,'0'0'14864,"-15"24"-13310,-24 43-68,2 2 1,3 2-1,-39 121 0,67-172-1257,2 1 1,0 0-1,1 0 0,0 29 0,3-45-203,0 0 0,0 1-1,1-1 1,-1 0 0,1 1 0,1-1-1,-1 0 1,1 0 0,-1 0 0,2 0-1,-1 0 1,0 0 0,1 0-1,0-1 1,0 0 0,0 1 0,1-1-1,0 0 1,-1 0 0,1-1 0,1 1-1,4 2 1,3 0-23,0-1-1,0-1 1,0 0-1,1 0 1,-1-1-1,1-1 1,0 0-1,25 0 1,-9-2-52,0-2 0,55-9 0,-67 8-178,0-2 1,0-1-1,26-11 0,-36 14 49,-1 0-1,1-1 1,0 0-1,-1 0 1,0-1-1,0 0 1,0 0-1,0 0 1,-1-1 0,7-9-1,-11 14 77,-1 1 1,0-1-1,0 1 0,1-1 0,-1 1 0,0-1 1,0 1-1,0-1 0,0 1 0,0-1 1,0 1-1,0-1 0,0 1 0,0-1 1,0 1-1,0-1 0,0 1 0,0-1 1,0 1-1,-1-1 0,1 1 0,0-1 0,0 1 1,0-1-1,-1 1 0,1-1 0,0 1 1,-1 0-1,1-1 0,0 1 0,-1-1 1,1 1-1,-1 0 0,1 0 0,0-1 1,-1 1-1,1 0 0,-1 0 0,1-1 1,-1 1-1,1 0 0,-1 0 0,1 0 0,-1 0 1,1 0-1,-1 0 0,1 0 0,-1 0 1,1 0-1,-1 0 0,1 0 0,-1 0 1,0 0-1,-38 0-5782,31 0 3056,-23 0-7473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6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1 245 6465,'0'0'15552,"0"24"-15118,6 188 937,-6-130-1012,-1-82-354,1 1 1,0-1-1,0 0 0,0 0 0,0 0 1,0 1-1,0-1 0,0 0 0,0 0 1,0 1-1,0-1 0,-1 0 0,1 0 1,0 0-1,0 1 0,0-1 0,1 0 1,-1 0-1,0 1 0,0-1 0,0 0 1,0 0-1,0 0 0,0 1 0,0-1 1,0 0-1,0 0 0,0 0 0,1 1 1,-1-1-1,0 0 0,0 0 0,0 0 1,0 0-1,0 1 0,1-1 0,-1 0 1,0 0-1,0 0 0,0 0 0,1 0 1,-1 0-1,0 0 0,0 0 0,0 1 1,1-1-1,-1 0 0,0 0 0,0 0 1,1 0-1,-1 0 0,0 0 0,0 0 1,1 0-1,-1 0 0,0 0 0,0-1 1,0 1-1,1 0 0,-1 0 0,0 0 1,0 0-1,0 0 0,1 0 0,-1 0 1,0 0-1,0-1 0,10-14 406,-1-24-328,6-57 0,-12 60-83,3 0 1,15-54-1,-11 58 0,-2 6-59,1 0 0,1 1 0,1 0 0,16-26 0,-27 49 51,1 1 0,0 0 0,0 0-1,-1-1 1,1 1 0,0 0 0,0 0-1,0 0 1,0 0 0,0 0 0,1 0-1,-1 0 1,0 0 0,0 1 0,1-1-1,-1 0 1,0 1 0,3-1 0,-4 1-4,1 0 0,0 0 0,0 0-1,-1 1 1,1-1 0,0 0 0,-1 1 0,1-1 0,-1 0 0,1 1 0,0-1 0,-1 1 0,1-1 0,-1 1-1,1-1 1,-1 1 0,1 0 0,-1-1 0,0 1 0,1 0 0,-1-1 0,0 1 0,1 0 0,-1 1 0,3 8-78,0 0 1,-1 0 0,2 20 0,-3-22 148,5 55-43,-3-31 101,1 0 0,1 0 0,18 61 0,-23-93-102,0 1 0,0-1 0,0 1 0,0 0 0,1-1 0,-1 1 0,0-1 0,0 1 0,0-1 0,1 1 0,-1 0 0,0-1-1,1 1 1,-1-1 0,0 0 0,1 1 0,-1-1 0,1 1 0,-1-1 0,1 1 0,-1-1 0,1 0 0,-1 1 0,1-1 0,-1 0 0,1 0 0,-1 0-1,1 1 1,-1-1 0,1 0 0,0 0 0,-1 0 0,1 0 0,-1 0 0,1 0 0,0 0 0,-1 0 0,1 0 0,-1 0 0,1 0 0,-1 0 0,1 0 0,0-1-1,-1 1 1,1 0 0,-1 0 0,1-1 0,-1 1 0,1 0 0,-1-1 0,1 1 0,-1 0 0,1-1 0,-1 1 0,0-1 0,1 1 0,0-1 0,20-31 813,93-237-877,-92 212-699,-6 28 419,-7 22 97,-5 21-129,3 283 1459,-7-284-1425,1 2 446,0-1 0,0 1-1,2-1 1,4 20 0,-6-31-384,1 1-1,0 0 1,-1 0-1,1-1 1,0 1-1,1-1 1,-1 0-1,5 5 1,-5-6-333,1 0-1,-1 0 1,1 0-1,0 0 1,-1 0-1,1-1 1,0 0-1,0 1 1,0-1-1,0 0 1,0-1-1,4 2 1,17-1-10610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6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66 403 7586,'0'0'9903,"2"25"-7877,-1 0-1614,2 25 309,2-1 0,13 58 0,-15-97-666,13 43 147,-15-49-196,0-1 1,1 1-1,-1-1 0,1 0 1,0 0-1,0 0 0,0 0 0,1 0 1,-1 0-1,1-1 0,-1 1 1,4 2-1,-5-5-42,-1 1 0,1-1 0,-1 1 0,1-1 0,-1 0 0,1 1 0,0-1 0,-1 0 0,1 0 0,-1 0 0,1 1 0,0-1 0,-1 0 0,1 0 0,0 0 0,-1 0 0,1 0 0,0 0 0,-1 0 1,1 0-1,0 0 0,-1 0 0,1-1 0,-1 1 0,1 0 0,0 0 0,-1-1 0,1 1 0,-1 0 0,1-1 0,0 1 0,-1 0 0,1-1 0,-1 1 0,0-1 0,1 1 0,-1-1 0,1 1 0,-1-1 0,0 1 0,1-1 0,-1 0 0,0 1 0,1-1 0,-1 1 0,0-1 1,0 0-1,0 1 0,0-1 0,1-1 0,2-39-3059,-3 36 2663,-1-9-56,0 1 0,-1-1 1,0 1-1,-1 0 1,0 0-1,-1 0 0,-7-15 1,-47-82 2344,37 73 490,-17-40 1,33 63-1804,0 1-1,1-1 1,0 1 0,1-1-1,0 0 1,2-1-1,-1-15 1,3 22-394,0 0 1,0 0-1,1 0 0,1 0 1,-1 0-1,1 1 0,0-1 1,1 1-1,0-1 1,0 1-1,1 1 0,-1-1 1,1 0-1,1 1 0,-1 0 1,1 1-1,1-1 1,-1 1-1,9-6 0,4-2-155,0 1 0,1 0 1,1 2-1,-1 0 0,40-11 0,-45 17-80,1 1 0,-1 0 0,1 1 1,27 1-1,-41 1 89,-1 1 0,1-1 0,-1 0 0,1 1 0,0-1 0,-1 1 0,1 0 0,-1 0 0,0-1-1,1 1 1,-1 0 0,0 0 0,1 0 0,-1 0 0,0 0 0,0 1 0,0-1 0,0 0 0,0 0 0,0 1 0,0-1 0,0 1 0,-1-1 0,1 1 0,0-1 0,-1 1 0,0-1 0,1 1 0,-1 0 0,0-1 0,1 3 0,2 59 1228,-3-53-934,-1 4-43,-1 0-1,0 0 1,-1 0-1,-1 0 1,0 0-1,-1-1 1,0 0-1,-1 0 1,-8 13-1,-12 17 718,-37 48-1,62-89-1137,0 0 1,-1 0-1,1 0 1,0 0-1,-1 0 1,1 0-1,-1-1 1,0 1-1,0-1 1,0 1-1,0-1 1,0 0-1,0 1 1,0-1-1,0 0 1,0 0-1,0-1 1,0 1-1,-1 0 1,1-1-1,0 1 1,-1-1-1,1 0 1,0 0-1,-1 0 1,1 0-1,-5-1 1,-5-8-7396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28.7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3473,'0'0'9786,"11"153"-9290,7-92-64,6 5 64,-7 6 64,1-1-128,-6-2-144,-1-2-184,-5-7-8,0-7-96,6-2-160,-6-11-2168,-6-14-3841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7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0 128 8314,'0'0'14728,"14"12"-14386,124 121 761,-137-132-1093,0 1 1,1-1 0,-1 1 0,0-1 0,1 0-1,-1 1 1,1-1 0,-1 0 0,1 0 0,-1 0-1,1 0 1,0-1 0,0 1 0,-1 0 0,1-1-1,0 1 1,0-1 0,0 1 0,0-1 0,-1 0-1,1 0 1,0 0 0,0 0 0,0 0 0,0 0-1,0-1 1,0 1 0,-1-1 0,1 1 0,0-1-1,0 0 1,-1 1 0,1-1 0,0 0 0,-1 0-1,1 0 1,-1-1 0,1 1 0,-1 0 0,1 0-1,-1-1 1,2-2 0,6-7 43,-1-1-1,0 0 1,-1 0 0,10-23-1,-7 16 37,-6 8 46,1 0-1,-2 0 0,6-22 1,10-30-1413,-18 60 487,1-1 0,0 1-1,0 0 1,1-1 0,-1 1-1,1 0 1,-1 1-1,5-5 1,5-3-6157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7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0 3369,'0'0'18798,"-20"24"-17237,-58 74-608,75-95-897,0 1 0,1-1 0,0 1 0,0-1 0,0 1 0,0 0 0,1 0 0,-1 0 0,1 0 0,0 0 0,0 0 0,-1 8 0,3-10-33,-1-1 0,0 0 0,0 1 0,1-1 0,-1 0 0,1 0 0,-1 1 0,1-1 0,-1 0 0,1 0 0,0 0 0,-1 1 0,1-1 0,0 0 0,0 0 0,0 0 0,0 0 0,0-1 0,0 1 0,0 0 0,1 0 0,-1 0 0,0-1 0,2 1 0,3 1 33,0 0 1,0-1-1,-1 0 1,1 0-1,0-1 0,1 0 1,-1 0-1,0 0 1,0-1-1,10-2 0,-3-1-150,-1-2 0,1 1 0,-2-2 0,1 1 0,-1-2 0,1 1 0,-2-2 0,0 1 0,13-15-1,-8 11-197,-15 12 290,-1 0 0,1 0 1,0 0-1,0 0 0,0 0 0,0 0 0,0 0 1,0 0-1,0 0 0,0 1 0,1-1 1,-1 0-1,0 0 0,0 0 0,0 0 1,0 0-1,0 0 0,0 0 0,0 0 1,0 0-1,0 0 0,0 1 0,0-1 1,0 0-1,0 0 0,0 0 0,0 0 1,0 0-1,0 0 0,1 0 0,-1 0 1,0 0-1,0 0 0,0 0 0,0 0 1,0 0-1,0 0 0,0 0 0,0 0 1,0 0-1,1 0 0,-1 0 0,0 0 1,0 0-1,0 0 0,0 0 0,0 0 1,0 0-1,0 0 0,0 0 0,0 0 1,1 0-1,-1 0 0,0 0 0,0 0 1,0 0-1,0 0 0,0 0 0,0 0 1,0 0-1,0 0 0,0 0 0,0-1 1,-3 16-168,-7 14-52,5-20-26,1-1 1,0 1-1,0 0 0,1 0 0,0 0 0,0 0 0,1 1 0,-1 12 1,15-20-7869,0-2 207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7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15715,'0'0'11915,"6"159"-11459,5-87 240,1-6-304,0 6-184,0-3-136,-6-14-72,5-2-72,-11-13-1224,0-6-1617,0-15-2168,0-9-3977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8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8370,'0'0'13456,"12"27"-12839,37 81 2,-48-105-562,0-1 0,0 1 0,0 0-1,0-1 1,1 1 0,-1-1 0,1 0 0,-1 1-1,1-1 1,0 0 0,0 0 0,0 0 0,1 0-1,-1-1 1,0 1 0,1-1 0,-1 1-1,1-1 1,-1 0 0,1 0 0,-1 0 0,1 0-1,0 0 1,0 0 0,-1-1 0,1 1 0,0-1-1,0 0 1,5 0 0,-3-2-1,1 1 0,-1-1 0,0 0 0,0 0 0,0 0 0,-1-1 0,1 1 0,-1-1 0,1 0-1,4-5 1,7-6-44,-1 0-1,-1-1 0,0-1 0,-1 0 0,-1-1 1,0-1-1,-2 1 0,0-2 0,14-33 0,-22 36-302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04:14:58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9882,'0'0'14965,"25"-5"-14073,83-22-593,-97 24-365,1 0 1,-1-1 0,0 0 0,-1 0-1,1-1 1,-1-1 0,0 0 0,0 0 0,13-13-1,-22 19-72,-4 1 75,-17 12 438,1 1 0,1 0-1,1 1 1,0 1 0,-25 30-1,34-37-76,0 1-1,1-1 0,1 2 0,0-1 0,0 0 0,1 1 0,0 0 0,1 0 1,0 1-1,1-1 0,0 1 0,1 0 0,-1 12 0,3-22-274,1 0-1,-1 1 1,1-1-1,-1 0 1,1 0-1,0 0 1,0 0-1,0 0 1,0 0-1,0-1 1,1 1-1,-1 0 1,1 0 0,-1-1-1,1 1 1,-1-1-1,1 0 1,0 1-1,0-1 1,-1 0-1,1 0 1,0 0-1,0 0 1,0 0-1,1 0 1,-1-1-1,0 1 1,0-1-1,3 1 1,12 2 29,-1 0-1,32 0 1,-39-3-24,-4 0-21,15 2-264,0-1 0,0-1 0,-1-1-1,1-1 1,0 0 0,-1-2 0,28-8 0,-24 4-1511,-1-2-1,1 0 1,20-15 0,-15 2-4932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37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7 1744,'0'0'13557,"-9"-4"-10873,-11 2-2495,0 1 0,-1 2 0,1 0 0,0 1 0,0 1 0,0 0 0,0 2 0,1 0-1,0 2 1,-23 10 0,33-13-192,1 0-1,0 1 1,0 0-1,1 0 0,-1 1 1,1-1-1,0 2 1,1-1-1,0 1 0,0 0 1,0 0-1,1 1 1,0 0-1,0 0 0,1 0 1,0 0-1,1 1 1,-1-1-1,2 1 1,-1 0-1,1 0 0,1 0 1,-1 0-1,1 17 1,1-24-9,1 0 0,-1 0 0,1 0 0,0 1 0,0-1 0,-1 0 0,1 0 0,1 0 0,-1 0 0,0 0 0,0 0 0,1-1 0,-1 1 0,1 0 0,-1-1 0,1 1 0,0-1 0,0 1 0,0-1 0,-1 0 0,1 0 0,1 0 0,-1 0 0,0 0 0,0 0 0,0-1 0,0 1 0,0-1 0,1 1 0,-1-1 0,0 0 0,4 0 0,13 2-47,1-1 1,36-2-1,-30 0 40,-8 0-9,-1 1 1,1 1 0,0 1-1,0 1 1,-1 0 0,20 7-1,-30-7 22,-1 0-1,1 0 1,-1 1 0,1 0-1,-1 0 1,0 0-1,-1 1 1,1 0 0,-1 0-1,0 0 1,0 1-1,0-1 1,-1 1 0,0 1-1,0-1 1,-1 0-1,5 11 1,-4-6 3,0 0 0,-1 0 1,0 0-1,0 1 0,1 22 0,-4-30 3,0 0-1,0 1 1,0-1 0,0 0 0,-1 0-1,1 1 1,-1-1 0,0 0 0,-1 0-1,1 0 1,-1 0 0,1 0-1,-1 0 1,0 0 0,-1-1 0,1 1-1,-1-1 1,1 0 0,-5 4-1,-10 5 44,-1-1 0,0 0-1,-1-2 1,0 0 0,0-1-1,-1-1 1,0-1 0,0 0-1,0-2 1,-1 0 0,0-2 0,0 0-1,1-1 1,-1-1 0,-39-6-1,55 6-106,1-1-1,0 0 1,-1 0 0,1-1-1,0 1 1,-1-1 0,-5-3-1,-4-9-2200,8-5-5005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38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8690,'0'0'8955,"4"3"-8900,1 3 35,0 0 1,0 0 0,0 1 0,-1-1-1,0 1 1,-1 0 0,0 0-1,0 0 1,0 1 0,-1-1 0,0 1-1,2 11 1,12 104 890,-15-116-938,0 209 1151,-4-145-789,8 88 0,-4-155-397,0 0 1,0 0-1,1 1 0,-1-1 0,1 0 0,0 0 0,0-1 0,0 1 0,1 0 0,0-1 0,-1 1 0,1-1 0,0 0 0,1 0 1,-1 0-1,0 0 0,1-1 0,0 1 0,-1-1 0,1 0 0,0 0 0,0 0 0,8 2 0,-4-1-94,0-1 1,1 0-1,-1 0 0,1-1 0,-1 1 0,1-2 0,0 1 1,-1-2-1,1 1 0,0-1 0,10-2 0,-17 2-102,1 0-1,-1 0 0,0 0 1,0 0-1,0-1 1,0 1-1,-1-1 1,1 1-1,0-1 0,-1 0 1,1 1-1,-1-1 1,1 0-1,-1 0 1,0 0-1,0 0 1,2-3-1,7-24-5741,-4 11 240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39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10234,'0'0'7786,"94"-82"-8514,-58 61-1249,-13 2-2512,-5 6-2552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39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3793,'0'0'11073,"28"-5"-10632,87-21-177,-110 24-205,1 0 0,0 0 0,-1-1 1,1 0-1,-1 0 0,0 0 0,0-1 0,0 0 0,0 0 0,-1 0 0,0 0 0,0-1 0,0 0 0,0 1 0,-1-2 0,1 1 0,-2 0 0,1-1 0,0 1 0,-1-1 0,0 0 0,0 1 0,-1-1 0,1 0 1,-1 0-1,-1-1 0,1 1 0,-1-7 0,-1 12-38,0 1 0,0-1 0,0 1 0,0 0 0,0-1 0,0 1 1,0 0-1,0-1 0,0 1 0,0 0 0,0 0 0,0 0 0,0 0 0,0 0 0,0 0 1,0 0-1,0 0 0,0 1 0,0-1 0,0 0 0,0 1 0,0-1 0,-1 1 0,-6 3-13,0 0 0,0 1 0,1 0 0,-1 1 0,1-1 0,1 1-1,-1 1 1,1-1 0,0 1 0,0 0 0,1 1 0,-8 12-1,7-10 1,1 0 0,0 0 0,0 1 0,1 0 0,1-1 0,0 1 0,0 1 0,1-1 0,-1 19 0,2-23-7,1 0 0,0 1 0,1-1 0,0 0 0,0 0 0,3 12 0,-2-17-29,-1 0-1,0 0 1,1 0-1,-1 0 1,1 0 0,0 0-1,0 0 1,0 0-1,0-1 1,0 1 0,0-1-1,0 1 1,0-1-1,0 0 1,1 0-1,-1 0 1,0 0 0,1 0-1,-1-1 1,5 1-1,3 2-994,1-2-1,-1 1 0,1-2 0,13 0 0,-14 0-642,9 0-3202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39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47 115 6833,'0'0'5690,"3"24"-4686,66 361 1974,-57-336-2669,38 92 1,-51-156-6922,-8-35 4322,-58-105 820,3 9 5968,56 124-3617,1 1-1,0-1 1,2 0-1,0 0 1,2-1-1,0 1 1,2-1-1,1-33 1,1 50-885,1 1 1,-1 0-1,1-1 1,0 1-1,0 0 1,1 1-1,-1-1 0,1 0 1,0 1-1,1-1 1,-1 1-1,1 0 1,0 0-1,0 0 1,0 1-1,0-1 1,0 1-1,1 0 1,0 0-1,0 1 0,6-3 1,-3 1-28,0 1-1,0 0 1,-1 0-1,2 1 1,-1 0 0,0 1-1,0 0 1,1 0-1,-1 1 1,0 0 0,1 0-1,-1 1 1,13 2-1,-17-1 40,-1 0 0,1 0-1,-1 0 1,0 1 0,1-1-1,-1 1 1,0 0 0,-1-1-1,1 1 1,0 0 0,-1 1-1,0-1 1,0 0 0,0 1 0,0-1-1,0 1 1,-1 0 0,1 0-1,-1-1 1,0 1 0,0 0-1,-1 0 1,1 6 0,0-4 89,0 1 1,0 0 0,-1 0 0,0-1 0,0 1 0,-1 0-1,0 0 1,0-1 0,-1 1 0,1-1 0,-1 1-1,-1-1 1,-5 11 0,-8 4 187,-1-1 0,-1-1 0,-1-1 1,-27 21-1,2-1-1754,60-37-10705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30.7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18 125 3713,'0'0'8304,"-18"5"-1521,21-9-6737,1-1-1,-1 1 1,0 0 0,1 1-1,0-1 1,0 0 0,0 1-1,0 0 1,1 0 0,-1 1-1,8-4 1,-1-1-2,1-2 6,-2 1-33,0 1 1,1 0-1,0 0 1,0 1-1,0 0 0,1 1 1,0 0-1,0 1 1,0 0-1,0 1 0,1 1 1,21-2-1,-26 5-17,0 0 0,0 1 0,0 0-1,0 1 1,0-1 0,0 2 0,-1-1 0,0 1-1,1 0 1,-1 0 0,-1 1 0,1 0 0,-1 1-1,8 6 1,27 20 21,-35-28 4,2-1 0,-1 0 0,0 0 0,1 0 0,-1-1 0,1 0 0,10 1 0,-13-2 32,0-1 0,0 1 0,0-1 0,0 0 0,1 0 0,-1 0 0,0-1 1,0 0-1,0 0 0,0 0 0,10-4 0,-11 2-41,1 0 1,-1 0-1,0 0 0,0-1 1,0 1-1,-1-1 1,1 0-1,-1 0 0,0 0 1,0-1-1,0 1 0,-1-1 1,1 1-1,2-9 0,6 4-6637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40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24 205 6665,'0'0'6016,"5"30"-4805,1 7-934,33 184 837,12-40-838,-49-210-11612,-3 19 10918,1 1-1,-2-1 0,1 1 1,-4-12-1,-10-17 1389,-55-154 8002,61 162-7914,2 0 0,1-1 0,1 1 0,0-51 0,5 75-1063,1 0-1,0 0 0,0 0 0,1-1 1,0 1-1,0 0 0,0 1 0,1-1 1,0 0-1,0 1 0,0-1 0,1 1 1,-1 0-1,1 0 0,1 1 0,-1-1 1,1 1-1,5-5 0,-3 4-62,0 0-1,0 0 0,0 1 1,1 0-1,-1 0 1,1 0-1,0 1 0,0 1 1,0-1-1,0 1 1,0 1-1,1-1 0,9 1 1,-14 1 54,1-1 1,-1 2 0,1-1-1,0 1 1,-1-1-1,1 1 1,-1 0 0,1 1-1,-1-1 1,0 1-1,0 0 1,8 4 0,-9-3 27,-1-1 1,1 1-1,-1 0 1,0 0-1,0-1 1,0 2-1,0-1 0,0 0 1,-1 0-1,1 1 1,-1-1-1,0 0 1,0 1-1,0 0 1,0-1-1,0 8 1,0-3 156,-1 0 1,0 1-1,0-1 0,0 1 1,-1-1-1,0 1 0,-1-1 1,0 0-1,0 0 1,-1 0-1,0 0 0,0 0 1,-1 0-1,-8 12 1,3-9-24,1-1 1,-1 1-1,-1-2 1,0 1-1,0-1 1,-1-1-1,0 0 1,-20 11-1,28-18-636,-3 2 1014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40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1 152 6601,'0'0'8190,"21"0"-7698,71-3-85,-87 2-363,0 0 0,0 0 1,1 0-1,-1-1 0,0 0 0,0 0 1,0 0-1,0 0 0,-1-1 0,1 0 1,-1 0-1,1 0 0,-1-1 0,0 1 0,0-1 1,-1 0-1,4-5 0,-2 2 18,-1 1-1,1-1 1,-1 0 0,-1-1-1,0 1 1,0-1 0,0 1-1,2-15 1,-6 3 823,-11 19 126,-15 25-354,18-13-629,0 0 1,1 1-1,0 0 1,1 1-1,1-1 1,0 1 0,1 0-1,0 1 1,1-1-1,1 1 1,0 0 0,1 0-1,1 0 1,0 0-1,2 28 1,0-42-127,0 0 0,0 1 1,-1-1-1,1 0 0,0 0 0,0 0 1,0 0-1,0 1 0,0-1 0,0 0 1,1-1-1,-1 1 0,0 0 0,0 0 1,1 0-1,-1-1 0,1 1 0,-1-1 1,0 1-1,1-1 0,-1 0 0,1 1 1,-1-1-1,1 0 0,-1 0 0,1 0 1,-1 0-1,1 0 0,-1 0 0,1-1 1,-1 1-1,1 0 0,1-2 0,3 2-665,-1-1 0,1-1 0,0 1 0,-1-1 0,1 0 0,-1 0-1,10-5 1,9-16-3706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41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0 249 3873,'0'0'7493,"16"20"-7354,2 5-101,-9-11-1,1-1 0,0 0-1,1-1 1,20 18 0,-31-30 57,0 0 1,1 0-1,-1 0 1,0 0 0,0 1-1,0-1 1,0 0 0,0 0-1,1 0 1,-1 0 0,0 0-1,0 0 1,0 0 0,1 1-1,-1-1 1,0 0-1,0 0 1,0 0 0,1 0-1,-1 0 1,0 0 0,0 0-1,0 0 1,1 0 0,-1 0-1,0 0 1,0 0 0,0 0-1,1 0 1,-1-1-1,0 1 1,0 0 0,0 0-1,1 0 1,-1 0 0,0 0-1,0 0 1,0 0 0,0-1-1,0 1 1,1 0 0,-1 0-1,0 0 1,0 0 0,0 0-1,0-1 1,0 1-1,0 0 1,0 0 0,1-1-1,2-17 1902,-2-31-1248,-1 39-106,0-2-650,0-1-1,1 1 1,1 0 0,0 0-1,1-1 1,0 1 0,0 1-1,2-1 1,-1 1 0,1-1-1,1 1 1,0 1 0,1-1-1,0 1 1,0 0 0,1 1-1,0-1 1,1 2 0,0-1 0,14-9-1,-21 16-114,46-35-1265,-11 20-5796,-30 14 1476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42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108 302 8738,'0'0'4119,"8"27"-2141,44 181 1008,-7 18-1209,-42-212-1724,-1 0 0,-1-1 0,0 24 0,-1-36 76,-2-3 43,-26-36-338,2 0 1,2-2-1,1-1 1,2 0-1,-18-53 0,28 67 325,1 0-1,1-1 0,2 0 1,0 0-1,2-1 0,1 1 1,2-1-1,1 0 0,4-57 0,-1 77-156,1 0 0,0 1 0,1-1 0,-1 1-1,2-1 1,-1 1 0,1 0 0,0 1 0,1-1-1,0 1 1,0 0 0,0 1 0,1-1-1,0 1 1,1 1 0,-1-1 0,1 1 0,13-6-1,-1 0-4,0 2-1,1 0 0,0 1 1,0 1-1,1 1 0,33-4 0,-46 9 3,0-1-11,0 1-1,0 0 1,0 1-1,1 0 1,11 2 0,-20-2 11,1 0 0,0 1 0,0-1 0,0 1 0,0 0 0,-1-1 0,1 1 0,0 0 1,-1 0-1,1 0 0,-1 0 0,1 1 0,-1-1 0,1 0 0,-1 1 0,0-1 0,0 1 0,1-1 0,-1 1 0,0-1 1,-1 1-1,1 0 0,0 0 0,0-1 0,-1 1 0,1 0 0,-1 0 0,1 0 0,-1 0 0,0 3 0,2 18 244,-2 1 0,-1-1 0,0 1-1,-2-1 1,-9 39 0,-44 106 997,30-99-1055,13-24-123,2 1-1,2 0 0,1 0 0,3 1 0,2 0 0,3 47 0,0-92-57,1 0-1,-1-1 1,1 1-1,-1-1 0,1 0 1,-1 1-1,1-1 0,0 1 1,0-1-1,0 0 1,0 0-1,0 0 0,0 1 1,0-1-1,0 0 0,0 0 1,0 0-1,1 0 1,-1-1-1,0 1 0,1 0 1,-1-1-1,0 1 0,1 0 1,-1-1-1,1 0 1,-1 1-1,1-1 0,0 0 1,-1 0-1,1 0 0,1 0 1,64 1 162,-49-2-130,-3 2-162,24-2-476,-22-3-2650,-6-5-3859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42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4705,'0'0'11558,"0"14"-11076,-1 71 248,-1-11 269,3 0 1,19 139 0,-17-199-1044,6 46-852,-16-80-10730,-4 1 3998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42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7 290 3593,'0'0'13892,"-2"-25"-12852,-3-83-496,6 102-529,0 0-1,0-1 0,0 1 0,1 0 0,0 0 0,0 0 1,1 1-1,-1-1 0,1 0 0,1 1 0,-1 0 0,1 0 1,0 0-1,0 0 0,0 0 0,0 1 0,1 0 0,0 0 1,0 0-1,0 0 0,10-4 0,-4 1-8,-6 3-11,0 0 0,0 1 1,1 0-1,-1 0 0,1 0 1,0 1-1,0 0 0,0 0 1,0 0-1,0 1 0,1 0 1,-1 0-1,0 1 0,1 0 1,-1 0-1,0 0 0,1 1 1,-1 0-1,7 1 0,-8 0 3,-1 0 0,0 0 0,1 1 0,-1-1 0,0 1 0,-1 0 0,1 0 0,0 0 0,-1 0 0,0 1 0,1 0 0,-1-1 0,-1 1 0,1 0 0,-1 0 0,1 1 0,-1-1 0,0 0 0,-1 1 0,1-1 0,-1 1 0,0 0 0,0 0 0,0-1 0,0 9 0,0-6 115,-1 0 0,0 1 0,0-1 0,0 1 0,-1-1 0,0 1 0,0-1 0,-1 0 0,0 0 0,0 1-1,-1-1 1,-5 11 0,0-7 128,0 1-1,-1-1 0,0-1 1,-1 0-1,-21 17 0,19-16-202,-1 0-1,-1-1 1,0 0-1,0-1 1,-1-1-1,0-1 1,0 0-1,-26 8 1,38-15 53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43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14 122 7378,'0'0'9939,"-2"14"-9752,-8 320 3041,10-286-3068,0-49-159,-1-53-49,2 0-1,2 1 0,3-1 0,14-59 1,-13 86 30,-4 12-9,1 0-1,1 1 1,0-1 0,1 1 0,11-21-1,-16 34 19,-1 0 0,0 1 1,1-1-1,-1 0 0,0 1 0,1-1 0,-1 0 0,1 1 0,-1-1 0,1 0 0,-1 1 0,1-1 0,0 1 0,-1-1 0,1 1 0,0-1 0,-1 1 0,1 0 0,0-1 1,-1 1-1,1 0 0,0 0 0,0-1 0,0 1 0,-1 0 0,1 0 0,0 0 0,0 0 0,-1 0 0,1 0 0,0 0 0,0 0 0,0 0 0,-1 0 0,1 1 0,0-1 0,0 0 1,-1 0-1,1 1 0,0-1 0,0 1 0,-1-1 0,1 1 0,0-1 0,-1 1 0,1-1 0,-1 1 0,1-1 0,-1 1 0,1-1 0,-1 1 0,1 0 0,-1 0 0,0-1 1,1 1-1,-1 0 0,0-1 0,1 1 0,-1 1 0,18 47 17,29 197 211,-42-235 99,-2-18-101,1-28-15,-4 29-186,3-23-8,1-1-1,1 0 1,15-42-1,-17 60-44,2 1 1,-1 0-1,2 0 0,-1 0 0,1 1 0,1 0 0,0 0 1,1 0-1,-1 1 0,2 0 0,15-13 0,-22 21 29,0-1-1,0 0 0,0 1 1,0-1-1,1 1 0,-1 0 1,0-1-1,1 1 1,-1 0-1,1 1 0,-1-1 1,1 0-1,0 1 0,-1 0 1,1-1-1,-1 1 0,1 0 1,0 0-1,-1 0 0,4 1 1,-4 0 2,1 0 0,-1 1 0,0-1 0,0 0 0,0 1 0,0 0 0,0-1 0,0 1 0,0 0 0,0 0 0,-1 0 0,1 0 0,-1 0 0,1 0 0,-1 1 0,2 3 0,2 9 47,0 0 0,-1 0 0,0 1 0,-1 0 0,1 16 0,7 266 1067,-9-266-796,1-15-1376,4-9-4030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44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5873,'0'0'14347,"82"18"-14275,-58-18-72,-1 0-768,1 0-424,-12 0-1209,-6 0-2224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44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6009,'23'151'12531,"-5"-151"-11939,0 0-312,5 0-216,-5 0-64,0-3-632,-1 1-880,-5 2-969,-6 0-1816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44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10490,'0'0'8457,"2"25"-7945,19 169 600,-14-144-714,4 27-80,1 89 0,-12-165-462,0-1 1,0 0 0,0 1-1,1-1 1,-1 1 0,0-1-1,0 1 1,0-1 0,0 0-1,0 1 1,0-1 0,1 1-1,-1-1 1,0 0 0,0 1-1,1-1 1,-1 0 0,0 1-1,1-1 1,-1 0 0,0 1-1,1-1 1,-1 0 0,0 0-1,1 0 1,-1 1 0,0-1-1,1 0 1,-1 0-1,1 0 1,-1 0 0,1 0-1,-1 1 1,0-1 0,1 0-1,-1 0 1,1 0 0,-1 0-1,1 0 1,-1-1 0,0 1-1,1 0 1,-1 0 0,1 0-1,-1 0 1,1 0 0,-1 0-1,0-1 1,1 1 0,-1 0-1,1-1 1,0-6-4222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31.3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79 2737,'0'0'16823,"7"-6"-16375,6-3-407,1 0 0,0 1 0,1 0 0,0 1 1,0 1-1,0 0 0,1 1 0,30-5 0,-42 9-42,4 0-21,0 0 0,0 0 0,-1 0 0,1 1 0,10 1 0,-16 0 18,-1-1 0,1 0 0,0 1 0,-1-1 0,1 1 0,-1 0 0,1-1-1,-1 1 1,0 0 0,1 0 0,-1 0 0,0 0 0,1 0 0,-1 0 0,0 0 0,0 0 0,0 1 0,0-1 0,0 0 0,0 1 0,0-1 0,-1 1 0,1-1 0,0 1 0,-1-1 0,1 1 0,-1-1 0,0 1 0,1 0 0,-1 2 0,1 10 24,0 0 0,-1 0 0,-1 1 0,0-1 0,-1 0 0,0 0 0,-6 16 0,-4 7 205,-22 46 1,6-17 70,23-49-249,0-1 1,2 1-1,0 0 0,1 0 1,0 0-1,2 0 0,1 20 0,-1-9 14,0-27-57,0 0 0,0 0-1,0 0 1,1 0 0,-1 0 0,0 0 0,0 0 0,1 0-1,-1 0 1,1 0 0,-1-1 0,1 1 0,-1 0 0,1 0-1,-1-1 1,1 1 0,0 0 0,-1-1 0,1 1 0,0 0 0,0-1-1,-1 1 1,1-1 0,0 1 0,0-1 0,1 1 0,33 5 166,-25-7-134,0 1 1,0-1 0,-1-1 0,19-4-1,5-11-45,-1 1-2643,-10 12-5554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45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60 8370,'0'0'9372,"-14"28"-8743,-42 92-96,52-110-431,0 0-1,1 0 1,0 0-1,1 0 1,0 1-1,0-1 1,1 1-1,0 0 1,1-1-1,2 17 1,0 7 91,-3-31-182,1 1 0,1-1 1,-1 1-1,0-1 1,1 1-1,0-1 0,0 1 1,0-1-1,0 0 0,1 1 1,-1-1-1,1 0 1,0 0-1,-1 0 0,2 0 1,-1 0-1,0-1 1,0 1-1,1 0 0,0-1 1,-1 0-1,1 0 0,0 0 1,0 0-1,0 0 1,0 0-1,1-1 0,-1 0 1,0 1-1,1-1 0,-1 0 1,1-1-1,-1 1 1,1-1-1,-1 1 0,7-1 1,-2 0-30,0-1 0,-1 1 0,1-1 1,0 0-1,-1-1 0,1 1 0,-1-2 0,0 1 1,0-1-1,0 0 0,0-1 0,0 1 0,0-1 1,-1-1-1,0 1 0,8-8 0,-6 2 11,0 1-1,-1-1 0,0-1 0,-1 1 0,0-1 0,-1 0 0,0 0 1,-1-1-1,0 0 0,2-12 0,-1-4 71,-1 0 0,-2 0 0,0-33 0,-2 55-95,0 1-1,0-1 1,-1 1 0,0-1 0,0 1 0,0 0 0,0-1 0,-1 1-1,0 0 1,0 0 0,-1 0 0,1 0 0,-1 0 0,0 1 0,0-1-1,-1 1 1,1 0 0,-1 0 0,0 0 0,0 0 0,0 1 0,-1 0 0,1-1-1,-1 2 1,0-1 0,0 0 0,0 1 0,0 0 0,0 0 0,0 1-1,-1-1 1,1 1 0,-1 0 0,1 1 0,-1-1 0,1 1 0,-1 0-1,1 1 1,-9 1 0,13-2-376,1 0 1,-1 1-1,0-1 1,1 0-1,-1 1 0,1-1 1,-1 1-1,1-1 0,-1 1 1,1-1-1,0 1 1,-1 0-1,1-1 0,0 1 1,-1-1-1,1 1 0,0 0 1,0-1-1,-1 1 1,1 0-1,0-1 0,0 1 1,0 0-1,0-1 0,0 2 1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45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 7466,'0'0'9500,"-9"25"-8610,5-14-796,-9 25 224,1-1 0,2 1-1,2 1 1,-5 44 0,12-65-211,-1-3-25,2 0 0,-1 0 0,2-1 0,0 1 0,4 20 0,-4-30-76,0 0 0,0 0 0,0-1 0,0 1-1,1 0 1,-1 0 0,1-1 0,0 1 0,0-1-1,0 1 1,0-1 0,0 0 0,0 0 0,1 0 0,-1 0-1,1 0 1,-1-1 0,1 1 0,0-1 0,0 1-1,-1-1 1,1 0 0,0 0 0,0 0 0,0-1 0,0 1-1,1-1 1,2 1 0,3 0-54,0-1 1,0 0-1,0 0 1,0 0-1,-1-1 1,1-1-1,0 1 1,0-1-1,-1-1 1,1 0-1,-1 0 1,0 0-1,0-1 1,0 0-1,-1-1 1,1 0-1,-1 0 1,0-1-1,0 0 1,-1 0-1,0 0 1,0-1-1,0 0 1,-1 0-1,0 0 1,4-9-1,-3 6 94,0 0 1,-1-1-1,-1 0 1,1 0-1,-2 0 1,0 0-1,0-1 0,-1 1 1,0-1-1,-1 0 1,0-21-1,-1 26 16,-1 0 0,0 0 1,0-1-1,0 1 0,0 0 0,-1 1 1,-1-1-1,1 0 0,-1 0 0,0 1 1,0 0-1,-1-1 0,0 1 0,0 1 1,-1-1-1,1 1 0,-1-1 0,0 1 1,-10-7-1,8 8-126,0 0 0,0 1 0,0 0 0,0 0 0,0 1-1,-1-1 1,1 2 0,-1-1 0,1 1 0,-1 0 0,-13 1 0,-8-2-2945,16 0-3637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47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1 146 6641,'0'0'8573,"0"-6"-8232,0 8-289,3 24 170,1 0-1,1-1 0,2 0 0,0 0 0,13 30 0,-18-52-218,3-82 1757,-5 70-1741,0 0 0,1 0 1,0 0-1,0 1 0,1-1 0,0 0 0,1 0 0,0 1 0,0 0 0,1-1 0,0 1 0,0 0 0,1 1 0,0-1 1,0 1-1,1 0 0,0 0 0,0 1 0,1 0 0,0 0 0,0 0 0,0 1 0,1 0 0,-1 1 0,11-6 0,6-1-260,0-1-1,22-17 0,-56 50-10600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47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1 153 760,'0'0'12806,"9"0"-12428,-4 0-302,0 0-1,-1 0 1,1 0 0,0 0-1,0-1 1,0 0-1,-1 0 1,1 0-1,0-1 1,-1 1 0,1-1-1,-1 0 1,1-1-1,-1 1 1,0-1-1,0 1 1,0-1 0,-1-1-1,1 1 1,5-6-1,-5 3-25,0 1 0,0-1 0,-1 0-1,0 0 1,0 0 0,0 0 0,-1 0 0,0-1-1,0 1 1,-1-1 0,0 1 0,0-1 0,0 0-1,-1-11 1,0 17-45,0 1 0,-1-1 0,1 1 0,-1-1 0,1 1 0,-1-1 0,1 1 0,-1-1 0,1 1 0,-1 0 0,1-1 0,-1 1 0,0 0 0,1-1 0,-1 1 0,1 0 0,-1 0 0,0 0 0,1-1 0,-1 1 0,0 0 0,1 0-1,-1 0 1,0 0 0,1 0 0,-1 0 0,0 1 0,0-1 0,-22 4-14,19-1 11,1 0 0,0 0 0,0 1 0,0 0 0,0-1 0,0 1 0,1 0 0,-1 0 0,1 1 0,0-1 0,-1 5 0,-16 52 86,16-43 21,0 0 1,2 1-1,1 34 1,0-25 40,0-26-166,0 0 0,0-1 0,0 1 0,0 0 0,0-1 0,1 1 0,-1 0 0,0-1 0,1 1 0,-1 0 0,1-1 1,0 1-1,-1-1 0,1 1 0,0-1 0,0 0 0,0 1 0,0-1 0,0 0 0,0 0 0,1 1 0,-1-1 0,0 0 0,1 0 0,-1 0 0,0-1 0,1 1 0,-1 0 0,1 0 0,0-1 0,-1 1 0,1-1 0,-1 1 1,1-1-1,0 0 0,-1 0 0,1 0 0,0 0 0,-1 0 0,3 0 0,-1 0-322,0-1 1,-1 1 0,1-1-1,-1 0 1,1 0-1,0 0 1,-1 0-1,0 0 1,1 0 0,-1-1-1,0 1 1,1-1-1,-1 1 1,0-1-1,0 0 1,0 0 0,-1 0-1,1 0 1,0 0-1,-1-1 1,1 1-1,-1 0 1,0-1 0,0 1-1,1-4 1,0-15-5277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48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6025,'0'0'9244,"11"17"-9004,5 4-184,39 63 137,-54-82-142,0 0-1,0 0 1,1 0-1,-1 0 1,1 0-1,-1 0 1,1 0-1,0-1 1,-1 1-1,1 0 1,0-1-1,0 0 1,0 1-1,0-1 1,1 0-1,-1 0 1,0 0-1,0 0 1,1-1-1,-1 1 1,3 0-1,-3-1 31,0-1 1,-1 1-1,1-1 0,0 1 0,-1-1 0,1 0 1,-1 1-1,1-1 0,-1 0 0,1 0 0,-1 0 1,0 0-1,1-1 0,-1 1 0,0 0 1,0 0-1,0-1 0,0 1 0,0-1 0,0 1 1,0-1-1,-1 1 0,1-1 0,0 1 0,-1-1 1,1 0-1,-1 1 0,0-1 0,1-3 0,7-33-28,17-59 387,-1 38-4748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48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9498,'0'0'7438,"37"0"-6255,240 0 506,160-41 452,-137 8-1647,-288 31-447,-1 0-1,0 0 0,0-1 1,12-5-1,17-4-1274,-36 12 520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49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7218,'0'0'8392,"3"13"-8073,28 92 204,-30-97-335,3 9-136,-1-15 357,3-9 579,8-29-714,-11 26-269,1 0 0,0 0 0,0 0 0,1 1 0,1 0-1,-1 0 1,1 1 0,1-1 0,11-11 0,-17 19-12,0 0 1,0 0-1,0 0 1,0 0-1,0 0 1,0 0-1,1 0 1,-1 0-1,0 0 1,1 0-1,-1 1 0,0-1 1,1 1-1,-1-1 1,1 1-1,-1 0 1,1-1-1,-1 1 1,1 0-1,-1 0 1,1 0-1,-1 0 1,1 0-1,-1 0 0,1 0 1,-1 1-1,0-1 1,1 1-1,-1-1 1,1 1-1,-1-1 1,0 1-1,1 0 1,-1 0-1,0-1 1,0 1-1,1 0 0,-1 0 1,0 0-1,0 0 1,0 1-1,0-1 1,0 0-1,-1 0 1,1 1-1,0-1 1,0 2-1,4 6 18,-1 0 0,-1 0-1,0 0 1,0 1 0,2 14 0,-5-23-1,1 0 1,-1 0 0,0 1-1,0-1 1,0 0 0,1 0-1,-1 0 1,0 0 0,1 0-1,-1 0 1,1 1 0,-1-1-1,1 0 1,0 0 0,-1 0-1,1-1 1,0 1 0,0 0-1,0 0 1,0 0 0,1 0-1,-1-1 10,0 0-1,-1 0 0,1 0 1,0 0-1,0 0 1,0 0-1,0-1 0,-1 1 1,1 0-1,0 0 1,0-1-1,-1 1 0,1-1 1,0 1-1,0-1 1,-1 1-1,1-1 0,0 1 1,-1-1-1,1 0 1,-1 1-1,1-2 0,33-52 606,-28 42-732,-2 5 102,-3 6-2,-1-1 0,1 1 0,-1-1 1,1 1-1,0 0 0,0-1 1,0 1-1,0 0 0,0 0 1,0 0-1,0-1 0,0 1 1,0 0-1,0 1 0,1-1 0,-1 0 1,0 0-1,1 0 0,-1 1 1,1-1-1,-1 1 0,0-1 1,1 1-1,0-1 0,-1 1 0,2 0 1,0 5-1,-2 0 1,1 0 0,0 0 0,-1 0-1,0 0 1,0 0 0,-1 0 0,0 1-1,0 6 1,0-5-80,3 36-221,6-17-3845,-3-17-789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49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6585,'0'0'10707,"11"77"-10707,-11-72-1849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50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5753,'2'-37'2890,"1"-1"39,-3 2 2980,5 33-6194,0 1 0,0 1 1,0-1-1,0 1 0,0 0 0,0 0 0,1 0 1,6 0-1,-4 1 19,-4-1 98,1 1 0,0 0 0,0 0-1,0 0 1,-1 0 0,1 1 0,4 1 0,-7-1 193,0 0 1,0 0-1,0 0 0,-1 0 0,1 0 1,-1 1-1,1-1 0,-1 1 0,1-1 1,-1 1-1,0-1 0,0 1 0,0 0 1,0-1-1,0 1 0,0 0 1,0 0-1,0 0 0,0 3 0,3 9 438,7 21 1242,-10-35-1661,-1 1 1,0-1 0,1 1-1,-1-1 1,1 0 0,-1 1 0,1-1-1,-1 1 1,1-1 0,-1 0-1,1 1 1,-1-1 0,1 0-1,0 0 1,-1 1 0,1-1 0,-1 0-1,1 0 1,0 0 0,-1 0-1,1 0 1,0 0 0,-1 0-1,1 0 1,-1 0 0,1 0 0,0 0-1,-1 0 1,1-1 0,-1 1-1,1 0 1,0 0 0,-1-1-1,1 1 1,-1 0 0,1-1 0,-1 1-1,1 0 1,-1-1 0,1 1-1,-1-1 1,1 1 0,-1-1-1,0 1 1,1-1 0,-1 1-1,0-1 1,1 1 0,-1-2 0,17-19 100,-16 18-157,1 0 0,0 0-1,-1 0 1,2 1-1,-1-1 1,0 1 0,0-1-1,1 1 1,-1 0 0,1 0-1,0 0 1,0 0 0,0 0-1,0 1 1,0-1-1,0 1 1,0 0 0,0 0-1,0 0 1,1 0 0,-1 1-1,5-1 1,-7 1 12,0 0 0,0 1-1,0-1 1,0 1 0,0 0 0,0-1 0,0 1 0,0 0-1,0-1 1,-1 1 0,1 0 0,0 0 0,0 0 0,-1 0-1,1 0 1,0 0 0,-1 0 0,1 0 0,-1 0 0,1 0 0,-1 0-1,0 0 1,1 0 0,-1 0 0,0 1 0,0 1 0,6 37 39,-5-32-34,0-4-184,-1 0 0,1 0-1,0 0 1,1 0 0,-1-1 0,1 1 0,-1-1 0,1 1 0,0-1-1,0 1 1,1-1 0,-1 0 0,1 0 0,2 3 0,7 2-4632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52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3105,'0'0'11330,"136"0"-11226,-101 0-96,0-5-8,1-6-488,5-5-1072,-18 3-1649,1 0-5801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31.9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57 3593,'0'0'9799,"5"20"-9627,0 5-143,0-1 9,0-1 1,1 0-1,15 33 1,-22-61 165,0 0 1,0 0 0,1 0-1,0 0 1,0 0-1,0 0 1,0 0-1,1 0 1,0 0-1,2-7 1,19-64 2696,-17 62-2739,-4 12-191,0 0-1,0 1 1,0-1 0,0 0-1,0 1 1,1 0 0,-1-1-1,1 1 1,-1 0 0,1 0-1,-1-1 1,1 1 0,0 1-1,-1-1 1,1 0 0,0 0-1,0 0 1,-1 1 0,1-1-1,0 1 1,0 0 0,0-1-1,0 1 1,2 0 0,-3 0-3,0 1 89,0-1 0,0 1 1,0-1-1,-1 0 1,1 1-1,0-1 1,0 0-1,0 1 0,0-1 1,0 0-1,0 0 1,0 0-1,0 0 0,0 0 1,0 0-1,0 0 1,1-1-1,6-12 156,-7 10-225,1 0 0,-1 0 1,1 0-1,0 0 0,0 0 0,0 0 1,0 1-1,0-1 0,0 1 0,1 0 0,-1-1 1,1 1-1,5-3 0,-7 5 6,0 1-1,0-1 1,0 1-1,0 0 1,0-1-1,0 1 1,0 0 0,-1 0-1,1 0 1,0-1-1,0 1 1,-1 0-1,1 0 1,-1 0-1,1 0 1,-1 0 0,1 0-1,-1 0 1,1 0-1,-1 2 1,11 31 29,-9-23-27,2 0-245,1 0 0,0 0 1,0-1-1,1 0 0,0 1 0,11 11 0,-12-19-3990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7:52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8618,'0'0'9962,"112"-8"-9778,-77-3-80,6 1-24,0-1-80,-5 0-800,-1 1-1065,0 5-2287,-17-1-2954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03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0 104 968,'0'0'15206,"0"-11"-14012,0-48 256,0 26 2876,12 66-4449,27 156 172,27 186 142,-65-313-7730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03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25 5857,'0'0'10597,"0"7"-10423,0 33 680,1-56-372,9-39-314,-10 55-420,-11 0-3857,-1 0-868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04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87 5497,'0'0'11600,"4"-18"-10525,11-50-251,-86 253 1874,62-155-2581,2 1 1,1 0-1,2 0 0,1 1 1,1 0-1,4 53 0,-1-79-108,0-1-1,1 1 1,-1 0-1,1-1 0,0 0 1,1 1-1,-1-1 0,1 0 1,0 0-1,0 0 0,1-1 1,0 1-1,-1-1 0,1 0 1,1 0-1,-1 0 1,1 0-1,-1-1 0,1 0 1,0 0-1,0 0 0,0-1 1,1 1-1,-1-1 0,1 0 1,-1-1-1,1 1 0,7 0 1,-4-1 15,0 1 1,0-1-1,0-1 1,1 0 0,-1 0-1,0 0 1,0-2-1,1 1 1,-1-1-1,0 0 1,-1-1-1,1 0 1,0 0-1,-1-1 1,1 0 0,-1-1-1,9-6 1,-9 4-16,0 1 1,0-2 0,-1 1 0,0-1 0,0-1-1,-1 1 1,0-1 0,-1 0 0,0 0 0,0-1-1,-1 1 1,0-1 0,0 0 0,-1 0 0,-1-1-1,0 1 1,0-1 0,-1 1 0,0-21 0,-2 30-18,1 1 1,-1-1 0,1 0 0,-1 0-1,0 1 1,0-1 0,1 0 0,-1 1-1,0-1 1,0 0 0,0 1 0,0-1-1,0 1 1,0 0 0,1-1-1,-1 1 1,0 0 0,0-1 0,0 1-1,0 0 1,-1 0 0,1 0 0,0 0-1,0 0 1,0 0 0,0 0 0,0 0-1,-2 1 1,-36 5-118,28-1 123,0 1 0,0 0 1,0 1-1,1 0 1,0 0-1,0 1 0,-16 18 1,20-21-14,1 1 1,0 0-1,0 0 1,0 0-1,1 1 1,0-1-1,0 1 1,1 0-1,-1 0 0,2 1 1,-1-1-1,1 1 1,0-1-1,-1 10 1,3-15-8,1 0-1,-1-1 1,0 1 0,1 0 0,0-1 0,-1 1-1,1-1 1,0 1 0,-1-1 0,1 1-1,0-1 1,0 1 0,0-1 0,1 0 0,-1 1-1,0-1 1,0 0 0,1 0 0,-1 0 0,0 0-1,1 0 1,-1 0 0,1-1 0,0 1-1,-1 0 1,1-1 0,-1 1 0,1-1 0,0 0-1,3 1 1,67 5-2482,-36-5-3860,-29 0 1966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05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85 3809,'0'0'13632,"0"-1"-13084,2 22-376,1-1-1,1 1 0,9 25 1,-13-44-164,1-8 111,-1 0 1,-1 0-1,1 0 1,-1 0 0,-1 0-1,1 0 1,-1 0-1,-2-7 1,-2 4-75,3 2 55,-1 1 1,0-1-1,-1 1 1,0 0-1,-9-9 1,14 15-101,0 0 0,0-1 0,0 1 0,0 0 0,0 0 0,1-1 0,-1 1 0,0 0 0,0 0 0,0-1 0,0 1 0,0 0 0,0 0 0,0 0 0,0-1 0,1 1 0,-1 0 0,0 0 1,0 0-1,0 0 0,0-1 0,1 1 0,-1 0 0,0 0 0,0 0 0,0 0 0,1 0 0,-1-1 0,0 1 0,0 0 0,0 0 0,1 0 0,-1 0 0,0 0 0,0 0 0,1 0 0,-1 0 0,0 0 0,0 0 0,1 0 0,-1 0 0,0 0 0,0 0 0,1 0 0,-1 0 0,0 0 0,0 1 0,0-1 0,1 0 0,-1 0 0,0 0 0,39-5 131,-1-2-1,52-16 0,-48 11-100,-1 3 1,48-6-1,-88 15-41,-1 0 1,1 0 0,0 0-1,0 0 1,0 0 0,-1 0-1,1 1 1,0-1 0,0 0-1,0 0 1,-1 1 0,1-1-1,0 1 1,-1-1-1,1 1 1,0-1 0,-1 1-1,1-1 1,-1 1 0,1-1-1,0 1 1,-1 0 0,0-1-1,1 1 1,-1 0 0,1 0-1,-1-1 1,0 1 0,1 1-1,5 35-111,-12 43 391,-46 121 1669,33-141-1432,-19 110 1,35-143-597,-5 58-1700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05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5217,'0'0'14305,"10"-2"-13948,332-94 1782,-339 95-2422,6-3-865,-2 0-2378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05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1280,'0'0'16805,"7"15"-16770,5 10-35,-3-9 49,-1 1 1,8 26-1,-12-44 1873,1-11-959,9-29-608,-6 16-176,-3 10-35,1 1 0,1-1 0,0 1 1,1 0-1,0 1 0,19-22 0,-20 28-423,0 0 1,0 1 0,0 0 0,16-10-1,-14 11-1168,0 1-1,0 0 0,1 0 1,-1 1-1,12-3 1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06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4705,'0'0'9661,"20"2"-8988,62 6-171,-79-8-433,0 0 1,0-1-1,0 0 0,1 0 1,-1 0-1,0 0 1,0 0-1,0 0 1,0-1-1,0 0 0,-1 1 1,1-1-1,0 0 1,-1 0-1,0-1 1,1 1-1,-1 0 0,0-1 1,0 0-1,0 1 1,0-1-1,-1 0 1,1 0-1,-1 0 0,0 0 1,0 0-1,0 0 1,0 0-1,0 0 1,-1-1-1,1-5 0,-1 8 188,-3 1-155,-1 1-90,-1 0 0,0 1-1,1-1 1,0 1-1,-1 0 1,1 0 0,0 0-1,0 1 1,0-1 0,0 1-1,0 0 1,1 0 0,-1 0-1,1 1 1,-3 4 0,-7 5 2,2 2-1,-16 24 1,23-32 1,0 1 0,1 0-1,-1 0 1,1 1 0,1-1-1,0 1 1,0-1 0,1 1-1,-1-1 1,2 1 0,0 0-1,0 0 1,2 16 0,-1-24-21,-1 0 1,1 0-1,0 0 1,0 1-1,-1-1 1,1 0-1,0 0 1,0 0 0,0 0-1,1 0 1,-1-1-1,0 1 1,0 0-1,0 0 1,1-1-1,-1 1 1,0-1-1,0 1 1,1-1 0,-1 0-1,1 1 1,-1-1-1,0 0 1,1 0-1,-1 0 1,3 0-1,38-3-3339,-24-6-2355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06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0 69 8666</inkml:trace>
  <inkml:trace contextRef="#ctx0" brushRef="#br0" timeOffset="1">0 69 8666,'172'37'4956,"-115"-20"-1800,-42-2-3401,-6-2 482,-2-5-451,-3-3 372,0 0-1,1-1 1,-1 1 0,1-1 0,0 0 0,6 3 0,-10-6-79,0-1-1,0 1 1,0-1-1,0 0 0,0 1 1,1-1-1,-1 0 1,0 0-1,0 0 1,0 0-1,0 0 0,1 0 1,-1 0-1,0 0 1,0-1-1,0 1 1,0 0-1,0-1 1,1 1-1,-1 0 0,0-1 1,0 0-1,0 1 1,0-1-1,0 1 1,-1-1-1,1 0 1,0 0-1,0 0 0,0 0 1,0 1-1,-1-1 1,1 0-1,-1 0 1,1 0-1,0-1 1,-1 1-1,1-1 0,22-41 420,24-41 727,-11 34-7421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07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36 101 5521,'0'0'13296,"-6"-1"-12813,-17-2-49,17 2-112,10 1-103,68 0 1043,335-8 1627,-309 2-2780,-1-5-1,113-28 1,-207 38-113,35-10 108,-37 11-102,0 0 0,1-1 0,-1 1-1,0 0 1,1-1 0,-1 0 0,0 1-1,1-1 1,-1 0 0,0 0 0,0 0-1,0 1 1,0-1 0,0 0-1,0-1 1,0 1 0,0 0 0,0 0-1,0 0 1,-1 0 0,2-2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32.6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0 105 3913,'0'0'14972,"17"58"-14708,-14-45-110,-4-15 445,1-22 83,1 17-648,0 0-1,0-1 1,1 1-1,0 0 1,0 1-1,0-1 1,1 0-1,0 1 1,1-1-1,-1 1 1,1 0-1,1 0 1,-1 1-1,1-1 1,0 1-1,0 0 1,7-5-1,-11 9-46,0 0 0,0 1 0,1-1 0,-1 1 0,0-1 0,0 1 0,1 0 0,-1-1 0,0 1 0,1 0 0,-1 0 0,0 0 0,0 0 0,1 0 0,-1 0 0,0 0 0,1 1 0,-1-1 0,0 0 0,1 1 0,-1-1 0,0 1-1,0 0 1,0-1 0,0 1 0,0 0 0,1-1 0,-1 1 0,1 1 0,24 30-17,-25-27 897,-1-5-779,1-1 1,0 0 0,0 0-1,-1 0 1,1 0-1,0 0 1,-1-1 0,1 1-1,-1 0 1,1 0 0,-1 0-1,0 0 1,0-1 0,1 1-1,-1-2 1,4-12-23,-1 12-90,-1-1-1,1 1 1,-1 0-1,1 0 1,0 1-1,0-1 1,0 1-1,0-1 1,1 1 0,-1 0-1,0 0 1,6-2-1,-7 3 10,0 1 1,-1 0-1,1-1 0,0 1 0,0 0 0,-1 0 1,1 0-1,0 0 0,-1 0 0,1 0 1,0 0-1,-1 1 0,1-1 0,0 1 0,-1-1 1,1 1-1,0 0 0,-1 0 0,1-1 1,-1 1-1,1 0 0,-1 0 0,0 0 0,1 1 1,-1-1-1,0 0 0,0 0 0,0 1 1,0-1-1,0 1 0,0-1 0,1 2 0,24 55 0,-22-46-491,1-1 1,0 1-1,1-1 1,12 18-1,0-9-4291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07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0 7506,'0'0'9335,"-29"10"-8851,-89 34 12,109-41-396,1 0 0,0 1 0,0 0-1,0 0 1,1 0 0,0 1 0,-1 0 0,-10 12 0,6-7 100,13-10-186,-1 0-1,0 0 1,1 0-1,-1 0 1,0 0-1,1 0 1,-1 0-1,1 0 1,-1 0-1,0 0 1,1 0-1,-1 0 1,0 0 0,0 0-1,1 0 1,-1 0-1,0 1 1,1-1-1,-1 0 1,0 0-1,1 0 1,-1 1-1,0-1 1,0 0-1,1 0 1,-1 0 0,0 1-1,0-1 1,0 0-1,1 1 1,-1-1-1,0 0 1,0 1-1,0-1 1,0 0-1,0 0 1,0 1-1,1-1 1,-1 0 0,0 1-1,0-1 1,0 0-1,0 1 1,0-1-1,0 1 1,0-1-1,-1 0 1,1 1-1,0-1 1,0 0-1,0 0 1,0 1-1,0-1 1,0 0 0,-1 1-1,1-1 1,0 0-1,0 0 1,0 1-1,-1-1 1,1 0-1,0 0 1,0 1-1,-1-1 1,1 0-1,0 0 1,-1 1 0,38-1 191,-28-1-147,29 0 20,-15 0-117,0 1-1,0 1 1,44 7 0,-62-7-1,0 0 1,0 1 0,0-1-1,0 1 1,0 0-1,0 0 1,-1 1 0,1 0-1,-1-1 1,0 1-1,1 1 1,-1-1 0,-1 1-1,1-1 1,-1 1-1,1 0 1,-1 0 0,0 1-1,0-1 1,-1 1 0,1-1-1,2 11 1,-3-11 23,-1 0-1,0 0 1,0 1 0,0-1 0,-1 0 0,1 1 0,-1-1-1,0 1 1,0-1 0,-1 0 0,1 1 0,-1-1 0,-2 7-1,2-9 40,0 1-1,-1-1 1,1 1 0,-1-1-1,1 0 1,-1 0-1,0 1 1,0-1-1,0-1 1,0 1-1,0 0 1,-1 0-1,1-1 1,0 1-1,-1-1 1,1 0-1,-1 0 1,0 0-1,1 0 1,-6 1-1,-18 3 252,-1-1-1,0-2 0,0 0 0,-30-3 0,12 0-124,45 0-401,-1-1-1,1 1 0,0-1 0,-1 0 0,1 1 1,0-1-1,0 1 0,0-1 0,0 0 0,1 1 0,-1-1 1,0 1-1,1-3 0,10-11-3776,6 1-921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08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0 127 5673,'0'0'10032,"12"-2"-9480,-4 0-500,4 1 90,0-1 0,-1-1 0,0 0 0,1-1 0,-1 0 1,0 0-1,-1-1 0,1-1 0,-1 1 0,13-11 0,-20 13-129,1 1-6,-1-1 0,0 0 0,1 0 0,-1 0 0,0 0-1,0 0 1,-1-1 0,1 0 0,-1 1 0,0-1 0,1 0 0,-2 0 0,1 0 0,0 0 0,-1 0 0,2-8 0,-35 17 17,23-1 36,0 2 1,0-1 0,0 1 0,1 1-1,0 0 1,0 0 0,1 0 0,0 1-1,0 0 1,1 0 0,0 1 0,0 0-1,1 0 1,0 0 0,1 1 0,0 0 0,0 0-1,1 0 1,0 0 0,1 0 0,0 0-1,0 20 1,2-29-52,0 1 0,1-1 0,-1 1 0,0-1 0,1 0 0,-1 1 0,1-1 0,0 0 0,-1 1 0,1-1 0,0 0 0,0 0 0,0 1 0,0-1 0,0 0 0,0 0 0,0 0 0,0 0 0,0-1 0,1 1 0,-1 0 0,0 0 0,1-1 0,-1 1 0,0-1 0,1 1 0,-1-1 0,1 1 0,-1-1 0,0 0 0,1 0 0,-1 0 0,2 0 0,63 1 274,-44-3-262,25-2 80,-44 3-153,0 1-1,-1-1 1,1 1 0,-1-1 0,1 0 0,-1 0 0,1 0-1,-1 0 1,0-1 0,0 1 0,1-1 0,-1 1 0,0-1-1,0 0 1,3-3 0,-4-5-5581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08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0 7938,'0'0'7304,"-16"24"-6197,-53 78-272,65-96-730,0 1 0,0 0 0,1 0 0,0 0 0,0 0 0,1 0 0,0 1 1,0-1-1,0 1 0,1 0 0,0-1 0,1 1 0,0 0 0,0-1 0,1 1 0,2 15 1,-1-14 38,-2-7-109,1 0 0,0 0 0,1 0 0,-1-1 0,0 1 0,0 0 0,1 0 0,-1-1 0,1 1 0,0-1 0,-1 1 1,1-1-1,0 0 0,0 0 0,0 0 0,0 0 0,0 0 0,0 0 0,0 0 0,0-1 0,0 1 0,0-1 0,0 1 0,0-1 0,1 0 0,-1 0 0,4 0 0,3 1 63,1-1 0,0 0 0,0-1 0,-1 0-1,13-2 1,-11-1-60,0-1 0,-1 1 0,0-2 1,0 1-1,17-14 0,28-14-19,-53 32-422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24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92 80,'0'0'17310,"-3"-12"-16003,-2-3-862,3 9-124,0 0 0,0 0 0,1 0 1,0-1-1,0 1 0,0-1 0,1-9 0,-1 12 1226,-1 10-962,-1 13-604,6 41 49,3 0 0,16 71 0,1 6 22,0 2-183,-7-84-2617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25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9 205 368,'0'0'17679,"-3"-5"-17102,3 4-564,-1 1-1,1-1 1,-1 0-1,1 1 1,-1-1 0,1 0-1,-1 1 1,1-1-1,0 0 1,-1 0 0,1 0-1,0 1 1,0-1 0,0 0-1,-1 0 1,1 0-1,0 1 1,0-1 0,0 0-1,0 0 1,0 0-1,1 0 1,-1 1 0,0-1-1,0 0 1,0 0-1,1 0 1,-1 1 0,0-1-1,2-1 1,32-9 507,-25 9-420,54-16 290,-1-4 0,111-53-1,-98 40-410,-74 35-146,22-9 572,-10 7-1987,-7 18-10399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25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1376,'0'0'17532,"183"-64"-17356,-136 51-128,-6 0-48,-5 0-96,5-1-1208,-18 4-2505,-5 5-1576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26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1 181 1064,'0'0'16500,"64"-13"-15028,-28-3-344,5 0-199,6-3-497,-6 1-232,-6-3-72,7 2-120,-13 3-8,0-2-1377,-11 4-1455,-6 4-4354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26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65 928,'0'0'10050,"9"19"-9896,41 91 2,-43-96 368,-3-15 1492,-1-25 3129,2-8-4719,36-46-335,-37 74-93,-1 0 0,1 0 0,1 1 1,-1 0-1,1 0 0,0 0 0,0 0 0,1 1 0,-1 0 0,12-7 0,-16 11-14,0-1-1,0 0 1,1 1-1,-1-1 1,1 1-1,-1 0 1,0-1-1,1 1 0,-1 0 1,1 0-1,-1 0 1,1 0-1,-1 0 1,0 0-1,1 0 0,-1 0 1,1 1-1,-1-1 1,0 0-1,1 1 1,-1-1-1,0 1 0,1 0 1,1 1-1,-1-1 12,-1 1 0,1 0-1,0 0 1,-1 1-1,1-1 1,-1 0 0,0 0-1,0 1 1,0-1-1,0 1 1,0-1 0,1 5-1,0 9 63,0 0 0,0 0 1,-2 26-1,-1-31-43,4 32-1622,6-18-2879,-3-15-164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26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1200,'0'0'10987,"1"5"-10293,1 20 245,-1-1 0,-3 38 0,0-2-358,2-59-578,0 1-1,0-1 1,0 0-1,1 0 0,-1 1 1,0-1-1,0 0 0,1 0 1,-1 0-1,1 0 0,-1 1 1,1-1-1,0 0 0,-1 0 1,1 0-1,0 0 0,0 0 1,-1-1-1,1 1 0,0 0 1,0 0-1,0 0 0,0-1 1,2 2-1,0-1 9,0 0 0,0 0 0,0 0 0,0 0 1,0 0-1,0-1 0,1 0 0,-1 1 0,5-2 0,-1 1-48,0 0 0,0-1 0,0-1 0,0 1 0,0-1 0,0 0 0,0-1-1,7-3 1,10-15-2067,-5-2-1881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27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91 3289,'0'0'14876,"-8"9"-14704,1 0-141,1 1-1,1-1 1,-1 1-1,2 0 1,-7 16-1,10-23-24,0 1 0,1-1 0,-1 0 0,0 0 0,1 1 1,0-1-1,0 1 0,0-1 0,0 0 0,0 1 0,1-1 0,0 4 0,0-5-7,0 0-1,0-1 1,0 1 0,0 0 0,0-1 0,0 1-1,1-1 1,-1 1 0,0-1 0,1 0 0,-1 0 0,1 1-1,0-1 1,-1 0 0,1 0 0,0-1 0,-1 1 0,1 0-1,0 0 1,0-1 0,0 1 0,0-1 0,3 1 0,0 0 24,0-1 0,0 1 0,0-1 0,0 0 0,0 0 0,0 0 0,0-1 1,0 1-1,0-1 0,0-1 0,0 1 0,0-1 0,0 0 0,-1 0 0,1 0 0,-1 0 1,0-1-1,1 0 0,-1 0 0,6-6 0,-4 3-2,-1-1 0,0 1 0,0-1-1,-1-1 1,0 1 0,0 0 0,-1-1 0,0 0-1,0 0 1,-1 0 0,0 0 0,1-9 0,-2 12-9,0 0 0,0-1 1,-1 1-1,1 0 0,-1-1 1,-1 1-1,1 0 0,-1-1 1,0 1-1,0 0 0,0 0 1,-1 0-1,-2-7 0,2 9-43,0 1-1,0 0 0,0-1 1,0 1-1,0 0 0,-1 0 1,1 0-1,0 0 0,-1 0 1,0 1-1,1-1 1,-1 1-1,0 0 0,0 0 1,0 0-1,0 0 0,0 0 1,0 1-1,0-1 1,0 1-1,0 0 0,0 0 1,-5 0-1,-5 0-710,-26 1-5903,21 3-1219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17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62 5265,'0'0'13812,"-23"16"-13472,-70 57-109,89-70-211,0 1 0,0 0 0,1 0-1,-1 0 1,1 0 0,0 1 0,0-1 0,1 1-1,-1 0 1,1 0 0,0-1 0,0 2-1,1-1 1,-1 0 0,1 0 0,0 0 0,1 1-1,-1-1 1,1 0 0,0 1 0,0-1 0,1 1-1,-1-1 1,3 7 0,-2-9-2,1 1 0,-1-1 0,1 0 0,0 0 0,0 1 0,0-1 0,0-1 0,1 1 0,-1 0 0,1-1 0,-1 1 0,1-1 1,0 1-1,0-1 0,0 0 0,0-1 0,1 1 0,-1 0 0,0-1 0,1 0 0,-1 0 0,1 0 0,-1 0 0,1 0 0,-1-1 0,1 0 0,4 0 0,7 2 38,-1-2-1,0 1 0,0-2 1,0 0-1,25-6 0,-28 4-41,-1 0 0,1-2 0,-1 1 0,0-1 0,-1 0 0,1-1 0,-1 0 0,0-1-1,-1 0 1,1 0 0,7-10 0,-11 12 8,-1 0 0,0 0 1,0 0-1,-1 0 0,1-1 0,-1 1 0,0-1 0,-1 0 1,1 0-1,-1 0 0,-1 0 0,1 0 0,-1-1 0,0 1 1,0 0-1,-1-1 0,0 1 0,0-1 0,0 1 0,-3-12 1,1 12 18,-1 1-1,0-1 1,0 1 0,0 0 0,0 0 0,-1 0 0,0 1 0,0-1 0,0 1 0,-1 0-1,0 0 1,1 0 0,-1 1 0,-1 0 0,1 0 0,0 0 0,-1 0 0,-9-2 0,-4-2-47,0 0 0,-1 2 0,1 1 1,-28-3-1,37 5-209,-46-1-450,21 7-2910,24 3-1294,10 1-862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35.0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 48 3993,'0'0'13979,"-9"-1"-12896,-1 1-795,6 0-186,1 0 0,-1 0 0,1 0 0,-1-1 0,1 1 0,-1-1 0,1 0 0,-1 0 0,-3-2 0,55 1 632,44-1-702,143-22 0,-193 20-2180,76 1 1,-102 4 928,21 0-3690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27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0 704,'0'0'8575,"0"24"-6956,-1 29-845,3 146 2730,-1-168-3124,2 0-1,2 1 1,0-2 0,15 45-1,-19-72-353,0 1-4,0-1 1,0 0-1,0 0 0,0 0 1,1 0-1,-1 0 1,1 0-1,0 0 0,0-1 1,0 1-1,0-1 0,1 1 1,3 3-1,-5-6 270,-1-3 392,1-3-588,-2-1 0,1 1-1,-1-1 1,0 1-1,0-1 1,0 1 0,-1 0-1,-3-6 1,4 9-101,0 1 0,-1-1 0,1 1 0,-1 0-1,0 0 1,1 0 0,-1 0 0,0 0 0,0 0 0,-1 0 0,1 1 0,0-1 0,0 1 0,-1 0 0,1-1 0,-1 1 0,1 0 0,-1 0-1,0 1 1,1-1 0,-1 1 0,0-1 0,-2 1 0,-2-1-6,0 2 1,0-1-1,0 1 0,0 0 0,1 0 1,-1 1-1,0-1 0,1 2 0,0-1 1,-1 1-1,1 0 0,0 0 1,0 0-1,0 1 0,1 0 0,-1 1 1,1-1-1,0 1 0,0 0 0,1 0 1,-7 9-1,4-5 37,1 1-1,0 0 1,0 0 0,1 0 0,1 1-1,-1-1 1,2 1 0,-1 0 0,2 0 0,-1 1-1,2-1 1,-2 17 0,3-26-26,0-1 1,0 1-1,1 0 1,-1-1-1,0 1 1,0-1-1,1 1 1,-1 0-1,1-1 1,0 1-1,-1-1 1,1 1-1,0-1 0,0 0 1,0 1-1,0-1 1,0 0-1,0 1 1,0-1-1,0 0 1,1 0-1,-1 0 1,0 0-1,1 0 1,1 0-1,1 1 34,0-1 0,0 1 1,0-1-1,1 0 0,-1-1 0,0 1 0,1-1 0,-1 0 0,8 0 0,-3-1-186,0 0 0,-1-1 0,1 0 0,-1 0 0,1 0 0,-1-1 0,0-1 0,0 1 0,14-10 0,13-21-7663,-22 18 395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28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0 196 1744,'0'0'15416,"23"-13"-14848,69-44 28,-89 56-535,0-1 0,0 0 0,0 0-1,0 0 1,0 0 0,-1-1 0,1 1 0,-1-1 0,1 1 0,-1-1-1,0 0 1,0 0 0,0 0 0,-1 0 0,1 0 0,-1-1 0,0 1-1,0 0 1,0-1 0,0 1 0,0-1 0,-1 1 0,1-1 0,-1 1 0,0-1-1,0 1 1,-1-6 0,0-6 530,1 14-571,0 1-1,0-1 1,0 1-1,0-1 1,0 1-1,0-1 1,0 1-1,0-1 1,0 1-1,0-1 1,0 1-1,0 0 1,-1-1-1,1 1 1,0-1-1,0 1 1,0-1-1,-1 1 1,1 0-1,0-1 1,-1 1-1,1 0 1,0-1-1,-1 1 1,1 0 0,-1 0-1,1-1 1,0 1-1,-1 0 1,1 0-1,-1 0 1,1-1-1,-1 1 1,1 0-1,0 0 1,-1 0-1,-21 5 96,-16 20-196,32-18 83,0 0-1,0 1 0,1-1 1,0 1-1,1 1 1,0-1-1,0 1 0,1-1 1,-4 18-1,3-6 6,1 1-1,1-1 1,1 28-1,1-46-63,0-1 0,0 1 0,0-1 0,0 1 0,1-1 0,-1 1 0,1-1 0,-1 1 1,1-1-1,-1 0 0,1 1 0,0-1 0,0 0 0,-1 1 0,1-1 0,0 0 0,0 0 0,0 0 0,1 0 0,-1 0 0,0 0 0,0 0 0,0 0 0,1 0 0,-1-1 0,0 1 0,1 0 0,-1-1 0,1 1 0,-1-1 0,1 0 0,-1 1 0,1-1 0,-1 0 0,1 0 0,-1 0 0,1 0 0,-1 0 0,1 0 0,2-1 0,1 1-346,0-1 0,-1 0 0,1 0 0,0 0 0,0-1 0,0 1 0,-1-1 0,1 0 0,-1-1 0,0 1 0,7-5 0,33-39-11552,-19 14 9918,-24 31 2208,-1 0 0,1 0 1,0 0-1,-1 0 1,1 0-1,0 0 0,0 0 1,0 0-1,-1 1 0,1-1 1,0 0-1,0 1 0,0-1 1,0 1-1,0-1 1,0 1-1,0-1 0,0 1 1,1 0-1,-1-1 0,0 1 1,0 0-1,0 0 0,0 0 1,0 0-1,1 0 1,-1 0-1,0 0 0,0 0 1,0 0-1,0 1 0,0-1 1,0 0-1,1 1 0,-1-1 1,0 1-1,0-1 1,0 1-1,0 0 0,0-1 1,-1 1-1,1 0 0,1 1 1,4 4 884,0 1 0,-1 0 0,1 0 0,7 14 0,-2-3-1131,-7-12 423,22 25-472,-4-18 3756,-22-23 1963,0-16-4239,0 19-788,1-6-604,2 0 0,-1 0 1,2 0-1,0 1 1,0 0-1,1-1 0,1 1 1,0 1-1,0-1 1,1 1-1,1 1 0,0-1 1,0 1-1,1 0 1,11-9-1,-12 13-798,0 0 1,0 1-1,1 0 0,12-5 1,6-4-7160,-15 6 1106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30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28 214 1040,'0'0'16718,"2"11"-16652,58 210 993,-10-49-691,-40-146-1157,-4-42-1919,-6-46-99,-8 28 2472,-1 1 0,-24-54 0,23 63 1059,1 1 0,0-1 0,2 0 0,1-1 0,1 0 0,-3-40 0,8 58-540,-1-9 238,2 0 1,0 1-1,4-25 1,-3 35-396,-1-1-1,1 1 1,0 0 0,1 0-1,-1 0 1,1 0 0,0 0-1,1 0 1,-1 1 0,1 0-1,-1-1 1,1 1 0,6-4-1,-5 4-38,0 0 0,0 0 0,1 1-1,0 0 1,-1 0 0,1 0-1,0 0 1,1 1 0,-1 0 0,0 0-1,1 1 1,-1 0 0,1 0-1,-1 0 1,1 1 0,-1 0 0,8 1-1,-10 0 0,0 0-1,0 0 0,0 0 0,0 0 1,0 1-1,-1 0 0,1-1 0,0 2 1,-1-1-1,0 0 0,1 1 1,-1-1-1,0 1 0,0 0 0,-1 0 1,1 0-1,-1 0 0,1 1 1,-1-1-1,0 0 0,0 1 0,0 0 1,-1 0-1,1-1 0,-1 1 0,0 0 1,1 8-1,0 1 15,0 0 0,0 1 0,-1-1 0,-1 1 0,-1-1 0,1 1 0,-4 13 0,2-19 22,0 0 0,-1-1 0,0 1-1,0-1 1,0 0 0,-1 0 0,0 0 0,0 0 0,-1-1 0,0 1-1,0-1 1,-1-1 0,-7 8 0,-8 4 33,0-1 0,-1-1 0,-1-1-1,0-1 1,-1-1 0,0-1 0,-50 15 0,72-25-618,-3 0 888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30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71 176 264,'0'0'14346,"4"20"-13582,91 374 1152,-94-390-2071,11 33 259,-1-23-3149,-10-35-525,-2 7 3140,-1 0 0,0 0 1,0 0-1,-2 1 1,0-1-1,0 1 0,-9-18 1,-52-92 2784,39 78-669,16 29-975,0-1 1,2 0-1,0-1 1,0 0-1,2 0 1,0-1 0,1 0-1,1 0 1,1 0-1,-1-21 1,5 36-696,0 0-1,0 0 1,0-1 0,1 1 0,-1 0-1,1 0 1,0 0 0,0 1 0,0-1 0,1 0-1,-1 1 1,1-1 0,0 1 0,0 0-1,0 0 1,0 0 0,1 0 0,-1 1 0,1-1-1,-1 1 1,7-3 0,-1 0-32,-1 1 0,1 0-1,0 0 1,0 1 0,1 1 0,-1-1 0,0 1-1,1 1 1,9-1 0,-16 2 5,1 0 1,-1 0-1,0 0 0,0 1 0,0 0 0,0-1 1,0 1-1,0 0 0,0 0 0,-1 1 0,1-1 1,0 1-1,0-1 0,-1 1 0,1 0 0,-1 0 1,0 0-1,3 3 0,-1 0 1,-1-1 0,0 1 0,0 0 0,0 0 0,-1 0 0,0 1 0,0-1 0,0 1 0,1 7-1,0 8 59,-1 0-1,0 0 0,-2 1 0,-3 30 1,1-44 17,0 1-1,0-1 1,0 0 0,-1-1 0,-1 1 0,1 0 0,-1-1-1,0 0 1,-1 0 0,0 0 0,0 0 0,0-1 0,-1 0-1,0 0 1,0 0 0,0-1 0,-1 0 0,0 0 0,0-1-1,0 0 1,-1 0 0,1 0 0,-1-1 0,0 0 0,0-1-1,0 0 1,0 0 0,0-1 0,-1 0 0,-15 0 0,23-1-930,-3 1 1677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31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14 270 600,'0'0'12412,"0"-1"-12400,0 1-1,0 0 1,0-1 0,0 1 0,0 0-1,0-1 1,0 1 0,0 0-1,0-1 1,0 1 0,0 0-1,0 0 1,1-1 0,-1 1-1,0 0 1,0-1 0,0 1-1,0 0 1,1 0 0,-1-1 0,0 1-1,0 0 1,0 0 0,1-1-1,-1 1 1,0 0 0,0 0-1,1 0 1,-1 0 0,0-1-1,1 1 1,-1 0 0,0 0-1,1 0 1,-1 0 0,0 0 0,1 0-1,1 3 104,1 0-1,-1 0 0,0 0 1,0 0-1,-1 0 1,1 1-1,0-1 0,-1 1 1,0-1-1,1 7 0,11 43 913,-13-52-1007,11 55 656,-4-17-321,23 74 1,-27-109-1009,-2-6 184,-2-15-47,-8-25 251,-21-34-27,-27-73 1270,54 135-550,1 0-1,0 0 0,1 0 0,1 0 0,1-18 0,-1 2 255,1 24-635,0 1 1,1-1-1,-1 1 1,1-1-1,0 1 0,1 0 1,-1 0-1,1 0 1,0 0-1,0 0 0,1 1 1,-1 0-1,1-1 0,0 1 1,0 0-1,0 1 1,9-7-1,-2 2-58,0 0 1,1 1-1,0 0 1,0 1-1,1 0 1,16-5-1,-26 10-5,0 0 1,-1 0 0,1 0-1,0 1 1,0-1-1,0 1 1,-1-1-1,1 1 1,0 0-1,0 0 1,0 1-1,0-1 1,0 0-1,0 1 1,-1 0-1,1 0 1,0 0-1,-1 0 1,4 1-1,-4 1-1,0-1 0,0 0-1,0 1 1,-1-1-1,1 1 1,-1 0-1,0-1 1,0 1-1,0 0 1,0 0-1,0 0 1,-1 0-1,1-1 1,-1 1-1,0 0 1,0 0-1,0 0 1,0 4-1,0 10 27,1 5 82,-1 0 1,-1 0-1,-1-1 0,-1 1 0,-1-1 0,-11 38 0,-7-5 94,11-32-140,1 1-1,2 0 0,0 1 1,1 0-1,2 0 1,0 0-1,-1 33 0,6-56-41,1 0 0,-1 1 0,1-1 0,-1 0 0,1 0-1,0 1 1,-1-1 0,1 0 0,0 0 0,0 0 0,0 0 0,0 0-1,0 0 1,0 0 0,0 0 0,0 0 0,0-1 0,1 1-1,-1 0 1,0-1 0,0 1 0,1-1 0,-1 1 0,0-1 0,3 1-1,47 9 284,-30-6-258,11 3 240,0-1-1703,-14 1-7225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32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2641,'0'0'16155,"41"-11"-15883,-17 9-136,5-1-128,-5 0-8,5 3-1640,-5 0-1305,-7 0-1968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3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1408,'41'114'13427,"-29"-114"-12747,6 0-248,5 0-128,1 0-151,-1-3-73,1 1-80,-6-1-393,5 0-2727,-11 1-3370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35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48 5641,'0'0'15402,"-4"-8"-14938,-12-24-121,12 24 254,4 24-741,6 83 190,32 182-1,-5-72-17,-26-159-11,4 36-526,-11-85-112,3 1-2468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36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70 496,'0'0'16938,"-5"-12"-16443,-20-37-409,25 48-86,0 1 1,0-1 0,0 1-1,-1 0 1,1-1 0,0 1-1,0-1 1,0 1 0,-1 0 0,1-1-1,0 1 1,0-1 0,-1 1-1,1 0 1,0 0 0,-1-1 0,1 1-1,0 0 1,-1-1 0,1 1-1,0 0 1,-1 0 0,1 0-1,-1 0 1,1-1 0,-1 1 0,1 0-1,0 0 1,-1 0 0,1 0-1,-1 0 1,1 0 0,-1 0-1,1 0 1,-1 0 0,1 0 0,0 0-1,-1 0 1,1 1 0,-1-1-1,1 0 1,0 0 0,-1 0 0,1 0-1,-1 1 1,0-1 0,-9 16 44,9-14-25,-11 17 92,1 1 0,1 0-1,0 0 1,2 1 0,0 1 0,2-1-1,0 1 1,2 0 0,0 1 0,2-1-1,0 1 1,1-1 0,4 37 0,-2-54-107,0 0 0,0 0 0,0-1 0,1 1 0,-1 0 0,1 0 0,0-1 0,1 1 0,-1-1 1,1 0-1,0 1 0,0-1 0,0-1 0,1 1 0,-1 0 0,1-1 0,0 0 0,0 0 1,0 0-1,0 0 0,1 0 0,8 3 0,-1-2 29,0 0 1,0-1-1,1 0 0,-1-1 1,1 0-1,0-1 0,24-1 1,-29-1-13,-1 0 0,1-1 0,-1 0 0,0 0 0,0-1 0,0 0 1,0 0-1,0 0 0,0-1 0,-1 0 0,0-1 0,0 1 1,0-1-1,0 0 0,-1-1 0,0 1 0,0-1 0,7-10 0,0-3 9,0 0 0,0-1 0,-2-1 0,-1 1 0,7-24 0,-11 28-29,-2 0-1,0 0 0,-1 0 1,-1-1-1,0 1 0,-1-1 1,-3-20-1,3 34 2,-1 0-1,0 1 1,0-1-1,0 0 1,0 1-1,-1-1 1,1 1-1,-1-1 1,1 1 0,-1 0-1,0 0 1,0 0-1,0 0 1,0 0-1,0 0 1,0 0-1,0 1 1,-1-1 0,1 1-1,-1 0 1,1 0-1,-1-1 1,0 2-1,1-1 1,-1 0-1,0 0 1,1 1-1,-1 0 1,0-1 0,-5 1-1,-8-1 17,1 1-1,-1 0 1,0 1 0,-18 4-1,20-2 46,0 0 1,0 1-1,1 1 0,-16 7 0,-10 13-1584,36-23 984,1 0 0,0 0 0,0 0 0,0 1 1,0-1-1,0 0 0,1 1 0,-1 0 0,1-1 0,0 1 0,-2 3 0,2 3-4587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37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3321,'0'0'15246,"0"-6"-14808,3-16-409,5 29-150,14 47-105,-13-28 347,13 41 163,-17-48-447,1 0 0,1 0-1,1 0 1,9 16 0,-6-22-3008,-11-12 3059,0-1 1,0 0 0,0 0-1,1 0 1,-1 0 0,0 0-1,0 0 1,0 0-1,1 0 1,-1 0 0,0 0-1,0 0 1,1 0 0,-1 0-1,0 0 1,0 0-1,0 0 1,1 0 0,-1 0-1,0 0 1,0 0 0,0 0-1,1 0 1,-1 0-1,0-1 1,0 1 0,0 0-1,1 0 1,-1 0 0,0 0-1,0 0 1,0-1 0,0 1-1,0 0 1,1 0-1,-1 0 1,0-1 0,0 1-1,0 0 1,0 0 0,0 0-1,0-1 1,0 1-1,0 0 1,0 0 0,0 0-1,0-1 1,0 1 0,0 0-1,0 0 1,0 0-1,0-1 1,0 1 0,0 0-1,0 0 1,0-1 0,0 1-1,0 0 1,0 0 0,0 0-1,-1 0 1,1-1-1,0 1 1,0 0 0,0-17-3010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37.3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3633,'0'0'2391,"1"27"-1411,11 172 1434,19-1 924,-4-30-1243,-19-103-1518,9 92 428,-2 65-224,4 133 1416,-5-95-1021,-4-126-777,14 137 212,-14-164-241,3 85 271,-8 483 15,1-70 407,11-326-798,-3-100 19,3 196-15,7-115-171,-2-110-31,-10-79-29,19 136 14,-15-106-29,-7-49 13,6 104 0,-13-113-15,8 45 0,-5-45-19,1 47 0,-4-69 5,0 0 0,9 38-1,-6-39 1,-1 1 0,2 39-1,-5-42 6,1 0-1,1 0 1,11 33-1,2 19 21,-4 4-26,5 131 1,-17-44 52,0-93-5056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38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2 247 1256,'13'15'124,"20"23"882,-33-38-962,0 0 0,0 0 0,0 0 0,0 0 0,0 0 0,0 0 0,0-1 0,0 1 0,0 0 0,1 0 0,-1 0 0,0 0 0,0 0 0,0 0 0,0 0 0,0 0 0,0 0 0,0 0 0,0 0 0,0 0 0,0 0 0,0 0 0,1 0 0,-1 0 0,0-1 0,0 1 0,0 0 0,0 0 0,0 0 0,0 0 0,0 0 0,0 0 0,0 0 0,1 0 0,-1 0 0,0 0 0,0 1 0,0-1 0,0 0 0,0 0 0,0 0 0,0 0 0,-14-28 3502,8 18-2653,1 1-1,1-1 0,0 0 1,0 0-1,1 0 0,0-1 1,1 1-1,0-1 0,-1-20 1,3 25-823,0 0 1,1 1-1,-1-1 1,1 1-1,0-1 0,1 1 1,-1-1-1,1 1 1,1 0-1,-1-1 1,0 1-1,1 0 1,0 1-1,0-1 1,1 0-1,-1 1 1,1 0-1,0 0 1,0 0-1,8-5 1,-5 4-180,0 0 0,0 1 0,0 0 1,0 1-1,1-1 0,0 2 0,-1-1 0,1 1 0,0 0 1,0 0-1,1 1 0,-1 0 0,0 1 0,14 0 1,-20 1 94,0 0 1,1 0-1,-1 0 1,0 0-1,0 0 1,0 1 0,0-1-1,0 0 1,0 1-1,0 0 1,0-1-1,-1 1 1,1 0 0,0 0-1,-1 0 1,0 0-1,1 0 1,-1 0 0,0 0-1,0 1 1,0-1-1,-1 0 1,1 1-1,0-1 1,-1 0 0,0 1-1,1-1 1,-1 4-1,1 0 63,-1 0 1,1 0-1,-1 0 0,0 0 0,0 0 0,-1 0 0,0 0 0,0 0 0,0 0 0,-1 0 0,-3 7 1,-8 6 277,-1 0 1,-1-1-1,-1-1 1,-24 21-1,6-5-153,28-28-356,-3 3 110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39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61 2184,'0'0'13955,"-1"5"-13831,-2 10 7,0 1-1,2-1 1,0 0-1,1 0 0,2 23 1,-2-35-116,0 1 1,1-1 0,0 1-1,-1-1 1,1 1-1,0-1 1,1 0 0,-1 0-1,1 0 1,-1 0-1,1 0 1,0 0-1,0 0 1,0 0 0,1 0-1,-1-1 1,0 0-1,1 1 1,0-1 0,0 0-1,0 0 1,0 0-1,0 0 1,0-1 0,0 0-1,0 1 1,0-1-1,1 0 1,-1 0-1,6 0 1,-4 0 32,-1-1 1,1 0-1,-1 0 0,1-1 0,-1 1 1,1-1-1,-1 0 0,0 0 0,1 0 1,-1-1-1,0 0 0,0 1 0,0-2 1,0 1-1,0 0 0,0-1 0,5-5 1,-3 3-15,-2 0-1,1 0 1,-1-1 0,1 0 0,-1 0 0,-1 0 0,0 0 0,1-1 0,-2 1 0,5-14 0,-5 11-130,1 0 0,-1 0 1,-1-1-1,0 1 0,0 0 1,-1-1-1,0 1 1,-1-1-1,0 1 0,0 0 1,-1-1-1,0 1 0,-6-14 1,1 16-2257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39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1 640,'0'0'14571,"17"111"-14171,-11-69-120,0-2-104,-6 0-80,0-9-32,6-7-64,6-5-664,-6-6-2392,6-13-1841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39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 2336,'0'0'16133,"-11"0"-15673,5 0-424,0 1 1,0 0-1,0 0 0,1 0 0,-1 1 0,0-1 0,1 1 0,-8 4 0,10-4-35,0-1-1,1 1 0,0 0 1,-1 0-1,1 0 1,0 0-1,0 0 1,0 0-1,0 0 1,1 1-1,-1-1 1,0 1-1,1 0 1,0-1-1,0 1 1,0 0-1,0 0 1,0-1-1,0 1 1,1 0-1,-1 0 0,1 0 1,0 6-1,5-8-52,0 0-1,0 0 1,0-1-1,0 1 1,0-1-1,9-1 0,-5 1 37,-2 0-21,0 1 0,-1 0 0,1 0 0,0 0 0,0 1-1,-1-1 1,1 2 0,-1-1 0,8 5 0,-12-6-11,0 1-1,0-1 1,0 1 0,0 0-1,0 0 1,0 0 0,-1 0-1,1 0 1,-1 0 0,0 0-1,1 1 1,-1-1 0,0 0-1,0 1 1,0-1 0,-1 1-1,1-1 1,-1 1 0,1 0-1,-1-1 1,0 1 0,0-1-1,0 1 1,0 0 0,-1-1-1,0 6 1,-1-4 80,1 0 0,-1 0-1,0 0 1,0 0 0,0 0 0,-1-1-1,1 1 1,-1-1 0,0 1 0,0-1-1,0 0 1,-1 0 0,1 0 0,-1-1-1,1 1 1,-6 2 0,-70 35 762,69-35-758,-5-2-123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40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6 111 1192,'0'0'12990,"18"-6"-12748,56-17-126,-72 23-52,1-1-1,-1 1 0,1-1 1,-1 0-1,1 0 0,-1 0 1,1 0-1,-1-1 0,0 1 1,0-1-1,0 1 0,0-1 1,0 0-1,0 0 0,0 0 0,0 0 1,-1 0-1,1 0 0,-1 0 1,1-1-1,-1 1 0,0 0 1,0-1-1,0 1 0,0-1 1,-1 0-1,1 1 0,-1-1 1,1 1-1,-1-1 0,0 0 0,0 1 1,0-1-1,-1-5 0,1-2 725,-36 11 44,29 2-824,1-1 1,-1 1-1,1 1 0,-1-1 1,1 1-1,0 0 1,1 1-1,-1-1 0,1 1 1,0 0-1,0 1 1,0-1-1,1 1 0,-1 0 1,1 0-1,1 0 1,-1 0-1,1 1 0,1 0 1,-1-1-1,1 1 1,0 0-1,-2 12 0,5-18-6,0 0-1,-1-1 0,1 1 0,-1 0 1,1 0-1,0 0 0,0-1 1,0 1-1,-1 0 0,1-1 1,0 1-1,0-1 0,0 1 0,0-1 1,0 1-1,0-1 0,0 0 1,0 1-1,0-1 0,0 0 0,0 0 1,0 0-1,0 0 0,0 0 1,0 0-1,0 0 0,2 0 1,41-1 280,-32 1-222,25-2 49,6 0-720,-16 4-2552,-17 1 144,-4 6-1275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40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1216,'0'0'17741,"22"-4"-17136,525-75 3802,-193 32-3920,6-8-650,-354 54 660,-5 1-709,-1 0-1,0 0 1,0 0 0,1 0-1,-1 1 1,-8 19-17383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41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0 187 1608,'0'0'11393,"5"20"-11038,-1-1-272,0 0 2,0-1 0,1 0 1,1 0-1,1-1 1,10 21-1,-16-37 7,-1 0 0,0 1-1,1-1 1,0 0 0,-1 0 0,1 0-1,0 0 1,-1 0 0,1-1 0,0 1-1,0 0 1,0 0 0,0 0 0,0-1 0,0 1-1,0-1 1,0 1 0,0 0 0,0-1-1,2 1 1,-3-1-8,1 0 0,0-1 0,0 1 0,-1 0 0,1-1 0,0 1 0,-1 0 0,1-1 0,0 1 0,-1-1 0,1 1 0,0-1-1,-1 1 1,1-1 0,-1 1 0,1-1 0,-1 0 0,1 1 0,-1-1 0,1 0 0,-1 1 0,1-2 0,16-56 2232,-14 45-2427,8-28 635,-7 19-387,2 2 0,1-1-1,9-19 1,-13 33-134,1 0-1,0 1 1,0-1-1,0 1 1,1 0-1,0 1 1,1-1-1,-1 1 1,1 0-1,0 0 1,0 1-1,11-6 1,3-1-178,1 1 1,1 1 0,0 1-1,0 1 1,0 1-1,1 1 1,0 1 0,29-1-1,-51 5 56,-1 0 1,0 0-1,0 0 0,1 0 0,-1 0 1,0 0-1,0 0 0,1-1 0,-1 1 1,0 0-1,0 0 0,1 1 0,-1-1 0,0 0 1,0 0-1,0 0 0,1 0 0,-1 0 1,0 0-1,0 0 0,1 0 0,-1 0 1,0 0-1,0 1 0,0-1 0,1 0 1,-1 0-1,0 0 0,0 0 0,0 1 0,0-1 1,1 0-1,-1 0 0,0 0 0,0 1 1,0-1-1,0 0 0,0 0 0,0 1 1,0-1-1,0 0 0,1 0 0,-1 0 1,0 1-1,0-1 0,0 0 0,0 0 1,0 1-1,0-1 0,0 0 0,-1 0 0,1 1 1,0 1-801,0 10-4943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41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7 159 1720,'0'0'14045,"12"-3"-13667,-3 1-264,0-1 0,-1 0-1,1-1 1,-1 0 0,1 0-1,-1-1 1,0 0 0,0 0-1,-1 0 1,0-1 0,0-1-1,0 1 1,6-9-1,-9 10-6,0 1 0,-1-1 0,0 1 0,0-1 0,0 0 0,0 0 0,-1-1 0,0 1 0,0 0 0,0-1 0,-1 1 0,1-1 0,0-9 0,-11 14 475,4 2-572,0 0 0,1 0 1,-1 1-1,1 0 1,-1-1-1,1 2 1,0-1-1,0 0 1,0 1-1,0 0 1,0 0-1,0 0 1,1 0-1,-1 1 1,1-1-1,-4 6 0,-8 11-11,-24 39-1,34-50 0,0 2 0,0-1-1,1 1 1,0-1 0,1 1-1,0 0 1,1 0 0,0 1 0,1-1-1,0 15 1,1-24-12,0-1-1,0 0 1,0 1 0,1-1-1,-1 0 1,0 1 0,1-1 0,-1 0-1,1 0 1,-1 1 0,1-1-1,-1 0 1,1 0 0,0 0-1,0 0 1,0 0 0,0 0 0,0 0-1,0 0 1,0 0 0,0 0-1,2 1 1,0-1-134,1 1-1,0 0 1,0-1 0,0 0-1,0 0 1,0 0 0,6 1-1,7-1-2202,0-1 1,27-2-1,-42 2 1920,24-5-4740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8:42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1 164 1384,'0'0'14909,"5"11"-14538,-1-6-314,8 17 173,1-1 0,0-1 0,2 0 0,23 24-1,-37-43-130,0 0-1,0 0 0,0-1 0,1 1 0,-1 0 0,0 0 0,0-1 0,1 1 1,-1 0-1,1-1 0,-1 1 0,1-1 0,-1 0 0,1 0 0,-1 1 0,1-1 1,-1 0-1,1 0 0,-1 0 0,1-1 0,-1 1 0,1 0 0,-1 0 0,1-1 0,-1 1 1,0-1-1,1 0 0,-1 1 0,1-1 0,-1 0 0,0 0 0,0 1 0,1-1 1,-1 0-1,0 0 0,0-1 0,0 1 0,0 0 0,0 0 0,-1 0 0,1-1 1,1-1-1,6-9 292,-1 0 0,-1-1 0,10-23 0,-9 19-370,7-13 147,66-134 41,-80 163-324,1 0-1,-1 0 1,1 1-1,-1-1 1,1 0-1,-1 1 1,1-1-1,-1 1 1,1-1-1,0 0 1,-1 1-1,1-1 1,0 1 0,0 0-1,-1-1 1,1 1-1,0 0 1,0-1-1,1 1 1,10-1-5153,-9 1 2808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00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48 888,'0'0'11740,"-4"0"-10490,-33-8 6477,46 8-7937,26-2 184,0-1 0,66-17 0,-59 11-512,-27 7-473,0 0-1,0 1 0,22 0 1,-19 2-1188,7-1-3205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42.1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88 2737,'0'0'5593,"24"13"-260,292-13-4145,-298-1-1130,0-1 1,26-5-1,-27 3-50,1 1 1,27-1-1,54 5 51,142-5 44,55-2-40,-191 7-50,-42 2 490,120 23 0,-40-4-25,-67-10-358,-46-7 15,0-1-1,33 1 1,46-4 468,113-3-408,-21-27-158,-66 19-138,-118 9 102,0-1 0,0-1 1,0 0-1,18-7 0,-19 6-10,1-1 1,0 2-1,0 0 0,18 0 0,96-10-250,-117 11 131,0 0 0,0-1 0,0 0-1,23-9 1,-8 2-1171,-1-3 1274,-25 11-141,0 0 0,0 1 0,0-1 0,0 1 0,0 0 0,0 0 0,0 0 0,1 0 0,-1 1-1,0-1 1,5 0 0,-2 1-2305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01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85 1560,'0'0'12367,"-6"2"-11179,-18 5-212,61-25 2102,113-9-2037,22-6-2320,-150 27-2437,-8-4-2137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02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55 226 704,'0'0'17070,"-9"-8"-16224,-26-29-306,33 36-517,2 0 1,-1 0-1,0 0 0,0 0 0,0-1 1,0 1-1,1 0 0,-1 0 0,1-1 1,-1 1-1,1 0 0,-1-1 0,1 1 1,0 0-1,-1-1 0,1 1 0,0-1 1,0 1-1,0 0 0,0-1 0,1 1 1,-1-1-1,0 1 0,0 0 0,1-1 1,-1 1-1,1 0 0,-1-1 0,1 1 1,0 0-1,0 0 0,-1-1 0,1 1 1,1-1-1,3-3-30,-1 1 1,1-1 0,1 1 0,-1 0-1,9-4 1,-5 2 44,14-8-44,0 0 0,2 2 1,-1 0-1,51-15 0,-59 22-14,2 1-1,-1 0 1,0 1 0,1 1-1,0 1 1,-1 1-1,1 0 1,29 4 0,-45-3 16,1 0 1,0-1 0,-1 1 0,1 0 0,-1 1 0,0-1 0,1 0 0,-1 1-1,0-1 1,0 1 0,0 0 0,0-1 0,0 1 0,0 0 0,0 0-1,0 1 1,-1-1 0,1 0 0,-1 0 0,0 1 0,0-1 0,0 1 0,0-1-1,0 1 1,1 4 0,0 6 6,0 0-1,-1 0 0,0 0 1,-2 14-1,1-9-2,-1-3 9,-1-1 0,0 0-1,-1 0 1,-1 0 0,0 0-1,0 0 1,-2-1-1,1 0 1,-16 24 0,-9 10 21,-44 52 1,47-64 4,-2 2-5,11-15-11,-29 45 0,43-59-18,-1 0 1,2 1-1,-1-1 0,1 1 1,0-1-1,1 1 0,0 0 1,1 0-1,0 0 0,0 10 1,4-18 23,0 0 0,1-1 0,-1 1 0,0-1 0,1 1 1,-1-1-1,1 0 0,6-1 0,-5 1 33,10-2 7,1 0 1,-1 0-1,1-2 1,-1 0-1,0 0 0,14-8 1,-9 5-69,-1 0 1,1 2-1,23-5 1,0 8-953,-15 2-2766,-24 0 2856,9 0-3858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03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259 226 992,'0'0'16914,"-4"-23"-15400,-14-69-512,18 91-976,0 0 0,0 0 0,0 0 0,0-1-1,0 1 1,-1 0 0,1 0 0,0 0 0,-1 0 0,1 0 0,-1 0 0,0 0 0,1 0 0,-1 0 0,0 0 0,1 0 0,-1 0 0,0 1 0,0-1 0,0 0 0,0 0 0,0 1 0,1-1 0,-1 1 0,-1-1 0,1 1 0,0-1 0,0 1-1,0 0 1,0-1 0,0 1 0,0 0 0,0 0 0,0 0 0,-1 0 0,1 0 0,0 0 0,0 0 0,0 0 0,0 0 0,0 0 0,-1 1 0,1-1 0,0 0 0,0 1 0,0-1 0,0 1 0,-1 0 0,-2 1 55,-3 1-43,1 1 1,-1 0-1,0 0 0,1 0 0,0 1 0,0 0 0,1 1 0,-1-1 1,1 1-1,0 0 0,-6 11 0,-46 80 170,53-90-191,-4 7 3,0 1 1,1 0-1,1 0 0,1 0 0,0 1 0,1 0 1,0 0-1,1 0 0,1 0 0,1 1 0,0-1 1,2 17-1,-1-30-20,1 0 1,0 0 0,-1-1-1,1 1 1,0 0 0,0 0-1,1-1 1,-1 1 0,1-1-1,-1 1 1,1-1-1,0 0 1,0 0 0,0 0-1,0 0 1,0 0 0,0 0-1,0 0 1,1 0 0,-1-1-1,1 0 1,-1 1-1,1-1 1,0 0 0,-1 0-1,1 0 1,4 0 0,7 2 21,0-1 1,1 0 0,-1-1-1,17-1 1,-22 0 25,3-1-8,0-1 1,0 0 0,0 0 0,-1-1 0,1-1 0,-1 0 0,0-1 0,0 0 0,0-1 0,-1 0-1,16-11 1,-6 2-9,0-1 0,-2-1 0,0 0-1,27-34 1,-38 40-26,1 0 0,-2 0 0,0-1 0,0 0 0,-1 0 0,0-1 0,-1 1 0,-1-1 0,0 0 0,-1 0 0,0 0 0,-1 0 0,0-1 1,-1 1-1,-1 0 0,-3-19 0,3 25-27,0-1 1,-1 1 0,0 0-1,0 1 1,-1-1 0,0 0-1,0 1 1,-1-1 0,0 1-1,0 0 1,0 0 0,-1 1-1,1-1 1,-2 1 0,1 0-1,0 0 1,-1 1 0,0 0-1,0 0 1,0 0 0,-1 0-1,1 1 1,-1 0 0,0 1-1,1-1 1,-1 1 0,0 1-1,-1-1 1,1 1 0,0 1-1,-10-1 1,5 0-74,1 1 1,-1 0-1,0 1 0,0 1 1,-12 2-1,18-2-284,0 0 1,0 1-1,1-1 0,-1 1 0,1 1 1,0-1-1,0 1 0,0 0 1,0 0-1,0 0 0,-5 8 0,-12 13-4433,9-5-1819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04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3329,'0'0'15075,"0"77"-15059,0-53 64,6-5-64,-6-6 32,6-2-48,-1-6-1112,1-34-14812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04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24 196 2497,'-18'-182'10938,"12"174"-6921,6 5-2809,0 0-496,6 14-5609,0 2 464,0-2-2000</inkml:trace>
  <inkml:trace contextRef="#ctx0" brushRef="#br0" timeOffset="1">24 196 1800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04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1800,'84'-54'1201,"-83"54"-1103,-1 0 1,1-1-1,0 1 0,-1 0 1,1 0-1,0-1 1,0 1-1,-1 0 1,1 0-1,0 0 1,-1 0-1,1 0 1,0 0-1,0 0 0,-1 0 1,1 0-1,0 1 1,-1-1-1,1 0 1,0 0-1,0 1 1,-1-1-1,1 0 1,-1 1-1,1-1 0,0 0 1,-1 1-1,1-1 1,-1 1-1,1-1 1,-1 1-1,1-1 1,-1 1-1,1 0 1,-1-1-1,0 1 0,1 0 1,-1-1-1,0 1 1,1 0-1,7 33 1792,-6-24-1306,54 122 2118,-56-135-2035,-1-1 0,1 1 0,-1 0 0,1 0 0,0 0 0,0 0 0,0 0 0,0 0 0,2-7 0,14-32 524,-8 29-1300,0 0-1,1 1 1,0 0-1,18-18 1,-22 25 153,-3 2-69,1 0 0,0 0 0,1 0-1,-1 0 1,0 1 0,1-1 0,-1 1 0,5-2-1,-7 4 17,0 0 0,-1 0-1,1-1 1,-1 1-1,1 0 1,0 0 0,-1 0-1,1 0 1,0 0-1,-1 1 1,1-1-1,0 0 1,-1 0 0,1 0-1,0 0 1,-1 1-1,1-1 1,-1 0 0,1 1-1,0-1 1,0 1-1,12 22-35,15 113-215,-21-123-1017,-1-8-1863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05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26 2873,'0'0'15338,"1"-6"-15232,3-12-160,2 16 34,5 31 57,-6-9 45,-2 1-1,2 26 1,-4-12 25,-2 1-1,-2-1 0,-1 0 0,-2-1 1,-10 39-1,11-57-43,1 1 1,1 0-1,0 0 1,0 32-1,5-47-65,1-1 0,-1 0 1,1 0-1,-1-1 0,1 1 0,0 0 0,-1-1 0,1 0 1,0 1-1,-1-1 0,1 0 0,0 0 0,0-1 0,2 0 1,1 1 53,92-9 804,-48 3-4379,-25 3-2119,0 3-3692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05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1584,'0'0'15564,"94"0"-15508,-65 0 48,7-5-104,-1-3-768,-5 0-1705,-13 0-2616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06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 2457,'0'0'8653,"12"13"-6972,-10-12-1534,0 0 0,0 0 1,1 0-1,-1 0 0,0-1 1,0 1-1,0-1 1,1 1-1,-1-1 0,0 0 1,1 0-1,-1 0 0,0 0 1,1 0-1,-1-1 0,0 1 1,0-1-1,1 1 0,3-3 1,-2 1 97,1 0 0,0 0 1,-1-1-1,1 1 0,-1-1 0,0 0 1,6-6-1,-6 5-193,-1 0 1,0 0 0,0 0-1,0 0 1,0-1 0,-1 1 0,0-1-1,0 0 1,0 1 0,0-1-1,-1 0 1,0 0 0,0 0-1,0 0 1,0 0 0,-1-1-1,0-5 1,-2 11-63,0-1 1,1 1-1,-1-1 1,0 1-1,0 0 0,0-1 1,1 1-1,-1 0 1,0 0-1,0 0 0,0 0 1,0 1-1,1-1 1,-4 1-1,1 1 7,0 0 0,0 0 0,0 0 0,0 1-1,1 0 1,-1-1 0,1 1 0,0 1 0,-1-1 0,1 0 0,1 1 0,-1-1 0,0 1 0,1 0-1,0 0 1,-4 8 0,1-1 3,1 1 0,0 0 1,1 0-1,0 0 0,-1 13 0,3-21 8,0 1 0,1 0 0,-1 0 0,1 0 1,0 0-1,1 0 0,-1 0 0,1 0 0,0 0 0,3 8 0,-3-11-46,1 0 0,-1 0 0,1 0 0,0-1 0,-1 1 0,1-1 0,0 1 0,0-1 0,0 0 0,0 0 0,0 0 0,0 0 0,1 0 0,-1 0 0,0 0 0,0-1 0,1 1 0,-1-1 0,0 0 0,1 1 0,-1-1 0,0 0 0,1-1-1,2 1 1,10 0-1476,31-1-5379,-44 1 6555,-1 0 1,1-1-1,0 1 1,0-1-1,0 1 0,-1-1 1,1 0-1,0 1 0,-1-1 1,1 0-1,-1 0 0,1 0 1,-1 0-1,1-1 0,-1 1 1,0 0-1,1-1 0,-1 1 1,0 0-1,1-3 0,6-8 367,1 0 0,0 1 0,0-1 0,1 2 0,1 0 0,14-12 0,-7 13 9613,-11 13-6423,-2 9-3819,6 18 2435,-5-33 545,0-17-1307,-2 7-1036,-1 1 0,1-1 1,1 1-1,0 0 0,0 1 0,2-1 0,-1 1 0,1 0 0,0 1 0,1-1 0,0 2 0,1-1 0,-1 1 1,2 0-1,13-9 0,-20 16-257,-1-1 1,1 1 0,0 0 0,-1 0-1,1 0 1,0 0 0,0 0 0,0 1 0,5-1-1,15 1-8002,-15 0 2799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07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85 936,'0'0'7183,"3"18"-6716,-1 8-324,-1-12 48,1 0 1,0 0 0,6 21-1,-8-50 6128,3-14-3551,0 10-2470,0 0 0,2 0 1,9-27-1,-13 42-301,1 1-1,-1-1 1,1 1 0,0-1-1,0 1 1,1 0 0,-1 0-1,1 0 1,-1 0 0,1 0-1,0 1 1,0-1 0,0 1-1,7-4 1,19-2-4177,7 6-9006,-30 2 11819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2:44.9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96 6081,'0'0'7999,"28"5"-6374,-20-7-1548,1 0 1,0 1 0,0 0 0,0 0 0,1 1-1,-1 0 1,14 3 0,10-1 123,-7-4-30,1 0 0,-1-2 0,37-11 0,37-4-41,60 5 220,-105 6-303,78 0 0,-11-8 60,213 6-92,-328 10-15,335 2 45,-173 4-6073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07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1792,'162'-39'1161,"-161"38"-996,1 1 1,-1-1 0,1 1-1,0-1 1,-1 1 0,1 0-1,0 0 1,-1 0 0,1 0-1,-1 0 1,1 0 0,0 1-1,-1-1 1,1 0 0,0 1-1,-1-1 1,1 1 0,2 1-1,-4-1-50,1-1 0,-1 1 0,0 0 0,0 0 0,0-1 0,1 1 0,-1 0 0,0-1 0,0 1 0,0 0 0,0 0 0,0-1 0,0 1 0,0 0 0,0 0 0,0-1 0,-1 1 0,1 0 0,0 0-1,-1 0 1,0 5 492,6 89 3876,-4-88-4394,0-1 0,0 1 0,1 0 0,0-1 0,0 0 0,1 1 0,0-1 0,0 0-1,0 0 1,0 0 0,9 10 0,-11-15-45,1 0 1,-1 0-1,1 0 0,-1 0 1,0 0-1,1 0 0,0 0 0,-1 0 1,1-1-1,0 1 0,-1 0 1,1-1-1,0 0 0,-1 1 1,1-1-1,0 0 0,0 0 0,0 0 1,-1 0-1,1 0 0,0 0 1,0 0-1,-1-1 0,1 1 0,0-1 1,0 1-1,-1-1 0,1 0 1,-1 0-1,1 0 0,-1 0 1,1 0-1,-1 0 0,1 0 0,-1 0 1,2-2-1,5-5 175,0 1 0,-1-2 1,0 1-1,8-14 0,-14 20-248,18-25 183,-8 12-129,0 0-1,-1-1 0,-1 0 1,11-26-1,-18 21 655,-2 12-2739,0 3-2378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08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1592,'0'0'11351,"7"30"-10307,45 215 755,-44-212-1687,0 1 0,-2-1 0,1 43 0,-6-59-3622,1-26-4454,0-16 1444,-2 13 9078,-10-41-2144,-13-23 6050,12 40-1906,-9-46 0,17 59-4069,0 0 1,1 1 0,1-1-1,2 0 1,2-24 0,-2 45-493,0 0 1,0 0-1,1-1 1,-1 1-1,0 0 1,1 0-1,-1 0 0,1 1 1,0-1-1,0 0 1,0 1-1,-1-1 1,2 1-1,-1-1 1,0 1-1,0 0 1,0 0-1,0 0 1,1 0-1,-1 0 1,0 0-1,1 1 1,-1-1-1,1 1 1,3 0-1,-2-1-3,-1 1 0,0-1 0,0 1 0,1 0 0,-1 0 0,0 0 0,0 0 0,0 1 0,1 0 0,-1-1 0,0 1 0,0 0 0,0 0 0,0 1 0,0-1 0,0 1 0,0-1 0,4 5 0,-4-3 14,0 1 0,-1-1 0,1 1 0,-1 0 0,0 0 0,0 0 0,-1 0 0,1 0-1,-1 1 1,0-1 0,0 0 0,0 1 0,0-1 0,-1 1 0,0-1 0,0 1 0,0-1 0,-1 0 0,1 1 0,-1-1 0,0 1 0,0-1 0,-1 0 0,1 0 0,-1 0 0,0 0 0,0 0 0,-4 6 0,-2 2 133,-2 0-1,1-1 0,-1 0 0,-1 0 1,0-1-1,0-1 0,-19 12 0,7-10-141,17-12-5280,6-10-1698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08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0 328,'0'0'15851,"5"3"-15397,-2-1-374,0 1 0,0 0 0,0 0-1,-1 0 1,1 0 0,-1 0 0,1 1 0,-1-1 0,0 1 0,0 0-1,-1-1 1,1 1 0,-1 0 0,0 0 0,0 0 0,0 0 0,0 0 0,-1 0-1,0 5 1,2 21 420,-3 48 0,0-37-150,1 174 706,0-214-1051,1 0 0,-1 0-1,1 1 1,-1-1 0,1 0-1,0 0 1,0 0 0,-1 0-1,1 0 1,0 0 0,0-1-1,0 1 1,0 0 0,0 0-1,0-1 1,0 1 0,0 0-1,0-1 1,0 1 0,1-1-1,-1 0 1,0 1 0,0-1-1,0 0 1,1 0 0,-1 1-1,0-1 1,0 0 0,2-1-1,44 4 111,-41-3-78,15 1-141,30-1-2150,-25-7-4858,-19-1 1127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09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2921,'0'0'16075,"53"-29"-16075,-18 21-472,1 3-2145,-13-3-3160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09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5737,'0'0'12311,"-10"12"-12258,-33 37-18,43-48-33,-1-1-1,1 1 1,0 0 0,-1-1 0,1 1-1,0 0 1,-1-1 0,1 1 0,0 0-1,0 0 1,-1-1 0,1 1-1,0 0 1,0 0 0,0-1 0,0 1-1,0 0 1,0 0 0,0 0 0,0-1-1,1 1 1,-1 0 0,0 0 0,0-1-1,1 1 1,-1 0 0,0-1 0,1 1-1,-1 0 1,1-1 0,-1 1 0,1 0-1,-1-1 1,1 1 0,-1-1 0,1 1-1,-1-1 1,1 1 0,0-1-1,-1 0 1,1 1 0,0-1 0,0 0-1,-1 1 1,1-1 0,0 0 0,1 0-1,36 9 65,-35-8-32,10 1-82,-1 0 1,0 1-1,-1 0 1,19 8-1,-28-10 33,1 1 0,-1-1 0,1 0 0,-1 1 0,0-1 0,0 1 0,1 0 0,-1 0 0,0 0 0,-1 0 0,1 0 0,0 0 0,-1 0 0,1 1 0,-1-1 0,1 1 1,-1-1-1,0 1 0,0-1 0,0 1 0,-1 0 0,1-1 0,-1 1 0,1 0 0,-1 3 0,0-4 67,0 1-1,0-1 1,-1 1 0,1-1-1,0 0 1,-1 1 0,0-1 0,0 0-1,0 1 1,0-1 0,0 0 0,0 0-1,0 0 1,-1 0 0,1 0-1,-1 0 1,1 0 0,-1-1 0,0 1-1,0 0 1,0-1 0,0 0 0,0 1-1,0-1 1,0 0 0,0 0-1,0 0 1,-1 0 0,1 0 0,-4 0-1,-7 2 79,1-1-1,-1-1 0,-1 0 1,-18-1-1,22 0-520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10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1 535 1072,'0'0'16096,"2"-7"-15456,-2 4-625,1 1 1,0-1 0,0 1-1,0 0 1,0-1 0,1 1-1,-1 0 1,0 0 0,1 0-1,0 0 1,-1 0 0,1 0-1,0 0 1,0 0 0,0 1-1,4-3 1,4-1 44,0 0 0,0 1-1,20-5 1,447-98 1280,16 37-127,477-17 1185,10 36-1262,-60 3-884,-796 41-194,-1-5 0,0-5 0,149-42 0,-262 56-341,5-1 842,-13 3-2265,-27 0-8905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11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0 255 11698,'0'0'11011,"0"-6"-10887,3-14-215,10 39-1,0 5 71,-2-5 52,-1 1-1,-1 0 1,0 0 0,7 29-1,-10-38 210,-3-24 459,-2-21-221,-1 10-455,1 1 0,1-1 0,5-26 0,-5 40-19,1 1 0,0-1-1,1 1 1,0 0 0,0 0 0,1 0 0,0 1 0,1 0 0,0 0-1,8-9 1,5-3-361,0 2 0,34-25-1,-42 35 111,1 0 0,-1 1 0,1 0 0,0 1 0,1 1-1,22-7 1,-21 9-41,-2 5-5684,-11-1 5350,-1 0-1,1 0 1,-1 0-1,1-1 1,0 1-1,-1 0 0,0 0 1,1 0-1,-1 0 1,0 0-1,1 0 1,-1 0-1,0 0 1,0 0-1,0 0 1,0 0-1,0 0 1,0 0-1,0 1 1,0 12-1111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11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37 195 1504,'0'0'14593,"14"-7"-13681,0 0-691,0 0 0,-1-1-1,0-1 1,13-12 0,-21 17-138,-1 0-1,0 0 0,0 0 1,-1-1-1,1 0 1,-1 0-1,0 0 1,0 0-1,-1 0 1,1 0-1,-1-1 1,0 1-1,-1-1 1,1 1-1,-1-1 1,0 0-1,0-8 1,-1 12-54,0 0 0,0 0 0,0 0 1,0 0-1,0 0 0,0 0 0,-1 1 1,1-1-1,-1 0 0,1 0 1,-1 0-1,1 1 0,-1-1 0,0 0 1,-2-2-1,2 3-14,-1 1-1,1-1 1,0 1-1,-1-1 1,1 1-1,-1-1 1,1 1 0,-1 0-1,0 0 1,1-1-1,-1 1 1,1 1 0,-1-1-1,1 0 1,-1 0-1,1 0 1,-1 1 0,1-1-1,-1 1 1,-1 0-1,-4 2-6,1 0-1,0 0 0,0 1 0,0 0 0,0 0 1,0 0-1,1 0 0,0 1 0,0 0 0,0 0 0,-6 11 1,1-3 19,1 0 0,1 1 1,0 0-1,-6 16 0,11-23 3,0 1 0,1-1 0,0 1 0,0-1 0,1 1 0,0 0 0,1 0-1,-1 0 1,1 0 0,1 0 0,0 0 0,2 13 0,-1-17-20,-1-1 0,0 1-1,1-1 1,-1 0 0,1 1 0,0-1-1,1 0 1,-1 0 0,0 0 0,1 0-1,-1-1 1,1 1 0,0-1 0,0 1 0,0-1-1,0 0 1,0 0 0,1 0 0,-1-1-1,1 1 1,-1-1 0,1 0 0,-1 0-1,1 0 1,0 0 0,0-1 0,-1 1-1,6-1 1,5 1-764,-3 0 1154,-1-1-1,0 0 1,20-2-1,-4-9-3824,-25 10 2614,0 0 1,1 0-1,-1-1 1,0 1-1,1-1 1,-1 1-1,0-1 1,0 1-1,0-1 1,-1 0-1,1 1 1,0-1-1,0-2 1,0-7-6297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12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1 176 4113,'0'0'14135,"6"8"-13874,14 28-42,23 37 127,-38-66-189,-1 0 1,2-1-1,-1 1 1,1-1-1,0 0 1,0-1-1,9 8 1,-13-13-50,-1 1 0,0-1 0,0 1 0,0-1 1,1 0-1,-1 1 0,0-1 0,0 0 0,1 0 1,-1 0-1,0 0 0,1 0 0,-1 0 0,0 0 1,0 0-1,1-1 0,-1 1 0,0 0 0,0-1 1,1 1-1,-1-1 0,0 0 0,0 1 0,0-1 0,0 0 1,0 1-1,0-1 0,0 0 0,0 0 0,0 0 1,0 0-1,-1 0 0,1 0 0,0 0 0,-1 0 1,1 0-1,0-3 0,24-54 265,-20 43-187,15-40-258,29-68 233,-41 106-1042,1 1 1,16-23-1,-10 29-1826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55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156 311 1792,'0'0'6018,"-21"-4"-5126,-6 0-559,10 2 137,1-1-1,-1 0 1,-25-10-1,27 5 1920,18 1-985,34 0-1073,1874-94 1062,-1698 93-1171,405 1 510,-575 9-717,-1 2 1,1 1-1,-1 2 1,0 2 0,55 20-1,-96-29 0,-1 1-1,1-1 0,0 0 1,0 1-1,-1-1 1,1 0-1,0 1 1,0-1-1,-1 0 1,1 0-1,0 1 1,0-1-1,0 0 1,-1 0-1,1 0 1,0 0-1,0 0 1,0-1-1,0 1 1,-1 0-1,1 0 1,0 0-1,0-1 0,-1 1 1,1 0-1,0-1 1,0 1-1,-1-1 1,1 1-1,1-1 1,-1-25 283,-2 5-793,0 15 448,0 1 0,0-1 0,0 1-1,-1 0 1,1-1 0,-1 1 0,-1 0 0,1 0-1,-1 0 1,0 0 0,0 1 0,0-1 0,0 1-1,-1 0 1,0-1 0,0 2 0,0-1 0,0 0-1,-1 1 1,1 0 0,-10-5 0,4 3 45,-1-1 0,0 1 0,0 1 0,0 0 0,0 0 0,-1 1 0,0 1 0,1 0 0,-22-1 1,32 3-99,16 0-173,264-8-119,-278 8 379,0 0 0,1 0 0,-1 0 0,0 0 0,0 0 0,1 0 0,-1 1 0,0-1-1,0 0 1,0 1 0,1-1 0,-1 1 0,0-1 0,0 1 0,0-1 0,0 1 0,0 0 0,0 0-1,0-1 1,0 1 0,0 0 0,-1 0 0,1 0 0,0 0 0,0 0 0,0 2 0,0 0 0,0 0 1,-1 0 0,1 0 0,-1 0 0,0 0-1,1 0 1,-2 0 0,1 0 0,0-1 0,0 1-1,-2 4 1,-2 7 119,0 0 0,-1 0 0,-11 21 0,11-26-189,1 0 0,0 0 0,0 1 0,1-1 0,0 1 0,1-1 0,0 1 0,0 0 0,1 0 0,0 0 0,1 0 0,1 15-1,4-8-4171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3:06.8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93 176 3001,'0'0'9383,"-10"0"-8844,-50 0 573,59 0-967,0 0 0,0-1 0,0 1 0,0 0 0,0 0 0,0-1 0,0 1 0,0 0 0,0-1 0,0 1 0,1-1 0,-1 0 0,0 1 0,0-1-1,0 1 1,1-1 0,-1 0 0,0 0 0,1 1 0,-1-1 0,0 0 0,1 0 0,-1 0 0,1 0 0,0 0 0,-1 0 0,1 0 0,0 0 0,-1 0 0,1 0 0,0 0 0,0 0 0,0 0 0,0 0 0,0 0 0,0 0 0,0 0 0,0 0 0,0 0 0,1-1 0,-1-1-139,1-1 1,-1 1 0,1-1-1,0 1 1,0 0 0,0 0-1,0 0 1,1-1 0,-1 1 0,3-3-1,61-56 63,-59 57-72,0 1 1,0-1 0,0 1-1,1 0 1,0 0 0,-1 1 0,1 0-1,0 0 1,11-2 0,-9 4-40,0 0-1,0 0 1,0 1 0,16 1 0,-23-1 39,-1 0 1,1 0-1,-1 1 0,1-1 0,-1 0 0,1 1 0,-1-1 0,0 1 0,1-1 1,-1 1-1,0 0 0,1-1 0,-1 1 0,0 0 0,0 0 0,0 0 0,1 0 1,-1 0-1,0 0 0,-1 0 0,1 0 0,0 1 0,0-1 0,0 0 0,-1 1 1,1-1-1,0 0 0,-1 1 0,0-1 0,1 1 0,-1-1 0,0 1 0,1 1 1,-1 3 0,1-1 1,1 1-1,-1-1 1,1 1-1,0-1 1,0 0-1,4 7 1,6 18 10,-11-26-5,0 1-1,1-1 1,0 1-1,0-1 1,0 0 0,0 0-1,0 0 1,1 0 0,0 0-1,0 0 1,0-1-1,0 1 1,0-1 0,1 0-1,-1 0 1,6 3 0,-6-5 8,1 1 0,-1-1 1,0 0-1,1 0 1,-1 0-1,1 0 0,0-1 1,-1 0-1,1 0 1,-1 1-1,1-2 1,0 1-1,-1 0 0,1-1 1,-1 0-1,1 0 1,-1 0-1,1 0 0,-1 0 1,0-1-1,6-3 1,1-1 12,-1-2 1,1 1 0,-1-2-1,0 1 1,10-14-1,15-13-9,-24 26 169,22-16-5072,-21 18 354,-5-2-2586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57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1150 1240,'0'0'7865,"0"0"-7808,0 1 0,0-1 0,0 0 0,-1 1 0,1-1 0,0 0 0,0 1 0,0-1 0,0 0 0,0 1 1,0-1-1,0 1 0,0-1 0,0 0 0,0 1 0,0-1 0,0 0 0,1 1 0,-1-1 0,0 0 0,0 1 0,0-1 1,0 0-1,1 1 0,-1-1 0,0 0 0,0 1 0,1-1 0,-1 0 0,0 0 0,0 1 0,1-1 0,-1 0 0,0 0 1,1 0-1,-1 1 0,0-1 0,1 0 0,-1 0 0,0 0 0,1 0 0,-1 0 0,1 0 0,-1 0 0,0 0 0,1 0 1,-1 0-1,0 0 0,1 0 0,0 0 0,49-34 622,51-45 1,-31 24-548,681-484 1169,-679 489-1294,-2-2 0,89-88 0,-36 28-98,-120 107-117,0 0-1,-1 0 1,0-1 0,0 1 0,0-1-1,-1 1 1,1-1 0,-1 0 0,-1 1 0,1-1-1,-1 0 1,0 0 0,0 1 0,-1-7-1,0 11 163,-1 0-1,1 0 0,0 0 0,0 0 1,-1 0-1,1 0 0,0 0 0,-1 1 1,1-1-1,-1 1 0,1-1 0,-1 1 1,1-1-1,-1 1 0,1 0 0,-1 0 1,1 0-1,-1 0 0,1 0 0,-4 0 1,-33 4-78,20 1 134,1 1 1,0 1-1,1 1 0,-1 0 0,-16 12 1,-13 6 78,-15 8-15,31-17 51,-60 26 0,104-59 279,2 0-1,0 0 1,1 1 0,36-24 0,-48 37-417,-1 0 1,0-1 0,1 2-1,-1-1 1,1 0-1,0 1 1,0 0 0,-1 0-1,1 0 1,0 1-1,0-1 1,0 1 0,0 0-1,0 1 1,0-1 0,0 1-1,7 2 1,-7-1 17,1 1 0,-1 0-1,0 1 1,0-1 0,0 1 0,0 0 0,-1 0 0,0 0 0,1 0 0,-1 1-1,-1 0 1,1 0 0,3 7 0,11 16 228,1 0-1,33 35 1,-6-20-3894,-34-35-1471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58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252 118 1528,'0'0'7591,"2"-7"-6473,6-19 82,-8 25-1122,0 1 0,-1-1 0,1 1 0,0-1 1,-1 1-1,1-1 0,-1 1 0,1 0 0,0-1 0,-1 1 0,1 0 0,-1-1 0,1 1 0,-1 0 0,1-1 0,-1 1 1,1 0-1,-1 0 0,0 0 0,1 0 0,-1-1 0,1 1 0,-1 0 0,1 0 0,-1 0 0,0 0 0,1 0 0,-1 0 1,1 1-1,-2-1 0,-20 0 57,21 0 39,-16 3 5,1 0 0,-1 1 0,1 1 0,0 1 0,0 0 0,1 1 0,0 1 0,-18 12 0,-4 0 189,12-4-199,25-16-169,0 0 0,0 0 0,0 0-1,1 1 1,-1-1 0,0 0 0,0 0-1,0 0 1,0 1 0,0-1-1,0 0 1,1 0 0,-1 0 0,0 0-1,0 0 1,0 1 0,0-1-1,1 0 1,-1 0 0,0 0 0,0 0-1,0 0 1,1 0 0,-1 0 0,0 0-1,0 0 1,0 0 0,1 0-1,-1 0 1,0 0 0,0 0 0,1 0-1,-1 0 1,0 0 0,0 0-1,0 0 1,1 0 0,-1 0 0,0 0-1,0 0 1,0 0 0,1 0-1,-1 0 1,0-1 0,1 1-1,20-4 73,0-1 0,-1-2 0,0 0 0,0-1 0,31-17 0,-8 5-76,162-75 14,-204 94-20,0 1 0,-1-1 0,1 0-1,0 1 1,0-1 0,0 1 0,0 0 0,0-1 0,0 1 0,-1 0 0,1-1 0,0 1 0,0 0 0,0 0 0,0 0 0,0 0 0,0 0 0,0 0 0,0 0 0,0 0 0,0 0 0,0 0 0,0 1 0,0-1 0,0 0 0,0 1 0,0-1 0,-1 0 0,1 1 0,0-1 0,0 1 0,0 0 0,-1-1 0,1 1 0,0 0 0,-1-1 0,1 1 0,0 0 0,-1 0 0,1-1 0,-1 1 0,1 0 0,-1 0 0,1 0 0,-1 0 0,0 0 0,1 1 0,0 6-9,-1-1 0,0 0 0,0 1 1,0-1-1,-3 11 0,3-11 66,-5 17 65,-2-1 0,0 0 0,-1 0 0,-1-1 0,-21 39 0,-9 22 245,30-54-279,6-15-8024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09:59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24 265 3609,'0'0'8695,"-4"-28"-6517,-16-205 3314,21 230-4702,-1 9-299,2 26-161,8 89-317,24 292 482,-16-333-760,0-31-5314,-12-39-44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00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22 360,'0'0'15653,"-1"5"-15449,-3 16-160,6-19 753,3-8-330,5-9 41,-4-7 41,-6 15-4331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00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0 2481,'0'0'15815,"-21"35"-15503,-66 122-32,75-132-202,1 0-1,0 1 0,3 0 1,0 1-1,1 0 1,2 0-1,0 1 1,0 49-1,4-69-59,0 11 2,0 1 0,0-1 0,2 0 0,1 0 0,7 37 1,-8-51-23,1 0 1,0 0 0,0 0 0,0-1-1,0 1 1,1-1 0,0 1 0,0-1 0,0 0-1,0 0 1,1 0 0,0-1 0,0 1 0,0-1-1,0 0 1,0 0 0,0 0 0,1-1 0,-1 1-1,1-1 1,0 0 0,0-1 0,0 1 0,0-1-1,0 0 1,9 1 0,-1-1 21,-1-1 1,1 0-1,-1 0 1,0-2-1,1 1 1,-1-1-1,0-1 1,0-1-1,0 1 1,0-2-1,-1 0 1,0 0-1,0-1 1,0 0-1,-1-1 1,1 0-1,-2-1 0,1 0 1,-1 0-1,0-1 1,-1 0-1,0-1 1,0 0-1,-1 0 1,-1-1-1,0 0 1,0 0-1,-1 0 1,0-1-1,3-14 1,-5 16 8,-1 0 0,0-1 0,0 1 0,-1-1 0,-1-11 0,0 20-30,1 0 0,-1 0 0,-1 0 1,1 0-1,0 0 0,0 0 0,-1 0 0,1 0 1,-1 0-1,1 0 0,-1 0 0,0 1 0,0-1 1,0 0-1,0 0 0,0 1 0,0-1 0,0 1 0,-1-1 1,1 1-1,-1 0 0,1-1 0,-1 1 0,1 0 1,-1 0-1,0 0 0,1 0 0,-1 0 0,0 0 1,0 1-1,0-1 0,0 1 0,-2-1 0,-2 0 1,0 2 0,0-1-1,0 0 1,0 1 0,0 0-1,0 1 1,0-1 0,0 1-1,1 0 1,-1 1 0,1-1 0,-1 1-1,1 0 1,0 1 0,0-1-1,0 1 1,1 0 0,-1 0-1,1 0 1,0 1 0,0 0-1,1-1 1,-1 1 0,-2 6-1,-1 0-24,1 1 0,0-1 0,1 1-1,1 0 1,-1 1 0,2-1 0,0 1 0,0 0-1,2 0 1,-2 18 0,3-29-72,0 0 0,0 0 0,0 1 0,1-1-1,-1 0 1,1 0 0,-1 1 0,1-1 0,0 0 0,-1 0 0,1 0 0,0 0 0,1 0-1,-1 0 1,0 0 0,0 0 0,1-1 0,-1 1 0,1 0 0,0-1 0,-1 1 0,1-1-1,0 0 1,3 3 0,1-2-453,1 1 0,-1-1 1,1-1-1,-1 1 0,1-1 0,-1 0 0,9 0 0,15 0-3072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01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41 262 912,'0'0'13618,"5"4"-13577,-3-2-33,1 0 14,0 0 1,-1 0 0,1 0 0,-1 0-1,1 0 1,-1 0 0,0 1 0,0-1 0,0 1-1,0 0 1,-1-1 0,1 1 0,-1 0 0,1 0-1,0 5 1,-2-7 117,-2-31 388,-1 22-451,0 0-1,-1-1 0,0 2 0,0-1 0,-1 0 0,0 1 1,-1 0-1,-6-7 0,-21-31 2240,33 44-2291,0 1 0,0-1 0,0 1-1,0-1 1,0 1 0,0 0 0,0-1-1,0 1 1,0-1 0,1 1 0,-1-1 0,0 1-1,0 0 1,1-1 0,-1 1 0,0-1-1,0 1 1,1 0 0,-1-1 0,0 1-1,1 0 1,-1 0 0,0-1 0,1 1 0,-1 0-1,0 0 1,1-1 0,-1 1 0,1 0-1,-1 0 1,1 0 0,-1 0 0,0 0 0,1 0-1,-1 0 1,2 0 0,23-7-243,-18 6 318,271-82 115,-125 35-139,-148 46-75,44-8-38,-48 32-303,-5 19 469,-1 1 0,-2-1 1,-2 0-1,-1 0 0,-19 44 1,9-23 381,-13 68 0,26-92-703,-26 162 1424,25-68-6131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01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6545,'0'0'11203,"165"-21"-10699,-112 5-280,0 0-96,-6 0-80,-12 0 32,-5 3-80,-7 2-1608,-11 3-2761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02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9 197 720,'0'0'15689,"-8"-12"-15510,12 18-151,0-1 1,0 1 0,0 0 0,-1 0 0,0 0 0,0 0 0,3 10-1,-3-7 50,0-1 0,1 0 0,0 0 0,0 0 0,8 10 0,-11-17-39,-1-1-1,0 0 1,0 0-1,0 0 1,0 0-1,0 1 0,1-1 1,-1 0-1,0 0 1,0 0-1,0 0 1,0 0-1,1 0 0,-1 1 1,0-1-1,0 0 1,0 0-1,1 0 1,-1 0-1,0 0 1,0 0-1,1 0 0,-1 0 1,0 0-1,0 0 1,0 0-1,1 0 1,-1 0-1,0 0 1,0 0-1,1 0 0,-1 0 1,0 0-1,0-1 1,0 1-1,1 0 1,-1 0-1,0 0 0,0 0 1,1-1-1,5-11 869,2-21-225,-7 28-583,2-10-6,2 0 0,-1 1 0,2-1 1,0 1-1,0 0 0,2 1 1,-1-1-1,2 2 0,0-1 0,0 1 1,18-17-1,-19 21-258,0 1 1,0 1 0,1-1-1,0 1 1,0 1-1,0 0 1,1 0-1,0 1 1,0 0 0,0 1-1,0 0 1,1 0-1,-1 1 1,1 1 0,-1-1-1,1 2 1,15 0-1,-9 4-3110,-4 8-1701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02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1872,'0'0'12664,"12"2"-11482,42 7-334,-49-10-769,-1 0-1,0 0 1,0 0 0,1-1-1,-1 1 1,0-1 0,0 0-1,-1 0 1,1 0-1,0-1 1,-1 1 0,1-1-1,-1 0 1,0 0-1,0 0 1,0-1 0,0 1-1,4-8 1,-2 5 12,-4 4-54,0 0 1,0 0 0,0 0 0,0 0 0,0 0 0,0-1 0,-1 1-1,1 0 1,-1-1 0,0 1 0,1 0 0,-1-1 0,0 1-1,-1 0 1,1-3 0,0-4 161,-2 8-202,0 1 1,1-1 0,-1 0-1,0 1 1,1 0 0,-1-1-1,0 1 1,0 0 0,1 0-1,-1 0 1,0 0 0,0 0-1,1 0 1,-1 1 0,-3 0-1,0 0 3,-1 1 0,1 0-1,-1 1 1,1-1 0,0 1 0,0 0-1,0 1 1,0-1 0,1 1-1,-1 0 1,1 0 0,0 0-1,0 0 1,1 1 0,-1 0 0,1 0-1,-4 8 1,2-4 3,0 0-1,1 0 1,0 1-1,1-1 1,0 1-1,1 0 1,0 0-1,0 0 1,0 13-1,2-21-20,0 0 0,0 0 1,1 0-1,-1 0 0,0 0 0,0-1 0,1 1 0,-1 0 0,1 0 0,0 0 0,0-1 0,-1 1 0,1 0 0,0-1 0,0 1 0,1-1 0,-1 1 0,0-1 0,0 1 0,1-1 1,-1 0-1,1 0 0,-1 1 0,1-1 0,-1 0 0,1-1 0,0 1 0,0 0 0,2 0 0,4 1-1033,-1 0 0,1-1 0,0 0 0,0 0 0,12-1 0,-12 0-624,5 0-3254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03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6585,'0'0'6733,"14"14"-6436,-2 0-182,1 2 187,1-1 0,1 0 0,0-1 0,1-1 0,25 17 0,-39-29-179,0 0 0,-1 0 0,1-1 0,0 1 0,0 0 0,0-1 0,0 1 0,-1-1 0,1 0 0,0 0 0,0 0 1,0 0-1,0 0 0,0 0 0,0 0 0,0-1 0,0 1 0,-1-1 0,1 1 0,0-1 0,0 0 0,-1 1 0,1-1 0,0 0 0,-1 0 0,1 0 0,-1-1 0,1 1 0,-1 0 0,1 0 0,-1-1 0,0 1 0,0-1 0,2-3 1,4-5 209,-1-1 0,0 0 1,-1 0-1,5-17 0,-4 11-109,37-115 380,-41 126-737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3:07.5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18 186 1272,'0'0'15510,"-4"-11"-14924,1 4-506,1 5-69,1 0 0,0 0 0,0 0 1,0-1-1,0 1 0,0 0 0,0-1 1,1 1-1,-1-1 0,1 1 0,-1-1 1,1 1-1,0 0 0,0-1 0,0 1 1,1-1-1,-1 1 0,0-1 0,1 1 0,0-1 1,-1 1-1,1 0 0,0-1 0,0 1 1,0 0-1,1 0 0,2-4 0,7-4-24,0 0 0,1 0-1,0 2 1,1-1 0,0 2-1,0 0 1,1 0 0,0 1-1,0 1 1,0 0 0,1 1-1,0 0 1,0 2 0,16-2-1,-30 4 9,-1 0-1,1 1 0,0-1 1,0 0-1,0 0 1,0 1-1,0-1 0,-1 1 1,1-1-1,0 1 0,0-1 1,-1 1-1,1 0 0,0-1 1,-1 1-1,1 0 0,0-1 1,-1 1-1,1 0 0,-1 0 1,1-1-1,-1 1 1,0 0-1,1 0 0,-1 0 1,0 0-1,0 0 0,1 0 1,-1 0-1,0-1 0,0 1 1,0 2-1,0 40 112,-1-28-39,1-8-29,1 16 115,-2 0 0,0-1 1,-2 0-1,-5 28 0,-6 3 34,3 0 0,2 1-1,2 1 1,1 60 0,6-114-184,1 1 0,-1-1 0,0 1 0,0-1 0,0 1 0,1-1 0,-1 0 0,1 1 0,-1-1 0,1 0 1,0 1-1,-1-1 0,1 0 0,0 0 0,0 0 0,0 0 0,0 0 0,0 0 0,0 0 0,0 0 0,0 0 0,0 0 0,2 1 0,1 0 18,0-1-1,0 1 1,0-1-1,1 1 0,-1-1 1,0 0-1,9 0 0,-1 0 28,1-1 0,-1-1-1,1 0 1,24-5 0,-27 3-103,0-1 1,0 0 0,0-1 0,-1 0 0,11-8 0,4-5-3212,-16 8-1935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03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144 197 1640,'0'0'7618,"-20"-4"-6014,-64-8-106,49 1 2164,35 11-3608,0 0 0,-1 0-1,1 0 1,0 0 0,0 0-1,-1-1 1,1 1 0,0 0 0,0 0-1,0 0 1,-1-1 0,1 1-1,0 0 1,0 0 0,0 0 0,0-1-1,0 1 1,-1 0 0,1 0-1,0-1 1,0 1 0,0 0-1,0 0 1,0-1 0,0 1 0,0 0-1,0-1 1,0 1 0,0 0-1,0 0 1,0-1 0,0 1 0,0 0-1,0 0 1,0-1 0,0 1-1,1 0 1,-1 0 0,0-1 0,0 1-1,0 0 1,0 0 0,0-1-1,1 1 1,-1 0 0,30-14 885,363-48 544,-147 27-1152,-198 27-426,49-9-472,172-6-1,-292 33-6511,5-5 807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04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 1112,'0'0'15720,"-11"-1"-15302,5 1-369,0 0-1,0 1 1,0-1-1,0 1 1,0 1-1,0-1 1,0 1-1,1 0 1,-1 0-1,1 1 1,-1-1-1,1 1 1,0 0-1,0 1 1,0-1-1,0 1 0,1 0 1,-1 0-1,-3 6 1,1-3 7,2-3-20,0 1 0,0 0 1,0 0-1,1 0 0,0 1 1,0 0-1,0-1 0,1 1 1,-1 1-1,1-1 0,1 0 1,-3 8-1,9-13-36,-1 0 0,0 0 0,1-1 1,-1 1-1,0-1 0,1 0 0,-1 0 0,7-1 0,-4 1 36,192 0-133,-196 0 81,0 1 1,0-1-1,0 1 1,0-1-1,1 1 0,-1 0 1,0 0-1,0 0 0,0 0 1,-1 0-1,1 0 1,0 1-1,0-1 0,-1 1 1,1-1-1,-1 1 1,1-1-1,-1 1 0,1 0 1,-1 0-1,0 0 1,0 0-1,0 0 0,0 0 1,0 0-1,-1 0 0,1 0 1,-1 0-1,1 0 1,-1 1-1,0-1 0,0 0 1,0 0-1,0 0 1,0 3-1,0-1 16,0 1-1,0-1 1,0 1 0,-1-1 0,1 1-1,-1-1 1,0 0 0,0 0 0,-1 1-1,1-1 1,-1 0 0,0 0 0,0 0-1,-1-1 1,1 1 0,-1 0-1,-4 4 1,0-3 125,-1-1 1,0 1-1,0-2 0,0 1 0,0-1 0,0 0 1,-1-1-1,0 0 0,1 0 0,-1-1 1,0 0-1,0 0 0,0-1 0,0 0 0,0-1 1,1 0-1,-11-2 0,18 2-233,-1 1 0,1-1 1,-1 0-1,1 0 0,-1 0 0,1 0 0,0 0 1,-1 0-1,1 0 0,0 0 0,0 0 0,0-1 1,-1 1-1,1 0 0,1-1 0,-1 1 0,0-1 1,0 1-1,1-1 0,-1 1 0,0-1 1,1 0-1,0 1 0,-1-1 0,1-2 0,0 2-444,0 0 1,0 0-1,0 1 0,0-1 0,0 0 0,1 0 0,-1 0 0,1 1 0,-1-1 0,1 0 0,-1 1 0,1-1 1,0 0-1,0 1 0,2-3 0,12-12-7798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04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 1432,'0'0'12622,"22"-12"-12221,7-2-301,-13 8-30,0-2-1,-1 0 1,-1-1 0,26-19-1,-18-4 687,-17 14 344,-5 17-1052,0 1 0,0 0 0,0-1 0,0 1 0,-1 0 0,1-1 1,0 1-1,0 0 0,0-1 0,0 1 0,0 0 0,-1-1 0,1 1 1,0 0-1,0-1 0,-1 1 0,1 0 0,0 0 0,0-1 0,-1 1 1,1 0-1,0 0 0,-1 0 0,1-1 0,0 1 0,-1 0 0,1 0 1,0 0-1,-1 0 0,1 0 0,0 0 0,-1 0 0,1-1 0,0 1 1,-1 0-1,1 0 0,-1 1 0,-6-1-10,1 0 0,-1 1 0,0 0 0,1 1 0,-1-1 1,1 1-1,0 1 0,-1-1 0,1 1 0,0 0 0,0 0 0,1 1 0,-1 0 0,1 0 0,0 0 0,0 1 0,0-1 1,0 1-1,1 0 0,0 1 0,0-1 0,1 1 0,-1-1 0,1 1 0,0 0 0,1 1 0,-1-1 0,1 0 0,0 1 1,1-1-1,0 1 0,0 0 0,0 10 0,1-16-38,0 1 0,0-1 1,0 1-1,0-1 0,1 0 0,-1 1 1,1-1-1,-1 1 0,1-1 0,-1 0 1,1 1-1,0-1 0,-1 0 0,1 0 1,0 0-1,0 0 0,0 1 0,0-1 1,0 0-1,0-1 0,1 1 0,-1 0 0,0 0 1,0 0-1,1-1 0,-1 1 0,0 0 1,1-1-1,-1 0 0,0 1 0,1-1 1,1 1-1,7 0-477,0 0 0,0-1 0,0 1 0,10-3 0,2 2-3606,-5 0-1530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05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1736,'0'0'15760,"-25"21"-15367,-76 70-29,96-85-320,-1 0-1,1 0 0,-1 0 0,2 1 1,-1-1-1,1 1 0,0 0 1,0 1-1,-2 7 0,5-11-34,0 0 0,0 0 0,0 0 0,1 0 0,-1 0 1,1 1-1,0-1 0,1 0 0,-1 0 0,1 0 0,0 0 0,1 7 0,-1-9 0,1 0-1,-1 0 1,0 0-1,0-1 1,1 1-1,-1 0 1,1 0-1,0-1 1,0 1-1,-1-1 1,1 0-1,0 1 1,0-1-1,0 0 1,0 0-1,0 0 1,1 0 0,-1-1-1,0 1 1,0-1-1,0 1 1,1-1-1,3 0 1,64 1 598,-49-1-441,-15-1-133,1 1-1,-1-1 1,1 0 0,-1 0 0,0-1 0,0 0 0,1 0 0,-1-1 0,0 0 0,-1 0 0,1 0 0,5-4 0,27-14-2099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08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39 5657,'0'0'14917,"-9"-9"-14792,5 4-111,2 3-5,0-1 1,0 1-1,0 0 0,-1 0 1,1-1-1,0 2 1,-1-1-1,0 0 1,1 0-1,-6-1 1,8 3-8,-1-1 0,0 1 0,0 0 0,0 0 0,1 0 0,-1 0 1,0 0-1,0 1 0,0-1 0,1 0 0,-1 0 0,0 0 0,0 1 0,1-1 0,-1 0 1,0 1-1,1-1 0,-1 1 0,0-1 0,0 1 0,-16 26 27,-7 39 69,3 1-1,3 2 1,2 0 0,-6 86 0,-5 273 790,26-24 293,2-380-1137,1 0 0,1 0 0,1-1 0,2 1 0,0-1 0,1 0 0,2 0 0,0-1 0,1 0 0,19 28 0,-10-20-499,1-1 1,2-1-1,1-1 0,1-1 1,1-1-1,37 28 1,-6-13-3190,-17-14-3548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09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10 126 1224,'0'0'17511,"-2"-9"-16998,0 4-451,1 3-54,1 1 0,-1-1-1,0 0 1,1 1 0,-1-1-1,1 0 1,-1 0 0,1 1-1,0-1 1,0 0-1,0 0 1,0 0 0,0 1-1,0-1 1,0 0 0,1 0-1,-1 1 1,1-1 0,-1 0-1,1 0 1,-1 1 0,1-1-1,0 1 1,0-1 0,0 1-1,0-1 1,0 1 0,0-1-1,1 1 1,-1 0 0,0 0-1,3-2 1,19-8 9,1 1 1,0 2-1,37-9 1,-48 13-37,1 2-1,-1 0 1,1 1-1,0 0 0,-1 1 1,1 0-1,0 1 1,15 3-1,-27-3 15,0 0-1,-1-1 0,1 1 1,-1 0-1,1 0 0,0 0 1,-1 0-1,0 0 0,1 0 1,-1 0-1,0 0 0,1 0 1,-1 1-1,0-1 0,0 1 0,0-1 1,0 1-1,-1-1 0,1 1 1,0-1-1,0 1 0,-1 0 1,1-1-1,-1 3 0,4 44-108,-4-39 109,-1 4 19,0 0-1,-1 1 1,0-1 0,-1 0-1,0 0 1,-10 22-1,-41 73 180,27-57-103,-20 38 131,21-44-94,1 2-1,3 0 1,2 1 0,-22 83-1,40-123-124,0 0 0,1 0 0,0 0-1,0 0 1,1 0 0,0 1 0,1 8-1,0-15 3,-1 0 0,1 0 0,0-1 0,0 1 0,0 0 0,0 0 0,0 0-1,0-1 1,0 1 0,1-1 0,-1 1 0,1-1 0,-1 1 0,1-1 0,-1 0 0,1 0 0,0 0 0,0 0-1,-1 0 1,1 0 0,0 0 0,0-1 0,0 1 0,0-1 0,0 1 0,0-1 0,0 0 0,0 0-1,0 1 1,0-1 0,0-1 0,3 1 0,16 0-62,0-1 0,0-1 0,-1-1 1,1 0-1,-1-2 0,0 0 0,0-1 0,0-2 0,-1 0 0,0 0 1,-1-2-1,18-12 0,2-3-6546,-30 14 711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09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19 1112,'0'0'17687,"-30"23"-17269,-97 75-121,120-91-268,0-1 0,0 2 0,1-1 0,0 1 0,1 0 0,-1 0 0,1 0 0,1 1 0,0 0 1,0 0-1,0 0 0,1 0 0,1 1 0,0-1 0,0 1 0,1 0 0,0-1 0,0 20 0,1-18-21,-1-3-5,1 0 1,-1-1-1,2 1 0,-1 0 1,1-1-1,0 1 1,1-1-1,0 1 1,0-1-1,0 0 0,1 0 1,0 0-1,5 7 1,-5-10-4,1 1 1,0-1-1,0-1 0,0 1 1,0-1-1,1 0 1,0 0-1,-1 0 0,1 0 1,0-1-1,0 0 1,0 0-1,1 0 1,-1-1-1,0 1 0,1-1 1,-1-1-1,11 1 1,-1 0 48,0-1 1,-1 0 0,1-1-1,0-1 1,-1 0 0,0-1-1,1-1 1,-1 0 0,0-1 0,-1 0-1,1-1 1,-1-1 0,-1 0-1,1-1 1,-1 0 0,0-1-1,-1 0 1,0-1 0,0 0-1,-1-1 1,-1 0 0,14-20 0,-19 25-18,1-1 0,-1 0 1,1-1-1,-2 1 0,1-1 1,-1 0-1,-1 0 0,1 0 1,-1 0-1,-1 0 1,1 0-1,-1-1 0,-1 1 1,0 0-1,0-1 0,0 1 1,-1 0-1,-1-1 0,1 1 1,-1 0-1,-1 0 0,1 0 1,-1 0-1,-1 1 1,1-1-1,-1 1 0,-1 0 1,1 0-1,-1 0 0,-1 0 1,1 1-1,-1 0 0,-7-6 1,3 3-111,-1 1 0,0 1 1,0-1-1,-1 2 1,0 0-1,0 0 0,0 1 1,-1 0-1,0 1 0,0 1 1,0 0-1,0 1 0,0 0 1,-1 1-1,1 0 0,-1 1 1,-12 2-1,24-2-214,1 1-1,0-1 1,-1 0-1,1 1 1,0-1-1,-1 1 0,1-1 1,0 1-1,0 0 1,0-1-1,-1 1 1,1 0-1,0 0 1,0 0-1,0 0 1,0 0-1,0 0 1,1 0-1,-1 0 1,0 0-1,0 1 1,0 0-1,-5 7-6128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10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3697,'0'0'11234,"18"77"-11058,-12-58-88,0-3 32,-6-6-112,0-34-14691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10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18 150 2577,'-8'-41'3242,"1"-3"-94,5 2 4342,2 41-7516,1 0 1,-1 0-1,0 1 1,1-1-1,-1 0 1,1 1-1,0-1 0,-1 0 1,1 1-1,-1-1 1,1 1-1,0-1 1,0 1-1,-1-1 1,1 1-1,0 0 1,0-1-1,-1 1 0,1 0 1,0-1-1,0 1 1,0 0-1,0 0 1,0 0-1,1 0 1,27-3-1429,-25 2 1193,19-1-1106,-12 0 966,0 0 1,0 2-1,-1-1 1,1 1-1,17 3 1,-27-3 417,0 1 1,0-1-1,0 1 1,0-1-1,0 1 1,-1-1 0,1 1-1,0 0 1,0-1-1,0 1 1,-1 0 0,1 0-1,0-1 1,-1 1-1,1 0 1,-1 0 0,1 0-1,-1 0 1,1 0-1,-1 0 1,1 0-1,-1 0 1,0 2 0,4 31 1307,0-8 247,-3-25-1478,-1-1-1,1 1 1,-1-1 0,1 1-1,-1-1 1,1 0 0,-1 1-1,1-1 1,-1 0 0,1 1-1,0-1 1,-1 0 0,1 0-1,0 0 1,-1 0 0,1 1-1,0-1 1,-1 0 0,1 0-1,0 0 1,-1 0 0,1 0-1,0 0 1,-1-1 0,1 1-1,-1 0 1,1 0 0,0 0-1,-1-1 1,1 1 0,0 0-1,-1-1 1,1 1 0,-1 0-1,1-1 1,-1 1 0,1-1-1,23-18 1333,-22 17-1433,5-3 28,-1 1 0,0 0-1,1 0 1,0 0 0,0 1-1,0 0 1,0 0 0,13-2-1,-18 4-30,-1 0-1,1 1 1,0-1-1,0 1 1,0 0-1,-1-1 1,1 1-1,0 0 1,0 0-1,0 0 1,0 0-1,0 0 1,-1 1-1,1-1 1,0 0-1,0 1 1,0 0-1,-1-1 0,1 1 1,0 0-1,-1 0 1,1 0-1,-1 0 1,1 0-1,-1 0 1,1 0-1,-1 0 1,0 1-1,1-1 1,-1 1-1,0-1 1,0 1-1,0-1 1,0 1-1,0 0 1,-1-1-1,1 1 1,0 0-1,0 2 1,1 18-342,2 15 280,-4-36-265,0 1-1,1-1 1,-1 0-1,0 0 1,1 0-1,-1 0 1,1 0-1,-1 0 1,1 0-1,0 0 1,-1 0-1,1 0 1,0 0-1,0 0 1,-1 0-1,1-1 1,0 1-1,0 0 1,0-1-1,0 1 1,0 0-1,0-1 1,2 1-1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11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0 968,'0'0'12720,"4"14"-12577,6 36 437,-1 1 0,-3 0-1,0 59 1,-6 168 1485,0-276-2056,1 0 1,-1 0 0,1 0-1,0 0 1,-1 0 0,1 0-1,0-1 1,0 1 0,0 0 0,0 0-1,1-1 1,-1 1 0,0-1-1,1 1 1,-1-1 0,1 0 0,-1 1-1,1-1 1,0 0 0,-1 0-1,1 0 1,0 0 0,0 0-1,0-1 1,0 1 0,0-1 0,-1 1-1,1-1 1,0 1 0,0-1-1,4 0 1,11 2 97,0-1 1,30-1-1,-30-1-78,17-1-1478,-15-9-2311,-12 3-257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3:08.0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1 271 2665,'0'0'15064,"0"-20"-14893,4-61-75,-4 78-89,1 0 0,0 0 0,0 0 0,0 0 0,0 0 0,0 1 0,0-1-1,1 0 1,0 0 0,-1 1 0,1-1 0,0 1 0,0 0 0,0-1 0,1 1 0,-1 0 0,1 0 0,-1 1 0,1-1 0,2-1 0,7-5 46,-6 3-23,16-13 57,0 1 0,0 2 0,2 0 0,48-22 0,-72 37-93,1 0 0,-1-1 0,1 1 0,-1 0 0,1 0 0,0 0 0,-1 0 0,1 0 0,-1 0 0,1 0 0,0 0 0,-1 0 0,1 0 0,-1 0 0,1 0 0,0 0 1,-1 0-1,1 0 0,-1 1 0,1-1 0,-1 0 0,1 0 0,-1 1 0,1-1 0,-1 0 0,1 1 0,-1-1 0,1 1 0,-1-1 0,1 1 0,-1-1 0,0 1 0,1-1 0,-1 1 0,0-1 0,0 1 0,1-1 0,-1 1 0,0-1 0,0 1 0,0 0 0,1-1 0,-1 1 0,0 0 0,0 34 209,-1-24-90,-2 47 338,-3-1 1,-23 101 0,15-89-287,8-28-92,2 0 0,1 61 0,4-102-66,1 1 0,-1 0 0,0 0 0,0-1 0,0 1 1,0-1-1,1 1 0,-1-1 0,0 1 0,1-1 0,-1 0 1,0 0-1,1 0 0,-1 0 0,0 0 0,1 0 0,-1 0 0,2 0 1,38 0 101,-31-1-68,7 0-804,0-1-1,29-8 1,-34 7-1630,-4 0-1459,-2-4-679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11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2921,'0'0'16323,"71"-48"-16323,-42 43-1120,24-8-1201,-6 5-2096,-11-5-3504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11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3809,'0'0'13523,"-13"13"-13357,-38 39-142,50-51-24,0-1-1,1 1 0,-1-1 0,0 1 0,1-1 1,-1 1-1,0 0 0,1-1 0,-1 1 0,1 0 1,-1-1-1,1 1 0,-1 0 0,1 0 0,-1 0 1,1 0-1,0-1 0,0 1 0,-1 0 0,1 0 1,0 0-1,0 0 0,0 0 0,0 0 0,0 0 0,0-1 1,0 1-1,0 0 0,0 0 0,1 0 0,-1 0 1,0 0-1,1 0 0,-1-1 0,0 1 0,1 0 1,-1 0-1,1 0 0,-1-1 0,1 1 0,0 0 1,-1-1-1,1 1 0,1 0 0,33 11-52,-28-10 48,13 4 6,49 20 11,-65-24-13,0 0 0,0 0 0,0 1 0,0 0 0,-1-1 0,1 1 0,-1 0 0,0 0 0,1 1 1,-2-1-1,1 1 0,0 0 0,3 5 0,-5-7 26,0 0 0,0 1 1,-1-1-1,1 0 0,0 0 0,-1 1 1,1-1-1,-1 0 0,0 1 0,0-1 1,0 0-1,0 1 0,0-1 1,-1 0-1,1 1 0,0-1 0,-1 0 1,0 1-1,0-1 0,0 0 0,0 0 1,0 0-1,0 0 0,0 0 1,0 0-1,-1 0 0,1 0 0,-1 0 1,0-1-1,1 1 0,-1-1 1,0 1-1,0-1 0,0 0 0,0 1 1,0-1-1,0 0 0,-1 0 0,1-1 1,0 1-1,-3 0 0,-49 12-854,7-10-5189,29-3-2511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12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1488,'0'0'17667,"10"-6"-17370,-1 1-246,0 0-1,0 0 0,0 1 1,0 0-1,1 1 1,-1 0-1,1 1 0,0 0 1,16-1-1,622-50 2169,-36 3-1784,-452 40-285,-182 8-10362,-7 8 3201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13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1 184 3873,'0'0'11482,"13"11"-11016,-10-10-444,8 8 50,1 1-1,-1 0 1,-1 0 0,1 1-1,-2 0 1,0 1 0,0 0-1,-1 0 1,8 18 0,-17-36 479,0 0 0,0 0 0,1 0 0,-1 0 0,2 0 1,-1 0-1,0 0 0,1 0 0,2-9 0,19-67-1047,-15 60 867,-5 14-403,0 0 0,0 1 0,1 0 0,0-1 0,0 1 0,1 0 0,0 1 0,0-1 0,0 1 0,1 0 0,0 0 0,0 0 1,1 0-1,0 1 0,0 0 0,0 0 0,0 1 0,1 0 0,0 0 0,0 0 0,0 1 0,0 0 0,0 1 0,1-1 0,-1 1 0,1 1 0,0-1 0,9 0 0,-10 1-437,40-3-2443,-20 8-3017,-26-3 5503,0-1 0,-1 1 0,1 0 0,0 0 0,-1 0 0,1 0 0,-1 0 0,1 0 0,-1 0 0,1 0 0,-1 0 0,0 0 0,1 0 0,-1 0 0,0 0 0,0 1 0,0-1 0,0 0 0,0 0 0,0 0 0,0 0 0,0 0 0,-1 2 0,1 3-7,0 3 293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13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0 268 1688,'0'0'12579,"8"3"-10927,-3-2-1478,0 0-1,1 0 0,-1 0 0,0-1 0,1 0 1,-1 0-1,1-1 0,-1 1 0,0-1 1,0 0-1,1-1 0,-1 1 0,0-1 0,0 0 1,0 0-1,-1-1 0,1 1 0,0-1 0,-1 0 1,0-1-1,1 1 0,-1-1 0,-1 1 0,5-7 1,-5 8-88,0-1 1,0 1-1,-1-1 1,0 0-1,1 0 1,-1 0-1,0 0 1,-1-1-1,1 1 1,-1 0 0,1-1-1,-1 1 1,0-1-1,0 0 1,0 1-1,-1-1 1,1-4-1,-32 8-82,25 2-9,0 0-1,0 1 0,0 0 1,1 0-1,-1 0 1,1 1-1,0-1 0,-1 1 1,2 1-1,-1-1 0,0 1 1,1-1-1,0 1 0,0 1 1,-4 6-1,3-5-6,0 1 0,1 0-1,0 0 1,0 0 0,1 1-1,0-1 1,1 1 0,-1 0 0,2-1-1,-2 15 1,2-21 3,1 0 0,0 0 0,0 0 0,0 0-1,0 0 1,0 0 0,1 0 0,-1 0 0,0 0 0,1 0 0,0 0 0,-1 0 0,1 0-1,0 0 1,0 0 0,0-1 0,0 1 0,0 0 0,0-1 0,1 1 0,-1-1 0,0 1 0,1-1-1,2 2 1,1-1-594,0-1-1,1 1 1,-1-1-1,1-1 1,-1 1-1,1-1 1,-1 0-1,7 0 1,-9 0 82,1 0-117,-1 0-1,0 0 1,1 0-1,-1 0 1,0-1-1,0 1 1,1-1-1,-1 0 1,0 0 0,0 0-1,0 0 1,0-1-1,0 1 1,0-1-1,4-3 1,20-30-2710,-7 10 2959,6-6 2361,-19 10 9609,-5 23-11549,0 0-1,0-1 1,0 1-1,0 0 1,0 0-1,0 0 1,-1 0-1,1 0 1,-1 0-1,1 1 1,-1-1-1,0 0 1,0 1-1,0-1 1,0 1-1,0-1 1,0 4-1,7 13 222,-6-15-120,0-1 0,0 0-1,0 0 1,0 0 0,1 0-1,0 0 1,-1 0-1,1-1 1,0 1 0,0-1-1,0 0 1,1 0 0,-1 0-1,0 0 1,1-1 0,-1 1-1,1-1 1,0 0-1,-1 0 1,1 0 0,5 0-1,-6-3 144,-1 0-1,1 0 0,0-1 0,-1 1 1,0-1-1,1 0 0,-1 0 1,0 0-1,0 0 0,-1 0 0,1 0 1,-1 0-1,2-5 0,1 0 8,21-38 332,51-73 0,-58 96-2228,1 1 0,31-29 0,-8 10-8454,-25 21 861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14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1 994 2881,'0'0'12125,"5"-10"-10985,8-13-827,2 1-1,0 0 1,2 2-1,0 0 1,1 0-1,35-28 1,149-101 1185,-66 63-728,151-70 0,157-43-203,-208 112-630,-2 0-5316,-225 84 3551,0-1 0,0 0-1,-1-1 1,16-11 0,-15 3-5528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15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136 697 1616,'0'0'12250,"-22"3"-10954,-4 2-828,13-1 190,-1-2 0,0 0 1,1 0-1,-21-2 0,46-9 15,54-24-322,0 3 1,89-27 0,-31 13-259,982-357 152,-966 340-1916,-57 13-4259,-39 16-78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17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8 1072,'0'0'14833,"-4"-2"-14225,-5-3-658,25 8 45,36 18 112,10 17-65,-2 3-1,-1 3 1,-3 2 0,-2 2 0,-1 3 0,-3 2-1,47 66 1,-66-76-27,-1 1 0,-3 2 0,-1 0 0,-3 2 0,-1 1 1,-3 1-1,-2 0 0,-2 2 0,-3-1 0,9 73 0,-16-69 89,-4 102 1,-3-130 70,-2 0 0,0 0 0,-2-1 1,-1 1-1,-16 42 0,-119 215 3107,92-194-2869,5 2 0,-43 125 0,77-165-1130,10-27-7637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18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1296,'0'0'15988,"111"-8"-15820,-58-6-112,0 1-56,6-5-72,-18 4-2665,-11 4-3072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18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1 165 4305,'0'0'10210,"194"-85"-10034,-153 64-176,6-6-568,-17 9-2049,-13 5-6032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3:08.6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63 1816,'0'0'10680,"3"-5"-10395,11-9-205,-4 21-44,5 38 17,-10-26-3,13 34 461,-18-52 184,0-16 1519,-2-21-1167,1 25-940,0 0 0,1 0 0,0 0-1,1 0 1,0 0 0,0 0 0,7-19-1,-8 29-115,0 1 0,0-1 0,1 0-1,-1 1 1,1-1 0,-1 0 0,1 1-1,-1-1 1,1 1 0,-1-1 0,1 1 0,-1-1-1,1 1 1,0 0 0,-1-1 0,1 1-1,0 0 1,-1-1 0,1 1 0,0 0-1,-1 0 1,1 0 0,0-1 0,0 1 0,-1 0-1,1 0 1,0 0 0,0 0 0,-1 0-1,1 1 1,0-1 0,-1 0 0,1 0-1,0 0 1,0 1 0,-1-1 0,1 0 0,0 0-1,-1 1 1,1-1 0,-1 1 0,1-1-1,0 1 1,23 22-41,-24-23 88,0 1 0,0-1 0,0 0 0,0 0 0,0 1 0,0-1 0,0 0 0,0 0 0,0 1 0,0-1 0,1 0 0,-1 0 0,0 1 0,0-1 0,0 0 0,0 0 0,1 0 0,-1 0 0,0 1 0,0-1 0,0 0 0,1 0 0,-1 0 0,0 0 0,0 0 0,1 1 0,-1-1 0,0 0 0,0 0 0,1 0 0,-1 0 0,0 0 0,0 0 0,1 0 0,-1 0 0,0 0 0,1 0 0,-1 0 0,0 0 0,0 0 0,1 0 0,-1-1 0,0 1 0,0 0 0,1 0 0,7-13 499,2-3-750,-9 16 204,-1 0 0,0 0 0,1 0-1,-1-1 1,1 1 0,-1 0 0,0 0 0,1 0-1,-1 0 1,1 0 0,-1 0 0,1 0-1,-1 0 1,0 0 0,1 0 0,-1 0-1,1 0 1,-1 0 0,0 0 0,1 0 0,-1 1-1,1-1 1,-1 0 0,0 0 0,1 0-1,-1 1 1,0-1 0,1 0 0,-1 0-1,0 1 1,1-1 0,-1 0 0,0 1-1,0-1 1,1 0 0,-1 1 0,0-1 0,0 0-1,0 1 1,1 0 0,28 53-4689,-17-40 487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24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98 640,'0'0'7183,"28"-9"-6535,180-51-262,-176 52-274,1 1 0,0 1 1,0 2-1,0 1 1,40 2-1,-72 2-6,0 0-1,0 0 0,0 0 1,0 0-1,0 0 1,0 0-1,-1 0 0,1 0 1,0 0-1,-1 0 0,1 1 1,-1-1-1,1 0 0,-1 0 1,0 1-1,0-1 1,1 0-1,-1 1 0,0-1 1,0 0-1,0 1 0,0-1 1,-1 0-1,1 3 0,-6 36 1532,1-31-1352,-1 1 1,-1 0 0,1-1-1,-1 0 1,-1-1 0,-12 11 0,-1 3 293,-47 39 401,51-47-861,0 1 0,0 0-1,-20 26 1,52-44 386,-3-4-4646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26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42 171 1480,'0'0'7531,"-7"0"-6567,-21 0-7,22 0-247,12-13 1724,44-17-1684,0 2-1,2 3 1,61-22-1,-77 39-627,0 1 0,0 1 0,1 2 0,0 2 0,47 2-1,-51 1-21,-32-1-96,0 0-1,0 1 0,0-1 1,1 1-1,-1 0 1,0-1-1,0 1 0,0 0 1,0 0-1,0-1 1,0 1-1,0 0 0,-1 0 1,1 0-1,0 0 1,0 0-1,-1 1 0,1-1 1,0 0-1,-1 0 1,0 0-1,1 0 1,-1 1-1,1-1 0,-1 0 1,0 1-1,0-1 1,0 0-1,0 2 0,3 44 62,-3-45-52,-2 5 44,0 0-1,0 0 1,0 0-1,-1-1 1,0 1 0,-1-1-1,1 0 1,-1 0-1,0 0 1,-1-1 0,0 1-1,1-1 1,-9 6-1,-6 11 138,-23 23 513,-65 57 0,85-82-554,-14 22 1484,84-65-1655,97-34 0,-122 50 22,1 1 1,-1 2-1,1 0 0,0 1 0,0 1 1,42 3-1,-63-1-6,0 1 0,1-1 0,-1 1 1,0 0-1,0 1 0,0-1 0,1 0 0,-1 1 1,-1 0-1,1 0 0,0-1 0,0 2 1,-1-1-1,1 0 0,-1 0 0,0 1 0,0 0 1,1-1-1,-2 1 0,1 0 0,0 0 1,-1 0-1,1 0 0,-1 0 0,0 0 0,0 0 1,0 1-1,1 4 0,1 10-10,-1 1-1,0 0 1,-1 36 0,-2-35 17,0-9 12,0-1 1,-1 1-1,0-1 1,-1 1-1,0-1 1,0 0-1,-2 0 1,1 0-1,-1-1 1,0 1-1,-1-1 1,0 0-1,-1-1 1,-10 12-1,5-7 57,-1-1-1,0 0 1,-1 0-1,0-1 1,-1-1-1,0-1 1,-33 16 0,26-17 129,-1 0 1,-1-2-1,1-1 1,-42 5-1,-97-5 336,149-8-929,13-4-2203,17-6-3497,0 5-1039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27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92 1816,'0'0'14129,"-3"-5"-13104,-1 3-817,3 1-164,0 0 0,-1 0 0,1-1 0,0 1 0,0 0-1,0 0 1,0-1 0,0 1 0,0 0 0,0-1 0,0 1 0,1-1 0,-1 1-1,1-1 1,-1 1 0,1-1 0,-1-2 0,2 2-22,1 0 1,-1 1 0,1-1-1,0 1 1,0-1-1,-1 1 1,1 0 0,0 0-1,0-1 1,0 1-1,0 1 1,1-1 0,-1 0-1,0 0 1,0 1-1,0-1 1,1 1 0,1 0-1,4-2-8,18-7-26,0 2 1,0 1 0,1 1 0,-1 1 0,1 1 0,0 2-1,51 3 1,-77-2 0,1 0 1,-1 1-1,0-1 0,0 0 0,1 1 0,-1-1 0,0 1 0,0 0 1,0-1-1,0 1 0,0 0 0,0 0 0,0 0 0,0 0 0,0-1 1,0 1-1,0 1 0,0-1 0,-1 0 0,1 0 0,0 0 0,-1 0 0,1 2 1,0 0 0,0 1-1,0 0 1,0 0 0,0-1 0,-1 1 0,0 0 0,0 0 0,0 4 0,-1-1 22,0-1 1,0 1-1,0-1 1,0 0-1,-1 1 1,0-1-1,-1 0 1,1 0-1,-6 8 1,-65 61 319,50-52-45,-38 45-1,71-74-128,1 1-1,-1 0 1,1 0-1,0 1 1,22-5 0,-9 4-186,-1 2 0,1 0 0,0 2 1,47 3-1,-63-1 19,-1 0 1,1 1-1,-1-1 1,1 2-1,-1-1 1,0 1-1,0 0 1,0 1-1,0-1 1,0 1-1,-1 1 1,0-1-1,0 1 1,0 0-1,0 1 0,-1-1 1,6 8-1,-5-5 1,0 0 0,-1 0-1,0 1 1,0-1 0,-1 1-1,0 0 1,-1 0-1,0 1 1,0-1 0,-1 1-1,0-1 1,-1 1 0,1 11-1,-2-9 19,0 1-1,-1 0 0,0 0 0,-1 0 1,-4 14-1,3-20 40,0 1 0,-1-1 0,0 1 0,0-1 1,0 0-1,-1-1 0,0 1 0,-1-1 0,-8 9 0,2-4 124,-1-1 1,0 1-1,-1-2 1,0 0-1,0-1 1,0 0-1,-1-1 1,-1 0-1,1-2 1,-24 6-1,2-3 176,1-3 0,-1-1 0,-57-1-1,58-10 163,22-2-1646,8-4-4962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28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5617,'0'0'14979,"18"0"-15275,-12 0-2456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28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5033,'0'0'14573,"5"0"-14544,-3 0-19,-1 0 0,1 0 0,-1 0 0,0 1 0,1-1 1,-1 1-1,0-1 0,1 1 0,-1-1 0,0 1 0,0 0 0,1 0 0,-1 0 1,0-1-1,0 1 0,0 0 0,0 0 0,0 0 0,0 1 0,0-1 0,0 0 1,-1 0-1,2 2 0,1 3 40,-1 0 0,0-1 0,0 1 0,0 0 0,1 12 0,0 12 320,-1 50 1,-2-66-223,0 131 804,0-144-806,30-2 426,24-16 101,-10 2-1783,-12 11-5209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29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6617,'0'0'10621,"0"29"-9823,0 188 768,20 203 1685,-8-334-4666,27 105 0,-33-173-3157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2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6281,'0'0'12427,"-6"37"-12107,18-16-128,-6 1-24,0-4-160,0-2 136,-6-3-144,5-5-408,-5-5-1744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30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71 202 9754</inkml:trace>
  <inkml:trace contextRef="#ctx0" brushRef="#br0" timeOffset="1">71 202 9754,'-71'-188'4193,"71"183"-3049,0-1-160,0 4-736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3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4585,'0'0'8316,"10"25"-7698,30 78-103,-38-97-369,1 1 0,-1 0 0,-1-1 0,1 1 0,-1 0 0,0 13 0,-1-19-78,0 0 0,0 0 0,0 0 0,0 1 0,0-1 0,0 0 0,0 0 0,0 0 0,1 1 0,-1-1 0,1 0 0,-1 0 0,0 0 0,1 0 1,0 0-1,-1 0 0,1 0 0,3 3 2684,1-22-1138,7-9-1373,-9 17-263,1-1 1,1 1 0,-1 0 0,2 1-1,-1-1 1,1 1 0,1 0 0,0 1-1,0-1 1,9-7 0,-16 16 2,1-1 0,-1 1 0,1 0 0,0-1-1,-1 1 1,1-1 0,0 1 0,-1 0 0,1-1 0,0 1 0,-1 0 0,1 0 0,0 0 0,-1-1 0,1 1 0,0 0 0,0 0 0,-1 0 0,1 0 0,0 0-1,-1 0 1,1 1 0,0-1 0,0 0 0,-1 0 0,1 0 0,0 1 0,-1-1 0,1 0 0,0 1 0,-1-1 0,1 1 0,0 0 0,1 1 0,0 0 0,-1 0 0,1 1 0,-1-1 0,1 1 0,-1-1 0,0 1 1,0-1-1,1 5 0,11 73 127,-11-67-143,-1-3-288,3 25 423,5-21-6073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31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6993,'0'0'11846,"0"0"-11842,0-1 0,0 1 0,0 0 1,0 0-1,0-1 0,0 1 0,0 0 1,0 0-1,0 0 0,1-1 1,-1 1-1,0 0 0,0 0 0,0-1 1,0 1-1,0 0 0,0 0 0,1 0 1,-1 0-1,0-1 0,0 1 0,0 0 1,1 0-1,-1 0 0,0 0 0,0 0 1,0-1-1,1 1 0,-1 0 0,0 0 1,0 0-1,1 0 0,-1 0 0,0 0 1,0 0-1,0 0 0,1 0 0,-1 0 1,0 0-1,0 0 0,1 0 0,2 5-5,0-1-1,0 1 0,0 0 0,-1 0 0,0 0 1,0 1-1,0-1 0,0 0 0,-1 1 0,1 7 1,0-2 38,3 15 124,-2 0 1,-1 0-1,-1 0 1,-3 40 0,0-4 313,-9 66-27,11-127-441,1 1 1,0 0-1,0 0 1,0-1 0,0 1-1,1-1 1,-1 1-1,0-1 1,1 1-1,-1-1 1,1 0-1,-1 0 1,1 0-1,-1 1 1,1-2 0,0 1-1,0 0 1,-1 0-1,1 0 1,0-1-1,0 1 1,0-1-1,0 0 1,0 1 0,3-1-1,53 6 228,-48-5-468,23-1 88,-32 0-171,0 0 0,0-1 0,-1 1 0,1 0 0,0 0 0,0 0 0,-1-1 0,1 1 1,0 0-1,-1-1 0,1 1 0,0-1 0,-1 1 0,1-1 0,0 1 0,-1-1 0,1 1 0,-1-1 0,1-1 0,0-5-5710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3:09.1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75 1384,'0'0'13210,"2"3"-13224,42 84 180,-44-88-125,0 1-1,0 0 1,0 0 0,0 0 0,0 0-1,0 0 1,0 0 0,0 0 0,0 0 0,0 0-1,0 0 1,0-1 0,0 1 0,0 0-1,0 0 1,0 0 0,0 0 0,1 0-1,-1 0 1,0 0 0,0 0 0,0 0 0,0 0-1,0 0 1,0 0 0,0 0 0,0-1-1,0 1 1,0 0 0,0 0 0,0 0-1,0 0 1,1 0 0,-1 0 0,0 0 0,0 0-1,0 0 1,0 0 0,0 0 0,0 0-1,0 0 1,0 0 0,0 0 0,0 0 0,1 0-1,-1 0 1,0 0 0,0 0 0,0 0-1,0 0 1,0 0 0,0 0 0,0 0-1,0 0 1,0 1 0,0-1 0,0 0 0,1 0-1,-1 0 1,0 0 0,0 0 0,0 0-1,0 0 1,2-14 907,-1-17-442,-1-54 207,0 85-721,0 0 0,1 0 0,-1 0 1,0 0-1,0 0 0,0-1 1,0 1-1,1 0 0,-1 0 1,0 0-1,0 0 0,1 0 1,-1 0-1,0 0 0,0 0 1,0 0-1,1 0 0,-1 0 1,0 0-1,0 0 0,1 0 1,-1 0-1,0 0 0,0 0 0,0 0 1,1 0-1,-1 0 0,0 0 1,0 0-1,0 0 0,1 0 1,-1 0-1,0 1 0,0-1 1,0 0-1,1 0 0,-1 0 1,0 0-1,0 1 0,0-1 1,0 0-1,0 0 0,0 0 1,1 0-1,-1 1 0,0-1 0,0 0 1,0 0-1,0 1 0,0-1 1,0 0-1,0 0 0,10 11-86,23 46 199,-31-70 350,1 0-1,0 0 0,1 0 0,9-21 1,-13 34-461,0-1 1,0 0-1,0 0 1,0 1-1,0-1 1,0 0-1,1 0 1,-1 1-1,0-1 1,1 0-1,-1 0 1,0 1-1,1-1 1,-1 0 0,1 1-1,-1-1 1,1 1-1,-1-1 1,1 1-1,-1-1 1,1 1-1,0-1 1,-1 1-1,1-1 1,0 1-1,-1 0 1,1-1-1,0 1 1,0 0 0,-1 0-1,1 0 1,0-1-1,0 1 1,0 0-1,-1 0 1,1 0-1,0 0 1,0 0-1,-1 0 1,1 1-1,0-1 1,0 0-1,0 0 1,-1 0-1,1 1 1,0-1 0,-1 0-1,1 1 1,0-1-1,-1 1 1,1-1-1,0 1 1,-1-1-1,1 1 1,-1-1-1,1 1 1,-1 0-1,1-1 1,-1 1-1,0 0 1,1-1 0,-1 1-1,0 0 1,1 0-1,-1 1 1,30 61-787,-24-49 502,29 45-5478,-18-39-1489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31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4337,'0'0'15195,"82"-35"-15139,-52 27 40,-1 0-88,1 0-16,-1 0-1440,-5 0-1625,-7 3-3728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32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0 5697,'0'0'11940,"-15"4"-11728,-48 15 52,60-18-238,0 0 0,0 0-1,-1 0 1,1 1 0,0-1-1,0 1 1,1 0 0,-1 0-1,0 0 1,1 0 0,-1 1-1,1-1 1,0 1 0,-1-1-1,1 1 1,0 0 0,1 0-1,-1 0 1,0 0 0,1 0 0,0 0-1,0 0 1,0 0 0,0 1-1,0-1 1,1 0 0,-1 1-1,1-1 1,0 1 0,0 4-1,4-7 33,1 0-1,-1 0 0,0-1 0,1 1 0,-1-1 0,0 0 0,8-1 0,-7 1 14,15-1 51,27 0-444,-45 1 286,0 0 0,0 0 0,-1 0 0,1 1 0,0-1 0,0 0-1,-1 1 1,1 0 0,0-1 0,-1 1 0,1 0 0,-1 0 0,1-1-1,-1 1 1,1 0 0,-1 1 0,0-1 0,1 0 0,0 2 0,2 3-28,-2 0 1,1 1 0,-1-1-1,0 1 1,0-1 0,-1 1-1,0 0 1,0 0 0,0 0-1,-1-1 1,-1 13 0,1-17 64,0 0 35,0 0-1,0 0 1,-1 0 0,1 0 0,-1 0 0,1-1-1,-1 1 1,0 0 0,0 0 0,1-1 0,-1 1-1,0 0 1,-1-1 0,1 1 0,0-1 0,0 1 0,-1-1-1,1 0 1,-1 0 0,-2 2 0,-2 1 92,1-1-1,-1 0 1,0 0 0,0-1 0,0 0-1,-9 2 1,-7 0 45,0 0-1,0-2 1,-23 0-1,42-2-640,-16 1 657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33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4 117 6241,'0'0'11976,"0"0"-11886,0 0 0,-1 0 0,1 0 0,0-1 0,0 1 0,-1 0 0,1 0 0,0-1 0,0 1 0,0 0 0,-1-1 0,1 1 0,0 0 0,0-1 0,0 1 0,0 0 0,0-1 0,0 1 0,0 0 0,-1-1 0,1 1 0,0 0 0,0-1 0,0 1 0,1 0 0,-1-1 0,0 1 0,0 0 0,0-1 0,0 1 0,0 0 0,0-1 0,1109-89 3216,-1021 74-3572,-82 16-3173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3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15 6689,'0'0'12954,"-3"-3"-12621,2 2-326,0 0-1,0 0 1,0 0-1,0 0 1,0 0-1,0 0 0,0 1 1,0-1-1,-1 0 1,1 1-1,0-1 1,0 1-1,-1-1 1,1 1-1,0 0 0,-1 0 1,1-1-1,0 1 1,-1 0-1,1 0 1,-1 0-1,1 1 1,0-1-1,-1 0 0,-1 1 1,-2 1 4,0 0 1,0 0-1,1 0 0,-1 1 1,1-1-1,-1 1 1,-4 5-1,-9 8 64,0 1-1,-17 23 1,34-39-67,-3 3 12,0 0-1,0 0 1,0 0-1,1 1 1,0 0 0,-1 0-1,2 0 1,-1 0-1,1 0 1,0 0 0,0 1-1,0-1 1,1 1-1,-1-1 1,1 9-1,4-13-8,0 0 0,1 0-1,-1-1 1,1 1 0,-1-1-1,1 0 1,-1 0 0,7-1-1,-6 1 4,48-1-107,-18 0-214,45 4 0,-76-3 295,1 1 1,-1 0-1,0-1 0,1 1 0,-1 1 1,0-1-1,0 0 0,0 1 1,0-1-1,0 1 0,0 0 0,0 0 1,0 0-1,-1 1 0,1-1 1,-1 1-1,1-1 0,-1 1 1,0 0-1,0 0 0,0-1 0,-1 2 1,3 3-1,-2-1-20,0 1 1,0 0-1,0 0 1,-1-1-1,0 1 1,-1 0-1,1 0 1,-1 0-1,-1 0 0,-1 12 1,1-15 33,0-1 0,-1 1 1,1-1-1,-1 0 0,0 0 1,0 1-1,0-1 0,-1 0 1,1 0-1,-1-1 0,1 1 1,-1-1-1,0 1 0,0-1 1,0 0-1,0 0 0,-1 0 1,1 0-1,-1-1 0,1 1 1,-1-1-1,1 0 0,-5 1 1,-6 2 203,-1-1 1,1 0-1,-1-1 1,-24 0-1,26-2-327,6 1 302,0-1 0,-1 0 0,1-1 0,0 0 0,0 0 0,-15-4 0,20 4-337,1 0 1,-1 0-1,0 0 0,0-1 1,0 1-1,1-1 0,-1 1 1,1-1-1,-1 0 0,1 1 1,0-1-1,-1 0 0,1 0 1,0 0-1,0 0 0,0 0 1,1 0-1,-1 0 0,0 0 1,1 0-1,-1-1 0,1 1 1,0 0-1,0 0 0,0 0 1,0-1-1,0-1 0,0-5-3060,0 1-1404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35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0 165 7434,'0'0'7182,"23"-8"-6793,71-27-33,-88 33-295,0 0 0,-1-1 0,1 0 1,0 0-1,-1 0 0,0 0 0,0-1 0,0 0 1,0 0-1,-1-1 0,1 1 0,5-10 1,-7 10 165,-1-1 0,0 0-1,0 0 1,0 0 0,-1 0 0,1-1 0,-1 1 0,-1 0 0,1 0 0,-1-1 0,0-5 0,-37 11-27,31 2-190,0 0 0,0 0-1,1 0 1,-1 1 0,1 0-1,-1 0 1,1 0 0,0 1 0,0-1-1,0 1 1,1 1 0,0-1 0,-1 1-1,1-1 1,-6 11 0,2-3 67,-1 1-1,2 0 1,0 1 0,0 0-1,-6 22 1,10-29-42,1 0 0,1 1 0,-1-1 0,1 0 0,1 1 0,-1-1 0,1 1 0,1 0 0,-1-1 0,1 1-1,0-1 1,4 10 0,-4-14-19,1 0 0,-1 1 0,1-1 0,0 0 0,0 0 0,0-1 0,1 1 0,-1 0 0,1-1 0,-1 1 0,1-1-1,0 0 1,0 0 0,0 0 0,0 0 0,0-1 0,1 1 0,-1-1 0,0 0 0,1 0 0,-1 0 0,1 0 0,-1-1 0,1 1 0,-1-1 0,1 0-1,6 0 1,-4 0-96,0 0-1,-1 0 1,1-1-1,0 1 1,0-1-1,-1 0 1,1-1-1,-1 1 1,1-1-1,-1 0 1,1-1-1,7-4 1,7-11-3484,2-8-3381,-12 15 945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0:35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 7818,'0'0'9298,"-18"25"-8609,-59 82 90,72-100-668,0 0 1,1 0-1,-1 1 1,2 0-1,-1-1 1,1 1-1,0 0 1,1 1-1,0-1 1,0 0-1,1 1 1,0-1-1,0 1 0,1-1 1,0 10-1,1 3 110,-1-19-205,0 0 0,0 0 0,0 0 0,0 0 0,1 0-1,-1 0 1,1 0 0,-1 0 0,1-1 0,0 1 0,0 0-1,0 0 1,0 0 0,0-1 0,0 1 0,0 0 0,1-1-1,-1 1 1,0-1 0,1 0 0,-1 1 0,1-1 0,1 1-1,1 0 21,1 0-1,-1 0 0,0-1 1,0 0-1,0 0 0,1 0 1,-1 0-1,1-1 0,-1 1 1,6-1-1,0-1 15,0 1 0,1-2 0,-1 1 0,-1-1 0,1-1 0,0 0 0,0 0 0,15-9 0,-13 6-90,-1-1 0,-1-1 0,1 0-1,-1 0 1,13-15 0,-21 19-66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1:59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40 11618,'0'0'11712,"-2"-10"-10669,-5-19-445,5 35-109,14 67-27,13 60 200,13 253 0,-32-302-610,-4-59 527,0 3-4236,-7-45-5972,-5-11-2746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00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0 271 4441,'0'0'18196,"9"-5"-18031,26-8 465,0 0-1,55-10 1,7-3 70,132-56 97,82-23-1848,-310 105 765,12-3-866,-4 3-4236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00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0 3753,'0'0'18781,"-15"30"-18203,-1-1-397,2-5 10,1 2-1,1-1 1,1 2 0,1-1 0,-11 50-1,15-46 9,1-1-1,1 1 1,1 1 0,2-1-1,3 34 1,-1-55-162,0 1 0,1-1 1,0 0-1,1 0 0,0 0 1,1 0-1,-1-1 0,2 1 0,4 7 1,-5-11-24,0 0 0,0 0 0,1 0 1,-1-1-1,1 1 0,0-1 0,0-1 0,1 1 1,-1-1-1,1 1 0,0-2 0,0 1 0,0-1 1,9 3-1,0-2 27,-1 0-1,0-2 1,1 1 0,-1-2 0,1 0-1,-1-1 1,1 0 0,-1-1 0,1-1-1,-1 0 1,0-1 0,0-1-1,-1 0 1,1 0 0,19-13 0,-19 10-74,0 0-1,-1-1 1,0-1 0,-1 0 0,0-1 0,0-1 0,-1 0 0,-1 0 0,0-1-1,-1 0 1,0-1 0,-1 1 0,12-30 0,-12 14-354,-8 15-1572,-23 8-13680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01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5265,'0'0'11851,"59"143"-10827,-42-90-584,1-3-240,-6-2-104,5-11 8,-5-11-104,0-10-368,-12-11-680,0-28-2089,0-4-2672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3:12.1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96 880,'0'0'12072,"25"8"-10026,64-7 86,102-3-866,-102-12-138,-68 9-935,1 1-1,41-1 1,287-11 683,0 0-219,-9 29 175,63-7-143,-224-9-488,43-13-185,-188 14-7,1-2 1,59-13-1,-38 5 30,8 5-161,-24 7-4451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01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1 268 5353,'0'0'19004,"8"-25"-18696,4-7-263,20-40 0,-29 66-44,0 1 0,1 0 1,0 0-1,0 0 1,1 0-1,-1 0 0,1 1 1,0 0-1,0 0 1,0 0-1,1 1 0,9-6 1,6-2-2,0-3 8,41-18 0,-55 28-33,1 1-1,0 1 1,-1 0 0,1 0-1,0 0 1,0 1 0,0 0-1,0 0 1,13 1 0,-20 1 18,0-1-1,-1 0 1,1 1-1,-1-1 1,1 1 0,-1-1-1,1 1 1,-1-1 0,1 1-1,-1-1 1,1 1 0,-1-1-1,0 1 1,1-1-1,-1 1 1,0 0 0,0-1-1,1 1 1,-1 0 0,0-1-1,0 1 1,0 0 0,0-1-1,0 1 1,0 0-1,0-1 1,0 2 0,0 25-1,-1-20 14,2 7 39,-1 0 0,-1 0 0,-1 0 1,0 0-1,0 0 0,-1 0 0,-10 25 0,-28 58 54,43-102-96,1 1 1,0-1 0,0 1-1,0 0 1,0 0-1,1 0 1,0 0-1,0 0 1,0 1-1,0 0 1,1 0-1,-1 0 1,1 0-1,0 1 1,-1 0-1,1 0 1,0 0 0,0 1-1,1-1 1,-1 1-1,0 0 1,0 1-1,1-1 1,-1 1-1,0 0 1,0 0-1,1 1 1,-1 0-1,0 0 1,0 0-1,1 0 1,-1 1 0,0 0-1,-1 0 1,1 0-1,8 6 1,-5-2 23,0 0 1,0 0 0,-1 1 0,0 0-1,-1 1 1,1-1 0,-1 1 0,-1 0-1,0 1 1,0-1 0,0 1-1,-1 0 1,0 1 0,-1-1 0,0 0-1,-1 1 1,0 0 0,0 0 0,-1-1-1,0 1 1,-1 0 0,0 0-1,-1 0 1,1 0 0,-2 0 0,0 0-1,0-1 1,-1 1 0,0-1 0,0 1-1,-1-1 1,0 0 0,-9 12 0,1-3 243,-1-1 1,-1 0-1,-1-1 1,0-1-1,-33 26 1,38-34-230,-1 0 0,0 0-1,1-1 1,-2-1 0,1 0 0,-1 0 0,0-1 0,0-1 0,0 0 0,0 0 0,-19 0 0,22-2-216,-39-4-531,47 3 421,-1-1-1,1 1 1,-1-1-1,1 1 1,0-1-1,-1 0 0,1 0 1,0 0-1,0 0 1,-1 0-1,1 0 1,0 0-1,0 0 1,0 0-1,0 0 0,0-1 1,1 1-1,-1 0 1,0-1-1,1 1 1,-1 0-1,0-1 0,1 1 1,0-1-1,-1 1 1,1-4-1,-1-16-9873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04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4809,'0'0'15123,"5"0"-14779,107-10 110,0-5-1,158-42 1,-188 36-6049,-57 13 419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05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195 103 408,'0'0'19664,"-2"-20"-18267,-10-56-695,12 76-695,0 0-1,0-1 1,0 1-1,-1 0 0,1-1 1,0 1-1,0 0 0,0-1 1,0 1-1,0 0 1,-1 0-1,1-1 0,0 1 1,0 0-1,-1 0 0,1-1 1,0 1-1,0 0 1,-1 0-1,1-1 0,0 1 1,0 0-1,-1 0 0,1 0 1,0 0-1,-1 0 1,1 0-1,0 0 0,-1-1 1,1 1-1,0 0 0,-1 0 1,1 0-1,0 0 1,-1 0-1,1 0 0,0 1 1,-1-1-1,-13 11 152,-12 28 68,24-35-180,-18 32 174,2 0 1,1 1-1,2 1 0,2 0 0,1 1 0,2 0 0,2 1 1,1 0-1,2 0 0,1 62 0,4-93-202,0 1 0,1-1-1,0 0 1,0 0 0,1 0 0,0 0-1,1 0 1,0 0 0,0 0 0,1-1-1,0 0 1,1 1 0,5 6 0,-6-9-16,1-1 1,0 0-1,0 0 1,1-1-1,-1 0 1,1 1-1,0-2 1,0 1-1,1-1 1,-1 0-1,0 0 1,1-1-1,0 0 1,0 0-1,0 0 0,0-1 1,12 1-1,-6-2 23,-1 0-1,0 0 0,1-1 0,-1 0 0,0-1 1,0-1-1,0 0 0,0-1 0,0 0 0,-1-1 0,1 0 1,-1 0-1,0-1 0,-1-1 0,0 0 0,0 0 1,0-1-1,10-11 0,-14 11-343,1 1 0,-1-1 0,-1-1 0,0 1 0,0-1 0,0 0 0,-1 0 0,6-19 0,-8-1-4722,-2 22 1252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05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7802,'0'0'12229,"1"24"-11596,-1-14-552,15 158 1001,21 66 1063,-28-182-1773,19 84 283,-27-134-645,1-1 1,0 0 0,-1 0-1,1 0 1,0 0 0,0 0-1,-1 0 1,1 0-1,0 0 1,0 0 0,0 0-1,0 0 1,0-1 0,0 1-1,0 0 1,1-1 0,-1 1-1,0-1 1,0 1-1,1-1 1,-1 0 0,0 1-1,0-1 1,1 0 0,-1 0-1,0 0 1,1 0 0,-1 0-1,0 0 1,0 0-1,1 0 1,-1-1 0,0 1-1,0 0 1,1-1 0,-1 1-1,0-1 1,0 1 0,0-1-1,2-1 1,64-33 88,-44 22-53,5-3-509,26-11 151,-36 21-3438,0 4-3475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1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48 224 2657,'0'0'18170,"-8"-8"-16975,-23-23-229,23 23 283,10-1-1043,3 4-207,0 0 0,1 0 0,-1 1 0,1 0 0,0 0 0,1 1 0,-1 0 0,8-3 0,13-8 63,-7 3-31,20-13 6,2 2 0,79-30-1,-118 51-53,0 0 0,0 0 0,0 0 0,1 1 0,-1-1 0,0 1 0,0 0 0,7 0 0,-9 0 2,0 1-1,0-1 0,0 0 0,0 1 0,0-1 1,0 1-1,0-1 0,0 1 0,0-1 0,0 1 0,-1-1 1,1 1-1,0 0 0,0-1 0,0 1 0,-1 0 0,1 0 1,-1 0-1,2 1 0,-1 3-22,1 0 1,-1 0 0,0 0-1,0 0 1,-1 1-1,1-1 1,-1 0-1,-1 10 1,1 3 160,-1 1-85,-1 1 0,-1-1 0,0 1 0,-2-1 0,-6 19 0,-42 97 119,25-65 4,-13 28 82,20-51-117,1 2 1,3 0 0,-12 56-1,27-51-64,5-52-36,1-1 1,-1 0-1,0 0 1,0 0-1,1 0 1,-1-1-1,1 1 1,-1-1 0,1 0-1,-1 0 1,0 0-1,1 0 1,3-2-1,2 2 111,21-2 48,1-1 1,-1-2-1,0-1 1,42-14-1,-33 8-620,75-11 0,-113 23 522,8-1-1634,-2 3-3554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24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5433,'0'0'11235,"200"-48"-11363,-135 21-2681,-12 4-5041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24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1664,'0'0'14619,"177"0"-14466,-107-21-153,-17 2-377,-6 1-2735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25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1608,'0'0'15636,"27"-3"-15083,-12 1-486,201-22 409,-122 22-492,-93 2 8,-1 0 0,1 0 1,0 0-1,-1 0 0,1 0 1,-1 0-1,1 0 0,-1 0 0,1 0 1,-1 0-1,1 0 0,0 1 0,-1-1 1,1 0-1,-1 0 0,0 1 0,1-1 1,-1 0-1,1 1 0,-1-1 1,1 1-1,-1-1 0,0 1 0,1-1 1,-1 0-1,0 1 0,1-1 0,-1 1 1,0-1-1,0 1 0,1 0 0,-4 21-12,2-18 72,-1 1 0,0-1 1,0 0-1,-1 1 0,1-1 1,-1 0-1,0-1 0,-3 5 1,-58 40 537,44-34-483,0 1 0,1 1 1,1 0-1,-26 30 1,45-46-111,-1 1 1,1-1 0,0 1 0,0 0 0,-1-1 0,1 0-1,0 1 1,0-1 0,0 1 0,0-1 0,0 0 0,0 0 0,-1 1-1,1-1 1,0 0 0,0 0 0,0 0 0,0 0 0,0 0 0,0 0-1,0 0 1,1-1 0,27 1 109,-9-3-36,-1-1 1,27-8-1,-31 7-67,0 1 1,0 0-1,0 1 1,28-1-1,-33 4-9,-1 0 0,0 0 0,0 1 1,0 1-1,0-1 0,0 2 0,-1-1 0,1 1 0,0 0 0,-1 1 1,0 0-1,0 0 0,0 1 0,0 0 0,-1 0 0,0 1 0,0 0 1,0 0-1,-1 1 0,0-1 0,7 12 0,-8-11-10,0 0 0,0 1 1,-1 0-1,0 0 0,0 0 0,-1 0 0,0 1 0,0-1 0,-1 1 0,0 0 1,-1 0-1,1 17 0,-2-19 69,-1-1 0,0 1 1,0 0-1,0-1 0,-1 1 1,0-1-1,0 1 0,-1-1 1,0 0-1,0 0 0,0 0 1,-1 0-1,1-1 0,-2 1 0,1-1 1,0 0-1,-10 8 0,-3 1 386,-1-1-1,-1 0 1,0-1-1,-1-1 1,0-1-1,0-1 1,-1-1-1,0 0 0,-38 7 1,20-8-360,-52 3 0,-42-6-4731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26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2737,'0'0'18601,"1"-8"-18334,-1 6-262,0 1 0,0-1 0,1 0 1,-1 0-1,1 0 0,-1 1 0,1-1 0,0 0 1,-1 1-1,1-1 0,0 1 0,0-1 1,0 1-1,0-1 0,1 1 0,-1-1 1,0 1-1,1 0 0,-1 0 0,0 0 0,1 0 1,3-2-1,2 0 0,1 1 0,-1 0 1,1 1-1,0-1 0,12 1 1,35-3-78,107 5 1,-160-1 62,0 0 1,0 1-1,0-1 1,0 0-1,0 1 1,0-1-1,0 1 1,0-1-1,0 1 1,0 0-1,-1 0 1,1 0-1,0 0 1,-1 0-1,1 0 1,0 0-1,-1 1 1,1-1-1,-1 1 1,0-1-1,1 1 1,-1-1-1,0 1 1,0 0-1,0-1 1,0 1-1,-1 0 1,2 3-1,-1-2 11,-1 0-1,0-1 1,0 1 0,-1 0-1,1 0 1,0-1 0,-1 1-1,0-1 1,1 1 0,-1 0-1,0-1 1,-1 1-1,1-1 1,0 0 0,-1 1-1,1-1 1,-1 0 0,1 0-1,-1 0 1,0 0 0,-3 2-1,-16 15 187,0 0 0,0-2 0,-2-1-1,-42 23 1,64-38-51,37-1 76,21-2-120,-36 0-218,1 1 0,-1 1 0,28 4 0,-43-2 74,1-1 0,-1 1-1,0-1 1,0 2 0,1-1 0,-1 1 0,0 0 0,-1 0 0,1 1 0,-1-1-1,1 1 1,-1 1 0,0-1 0,8 10 0,-8-8 54,-1 0 0,1 1 0,-1-1-1,-1 1 1,1 0 0,-1 0 0,0 0 0,-1 0 0,0 1 0,0-1 0,0 1-1,-1-1 1,0 1 0,-1 0 0,0-1 0,0 1 0,0 0 0,-1-1 0,0 1-1,-1 0 1,1-1 0,-1 0 0,-1 1 0,0-1 0,0 0 0,0 0 0,-1 0-1,0-1 1,0 1 0,-1-1 0,-7 9 0,-6 1 149,-1-1 0,-1 0 1,0-2-1,0 0 0,-2-1 0,1-1 0,-1-1 0,-1-2 1,0 0-1,0-1 0,-1-1 0,1-1 0,-1-1 1,-1-1-1,1-1 0,-24-2 0,47 0-229,1 0 0,-1 1-1,1-1 1,-1 0 0,1 0 0,-1 0-1,1 0 1,-1 0 0,1 0-1,-1 0 1,0 0 0,1 0 0,-1 0-1,1 0 1,-1 0 0,1 0-1,-1 0 1,1 0 0,-1-1 0,1 1-1,-1 0 1,1 0 0,-1-1 0,1 1-1,0 0 1,-1 0 0,1-1-1,-1 1 1,1-1 0,0 1 0,-1 0-1,1-1 1,0 1 0,-1-1-1,1 1 1,0-1 0,0 1 0,0-1-1,-1 1 1,1-1 0,0 1 0,0-1-1,0 1 1,0-1 0,0 1-1,0-1 1,0 1 0,0-1 0,0 1-1,0-1 1,0 1 0,0-1-1,0 1 1,1-1 0,-1 1 0,0-1-1,0 1 1,0-1 0,1 1 0,-1-1-1,0 1 1,1-1 0,25-28-8915,3 8-769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26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7522,'0'0'12242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1:17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3145,'0'0'7785,"42"146"-6544,-31-93-521,13-3-88,-6 1-320,-1-11-192,1-6-120,6-16-16,-7-7-1400,-5-11-1777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3:16.2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 1 2777,'0'0'9032,"0"10"-8893,0 4-137,11 444 4897,-5-132-2597,-4-230-1727,-2-64-364,1 0 0,8 51 0,-2-30 118,-2 1 1,-4 101-1,-2-80-230,1 715 1217,6-613-326,0 245 29,-3-358-974,12 67 0,-7-66-1,2 69 0,-5 474 67,-6-585-108,-1-1 0,-2 0 0,-6 27 0,4-28 2,2 1 0,0-1 0,0 27 0,1-10 28,-1-1 0,-3 0 1,-15 54-1,19-79-26,-11 84 85,4-46-67,3 0 0,-3 73 1,11 107 23,2-91 2,-3 1269 133,14-1213-172,1 2-1,-9 138-10,6-133 47,-6 52-22,-1-169-18,7 0 10,6-5 17,-6-16-46,-6 306-2388,0-344-2542,-1-20-44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27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1008,'0'0'18255,"0"7"-18221,0-2-31,0 35 115,-1 0 1,-10 56-1,0-41 551,3 1 1,-2 105-1,10-160-638,1 0 0,-1 0 0,1 0-1,-1 0 1,1-1 0,0 1 0,0 0 0,-1 0-1,1 0 1,0-1 0,0 1 0,0 0 0,0-1-1,0 1 1,0 0 0,0-1 0,0 1 0,0-1-1,0 0 1,0 1 0,0-1 0,0 0 0,0 0-1,0 0 1,0 0 0,0 0 0,0 0 0,1 0-1,1 0 1,47 0 529,-34-1-511,-6 0-60,1 1 0,-1-2 1,1 1-1,-1-2 0,0 1 1,19-8-1,12-15-2736,-37 22 1704,0 0 0,-1 0 0,1-1 0,-1 1 0,0-1 0,0 0 0,3-6 1,2-15-10021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27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7826,'0'0'11634,"-5"188"-11114,5-104 216,0 6-135,0 0-57,0 1-312,0-9-80,5-11-96,19 3-56,5-21-1585,-11-21-4160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27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1 776,'0'0'16246,"2"17"-15683,9 73 196,18 162 1072,-24-157-1528,-5-55-6399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28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1696,'0'0'17540,"177"-34"-17316,-130 28-32,-6-1-192,6-7-632,-23-7-1704,-7 3-2497,-5-4-6874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28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2593,'0'0'17123,"0"193"-16523,0-132-176,0 0-240,0-5-72,0-9 25,0-2-97,12 0-40,6-10-1745,-13-17-4480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28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2457,'0'0'14480,"9"0"-13897,227 2 1500,-235-1-2096,-1-1 1,1 1 0,0-1-1,-1 0 1,1 1-1,-1 0 1,1-1 0,-1 1-1,1-1 1,-1 1-1,1 0 1,-1-1 0,1 1-1,-1 0 1,0-1-1,1 1 1,-1 0 0,0 0-1,0-1 1,0 1-1,1 0 1,-1 0 0,0-1-1,0 1 1,0 0-1,0 0 1,0 0 0,0-1-1,-1 1 1,1 1-1,-5 28 10,-3-15 177,-1 0 1,-1 0-1,-16 20 1,17-24-24,1-1-1,0 2 1,0-1-1,1 1 1,1 0 0,0 0-1,-9 27 1,11-24-65,3-12-57,0 0 0,0 0 0,1 0 0,-1 0 0,1 0 0,-1 0 0,1 0-1,0 0 1,0 0 0,0 0 0,1 3 0,0-4 1,0-1 0,1 0 1,-1 0-1,0 0 0,0 0 0,1 0 0,-1 0 0,0 0 0,1-1 1,-1 1-1,1 0 0,-1-1 0,1 1 0,0-1 0,-1 1 0,1-1 1,-1 0-1,1 0 0,0 0 0,-1 0 0,1 0 0,0 0 0,-1 0 1,3-1-1,16 1-272,64-3 818,-44-6-3584,-5-10-5358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29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1800,'0'0'17956,"170"0"-17820,-123 0-136,18-3-120,-18 1-1704,-6-6-3825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29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1 678 5961,'0'0'12396,"48"-16"-11948,474-118-28,2060-311 4912,-2554 441-5381,186-33-373,-79 3-3249,-121 28 2077,-24 5-559,-32 6 336,-152 46-1569,-421 70-5796,423-90 8691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30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764 493 3609,'-260'51'1454,"-173"41"5278,370-74-4259,60-17-2306,-2 2 190,23-1-7,219-17 1533,1029-188 2746,-948 145-3347,603-96 773,284-52-2067,-1165 198-277,22-4-521,-22 8-2874,-40 15-1307,-5 0-684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17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74 188 2513,'0'0'11907,"-8"-5"-10453,2 2-1144,-2-1 268,1 0 1,0 0-1,0-1 0,0 0 1,0 0-1,-5-7 0,11 11-519,1 0 0,-1 0 0,1 0 0,-1 0 0,1 0 0,0 0 0,-1 0 0,1 0 0,0-1 0,0 1 0,0 0 0,0 0 0,0 0 0,0 0 0,0 0 0,0 0 0,1-1 0,-1 1 0,0 0 0,1 0 0,-1 0 0,0 0 0,1 0 0,0 0 0,-1 0 0,1 0 0,-1 0 0,1 0 0,0 1 0,0-1 0,0 0 0,-1 0 0,3-1 0,31-21-62,-13 11-10,0 0 1,1 2-1,0 1 0,0 0 0,1 2 0,0 1 0,1 0 0,0 2 0,41-3 0,-64 8 10,1-1-1,-1 1 1,1-1 0,-1 1-1,1 0 1,-1-1 0,0 1-1,1 0 1,-1 0 0,0 0-1,0 0 1,1 0 0,-1 0-1,0 0 1,0 1 0,0-1-1,0 0 1,-1 1 0,1-1-1,0 1 1,-1-1 0,1 0-1,0 1 1,-1 0 0,0-1-1,1 1 1,-1-1-1,0 1 1,0-1 0,0 1-1,0 0 1,0-1 0,-1 3-1,-3 56 18,1-48-2,-1-1-1,-1 1 1,0-1-1,0 0 1,-1-1 0,-14 21-1,-5 8-1,22-30 183,18-22-118,-9 7-81,0 0 0,0 0 0,0 1 0,1 0 1,0 0-1,0 0 0,0 1 0,1 0 0,14-5 0,-4 7-273,1 0-1,-1 2 1,1 0-1,0 1 1,24 5-1,-37-5 234,0 1-1,-1 0 1,1 0-1,-1 0 1,1 1-1,-1 0 1,0 0-1,0 0 0,0 0 1,-1 1-1,1 0 1,-1 0-1,0 0 1,0 1-1,0 0 1,-1-1-1,1 1 1,-1 0-1,0 1 1,3 8-1,-2-4 54,0-1 0,-1 1-1,0 0 1,-1 0 0,0 0-1,0 1 1,-1-1 0,-1 0-1,0 0 1,0 1 0,-1-1-1,0 0 1,-1 0 0,0 0-1,-6 18 1,2-15 113,0-1 1,0 0-1,-1 0 1,-1-1-1,0 0 1,0 0-1,-1-1 1,0 0-1,-1 0 1,0-1-1,-16 10 1,7-5 116,-2-1 1,1-2-1,-2 0 1,0-1-1,0-1 1,0-1 0,-1-1-1,0-2 1,-1 0-1,1-1 1,-1-1-1,0-1 1,-33-2 0,49 0-464,-3 0 390,1 0 1,-1 0-1,1-1 0,-15-4 0,23 5-304,0-1 0,0 1 0,0-1 0,1 1 1,-1-1-1,0 0 0,0 0 0,1 0 0,-1 0 0,0 0 0,1 0 0,-1-1 0,1 1 0,0 0 0,-1-1 0,1 1 0,0-1 1,0 1-1,0-1 0,0 0 0,0 1 0,0-1 0,0 0 0,1 0 0,-1 0 0,0 0 0,1 0 0,0 0 0,-1 1 0,1-4 0,0 3-1088,1 0 0,-1 0 0,1-1 0,-1 1 0,1 1-1,-1-1 1,1 0 0,0 0 0,0 0 0,0 0 0,0 0-1,0 1 1,3-3 0,7-7-1862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3:26.4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6298 1 5977,'0'0'3417,"25"26"-2025,-24-25-1356,0-1-1,-1 0 0,1 1 1,0-1-1,0 0 0,-1 1 1,1-1-1,0 1 1,-1-1-1,1 1 0,0 0 1,-1-1-1,1 1 0,-1 0 1,1-1-1,-1 1 0,1 0 1,-1-1-1,1 1 0,-1 0 1,0 0-1,0 0 1,1-1-1,-1 1 0,0 0 1,0 0-1,0 0 0,0 0 1,0 0-1,0-1 0,0 1 1,0 1-1,-1 0 149,0 0 0,-1-1 0,1 1 0,0-1 0,-1 1 0,1-1 0,-1 1 0,1-1-1,-1 0 1,0 0 0,1 0 0,-1 0 0,-2 1 0,-9 4 772,0-1 0,0 0 0,-17 3 0,-25 1 255,0-2 0,-105-2 0,7 0-300,-83 24 89,58-9-86,-8 2-745,147-17-60,-50 0-1,22-2 92,-267 0 227,173-5-384,15 0-11,23-1 16,-160 17 0,162-8 63,18-3-42,-231 21-7,184-15-47,-190-7 12,16 0 2,-6 0 18,171-4-19,-346-6 156,209 1-146,115-6-2,-144-22 2,204 22-17,-69-3 23,79 10 3,-78 4-3688,-11-1-3153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18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2681,'0'0'8289,"3"-9"-7922,-1-2-291,-2 7-51,1 0 0,0 0 0,0 1 0,0-1 0,1 0 0,-1 1 0,1-1 0,0 1 0,4-7-1,-4-8 3859,-3 10-977,1 12-521,-6 261-1466,6-264-909,0 0-1,0 0 0,1 1 0,-1-1 1,0 0-1,1 0 0,-1 1 0,0-1 1,1 0-1,-1 0 0,1 0 0,0 1 1,-1-1-1,1 0 0,0 0 0,0 0 1,0 0-1,0 0 0,0-1 0,0 1 1,0 0-1,0 0 0,0-1 0,0 1 1,2 1-1,2-1 87,-1 1 0,1-1 0,0 0 0,0 0 0,-1 0 0,1-1 0,7 1 0,6-2 138,1-1 1,33-6 0,-37 6-363,11-4-1970,-26 5 1605,5-5-4935,-5 5 4935,1 1 0,-1-1-1,0 0 1,0 1 0,0-1-1,0 0 1,0 1-1,0-1 1,0-1 0,0-10-9279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19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2817,'0'0'14157,"0"24"-13144,1 152 1218,6-59-1065,5-1 1,38 162-1,-46-268-2079,4-27-12594,-8-3 4650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19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0 157 2497,'0'0'18293,"9"-18"-17894,31-55-278,-37 68-117,1 1 0,-1 0 1,1 1-1,0-1 0,0 1 0,0 0 1,0-1-1,0 2 0,1-1 1,-1 0-1,1 1 0,0 0 0,0 0 1,0 1-1,0-1 0,0 1 0,0 0 1,6 0-1,10-4 2,-5 2-19,-1 0 1,1 1 0,30-1-1,-45 4 2,0 1-1,0-1 1,0 0 0,0 0-1,-1 1 1,1-1-1,0 0 1,-1 1-1,1-1 1,-1 0 0,0 1-1,1-1 1,-1 1-1,0-1 1,0 1 0,0-1-1,0 1 1,0-1-1,0 1 1,-1 2-1,-3 36 59,-4-18 52,-1-1-1,-2-1 1,0 1 0,-1-2-1,-15 20 1,73-41 344,-39 2-450,0 0 0,1 0 1,-1 1-1,0 0 0,0 0 0,0 1 1,0 0-1,0 0 0,0 1 1,0 0-1,-1 0 0,1 0 0,-1 1 1,0 0-1,0 0 0,0 1 0,-1-1 1,1 1-1,-1 0 0,0 1 1,-1-1-1,1 1 0,-1 0 0,6 12 1,-4-8-2,-1 0 0,0 0 0,-1 1 0,0 0 0,0 0-1,-1 0 1,-1 0 0,3 21 0,-5-27 104,1 1-1,-1-1 0,-1 0 0,1 0 1,-1 0-1,0 0 0,0 0 0,0 0 1,0 0-1,-1 0 0,0 0 0,0 0 1,-1-1-1,1 1 0,-1-1 0,0 0 1,0 0-1,0 0 0,-1 0 0,1 0 1,-8 5-1,-2 0 116,0-1 0,0-1 0,-1 0-1,0-1 1,0-1 0,-1 0 0,0 0 0,0-2 0,0 0 0,0 0 0,0-2 0,-17 1 0,31-3-257,0 1-1,1 0 1,-1 0 0,0 0 0,0-1 0,1 1-1,-1 0 1,0-1 0,0 1 0,1-1 0,-1 1-1,0-1 1,1 1 0,-1-1 0,1 1 0,-1-1-1,1 0 1,-1 1 0,1-1 0,-1 0 0,1 1 0,0-1-1,-1 0 1,1 0 0,0 1 0,0-1 0,-1 0-1,1 0 1,0 0 0,0 1 0,0-1 0,0 0-1,0 0 1,0 0 0,0 1 0,0-1 0,1 0 0,-1 0-1,0 1 1,0-1 0,1 0 0,-1 0 0,0 1-1,1-1 1,0-1 0,16-37-6239,0 12-1585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20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71 1400,'0'0'13842,"1"4"-13751,1 3-616,2 23 2536,-12-24-120,-15-11-826,-63-20 930,83 22-1173,9-1-693,9-1-189,110-16 471,41-7-1701,-1 1-4514,-164 28 5826,0 0 1,-1 0-1,1-1 0,0 1 0,-1 0 0,1 0 1,-1 0-1,1 0 0,-1 0 0,1 0 0,-1 0 1,0 0-1,1 0 0,-1 0 0,0 0 0,0 0 1,0 0-1,1 0 0,-1 0 0,-1 0 1,1 0-1,0 0 0,0 0 0,0 0 0,-1 1 1,-2 35 1046,-43 133 2679,27-113-2770,3 1 0,3 1 1,2 1-1,-5 91 0,16-22-2466,10-133-3688,-8-40-7469,-2 18 7594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20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18 119 4561,'0'0'16716,"-17"-42"-16604,40 34 16,13-3-72,5 1 32,0-1-88,-6 1 56,7-1-56,5 3-512,-12 5-1745,-11-2-3840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21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1 696,'0'0'17993,"11"3"-17315,-6-1-622,-1-1 1,0 0-1,1 1 1,-1 0-1,0 0 0,0 0 1,0 0-1,0 1 1,-1 0-1,1 0 1,-1 0-1,0 0 0,1 0 1,-1 1-1,-1-1 1,1 1-1,0 0 1,-1 0-1,0 0 1,0 0-1,2 5 0,7 34 433,-1 2 0,-3-1 0,4 75-1,4 29-197,-13-140 1853,-1-3-3581,-62-56-20198,37 29 21453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21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0 141 1768,'0'0'17860,"159"-64"-17628,-112 51-80,-6 0-152,1 2 0,-19 3-1160,1 3-1465,-18-6-2176,-6-5-5305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21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1408,'0'0'16581,"-2"12"-16191,-4 30-76,2 1 1,2-1 0,2 1 0,1-1-1,3 1 1,1-1 0,2 0-1,2 0 1,2-1 0,30 76 0,-40-113-696,1-1 1,-1 0-1,1 0 1,0 0-1,0 0 1,0 0-1,1 0 0,-1-1 1,0 1-1,1-1 1,4 4-1,6 1-7795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22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61 1856,'0'0'17068,"-5"-6"-16141,4 4-909,-1 0 40,1 1 1,0-1-1,0 1 1,0-1 0,0 1-1,0-1 1,0 0 0,0 1-1,0-1 1,1 0-1,-1 0 1,0-3 0,2 4-28,0 0 0,-1 0 0,1 0 0,0 0 0,0 0 0,0 0 0,0 0 0,0 0 0,0 0 0,0 1 0,0-1 0,0 0 0,0 1 0,0-1 0,0 1 0,0-1 0,1 1 0,-1 0 0,0-1 0,0 1 0,1 0 0,-1 0 0,0 0 0,0 0 1,1 0-1,1 0 0,73-8 487,87 3 1,-162 5-518,0 0 0,1 0 0,-1 0 0,0 0 0,0 1-1,0-1 1,0 0 0,0 0 0,0 1 0,0-1 0,1 1 0,-1-1 0,0 1 0,0-1-1,0 1 1,-1 0 0,1-1 0,0 1 0,0 0 0,0 0 0,0 0 0,-1 0 0,1 0-1,0 0 1,-1 0 0,1 0 0,-1 0 0,1 0 0,-1 0 0,0 0 0,1 0 0,-1 0-1,0 0 1,0 0 0,1 0 0,-1 1 0,0-1 0,0 0 0,0 0 0,-1 0 0,1 0-1,0 0 1,0 1 0,-1-1 0,1 0 0,-1 1 0,0 3 20,-1 1 1,0-1-1,0 1 1,0-1-1,-1 0 0,1 0 1,-1 0-1,-5 6 1,-22 22 80,-39 48 40,62-71-23,0-1 0,1 1 0,1 0 0,-1 1 0,2 0 0,-7 20 0,11-31-113,0 1-1,-1 0 1,1-1-1,0 1 1,0 0-1,0 0 1,0-1-1,0 1 0,1 0 1,-1-1-1,0 1 1,0 0-1,0 0 1,1-1-1,-1 1 1,0 0-1,1-1 0,-1 1 1,0-1-1,1 1 1,-1 0-1,1-1 1,-1 1-1,1-1 1,-1 1-1,1-1 0,-1 1 1,1-1-1,0 0 1,-1 1-1,1-1 1,1 1-1,33 6 297,42-12 107,-29-6-3682,-36 7 1036,0 1 1,0 1-1,25-3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22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1736,'0'0'19012,"76"-38"-18523,-35 31-297,1-4-40,-7 3-136,0 3-16,-5 2-240,11 3-1281,-12 0-2888,-11 0-2496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3:27.7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 26 3137,'0'0'7673,"5"-17"-4568,-10 9-1170,2 9-1178,5 17-957,-1 2 510,-7 224 870,1-39-376,5-203-798,0 0 0,1 0 0,0 0 0,-1 0 0,1 0 0,0 0 0,0 0 0,0-1 0,0 1 0,0 0 0,1-1 0,-1 1 0,0-1 0,1 1 0,-1-1 0,3 2 0,18 7-4379,-16-10 9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35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59 514 1256,'0'0'9420,"-12"1"-8468,-30 3 120,37-2 14,39-1-529,122-4 293,419-66 252,-348 36-735,1720-198 5073,-229 106-5048,-1453 117-321,-261 8-57,1-1-1,0 0 1,0 0 0,-1 0-1,1-1 1,-1 1 0,1-1-1,-1 0 1,0 0 0,1-1-1,-1 1 1,3-4 0,-1 2-12,0 0 0,-1 1 0,1 0 1,0 0-1,0 0 0,1 1 0,-1 0 0,1 0 1,6-1-1,-2 3-3826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38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58 228 1120,'0'0'12446,"-7"-1"-10858,4 0-1327,-1 0-1,1 0 1,-1 0 0,1 0-1,0-1 1,-1 0 0,1 1 0,0-1-1,0 0 1,0-1 0,-2-2-1,4 4-199,0 0 0,0 0 0,0 0 0,0 0 0,1 0 0,-1 0 0,1 0 0,-1-1 0,1 1 0,-1 0 0,1 0 0,-1-1 0,1 1 0,0 0 0,0 0 0,0-1 0,0 1 0,0 0 0,0-1-1,0 1 1,0 0 0,0-1 0,1 1 0,-1 0 0,1 0 0,-1-1 0,1 1 0,-1 0 0,1 0 0,-1 0 0,1 0 0,0-1 0,0 1 0,0 0 0,0 0 0,-1 1 0,1-1 0,1 0 0,-1 0 0,0 0 0,0 1 0,0-1 0,2 0-1,21-16-37,0 2 0,1 1 0,1 1 0,52-19 0,-20 13-32,79-15-1,-109 29-19,1 1 0,50 1-1,-78 4 26,0-1-1,0 1 0,0-1 0,0 1 0,-1-1 0,1 1 0,0-1 0,0 1 1,0 0-1,-1 0 0,1-1 0,0 1 0,-1 0 0,1 0 0,-1 0 0,1 0 1,-1 0-1,1 0 0,-1-1 0,0 1 0,1 0 0,-1 0 0,0 0 0,0 0 1,0 0-1,0 1 0,0-1 0,0 0 0,0 0 0,0 0 0,0 1 1,-6 40 1,-7-12 32,-1-1 1,-25 37 0,23-41-9,1 1 1,2 0 0,-15 40 0,24-60-18,3-5-23,4-1-41,4-2 65,0 0 0,-1 0 0,1 0 0,0-1 0,-1 0 0,1 0 0,-1-1 0,0 1 0,8-8 0,34-17-227,-37 24 64,0 0 0,0 0 0,1 1 0,-1 1 0,1 0 0,11-1-1,-19 3 136,-1 0-1,1 0 0,-1 0 1,1 0-1,-1 1 0,1-1 0,-1 1 1,1 0-1,-1 0 0,1 0 0,-1 1 1,0-1-1,0 1 0,0 0 0,0-1 1,0 1-1,0 1 0,0-1 0,-1 0 1,1 1-1,-1-1 0,1 1 0,2 4 1,1 5 18,-1 0 1,-1-1-1,0 2 0,0-1 1,-1 0-1,-1 1 0,0-1 1,0 1-1,-2 0 1,1 0-1,-2-1 0,-2 18 1,2-23 32,-1 0 0,0-1 1,-1 1-1,0-1 0,0 1 1,0-1-1,-1 0 0,0 0 1,0-1-1,0 1 0,-1-1 1,0 0-1,0 0 0,0 0 1,0-1-1,-9 6 0,-6 4 303,-1-1 0,0-1-1,-33 14 1,31-16-146,-1-2 0,0 0 0,0-2 0,0 0 1,-1-2-1,0 0 0,0-2 0,-45-2 0,69 0-211,0 0 0,0 0 0,0 0 0,0 0 0,0 0 1,0-1-1,0 1 0,1 0 0,-1-1 0,0 1 0,0-1 0,0 1 1,0-1-1,0 1 0,1-1 0,-1 1 0,0-1 0,1 0 0,-1 1 0,0-1 1,1 0-1,-1 0 0,1 1 0,-1-1 0,1 0 0,-1 0 0,1 0 0,-1-1 1,-1-30-4704,3 20 686,-1-2-1830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39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1 157 1816,'0'0'16972,"4"-15"-16768,-2 5-187,-2 6-14,1 0 0,-1 0 0,1 1 0,0-1 0,0 0 0,1 1 0,-1-1 0,1 1 1,-1-1-1,1 1 0,0 0 0,1 0 0,-1 0 0,0 0 0,1 0 0,0 0 0,-1 0 0,1 1 0,0 0 0,1-1 1,-1 1-1,0 0 0,6-2 0,29-9-8,0 2 0,2 1 0,-1 2 0,1 2 0,75-2 0,-114 9 3,0-1-1,0 1 0,1 0 0,-1-1 0,0 1 0,0 0 0,0 0 1,0-1-1,0 1 0,0 0 0,0 0 0,0 0 0,0 0 1,0 0-1,-1 1 0,1-1 0,0 0 0,-1 0 0,1 0 0,-1 1 1,1-1-1,-1 0 0,0 1 0,1-1 0,-1 0 0,0 1 1,0-1-1,0 0 0,0 1 0,0-1 0,-1 3 0,-4 48 89,-1-37-24,-2 1-1,0-1 1,0 0 0,-2-1 0,-19 24-1,9-13 45,20-25-100,0 1-1,0-1 1,0 0-1,0 0 1,0 0-1,-1 0 1,1 0-1,0 0 0,0 0 1,0 0-1,0 0 1,0 0-1,0 0 1,0 1-1,0-1 1,0 0-1,0 0 1,0 0-1,0 0 1,0 0-1,0 0 1,0 0-1,0 1 1,0-1-1,0 0 1,0 0-1,0 0 1,0 0-1,0 0 1,0 0-1,0 0 0,0 1 1,0-1-1,0 0 1,0 0-1,0 0 1,0 0-1,0 0 1,0 0-1,0 0 1,0 0-1,0 1 1,1-1-1,-1 0 1,0 0-1,0 0 1,0 0-1,0 0 1,0 0-1,0 0 1,0 0-1,0 0 1,0 0-1,1 0 0,-1 0 1,0 0-1,0 0 1,0 0-1,0 0 1,0 0-1,0 0 1,1 0-1,12-1 82,19-8-146,-28 7 94,3 0-38,-1 1 0,1-1 0,-1 1 1,1 0-1,-1 1 0,1-1 0,0 2 0,0-1 0,-1 0 0,1 1 0,-1 1 0,1-1 0,-1 1 0,1 0 0,-1 0 0,10 6 0,-12-6 0,0 1 0,0 0-1,0 0 1,0 1 0,0-1 0,-1 1-1,0 0 1,0-1 0,0 2 0,0-1-1,-1 0 1,1 0 0,-1 1-1,0-1 1,0 1 0,-1 0 0,0 0-1,0 0 1,0-1 0,0 1-1,0 0 1,-1 9 0,0-9 21,0 0 0,0 0 0,0 0 0,0 0 0,-1 0 0,0 0 0,0 0 0,0-1 0,0 1 0,-1 0 0,0-1 0,0 1 0,0-1 0,-1 1 0,1-1 0,-1 0 0,0 0 0,0 0 0,-1-1 1,1 1-1,-1-1 0,1 0 0,-1 0 0,-6 4 0,-12 7 176,-1 0 0,0-2 0,0 0 0,-1-2 0,-1 0 0,0-2 0,0-1 0,-1-1 1,1-1-1,-1-1 0,0-1 0,-37-2 0,62-1-262,1 0 1,-1 0-1,1 0 0,-1-1 1,1 1-1,-1 0 0,1-1 1,-1 1-1,1 0 0,-1-1 1,1 1-1,0-1 0,-1 1 1,1-1-1,0 1 0,-1-1 1,1 1-1,0-1 1,0 1-1,-1-1 0,1 1 1,0-1-1,0 1 0,0-1 1,0 1-1,0-1 0,0 0 1,0 1-1,0-1 0,0 1 1,0-1-1,0 1 0,0-1 1,0 1-1,0-1 0,0 0 1,1 1-1,-1-1 1,0 1-1,0-1 0,1 1 1,0-1-1,11-25-5142,4 8-1014,2 0-1982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39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4585,'0'0'10114,"53"8"-10114,-53-21-2216,0-3-8491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39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3633,'0'0'13756,"8"-5"-13564,-7 4-184,0 0-1,0 0 1,1 0-1,-1 0 1,1 0 0,-1 1-1,1-1 1,-1 0-1,1 1 1,0-1-1,-1 1 1,1-1-1,0 1 1,-1 0 0,1 0-1,0 0 1,-1 0-1,1 0 1,0 0-1,1 0 1,-1 2 19,-1 0-1,1 0 1,-1 1 0,1-1 0,-1 0-1,0 0 1,0 1 0,0-1 0,0 1-1,0-1 1,0 1 0,-1-1 0,0 1-1,1-1 1,-1 1 0,0 0-1,0-1 1,0 3 0,1 42 858,-2 0-1,-14 87 1,2-20-210,12-31-425,3-82-242,1-1 0,-1 1 0,0 0 0,1-1 0,-1 1-1,0-1 1,1 0 0,-1 0 0,0 0 0,1 0 0,-1 0-1,4-1 1,-4 1 13,8-2 20,-1 0-1,0 0 1,0-1-1,0 0 1,0 0 0,0-1-1,-1-1 1,0 1-1,9-7 1,-5 3-235,1 1 0,1 0 0,15-6 1,27 5-6119,-48 8 1205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40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4065,'0'0'14319,"-2"23"-13722,-8 432 1641,9-352-1761,3 119-108,8-175-1035,4-19-3519,-3-16-2451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4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1664,'0'0'11844,"0"22"-9807,12 392 1847,-10-374-3762,3 0 0,1 0 0,1 0 0,19 54 0,-38-133-12285,-4 10 4759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41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1 543 5145,'0'0'13627,"164"-29"-13507,-122 13-120,-7-8-1352,0 3-1497,-17-3-3264</inkml:trace>
  <inkml:trace contextRef="#ctx0" brushRef="#br0" timeOffset="1">319 0 3697,'0'0'11618,"0"173"-9729,0-97-697,0 9-384,0 0-384,0-3-280,0-11-8,0-7-128,5-16-8,13-14-536,-6-13-3497,0-13-3144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41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11442,'0'0'7886,"29"-13"-7823,88-40-58,-112 51-14,-1 0-1,0 0 1,0 1-1,0 0 1,1 0-1,-1 0 1,1 0-1,-1 0 1,1 1-1,-1 0 1,1 0-1,5 1 1,-9 0 5,1-1 0,-1 1 1,0-1-1,1 1 1,-1-1-1,0 1 1,0 0-1,1 0 1,-1 0-1,0 0 1,0 0-1,0 0 0,0 0 1,-1 0-1,1 0 1,0 0-1,0 0 1,0 1-1,-1-1 1,1 0-1,-1 1 0,1-1 1,-1 0-1,1 2 1,-1 5 18,1 0 0,-1 0 1,-1-1-1,0 1 0,0 0 0,0-1 0,-1 1 1,0-1-1,-3 8 0,-42 94 321,-3 12 32,46-108-210,0 0-1,1 1 1,0-1 0,1 1-1,0 26 1,38-39 818,-16-1-890,-1-1 0,1 0 0,20-5 1,2-7-4677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41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5633,'0'0'13979,"76"-24"-13931,-34 11-48,-1 3-88,0-9-1456,-6 6-1489,-5 2-4544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3:45.9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67 302 3265,'0'0'12825,"-11"1"-11407,-32 2-379,42-3-988,1 0 1,-1 0-1,1 0 1,-1-1-1,1 1 1,-1 0-1,1 0 1,-1 0-1,1 0 1,-1-1-1,1 1 1,-1 0-1,1-1 1,-1 1-1,1 0 1,-1-1-1,1 1 1,0-1-1,-1 1 1,1 0-1,0-1 1,-1 1-1,1-1 1,0 1-1,0-1 1,-1 1-1,1-1 1,0 1-1,0-1 1,0 1-1,0-1 1,0 0-1,-1 1 1,1-1-1,0 1 1,0-1-1,1 1 1,-1-1-1,0 0 1,5-20 471,11 1-480,1 1 0,1 0 0,0 1-1,2 1 1,33-22 0,-45 32-32,31-24 16,-25 18-35,1 1 1,0 0-1,1 1 1,0 1-1,1 0 1,0 1-1,31-11 1,-47 19-1,0 1 1,0 0-1,0 0 1,0 0-1,0-1 0,0 1 1,0 0-1,0 0 1,0 1-1,0-1 1,0 0-1,0 0 1,0 0-1,0 1 1,0-1-1,0 0 1,0 1-1,0-1 1,0 1-1,-1-1 1,1 1-1,0-1 1,0 1-1,0 0 1,-1-1-1,1 1 1,0 0-1,-1 0 1,1-1-1,-1 1 1,1 0-1,-1 0 1,1 0-1,-1 0 1,0 0-1,1 0 1,-1 0-1,0 0 0,1 1 1,0 46-101,-1-32 95,-4 48 64,-3-1 0,-2 1 0,-24 81 1,17-82-12,3 0 1,2 1-1,-2 87 1,13-136-17,-1-11-29,1-1 0,0 1 0,0 0 0,0 0 0,1 0 0,-1 0 0,1 0 0,2 5 0,-3-7 9,1-1 1,0 0-1,0 0 0,0 0 0,0-1 0,0 1 0,0 0 1,0 0-1,1 0 0,-1-1 0,0 1 0,0-1 0,0 1 0,1-1 1,-1 1-1,0-1 0,1 0 0,-1 1 0,0-1 0,1 0 1,-1 0-1,0 0 0,1 0 0,-1 0 0,0-1 0,1 1 0,-1 0 1,0-1-1,3 0 0,6-3 29,1 0-1,-1-1 1,-1 0 0,1-1-1,-1 0 1,0 0 0,0-1 0,14-14-1,16-11-13,-2 5-1444,-15 8-6658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42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46 2617,'0'0'18187,"-6"-11"-17746,41 11 39,1-2 80,17-4-320,0 1-88,0 0-104,0-3-48,0 3-568,-12 2-1521,-12 3-3272,-11 0-3057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42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2721,'0'0'15987,"129"8"-15603,-76-21-232,0 0-64,-5 0-88,-7 5-72,-6 5-1104,-11 0-1857,-7 3-4080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45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6 129 1608,'0'0'16549,"0"-5"-16017,0-5-65,0 18-236,6 91-95,1-58-153,1 0 349,-5-85-103,-15-62-229,12 106-7,3 2-144,-1 0 136,1 1-1,-1-1 1,0 1 0,0 0-1,0-1 1,0 1 0,0 0 0,-1 0-1,1 1 1,-1-1 0,0 0-1,0 0 1,0 1 0,0-1-1,0 6 1,-1-9 110,0-3-61,0 0 1,0-1-1,0 1 1,0 0 0,-1-1-1,0 1 1,0 0-1,-2-5 1,-4-9 135,6 15-105,1 1 0,0-1 0,-1 0 0,0 1 0,1-1 1,-1 0-1,0 1 0,0-1 0,0 1 0,0-1 0,0 1 0,0 0 0,0-1 1,0 1-1,-1 0 0,1 0 0,0 0 0,-1 0 0,1 0 0,-1 0 0,1 0 0,-1 0 1,0 1-1,1-1 0,-1 1 0,-3-2 0,8-8 408,27 3-435,1 1-1,36-1 0,8-2 2,79-19-15,221-26-735,-373 54 699,0-1 0,0 1 0,0 0 0,0 0 0,1 0 0,-1 0 0,0 0 0,0 0 0,0 0 0,0 1-1,0-1 1,0 1 0,3 1 0,-4 0-2,-1-1-1,0 0 1,1 1 0,-1-1-1,0 1 1,0 0 0,1-1-1,-1 1 1,0-1 0,-1 1-1,1-1 1,0 1-1,0-1 1,-1 1 0,1-1-1,-1 1 1,1-1 0,-1 1-1,0-1 1,0 2 0,-19 44 128,-33 59 1,8-18 142,-116 289 1514,139-313-1554,3 0-1,3 2 0,2 0 1,-4 74-1,17-85-995,12-66-1957,-8 6 1829,-1-1 0,0 0 0,0 1 1,0-1-1,-1 0 0,0 0 1,0 0-1,-1 0 0,0 0 0,0-1 1,-1-10-1,0-5-3046,1-11-1630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46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1 244 2969,'0'0'14041,"-1"-4"-13333,1 2-685,1 1 0,-1 0 0,0-1 0,0 1 0,0 0 0,1-1 0,-1 1 0,1 0-1,-1-1 1,1 1 0,-1 0 0,1 0 0,0-1 0,0 1 0,0 0 0,-1 0-1,1 0 1,0 0 0,0 0 0,0 0 0,1 1 0,-1-1 0,0 0 0,0 0 0,0 1-1,1-1 1,-1 1 0,0-1 0,3 0 0,58-18 634,-30 10-307,229-95 552,-172 66-1676,-55 22-1292,-13 3-2795,-3 4-2367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4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 2897,'0'0'15926,"-23"31"-15409,-73 105 62,81-114-412,2 1-1,0 0 1,2 1 0,0 0-1,2 1 1,0 0 0,2 1 0,-7 47-1,9-47-62,1 0 0,2 0 0,0 0-1,4 44 1,-1-63-97,0 0-1,0 1 1,0-1-1,1 0 1,1 0-1,-1 0 1,1 0-1,0 0 1,0-1 0,1 1-1,0-1 1,0 0-1,0 0 1,1 0-1,0-1 1,0 0-1,1 0 1,-1 0-1,1 0 1,0-1 0,7 4-1,1-2 10,0 0 0,0-1 0,0-1 0,1 0 1,-1-1-1,1 0 0,0-1 0,0-1 0,0-1 0,0 0 0,0-1 0,0 0 0,15-4 0,-13 2 9,0-2 0,1 0 0,-2 0 0,1-2 0,-1 0 0,0-1 0,0 0 0,-1-2 0,0 0 0,22-19 0,-23 16-1,-1 0-1,-1 0 1,0-2-1,-1 1 1,-1-2 0,0 1-1,-1-1 1,0-1-1,6-18 1,-8 13-15,-1 1 1,-1-1-1,-2 0 1,0 0 0,0 0-1,-2-1 1,-2-25-1,0 36-10,-1 0 0,0 0 0,0 0 0,-1 0 0,-1 1 0,0-1 0,0 1 0,-1 0 0,-1 0 0,0 1 0,0 0 1,-1 0-1,-9-12 0,9 15 0,1 1 0,-1-1 1,0 1-1,0 0 0,-1 1 1,0-1-1,0 2 0,0-1 1,0 1-1,-1 0 0,1 1 1,-1 0-1,0 0 0,0 1 1,-1 0-1,1 1 1,-16-1-1,17 2-250,0 0 0,1 1 0,-1 0 0,0 0-1,1 0 1,-1 1 0,1 1 0,-1-1 0,-12 8 0,16-8-5,0 0-1,1 1 1,-1 0-1,1 0 1,0 0-1,0 0 1,0 0-1,0 0 1,0 1-1,1 0 1,0-1-1,-1 1 1,1 0-1,1 0 1,-1 0-1,1 0 1,-1 1 0,1-1-1,0 7 1,0 6-5619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47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3569,'0'0'18628,"2"17"-18558,16 399 2327,-13-194-1725,-3-183-599,1 0 0,3-1 0,11 45 0,12-6-2597,-21-64-1475,2-8-2863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48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6 4905,'0'0'16524,"-12"33"-13166,24-71-2153,-12 38-1178,-17 25-167,10-6 295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49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136 297 1608,'0'0'14371,"-5"-12"-12952,-15-36-562,18 48-461,2 9-319,4 15-54,3-6 8,-6-13-15,1 0-1,-1 0 0,1-1 0,0 1 1,1-1-1,-1 0 0,1 1 0,-1-1 1,1 0-1,1 0 0,3 3 0,-152-81 560,145 74-551,0 0 1,-1 0-1,1 0 0,-1-1 0,1 1 0,0 0 1,-1 0-1,1 0 0,0-1 0,-1 1 1,1 0-1,0-1 0,0 1 0,-1 0 0,1-1 1,0 1-1,0 0 0,-1-1 0,1 1 0,0 0 1,0-1-1,0 1 0,0-1 0,0 1 0,0 0 1,0-1-1,0 1 0,0-1 0,0 1 1,0 0-1,0-1 0,0 1 0,0-1 0,0 1 1,0 0-1,0-1 0,0 1 0,0-1 0,0 1 1,1 0-1,-1-1 0,0 1 0,0 0 1,1-1-1,-1 1 0,0 0 0,0-1 0,1 1 1,-1 0-1,0 0 0,1-1 0,-1 1 0,0 0 1,1 0-1,-1 0 0,0-1 0,1 1 0,-1 0 1,1 0-1,-1 0 0,0 0 0,1 0 1,0 0-1,30-11 275,-27 10-242,16-5 58,443-125 1823,-157 34-3378,-289 92 1299,-14 4-22,-5 18-87,-9 17 307,-2 0 1,-20 40-1,3-9 224,-94 265 2058,101-254-2056,4 1 0,-13 114-1,30-156-1595,3-29-2958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49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12803,'0'0'7977,"165"-40"-7472,-94 21-185,-1-2 168,1 3-248,-6-1-160,-1 3-80,-11 6-784,-11 7-1433,-13-2-3128,-11 5-3089,-6-3 3473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53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419 369 1272,'0'0'7593,"-33"4"-6178,-5 1-967,-179 17 3251,118-21-127,68-1 1281,78 2-4753,50 8 1,-33-2 18,179 10 534,322-16 1,-525-3-594,780-59 1147,3-47-456,-351 43-585,-373 50-146,789-81 57,-657 91-72,-142 4 50,-88 0 261,-1-29-404,-5-2-1683,-3 11-2846,-2 5-1640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3:46.3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42 245 5129,'0'0'14212,"-6"4"-13818,4-3-372,0 1 1,-1 0-1,1-1 1,0 1 0,0 0-1,0 1 1,0-1-1,0 0 1,0 1-1,0-1 1,1 1-1,0-1 1,-1 1-1,1-1 1,0 1-1,0 0 1,0 0-1,1 0 1,-1 4-1,-2 66 157,3-46-115,0-24-64,0 0 0,0-1 0,0 1 0,1-1 0,-1 1 0,1-1 0,0 1 0,-1-1 0,1 1 0,0-1 0,0 0 0,0 1 0,1-1-1,-1 0 1,1 0 0,-1 0 0,1 0 0,0 0 0,-1 0 0,1-1 0,4 3 0,-3-1 3,2-1-1,-1 0 1,0-1-1,0 1 1,1-1 0,-1 0-1,1 0 1,-1 0-1,1 0 1,-1-1 0,8 0-1,-4 0 18,1-1 0,-1 1 1,0-2-1,1 1 0,-1-1 0,0 0 0,0-1 0,0 0 1,-1-1-1,1 1 0,-1-1 0,1-1 0,7-6 0,-4 0 69,-1-1 0,0 0 0,-1-1 0,0 0 0,-1 0 0,0-1 0,-2 0 0,1 0 0,-2-1 0,0 0 0,0 0 0,-2 0 0,0-1 0,0 1 0,-2-1 0,0 1 0,0-1 0,-2 0 0,0 1 0,-4-19 0,4 29-52,-1-1 1,-1 1-1,1 0 1,-1 0 0,0 0-1,0 1 1,0-1-1,-1 1 1,1-1-1,-1 1 1,0 0-1,0 1 1,-1-1 0,-5-3-1,2 2 27,1 0 0,-1 1 0,0 0-1,0 1 1,-1 0 0,1 0 0,-1 1-1,1 0 1,-11-1 0,13 2-91,1 1 0,-1 0 0,0 0 0,0 0 0,0 1 0,0-1 0,1 2 0,-1-1 0,0 0 0,1 1 0,-1 0 1,1 1-1,-9 4 0,11-5-98,-1 1 1,1 0 0,0 0 0,0 0 0,0 1 0,0-1 0,0 1-1,1-1 1,-1 1 0,1 0 0,0 0 0,1 0 0,-1 0 0,1 0-1,-1 0 1,1 1 0,0-1 0,1 0 0,-1 9 0,0 79-7303,1-56 2042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56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36 273 1944,'0'0'6091,"-4"3"-4533,2 0-1150,1-2-281,0 0 0,0 0-1,-1 0 1,1 0 0,0 0-1,0 0 1,0 0 0,-1 0-1,1-1 1,0 1 0,-1 0-1,1-1 1,0 1 0,-5 0 4488,18-15-3040,145-73-917,-21 13-588,-132 72-71,5-4-83,-12 6-40,-12 3 109,-6-1 23,1 2-1,0 1 0,0 0 1,0 1-1,1 2 0,0 0 1,-36 20-1,46-23-10,-64 45 77,72-50 34,6-1-80,1-1 1,-1 0-1,0 0 1,-1 0-1,1-1 1,0 0-1,-1 0 1,1 0-1,-1-1 1,0 1-1,4-5 1,16-11-7,52-28-2,135-62 0,-232 119-339,-164 80-280,162-76 620,-1 0-1,2 1 1,0 2 0,0 0 0,-35 39-1,56-56 3,1 1 0,-1 0 0,0-1 0,0 1 1,1 0-1,-1 0 0,0 0 0,1-1 0,-1 1 0,1 0 0,-1 0 0,1 0 0,0 0 0,-1 0 0,1 0 0,0 0 0,0 0 0,-1 0 0,1 0 0,0 0 0,0 1 1,0-1-1,0 0 0,0 0 0,1 0 0,-1 0 0,0 0 0,1 1 0,25 15 890,-8-7-1182,233 144 411,-187-99-84,-105-52 300,29-4-355,1 0-1,-1-1 0,0 0 0,1-1 0,-1 0 1,1-1-1,0 0 0,0-1 0,-15-9 0,8 3-2,0-1 0,1 0-1,1-1 1,-24-24-1,35 32 0,1 0-1,0 0 1,0 0-1,1 0 0,-1-1 1,1 0-1,0 1 1,1-1-1,-1 0 0,1-1 1,0 1-1,1 0 1,-1 0-1,1-8 0,31 23-252,152 99 337,-83-46-45,-114-69-79,-41-22-158,-84-56-1,95 45 195,33 28 4,-1 0 0,-1 0 1,-15-9-1,14 16-18,-7-5 79,21 10-55,1-1-1,0 1 1,-1-1-1,1 1 0,0-1 1,-1 1-1,1-1 1,0 1-1,0-1 0,0 0 1,0 1-1,-1-1 0,1 1 1,0-1-1,0 1 1,0-1-1,0 0 0,0 1 1,0-1-1,1 1 1,-1-1-1,0 1 0,0-1 1,0 0-1,0 1 1,1-1-1,-1 1 0,0-1 1,0 1-1,1-1 1,-1 1-1,1 0 0,-1-1 1,0 1-1,1-1 1,-1 1-1,1 0 0,-1-1 1,2 0-1,8-6-12,0 0 1,1 0-1,0 1 0,0 0 0,0 1 0,1 0 1,13-3-1,8-4-24,25-12 6,-2-2 0,-1-2 0,63-44 0,-88 56-1796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57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77 2529,'0'0'13486,"-6"0"-12719,-18 0-257,18 0-96,20 0 512,7 0-461,353-5 3740,-1-32-3713,-208 5-344,-159 32-162,-5 0-106,-25-2-732,0 2 689,-1 0 0,-26 5-1,-21 0 60,-168-3 59,-135 7 45,341-6 36,-43 9 1,158-9 655,670-19 327,-721 17-1756,49-3 2187,-41-4-4114,-7-8-5804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58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1328,'0'0'18599,"4"4"-18396,3 2-147,-1 1 1,-1 0-1,1 0 1,-1 0 0,0 1-1,-1-1 1,0 1-1,4 11 1,22 76 569,-25-74-527,1 0-1,1 0 1,1-1-1,1 0 1,12 21 0,-11-31-656,-7-20-3321,-12-26-3030,-35-30-877,20 34 7144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58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76 155 1096,'-21'-6'7777,"15"5"-6413,1-1 0,-1 0 0,0 0 0,1 0 0,-1 0-1,1-1 1,-11-6 0,18 8-1253,0 0-1,-1 0 1,1 1 0,0-1-1,-1 0 1,1 1-1,0 0 1,0-1-1,0 1 1,-1 0 0,5 0-1,75-2 920,-1-4-1,96-20 0,154-53-2378,-324 77 77,9-3 681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59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1 968,'0'0'18588,"-13"7"-18257,4-1-234,0 0-1,0 1 1,0 0-1,1 0 1,0 1 0,1 0-1,0 0 1,0 1 0,1 0-1,0 0 1,0 0 0,1 1-1,0 0 1,-3 11 0,-15 63 748,21-76-791,1 0 0,0 0 0,0 0 0,1 0 1,0 0-1,1 0 0,0 0 0,3 14 0,-3-20-50,0 1 1,1 0 0,-1-1-1,1 0 1,0 1 0,0-1-1,0 0 1,0 0-1,0 0 1,0 0 0,0 0-1,1-1 1,-1 1 0,1-1-1,-1 0 1,1 1 0,0-1-1,-1 0 1,1 0-1,0-1 1,0 1 0,0-1-1,5 1 1,9 1 82,1-1 1,31-2 0,-31 0 18,-3 0-200,-1 0 0,0-1 0,-1-1 0,1-1 1,0 0-1,-1 0 0,0-2 0,0 1 0,0-2 0,-1 0 0,0 0 0,0-1 0,0 0 1,19-20-1,-22 16-852,-10 8-1903,-21 2-11216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2:59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2633,'0'0'12410,"18"148"-12258,-12-124-24,0-8-16,0-6-112,-6-4-200,0-12-2968,0-18-2538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0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68 226 1176,'-13'-32'2939,"-11"-21"269,-2 5 4378,26 47-7199,-1 0 1,1 0 0,-1 0 0,1 0-1,-1-1 1,1 1 0,0 0 0,-1 0-1,1 0 1,0-1 0,0 1 0,0 0-1,0 0 1,0-1 0,0-1 0,11-11 1990,29-3-2425,-29 14 381,24-7-662,1 1 0,-1 2 0,1 2 0,0 1 0,59 1 0,-94 4 311,0-1 1,0 0-1,0 1 0,-1-1 1,1 1-1,0-1 0,0 1 1,0-1-1,-1 1 0,1-1 1,0 1-1,-1 0 1,1-1-1,0 1 0,-1 0 1,1-1-1,-1 1 0,1 0 1,-1 0-1,0 0 0,1 0 1,-1-1-1,0 1 0,0 0 1,1 0-1,-1 0 0,0 0 1,0 0-1,0 0 0,0 0 1,0 0-1,0 1 1,-4 32-20,-4-21 78,-1 0 0,0 0 1,-1-1-1,-1 0 1,1 0-1,-2-1 1,-18 14-1,9-7 61,10-5-27,12-7 68,26-5 157,-7-2-236,-11 1-149,-1 0 0,0 1 0,0 0-1,0 0 1,1 0 0,-1 1 0,-1 1 0,1-1 0,0 1 0,-1 1 0,1-1 0,-1 1 0,0 1 0,0-1 0,0 1 0,-1 0 0,0 1-1,0-1 1,0 1 0,-1 1 0,0-1 0,0 1 0,4 7 0,-7-11 106,-1-1 1,1 1-1,-1 0 0,1 0 0,-1 0 1,0 0-1,-1-1 0,1 2 1,0-1-1,-1 0 0,0 0 0,1 0 1,-1 0-1,0 0 0,-1 0 1,1 0-1,0 0 0,-1 0 1,0 0-1,0 0 0,0 0 0,0 0 1,-2 4-1,0-3 165,0 0 0,1-1-1,-1 0 1,-1 1 0,1-1 0,0 0-1,-1-1 1,1 1 0,-1 0 0,0-1 0,0 0-1,0 0 1,0 0 0,0-1 0,-6 2-1,-21 4 326,-1-2-1,0-1 1,0-1-1,-49-3 1,57 0-844,3-3-2001,16-7-3997,5-1-2533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1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49 3193,'0'0'18741,"0"-11"-17875,0 11-864,0-3 12,1 0 1,-1-1-1,0 1 1,-1 0-1,1 0 1,0 0-1,-1-1 1,0 1-1,-1-4 1,1 6-15,1 1 0,0 0 0,-1 0 0,1 0 0,0 0 0,0 0 1,-1 0-1,1 0 0,0 0 0,-1 0 0,1 0 0,0 0 0,-1 0 0,1 0 1,0 0-1,-1 0 0,1 0 0,0 0 0,-1 0 0,1 0 0,0 0 0,-1 0 1,1 1-1,0-1 0,0 0 0,-1 0 0,1 0 0,0 1 0,0-1 0,-1 0 1,1 0-1,0 1 0,0-1 0,0 0 0,-1 1 0,-19 27 87,-3 10 376,2 1-1,-22 55 0,35-72-329,1 0 0,1 0 0,1 1-1,1 0 1,1 0 0,-1 30 0,4-50-126,0-1 1,0 1 0,1 0 0,-1-1-1,1 1 1,-1-1 0,1 1-1,0-1 1,0 1 0,0-1 0,0 1-1,0-1 1,1 0 0,-1 0-1,1 1 1,-1-1 0,1 0 0,0 0-1,3 2 1,-1-1 7,0-1 0,1 1 0,-1-1 0,1 0 1,0 0-1,-1 0 0,1 0 0,0-1 0,8 1 0,8 1 89,0-2-1,0 0 0,38-5 1,-49 3-113,-1-1 1,0 0 0,0 0 0,0 0 0,0-2 0,-1 1 0,12-7 0,27-23-2873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1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14 263 1528,'0'0'15445,"0"16"-15060,-12 181 1944,12-196-2046,-2-65 243,4-1 0,2 1 1,20-107-1,-24 171-512,0-1 0,0 0 0,0 0 0,0 1 0,1-1 0,-1 0 0,0 1 0,0-1 0,0 0 0,1 0 0,-1 1 0,0-1 0,1 0 0,-1 1 0,0-1 0,1 0 0,-1 1 0,1-1 0,-1 1 0,1-1 0,-1 1 0,1-1 0,0 0 0,9 12-64,7 35-207,-15-40 334,10 28-33,1-1 0,2 0 0,1 0 0,2-2 0,42 57 0,-59-87-43,0 1 1,0-1-1,0 1 0,0-1 1,1 0-1,-1 1 0,0-1 1,1 0-1,-1 0 0,0 0 1,1 0-1,-1 0 1,1 0-1,0-1 0,-1 1 1,1 0-1,0-1 0,-1 0 1,4 1-1,-4-1 12,0 0-1,0-1 1,1 1 0,-1-1-1,0 1 1,0-1 0,0 1-1,0-1 1,0 0 0,0 1-1,0-1 1,0 0 0,0 0-1,0 0 1,0 0 0,0 0-1,-1 0 1,1 0-1,0 0 1,0-1 0,3-6 56,-1-1 1,0 1-1,0 0 0,-1-1 1,3-15-1,1-34-1663,-4-81 5214,-3 90-6149,0 1-4801,1 0-6609,0 40 12613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2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3673,'0'0'12943,"-2"17"-11983,-7 214 1664,8-159-6274,-1-95-1137,-13-3-319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3:46.7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0 0 5753</inkml:trace>
  <inkml:trace contextRef="#ctx0" brushRef="#br0" timeOffset="1">0 0 5753,'34'25'3526,"42"39"0,-74-62-3422,-1 0 0,0 0 0,1 0 0,-1 0 0,0 0-1,0 0 1,-1 0 0,1 0 0,0 0 0,-1 0-1,1 1 1,-1-1 0,1 0 0,-1 0 0,0 1 0,0-1-1,0 0 1,-1 1 0,1-1 0,0 0 0,-1 0 0,0 1-1,1-1 1,-1 0 0,0 0 0,0 0 0,0 0-1,0 0 1,0 0 0,-3 3 0,-5 12 238,2 12 111,0 0 0,2 0 0,-3 36 1,7-47-305,1 0 0,0 0 0,2 0 0,0-1-1,0 1 1,10 28 0,-10-41-120,0 0-1,0 0 0,0 0 1,1-1-1,0 0 0,0 1 1,0-1-1,1 0 0,0 0 1,-1-1-1,1 1 0,0-1 1,1 0-1,-1 0 0,0 0 1,1 0-1,0-1 0,0 0 1,0 0-1,0 0 0,0-1 1,0 1-1,0-1 0,0-1 1,0 1-1,1-1 0,-1 1 1,0-2-1,0 1 0,1 0 1,-1-1-1,0 0 0,0 0 1,0-1-1,0 0 0,0 1 1,0-2-1,0 1 0,-1 0 1,9-7-1,-5 2 43,0 0-1,0 0 1,-1-1-1,0-1 1,-1 1-1,0-1 1,0 0-1,-1 0 1,0-1 0,0 0-1,-1 0 1,4-15-1,-3 5 59,-1 0-1,0-1 0,-2 0 0,0 1 1,-3-36-1,0 48-49,0 1-1,0-1 1,-1 0-1,0 0 1,-1 1 0,1-1-1,-1 1 1,-1 0-1,0 0 1,0 0 0,0 0-1,-1 1 1,0-1 0,-10-9-1,11 12-73,0 0-1,-1 0 1,1 1 0,-1 0-1,0 0 1,0 0-1,0 0 1,0 1 0,-1 0-1,1 0 1,0 0-1,-1 1 1,1 0 0,-1 0-1,0 0 1,1 1-1,-1-1 1,0 1 0,0 1-1,1-1 1,-11 3-1,12-1-231,0-1 0,0 1 0,0 0 0,0 0 0,1 0 0,-1 0 0,1 1-1,0 0 1,-1-1 0,1 1 0,1 0 0,-1 1 0,0-1 0,1 0 0,-1 1 0,-1 4-1,-10 22-5434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2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64 2785,'0'0'15943,"-6"-7"-15125,2 3-730,-14-17 30,17 12 49,16 6 241,56 12 1136,-36-4-586,43 1-1,-45-5-834,-1-1-1,1-2 0,-1-1 0,0-2 1,53-14-1,-44 9-1706,-23 9-2555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4217,'0'0'13755,"24"164"-13531,-18-127-88,6-5-88,-6-6 40,-1-7-88,7-11-48,0-6-2129,-6-2-1871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4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1528,'0'0'17500,"29"-8"-20677,-17 21-2120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4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4865,'0'0'11430,"4"24"-10865,-1 6-455,-1-12-59,0 0 0,1-1 1,1 1-1,6 17 0,-10-38 349,0-1-1,-1 1 1,1 0 0,0 0-1,1 0 1,-1-1-1,1 1 1,-1 0 0,1 0-1,2-5 1,21-48 479,-12 32-977,2 1-1,26-36 1,-33 50 82,19-19 14,-25 27-16,0 0-1,1-1 0,-1 2 0,0-1 1,1 0-1,-1 0 0,1 0 1,-1 1-1,1-1 0,-1 0 0,1 1 1,-1-1-1,1 1 0,0 0 1,-1 0-1,1 0 0,-1 0 0,1 0 1,2 0-1,-2 1 9,-1 0-1,1 0 1,-1 0 0,0 0 0,0 0-1,1 1 1,-1-1 0,0 0 0,0 1-1,0-1 1,0 1 0,0-1 0,-1 1-1,1-1 1,0 1 0,-1 0 0,1 1-1,11 38 48,-8-29-45,-2 0 34,1 1 1,-1-1-1,0 19 1,-2-22-620,0 0 0,1 0 0,0 0 0,1 0 0,0 0 0,0 0 0,5 10 0,-1-11-4035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5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2777,'0'0'13765,"6"28"-13253,-2-10-408,10 48 775,9 92 0,-22-42 201,-2-69-765,8 78 0,-6-122-294,0 0 1,0 0 0,0 1-1,0-1 1,1 0 0,-1 0-1,1 0 1,0-1-1,0 1 1,0 0 0,0-1-1,0 1 1,1-1 0,-1 1-1,1-1 1,-1 0-1,1 0 1,0-1 0,0 1-1,0 0 1,0-1 0,0 0-1,0 1 1,0-1-1,1-1 1,-1 1 0,6 1-1,12 0-896,-1 0 0,1-1-1,31-2 1,-19 0-4582,-15 1 169</inkml:trace>
  <inkml:trace contextRef="#ctx0" brushRef="#br0" timeOffset="1">6 453 3041,'0'0'16083,"89"-27"-16651,-54 27-1144,-6 0-1033,-5-2-2088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5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62 3065,'0'0'9238,"10"-10"-8878,29-31 138,-29 31 77,-22 23 289,0 1 0,0 0 0,2 0 0,-11 20 0,14-22-664,0 1 0,2 0-1,-1 0 1,2 0-1,0 1 1,0 0 0,1 0-1,1 0 1,-1 25-1,3-38-193,0 1 0,0 0-1,0 0 1,0 0 0,0-1-1,0 1 1,0 0 0,1 0-1,-1-1 1,1 1 0,-1 0-1,1 0 1,0-1 0,-1 1-1,2 1 1,0-2-65,0 0 0,0 0 0,0 0 0,-1-1 1,1 1-1,0 0 0,0-1 0,0 0 0,0 1 0,0-1 1,1 0-1,-1 0 0,0 0 0,2-1 0,0 2-239,-1-1 0,0 0 1,1-1-1,-1 1 0,0 0 0,1-1 0,-1 0 1,0 0-1,0 0 0,0 0 0,0 0 0,0-1 1,0 1-1,0-1 0,4-3 0,12-16-4819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5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1200,'124'78'1795,"-121"-76"-1524,0-1 0,-1 1 0,1 0 0,0 0 0,-1 0 1,1 1-1,-1-1 0,0 0 0,0 1 0,0 0 0,0-1 0,0 1 0,0 0 0,-1 0 0,1 0 0,-1 0 0,0 0 0,0 1 0,0-1 0,-1 0 0,2 7 0,4 14 1669,-5-22-1822,-1-1 1,1 1-1,0-1 0,0 1 0,0-1 0,0 1 0,0-1 0,0 0 0,0 0 0,0 1 1,1-1-1,-1 0 0,0 0 0,1 0 0,-1 0 0,1 0 0,-1-1 0,1 1 0,2 1 1,-3-3 12,0 1 1,0 0-1,0-1 1,0 1-1,0-1 1,0 1-1,0-1 1,0 1 0,0-1-1,0 0 1,0 1-1,0-1 1,-1 0-1,1 0 1,0 0-1,-1 1 1,1-1 0,0 0-1,-1 0 1,1 0-1,-1 0 1,0 0-1,1 0 1,-1 0-1,0 0 1,1 0 0,-1 0-1,0-3 1,9-36 2244,-6 24-1692,1 1 0,0-1 0,1 1 0,1 0 0,9-18 0,-12 29-833,0-1-1,0 1 0,1 0 1,-1 0-1,1 0 1,0 0-1,0 0 1,0 1-1,1 0 0,-1 0 1,1 0-1,0 0 1,0 1-1,0 0 0,0 0 1,0 0-1,0 1 1,1 0-1,9-2 0,18 1-3021,-10 1-1889,-4 1-1336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6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3089,'0'0'10437,"6"20"-10127,21 62 166,-27-80-400,1 1-1,0 0 1,1-1 0,-1 1-1,0-1 1,1 1-1,-1-1 1,1 1-1,0-1 1,0 0-1,0 0 1,0 0-1,0 0 1,5 2-1,-6-3 32,0-1 0,0 1 0,0-1 0,1 0-1,-1 0 1,0 0 0,0 1 0,0-1 0,1 0 0,-1-1-1,0 1 1,0 0 0,1 0 0,-1 0 0,0-1-1,0 1 1,0-1 0,1 1 0,-1-1 0,0 1 0,0-1-1,1 0 1,3-3 219,0-1-1,-1 1 1,0-1 0,0 1-1,0-1 1,0 0-1,-1-1 1,5-8-1,7-30 197,-14 38-622,0-1 1,1 0-1,0 0 1,1 1-1,-1-1 1,1 1-1,1 0 1,-1 0-1,1 0 1,0 0-1,0 0 1,8-6-1,0 10-3789,-8 2 1094,2 0-1979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6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3633,'0'0'14358,"-5"17"-13756,-19 55-214,23-70-344,0 0 0,0 1 0,0-1 0,1 1-1,-1-1 1,1 1 0,-1-1 0,1 1 0,0-1 0,0 1-1,0-1 1,1 1 0,-1 0 0,0-1 0,3 5-1,-3-6-9,1 0 1,-1-1-1,1 1 0,0-1 0,0 0 0,-1 1 0,1-1 0,0 1 0,0-1 1,-1 0-1,1 0 0,0 1 0,0-1 0,0 0 0,0 0 0,-1 0 0,1 0 1,0 0-1,0 0 0,0 0 0,0 0 0,-1 0 0,1-1 0,0 1 0,0 0 1,0 0-1,-1-1 0,3 0 0,6-3 184,-1-1-1,1 0 1,-1-1 0,12-9 0,-11 7-204,17-15 240,-26 23-269,1-1-1,-1 1 1,0 0-1,1-1 0,-1 1 1,0 0-1,1-1 1,-1 1-1,0 0 1,1-1-1,-1 1 1,1 0-1,-1 0 0,1-1 1,-1 1-1,0 0 1,1 0-1,-1 0 1,1 0-1,-1 0 1,1 0-1,-1 0 1,1 0-1,-1 0 0,1 0 1,-1 0-1,1 0 1,-1 0-1,1 0 1,-1 0-1,1 0 1,-1 0-1,1 1 0,-1-1 1,0 0-1,1 0 1,-1 1-1,1-1 1,-1 0-1,0 0 1,1 1-1,-1-1 1,0 0-1,1 1 0,-1 0 1,5 13-477,11 35-1284,-1-19-4622,-4-18-753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6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1816,'0'0'18044,"0"172"-17548,0-114-176,6-2-8,0 0-167,0-9-41,0 9-104,0-14-2113,5-10-6193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3:47.0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10234,'0'0'9754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7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32 104,'0'0'20452,"0"-8"-19806,4-15-605,4 46 13,12 72 116,-17-79-112,12 92 162,-10-65-126,10 43 0,-9-76 453,2-19-302,6-29-164,-12 31-45,8-19-531,20-41-1,-26 60 179,0 0-1,0 0 0,0 1 0,1 0 0,0 0 1,0 0-1,0 0 0,1 1 0,0 0 1,12-8-1,-15 11 262,1 0 0,-1 1 0,1 0 0,-1 0 1,1 0-1,0 0 0,-1 0 0,1 1 0,0 0 0,0 0 0,-1 0 0,1 0 1,0 0-1,-1 1 0,1-1 0,0 1 0,-1 0 0,1 1 0,-1-1 0,1 0 1,-1 1-1,0 0 0,1 0 0,-1 0 0,0 0 0,0 0 0,0 1 0,-1-1 1,1 1-1,-1 0 0,1 0 0,-1 0 0,3 5 0,1 1 54,0 0-1,-1 0 1,-1 0 0,1 1-1,-2-1 1,1 1-1,-1 0 1,-1 0 0,0 0-1,0 1 1,0 11 0,-3-18 85,0-1 0,0 1 1,0-1-1,0 0 0,0 1 0,-1-1 1,0 0-1,1 0 0,-1 0 1,0 0-1,-1-1 0,1 1 1,0 0-1,-1-1 0,1 0 1,-1 1-1,0-1 0,0 0 1,0-1-1,0 1 0,0 0 1,0-1-1,-1 0 0,1 1 1,-6 0-1,-11 4 383,0 0-1,0-1 1,-22 2-1,28-5-257,0 0-1,0-1 1,0 0-1,0-1 1,0-1-1,-23-3 1,36 3-266,0 1 1,0-1 0,0 0-1,0 0 1,0 1-1,0-1 1,1 0 0,-1 0-1,0 0 1,0 0 0,1 0-1,-1 0 1,0 0 0,1-1-1,-1 1 1,1 0-1,-1 0 1,1 0 0,0 0-1,0-1 1,-1 1 0,1 0-1,0 0 1,0-1 0,0-1-1,0 1-357,0 0 0,1 0 1,-1 1-1,0-1 0,0 0 0,1 1 0,-1-1 0,1 1 0,-1-1 1,1 0-1,0 1 0,0-1 0,0 1 0,0-1 0,0 1 0,0 0 1,0 0-1,0-1 0,1 0 0,15-6-4928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7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1 125 6649,'0'0'11492,"20"-13"-10584,65-39-175,-83 51-651,0 0-1,1-1 1,-1 1 0,0 0 0,0-1 0,0 1 0,0-1 0,0 1 0,-1-1 0,1 0 0,0 0 0,-1 0 0,1 0 0,-1 0 0,0 0 0,0-1 0,0 1 0,0 0 0,0-1 0,0 1 0,0 0-1,-1-1 1,0 1 0,1-1 0,-1-4 0,0 5 72,-1 2-130,-1-1 0,1 1 0,-1-1 0,1 1 0,-1-1 0,1 1 0,-1 0 0,1 0 0,-1 0 0,0 0 0,1 0 0,-1 0 0,1 1 0,-1-1 0,1 0 0,-1 1 0,-1 0 0,-3 2 6,0 1-1,0-1 1,1 1-1,-1 0 1,1 1 0,0-1-1,0 1 1,1 0-1,0 0 1,0 1 0,0-1-1,0 1 1,-4 10-1,3-7 9,1 0-1,0 1 1,0 0 0,1-1-1,1 1 1,0 1-1,0-1 1,0 14-1,1-18-21,1-1 0,0 1 0,1 0 0,0-1-1,0 1 1,0-1 0,0 1 0,1-1 0,2 7 0,-2-10-53,-1 0 1,1 1 0,0-1 0,0 0 0,0 0 0,0 0-1,0-1 1,0 1 0,1 0 0,-1-1 0,0 0 0,1 1-1,-1-1 1,1 0 0,0 0 0,-1 0 0,1-1 0,0 1-1,0-1 1,-1 1 0,5-1 0,-2 1-441,-1-1 0,0 0 0,1 1 0,-1-2 0,0 1 0,1 0 1,-1-1-1,0 0 0,8-2 0,7-13-6525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8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2513,'0'0'18066,"1"8"-17899,12 195 890,-10-126-549,2 0-1,20 97 0,-24-171-491,0 1 0,-1-1 0,1 1-1,0-1 1,1 0 0,-1 1 0,1-1 0,-1 0 0,1 0-1,0 0 1,0 0 0,1 0 0,-1-1 0,0 1 0,1-1-1,0 1 1,5 3 0,-2-4 7,0 0 0,0 0 0,0 0 0,0-1 1,0 1-1,0-2 0,1 1 0,-1-1 0,9 0 0,9 0-598,-12 1-1007,0-1 0,0 0-1,21-4 1,-15-1-3753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8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10458,'0'0'14611,"82"-85"-14611,-52 80-824,-13 0-768,1-3-569,6 2-2896,-13 1-3513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8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9114,'0'0'10449,"10"24"-9877,33 71-64,-42-93-460,0 0-1,1 1 1,-1-1 0,1 0 0,-1 0-1,1 0 1,0 0 0,0 0-1,0-1 1,0 1 0,0-1 0,0 1-1,0-1 1,1 1 0,-1-1-1,0 0 1,1 0 0,-1 0 0,1-1-1,-1 1 1,1-1 0,0 1-1,-1-1 1,1 0 0,-1 0-1,1 0 1,0 0 0,2-1 0,0 0 59,-1 0 0,0 0 0,0 0 0,0-1 1,1 1-1,-1-1 0,-1 0 0,1-1 0,0 1 1,0 0-1,3-4 0,14-21 139,-18 22-240,0 0 0,1 0-1,0 0 1,0 1 0,0-1 0,0 1-1,8-5 1,-11 9-287,-1 10-206,-1 9 573,0-14-73,1 1-1,0 0 1,0-1-1,0 1 0,1 0 1,1 6-1,-2-11 6,1 1 0,-1-1 0,1 0 0,0 1-1,-1-1 1,1 0 0,0 0 0,0 0 0,0 0 0,0 0 0,0 0 0,0 0 0,0 0 0,0 0 0,0 0-1,0-1 1,0 1 0,1 0 0,-1-1 0,0 1 0,1-1 0,-1 1 0,0-1 0,1 0 0,-1 1 0,1-1-1,-1 0 1,0 0 0,1 0 0,1 0 0,12 0 211,0-1 0,0-1 1,0 0-1,0-1 0,28-8 0,-38 9-216,1 0-1,0-1 0,-1 1 0,0-1 0,1 0 0,-1-1 1,0 1-1,-1-1 0,1 0 0,-1 0 0,1 0 1,-1-1-1,-1 1 0,1-1 0,-1 0 0,1 0 1,-1-1-1,2-5 0,5-21-808,-9 21-2406,0-2-4261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9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0 149 7738,'0'0'12529,"20"-6"-12208,62-24-114,-75 27-136,0 0 0,0 0 0,-1 0 0,1-1 0,-1 0 0,0-1 0,0 1 0,-1-1 0,0 0 0,1-1 0,-2 1 1,1-1-1,-1 0 0,1 0 0,-2-1 0,1 1 0,-1-1 0,4-11 0,-7 18-54,1 0 0,-1 0 0,0-1 1,0 1-1,0 0 0,0 0 0,0-1 0,0 1 1,0 0-1,0 0 0,-1-1 0,1 1 0,0 0 1,0 0-1,0-1 0,0 1 0,0 0 0,0 0 1,0 0-1,0-1 0,-1 1 0,1 0 0,0 0 1,0 0-1,0 0 0,0-1 0,-1 1 0,1 0 1,0 0-1,0 0 0,0 0 0,-1 0 0,1 0 1,0 0-1,0-1 0,-1 1 0,1 0 0,0 0 1,0 0-1,-1 0 0,1 0 0,0 0 0,0 0 1,0 0-1,-1 0 0,1 0 0,0 0 0,0 1 1,-1-1-1,1 0 0,0 0 0,0 0 0,-1 0 1,-13 4-42,6 0 70,1 1-1,-1 0 1,1 0-1,0 1 1,1 0-1,-1 1 1,1-1-1,1 1 1,-1 0-1,1 0 1,-5 9-1,1 1 99,0 0 0,1 0 0,0 1 0,-5 21 0,12-35-122,-1 1-1,1 0 1,0 0 0,0 0 0,1 0 0,-1 0-1,1 0 1,0 0 0,0 0 0,1 0 0,0 0-1,2 10 1,-2-13-91,1 0 0,-1 0 0,1 0 0,-1 0 0,1 0 0,0 0 0,0 0 0,0-1 0,0 1 0,0-1 0,0 1 0,0-1 0,1 0 0,-1 0 0,0 0 0,1 0 0,-1 0 0,1 0 0,-1-1 0,1 1 0,-1-1 0,1 0 0,-1 0 0,1 0 0,-1 0 0,4 0 0,-1 0-541,-1 0 1,0 0 0,1 0 0,-1 0 0,1-1 0,-1 1-1,0-1 1,0 0 0,1-1 0,-1 1 0,0-1 0,0 0-1,0 0 1,0 0 0,-1 0 0,1-1 0,6-5 0,8-13-5457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9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0 207 392,'0'0'17477,"23"-8"-16637,72-31-369,-86 35-433,0 0 0,0-1 0,0 0 0,-1 0 0,0-1 0,0 0 0,0-1 0,-1 0 0,11-12 0,-14 14 78,-1 0-1,1-1 1,-1 1 0,-1-1 0,1 1-1,-1-1 1,0 0 0,0 0 0,0 0-1,-1 0 1,0 0 0,0 0 0,-1-8 0,-1 14-74,0-1 1,-1 0 0,1 1 0,-1 0 0,1-1 0,-1 1 0,1 0 0,-1-1 0,1 1 0,-1 0 0,1 0 0,-1 0 0,1 1 0,-1-1 0,1 0 0,-1 0 0,1 1 0,-3 0 0,-2 3-25,0-1 0,0 1 1,0 0-1,0 0 0,1 1 0,0 0 1,0 0-1,0 0 0,0 0 0,1 1 1,0 0-1,0 0 0,-3 8 1,2-6-15,0 1 0,1 1 0,1-1 0,-1 1 0,2-1 0,-1 1 0,1 0 0,-1 19 0,3-28-49,0 0 0,0 0 0,0-1 0,0 1 0,0 0 0,1 0 0,-1 0 0,0 0 0,0 0 0,1 0 0,-1 0 0,1 0 0,-1-1 0,1 1 0,-1 0 0,1 0 0,-1-1 0,1 1 0,0 0 1,-1-1-1,1 1 0,0 0 0,0-1 0,-1 1 0,1-1 0,0 1 0,0-1 0,1 1 0,28 3-3462,-28-3 3114,22-1-5570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09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8130,'0'0'8950,"4"22"-8670,14 67 260,-7-68 573,2-19 704,6-20 757,-18 17-2568,1-1 115,21-31 567,1 2 0,2 1 0,44-40 0,-67 67-701,0 0 0,0 1 1,0 0-1,1 0 0,-1 0 0,1 0 0,-1 0 1,1 1-1,0-1 0,0 1 0,0 0 0,-1 0 0,9 0 1,-10 1-10,-1 0 1,1 1 0,0-1 0,0 0 0,-1 1 0,1 0-1,0-1 1,-1 1 0,1 0 0,-1 0 0,1 0-1,-1 0 1,1 0 0,-1 0 0,0 0 0,1 0-1,-1 0 1,0 1 0,0-1 0,0 1 0,0-1-1,0 1 1,0-1 0,0 1 0,-1-1 0,1 1 0,0 0-1,-1-1 1,0 1 0,1 3 0,4 18-3,-2 0 0,1 45 0,-4-20-2818,0-24-379,0-9-4168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12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252 194 1584,'0'0'7385,"-7"-1"-6115,-21-1 8931,22-12-8903,9 7-1284,1 0 1,0 0-1,0 0 1,0 0-1,1 1 1,0 0-1,0 0 1,1 0-1,8-7 1,-2 1-12,-9 9 1,0 0 0,0 1 0,0-2 0,-1 1 0,1 0 0,-1 0-1,0-1 1,0 1 0,0-1 0,0 0 0,-1 0 0,1 0 0,-1 1 0,0-1 0,0 0 0,-1 0 0,1-9 0,-2 12-8,0 0 1,0 0-1,0 0 1,0 0 0,0 0-1,0 1 1,0-1-1,0 0 1,-1 0-1,1 1 1,0-1 0,0 1-1,-1-1 1,1 1-1,0 0 1,-1-1 0,1 1-1,-1 0 1,1 0-1,-2 0 1,-37-5-83,37 5 78,-6-2-3,1 1 0,-1 1 0,1 0 0,-1 0-1,0 0 1,1 1 0,-1 0 0,1 1 0,0 0 0,-1 0-1,1 1 1,0 0 0,0 0 0,1 1 0,-1 0 0,1 0-1,-1 1 1,1 0 0,1 0 0,-1 1 0,1 0-1,0 0 1,0 1 0,1-1 0,0 1 0,0 0 0,0 0-1,-6 16 1,7-14 5,0-1-1,1 1 1,0 0-1,0 0 0,1 0 1,0 0-1,1 0 1,0 0-1,0 0 0,1 1 1,0-1-1,1 0 1,0 1-1,1-1 0,-1 0 1,6 13-1,-5-17 2,0 0 0,0 1 0,1-1 0,0 0 0,0-1 0,0 1 0,0 0 0,1-1 0,0 0 0,0 0 0,0 0 0,0 0 0,1 0 0,0-1 0,-1 0-1,1 0 1,0 0 0,1-1 0,-1 0 0,0 0 0,1 0 0,-1 0 0,1-1 0,-1 0 0,1 0 0,0-1 0,9 0 0,-8 0 18,1 0 0,-1-1 1,1 0-1,-1-1 0,0 0 1,1 0-1,-1 0 0,0-1 1,0 0-1,11-7 0,0-2-26,-1-1 0,22-20 0,0 0-508,-38 31-929,10-6 2891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12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0 106 384,'0'0'12224,"13"14"-11960,39 48-92,-49-57-188,0 0 0,0 0 1,-1 0-1,0 0 0,0 1 0,0-1 0,0 1 1,1 10-1,-2 5 3983,0-30-3866,1 0 0,0 1-1,0-1 1,0 1 0,1-1 0,0 1 0,1 0 0,7-13 0,41-58-57,-39 60-25,25-32 17,-36 49-52,0 0 0,0 0 0,0 0 0,1 1 0,-1-1 0,0 0 1,1 1-1,-1-1 0,1 1 0,-1 0 0,1 0 0,-1 0 0,1 0 0,0 1 0,0-1 0,-1 1 0,1-1 0,5 1 0,-6 1 12,1 0 0,-1 1-1,0-1 1,1 1 0,-1-1 0,0 1-1,0 0 1,0 0 0,-1 0 0,1 0-1,0 0 1,-1 0 0,1 1 0,-1-1-1,0 0 1,0 1 0,0-1 0,0 1-1,0-1 1,0 1 0,-1 0 0,1-1-1,0 6 1,2 8 40,-1 0 1,1 29-1,-3-4-400,0 30 917,0-26-8275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3:47.5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53 218 5353,'0'0'11971,"24"135"-11491,-13-90-232,1-5-176,0-6 72,-6-13-144,6-7-984</inkml:trace>
  <inkml:trace contextRef="#ctx0" brushRef="#br0" timeOffset="1">0 202 5873,'0'0'13427,"159"-127"-13347,-130 103 40,-11 3-120,-6 5-48,0 5-984,-12 9-752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13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2497,'0'0'13460,"-7"14"-12655,0 0-658,0-1 35,0 0 0,1 0 0,0 1 0,2 0-1,-1 0 1,2 1 0,-4 23 0,7-17-34,-1-16-97,1 1 1,0 0-1,0-1 1,0 1-1,1-1 0,0 1 1,0-1-1,2 6 1,-2-9-46,1 0 1,-1 0 0,0 0 0,1-1 0,-1 1-1,1-1 1,0 1 0,0-1 0,-1 1-1,1-1 1,0 0 0,0 0 0,0 0 0,0 0-1,0 0 1,1-1 0,-1 1 0,0 0 0,0-1-1,0 0 1,1 1 0,-1-1 0,4 0-1,5 0 79,0 0-1,0 0 1,0-1-1,-1 0 0,1 0 1,0-2-1,0 1 0,19-8 1,-25 7-419,1 0 0,-1 0 0,1 0 0,-1-1 0,0 1 0,0-1 0,6-7 0,-8 8-605,0-1 0,0 0 0,0 0 0,-1 0 0,0 0 0,1 0 0,-1 0 0,-1-1 0,1 1 0,1-9 0,-2-1-3749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13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27 2601,'0'0'17409,"-20"8"-16929,-61 28-218,76-33-239,1 1-1,0-1 1,0 1-1,0 0 1,0 1-1,1-1 1,0 1-1,0-1 0,0 1 1,0 0-1,1 0 1,0 0-1,0 1 1,0-1-1,0 0 1,1 1-1,0-1 1,0 1-1,1 0 0,0-1 1,-1 1-1,2-1 1,1 12-1,-1-15-24,0 1 0,0-1 1,0 1-1,0-1 0,1 0 0,-1 0 0,1 1 0,0-1 0,-1 0 0,1 0 0,0-1 0,0 1 1,0 0-1,1-1 0,-1 1 0,0-1 0,1 0 0,-1 1 0,1-1 0,-1-1 0,1 1 0,-1 0 1,1 0-1,-1-1 0,1 0 0,0 1 0,0-1 0,3 0 0,7 1 43,-1-1-1,0 0 1,0 0-1,1-2 1,15-2-1,-21 2-64,-1 0 0,1-1 0,-1 0-1,1 0 1,-1 0 0,0-1 0,0 1-1,0-2 1,0 1 0,-1 0 0,0-1 0,0 0-1,0-1 1,-1 1 0,1-1 0,-1 0 0,-1 0-1,1 0 1,-1 0 0,0-1 0,0 1-1,-1-1 1,0 0 0,0 1 0,-1-1 0,1 0-1,-2 0 1,1 0 0,-1-1 0,-1-10-1,1 16 24,-1-1-1,1 0 1,-1 1-1,0-1 0,0 1 1,0-1-1,0 1 0,0-1 1,-1 1-1,1 0 0,-1 0 1,0 0-1,1 0 0,-1 0 1,0 0-1,0 0 1,0 0-1,-1 1 0,1-1 1,0 1-1,-1-1 0,1 1 1,0 0-1,-1 0 0,-4-1 1,-3 0-544,0-1 1,0 2-1,0-1 1,0 1-1,-13 1 0,22 1 201,0 0-1,0-1 0,0 1 0,1 0 1,-1 0-1,0 0 0,1 0 0,-1 0 0,1 1 1,-1-1-1,1 0 0,0 0 0,-1 0 1,1 0-1,0 0 0,0 1 0,0-1 0,-1 0 1,1 0-1,1 0 0,-1 1 0,0-1 1,0 0-1,0 0 0,1 0 0,-1 0 0,0 1 1,1-1-1,-1 0 0,1 0 0,0 0 1,-1 0-1,1 0 0,0 0 0,-1 0 0,1 0 1,2 1-1,2-1 135,0 1 0,0-1 0,1 0 0,-1-1 0,1 1 0,6-1 0,11 0 84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14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 1424,'0'0'13969,"0"27"-13221,2 92-291,-1-98-273,2 0 0,0 0 0,1 0 0,11 33 0,-7-27 86,14 31 215,-21-55-465,0-1-1,0 0 1,0 1 0,1-1-1,-1 0 1,0 0-1,1 0 1,0 0 0,-1 0-1,1 0 1,0 0 0,0-1-1,0 1 1,0 0 0,0-1-1,0 0 1,1 0-1,-1 1 1,0-1 0,5 1-1,-7-34 788,0 29-810,-1 1-1,0-1 0,-1 1 1,1-1-1,0 1 1,-1 0-1,1 0 0,-1-1 1,0 1-1,1 0 1,-1 0-1,0 1 0,0-1 1,-1 0-1,1 1 1,0-1-1,0 1 0,-1-1 1,1 1-1,-1 0 1,1 0-1,-1 1 0,0-1 1,1 0-1,-1 1 1,0-1-1,-5 1 0,-8-2 2,0 1-1,-1 1 1,-17 1-1,29 0 23,-1-1-1,1 1 1,0 0-1,0 0 1,-1 0-1,1 1 0,0 0 1,0 0-1,0 0 1,1 1-1,-1 0 1,0 0-1,1 0 0,0 0 1,0 0-1,0 1 1,0 0-1,0 0 1,1 0-1,0 0 0,0 1 1,0-1-1,0 1 1,1 0-1,0 0 1,-1 0-1,2 0 0,-1 0 1,1 0-1,0 0 1,0 1-1,0-1 1,1 0-1,-1 1 0,1-1 1,1 7-1,0-10-21,0 0 0,-1-1 0,1 1 0,0 0 0,0-1 0,0 1 0,0-1 0,0 1 0,0-1 0,1 1 0,-1-1 0,0 0 0,1 0-1,-1 0 1,1 0 0,-1 0 0,1 0 0,0 0 0,-1 0 0,1 0 0,0-1 0,-1 1 0,1-1 0,0 1 0,0-1 0,3 0 0,58 3-31,-48-3-20,-7 0-451,0-1 0,0 1 0,0-1 1,0-1-1,14-3 0,-15 2-834,0-1 0,-1 1 0,1-1 0,-1 0 0,1 0 1,-1-1-1,-1 0 0,1 0 0,-1 0 0,6-7 0,0 0-553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14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1 263 3297,'0'0'10443,"19"-14"-9556,57-42-27,-72 53-731,-1 0-1,1-1 1,-1 1-1,1-1 1,-1 1-1,-1-1 1,1 0-1,0 0 1,3-8-1,-6 11-2,1-1 0,-1 1 0,1-1 0,-1 1 0,1-1 0,-1 1 0,0-1 0,0 1 0,0-1 0,0 1 0,0-1 0,0 1 0,0-1 0,0 1 0,-1-1 0,1 1 0,0-1 0,-1 1 0,0 0 0,-1-3-1,1 3-98,0 0 0,0 1 0,0-1 0,0 1-1,0-1 1,0 1 0,0-1 0,0 1 0,0 0-1,0 0 1,0 0 0,-1-1 0,1 1 0,0 0-1,0 0 1,0 1 0,0-1 0,-1 0 0,1 0-1,0 0 1,0 1 0,0-1 0,0 1 0,0-1-1,0 1 1,0-1 0,0 1 0,0 0 0,-1 0-1,-28 21 100,21-13-93,1-1 0,1 2 0,-1-1 0,-9 18 0,15-23-32,0-1 1,1 1 0,-1 0 0,1-1-1,-1 1 1,1 0 0,1 0-1,-1 0 1,0 0 0,1 0 0,0 0-1,0 0 1,0 0 0,0 0 0,1 0-1,-1 0 1,1 0 0,2 4-1,-2-7-49,1 1 1,-1-1-1,1 1 0,-1-1 0,1 0 0,0 0 0,-1 0 0,1 0 0,0 0 0,0 0 0,0 0 1,0 0-1,0-1 0,0 1 0,0-1 0,0 0 0,0 1 0,0-1 0,0 0 0,0 0 0,3-1 0,48-2-1654,-51 3 1608,3-1-222,-1 1 0,1-2 0,0 1 0,0 0 0,-1-1 0,1 0 0,7-5-1,-2 1-1750,0-2 0,-1 1 0,16-18 0,5-4-1431,5 6 3993,-35 23-309,1 0 0,0 0 0,-1 0 0,1 0 0,-1 0 0,1 0 0,0 0 0,-1 0 0,1 0 0,-1 1 0,1-1 0,-1 0 0,1 0 0,0 1 0,-1-1 0,1 0-1,-1 0 1,1 1 0,-1-1 0,1 1 0,-1-1 0,0 0 0,1 1 0,-1-1 0,1 1 0,-1-1 0,0 1 0,1-1 0,-1 1 0,0 0 0,1 0 0,10 24 458,-8-17 124,28 40 526,-30-45-1104,1-1 0,0 0 1,0 0-1,0 0 1,0 0-1,0-1 0,0 1 1,1-1-1,-1 1 1,1-1-1,-1 0 1,1 1-1,-1-1 0,1-1 1,-1 1-1,1 0 1,5 0-1,-4-6 385,0 0-1,1 0 0,-2 0 1,1-1-1,-1 0 1,0 1-1,5-13 1,-3 8-357,0 0 1,0 0-1,1 1 1,1 0 0,-1 0-1,1 1 1,1-1-1,0 2 1,11-10 0,3 2-1817,0 0 0,41-20 1,-56 32 162,-2-1 0,1-1 0,0 1 0,-1-1 0,0 0 0,0 0 0,0-1 0,-1 0 0,6-8 0,3-8-14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17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1584,'0'0'15392,"0"-4"-13684,0-23 1595,0 39-3313,1-1-70,0 0 1,1-1-1,0 1 1,1 0-1,1-1 1,-1 1-1,1-1 1,1 0 0,0 0-1,1-1 1,10 15-1,-15-20-2050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17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1800,'0'-11'15908,"0"9"-14292,0-1-592,0-2-560,0 2-464,18 3-440,0 0-1200,5 0-2361,1 0-1064,-1 0-3921,-11-2 8914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18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3497,'0'0'12389,"3"26"-11785,0 11-478,10 72 147,-13-108-228,-1 0 0,1-1 0,0 1 0,0 0 0,0 0 0,0 0 0,0 0 0,0 0 1,0 0-1,1-1 0,-1 1 0,0 0 0,0 0 0,1 0 0,-1 0 0,0-1 0,1 1 0,-1 0 0,1 0 0,-1-1 0,1 1 0,0 0 0,-1-1 1,1 1-1,-1 0 0,1-1 0,1 1 0,8-23 2131,0-5-2487,-3 11 199,1 1 1,1 0-1,0 0 0,1 1 0,0 0 0,1 1 0,24-23 0,-34 35 94,0 0 1,0 0-1,0 1 0,0-1 0,0 0 0,0 1 0,0-1 0,0 0 0,0 1 0,1 0 0,-1-1 0,0 1 0,0 0 0,0-1 0,0 1 0,1 0 0,-1 0 0,0 0 0,0 0 0,0 0 1,1 0-1,-1 1 0,0-1 0,0 0 0,2 1 0,-1 1 3,0-1 1,0 0 0,0 1-1,-1 0 1,1-1-1,-1 1 1,1 0 0,-1 0-1,0-1 1,1 1-1,-1 0 1,1 4-1,2 5 20,0 0 0,-1 0 0,0 1 0,1 15 0,1 10-45,1 10-153,-4-16-4768,-2-24-343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18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4321,'0'0'14140,"0"15"-14076,0 404 2233,0-416-2285,0 0 0,1 0 0,-1 0 0,1 0 0,-1-1 1,1 1-1,0 0 0,0 0 0,0-1 0,0 1 0,1 0 0,-1-1 1,1 0-1,0 1 0,0-1 0,-1 0 0,1 0 0,1 0 0,-1 0 1,0 0-1,0 0 0,1-1 0,-1 1 0,1-1 0,-1 1 0,1-1 1,0 0-1,0 0 0,-1 0 0,1-1 0,4 2 0,11 1-404,0-1 0,-1-1 0,1 0 0,20-2 0,-13 0-1930,-7 0-1451,-5-3-1404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18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1 159 1592,'0'0'17604,"105"-32"-19004,-75 24-1465,-1 3-1648,-11-6-1784,-6 3 3216,-6 0 2353</inkml:trace>
  <inkml:trace contextRef="#ctx0" brushRef="#br0" timeOffset="1">242 98 2665,'0'0'9774,"19"1"-8565,63-1-283,-79 0-891,0-1 0,0 1 0,0-1 0,0 0 0,-1 0 0,1 0 0,0 0 0,0 0 0,-1-1 0,1 1 0,-1-1 0,1 1 0,-1-1 0,0 0 0,1 0 0,-1 0 0,0-1 0,-1 1 0,1 0 0,0-1 0,0 1 0,1-5 0,-1 1 166,1 1 1,-1-1-1,-1 0 0,1 0 0,-1 0 1,0 0-1,0-11 0,-19 18 945,13 3-1115,0-1 1,0 0-1,0 1 1,1 0 0,0 0-1,-1 1 1,1-1-1,1 1 1,-1 0-1,1-1 1,0 2 0,0-1-1,0 0 1,1 1-1,0-1 1,-2 8 0,-1 1 10,1 1 0,1 0 0,0 0 0,2 0 0,-1 19 0,1-32-66,1-1-1,0 1 1,1-1-1,-1 1 1,0 0-1,0-1 1,1 1 0,-1 0-1,1-1 1,-1 1-1,1-1 1,0 1-1,0-1 1,0 0 0,-1 1-1,1-1 1,0 0-1,1 1 1,-1-1-1,0 0 1,0 0 0,0 0-1,3 2 1,0-2-312,-1 0 0,0 0 1,0 0-1,1 0 0,-1 0 1,0-1-1,1 1 0,-1-1 1,1 0-1,6 0 0,-3-1-949,1 0 1,-1 0-1,0-1 0,0 0 0,0 0 1,0-1-1,0 1 0,0-2 0,11-6 1,1-9-418,-6 5 1606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19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0 181 2897,'0'0'11055,"7"19"-10277,22 60-305,-29-77-346,1 0-1,-1 0 1,1-1-1,0 1 1,0 0-1,0 0 1,0-1-1,0 1 1,0-1-1,0 1 1,0-1 0,1 1-1,2 1 1,-4-3-82,1 0 0,-1 1 0,1-1 0,-1 0 0,1 0 0,-1 0 1,1-1-1,-1 1 0,0 0 0,1 0 0,-1 0 0,1 0 0,-1 0 0,1 0 1,-1-1-1,0 1 0,1 0 0,-1 0 0,1-1 0,-1 1 0,0 0 0,1 0 1,-1-1-1,0 1 0,0 0 0,1-1 0,-1 1 0,0-1 0,0 1 1,1 0-1,-1-1 0,0 0 0,12-39 1576,-11 37-1582,7-31-190,-4 12 962,2 0 0,12-32 0,7 12-3999,-22 38 1704,1 0-1,0 0 1,0 0-1,1 1 1,-1-1 0,10-4-1,-8 2-1967,-5 5 3297,0 0 0,0 0 1,0 0-1,0 0 0,1 0 0,-1 0 0,0 0 1,0 0-1,1 1 0,-1-1 0,1 0 0,-1 1 1,1-1-1,-1 1 0,1 0 0,-1-1 0,2 1 1,-2 1 281,1-1 1,-1 1 0,0-1 0,0 1 0,0 0 0,0-1 0,-1 1 0,1 0 0,0 0 0,0 0 0,0 0 0,-1 0 0,1 0 0,0 0 0,-1 0 0,1 0 0,-1 0 0,1 0-1,-1 0 1,1 0 0,-1 0 0,0 3 0,10 35 2712,-8-29-2009,22 113 3146,-24-122-3856,0-1 1,0 0-1,0 1 1,0-1-1,0 0 0,0 0 1,0 1-1,0-1 1,0 0-1,0 1 0,0-1 1,1 0-1,-1 1 1,0-1-1,0 0 1,0 1-1,0-1 0,1 0 1,-1 0-1,0 1 1,0-1-1,0 0 1,1 0-1,-1 1 0,0-1 1,0 0-1,1 0 1,-1 0-1,0 0 0,1 1 1,-1-1-1,0 0 1,0 0-1,1 0 1,-1 0-1,0 0 0,1 0 1,-1 0-1,0 0 1,1 0-1,-1 0 1,13-13 2151,14-43-1725,-17 35 6,-4 8-606,1 1 0,1 0 0,-1 1-1,2-1 1,0 2 0,19-19 0,5 6-4840,6 8-6472,-26 12 8258,-1 0 1651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3:47.9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1 122 7498,'0'0'12630,"3"-6"-12442,1-2-216,0 0 0,1 0 0,0 1-1,1 0 1,0 0 0,0 0-1,0 1 1,1 0 0,-1 0 0,1 1-1,1 0 1,-1 0 0,1 0 0,0 1-1,0 0 1,0 1 0,1 0-1,-1 0 1,1 1 0,0 0 0,0 0-1,0 1 1,0 0 0,17 1 0,-22 1-3,-1 0 0,1 0 1,-1 0-1,0 0 1,1 1-1,-1-1 0,0 1 1,0 0-1,0 0 1,0 0-1,0 1 0,-1-1 1,1 1-1,-1-1 1,1 1-1,-1 0 0,0 0 1,0 0-1,0 0 1,0 0-1,-1 0 0,1 1 1,-1-1-1,0 1 1,1 3-1,2 7 22,0-1 0,-1 1 0,-1 0 0,0 0 0,-1 18 0,0-26 100,-1 0-1,0 0 1,-1 0 0,0 0-1,0 0 1,0 0 0,-1 0 0,0 0-1,0 0 1,0-1 0,0 1-1,-1-1 1,0 1 0,-1-1-1,1 0 1,-1 0 0,0-1-1,0 1 1,0-1 0,-1 0-1,1 0 1,-1 0 0,0-1-1,0 1 1,-6 2 0,3-2-3,0 1 0,-1-1 1,0 0-1,0-1 0,0 0 1,0 0-1,0-1 0,0 0 1,-11 1-1,-26-1-5048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19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3665,'0'0'9890,"0"27"-8508,2 86-454,-2-108-836,0 0 0,0 0 1,1 0-1,-1 0 1,1 0-1,0 0 0,1 0 1,-1-1-1,1 1 0,0 0 1,0-1-1,1 1 1,-1-1-1,1 0 0,0 0 1,0 0-1,0 0 0,1 0 1,0-1-1,5 5 1,-5-6-16,0 0 1,0-1 0,0 1 0,1-1-1,-1 1 1,1-2 0,-1 1 0,1 0-1,-1-1 1,1 0 0,0 0 0,-1 0-1,1 0 1,-1-1 0,1 0 0,-1 0-1,7-2 1,-6 1-54,-1 0 1,1-1-1,-1 1 0,0-1 0,0 0 0,0 0 1,-1 0-1,1 0 0,-1-1 0,1 0 0,-1 0 1,0 0-1,0 0 0,-1 0 0,0 0 1,1-1-1,1-4 0,1-4-342,0 0 1,-1 0-1,-1 0 0,5-27 1,-8 37 707,1-12-708,-1-7-4864,0 21 4704,0-1 1,0 1 0,-1 0 0,1-1 0,-1 1 0,1-1 0,-1 1-1,1 0 1,-1 0 0,1-1 0,-1 1 0,0 0 0,0 0-1,0 0 1,0 0 0,0 0 0,0 0 0,0 0 0,0 0 0,0 0-1,0 0 1,-2 0 0,-9-4-10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19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2657,'0'0'10170,"59"157"-9194,-47-118-448,0 1-304,-1-3-64,1-8-16,0-5-88,-6-11-56,-6-5-704,6-8-1136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20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30 305 6009,'0'0'8239,"-5"-24"-5837,5 21-2327,-9-39 1025,2-1-1,-1-64 0,8 104-1096,0-1 0,0 1 0,1 0 0,-1-1 0,1 1 0,0 0 1,0-1-1,0 1 0,1 0 0,-1 0 0,1 0 0,-1 0 0,1 0 0,0 0 0,0 1 0,1-1 0,-1 1 0,0-1 0,1 1 1,0 0-1,-1 0 0,1 0 0,0 0 0,6-3 0,-3 3-72,0-1 0,0 2 0,0-1-1,1 0 1,-1 1 0,0 0 0,1 1 0,-1-1 0,1 1 0,-1 1 0,0-1 0,13 3-1,-17-2 66,-1 0-1,1 0 1,-1 0-1,0 0 1,1 0-1,-1 1 0,0-1 1,0 0-1,0 1 1,0-1-1,0 1 1,0-1-1,0 1 0,-1-1 1,1 1-1,0 0 1,-1-1-1,1 1 1,-1 0-1,0-1 0,0 1 1,0 0-1,1 0 1,-1-1-1,-1 1 1,1 2-1,-5 49 300,-1-37-61,0-1-1,-1 0 0,-1 0 1,0 0-1,-14 17 0,-23 44-23,44-72-976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20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3489,'0'0'9732,"0"23"-8362,0 324 3466,0-339-4761,0-1 0,1 1 0,0-1 0,0 1 0,0-1 0,1 1 0,0-1 0,1 0 1,4 11-1,-5-15-51,0 0 0,0 0 1,0-1-1,0 1 0,0-1 1,1 1-1,-1-1 0,1 0 1,0 0-1,-1 0 0,1 0 1,0 0-1,0-1 0,0 1 1,0-1-1,0 0 0,1 0 1,-1 0-1,0 0 0,0-1 1,1 1-1,-1-1 0,6 0 1,28 2 9,23 0 134,-24-7-7314,-29 1 1410</inkml:trace>
  <inkml:trace contextRef="#ctx0" brushRef="#br0" timeOffset="1">0 305 3833,'0'0'14971,"94"-50"-18868,-47 42-456,-5-3-4657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21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0 3505,'0'0'16987,"-12"8"-16796,-35 23-124,46-31-67,1 0 1,-1 1-1,1-1 1,-1 0-1,1 0 1,-1 0-1,1 1 0,-1-1 1,1 0-1,-1 1 1,1-1-1,0 0 1,-1 1-1,1-1 1,0 0-1,-1 1 1,1-1-1,0 1 1,-1-1-1,1 1 1,0-1-1,0 1 0,-1-1 1,1 1-1,0-1 1,0 1-1,0-1 1,0 1-1,0-1 1,0 1-1,0-1 1,0 1-1,0-1 1,0 1-1,0-1 1,0 1-1,0-1 0,0 1 1,1-1-1,-1 1 1,0-1-1,0 1 1,0-1-1,1 1 1,-1-1-1,0 1 1,1-1-1,-1 0 1,0 1-1,1-1 0,0 1 1,20 7 3,-20-8 1,59 15-194,-49-14-29,-1 1-1,1 0 1,-1 1 0,1 0-1,-1 0 1,0 1 0,0 1 0,0 0-1,-1 0 1,0 1 0,13 9 0,-21-14 250,0 1 0,0-1 0,0 1 0,0-1 0,0 1 0,0-1 0,0 1 0,0 0 0,-1-1 0,1 1 0,-1 0 0,1-1 1,-1 1-1,0 0 0,1 0 0,-1 0 0,0-1 0,0 1 0,0 0 0,0 0 0,-1 0 0,1-1 0,-1 1 0,1 0 0,-1 0 1,1-1-1,-1 1 0,0 0 0,0-1 0,0 1 0,0-1 0,0 1 0,0-1 0,0 0 0,0 1 0,-1-1 0,1 0 0,0 0 1,-1 0-1,1 0 0,-1 0 0,-1 1 0,-5 3 183,0 0 1,0 0 0,0-1-1,-1-1 1,1 1 0,-16 3-1,-35-1 35,16-3-3842,26-1-1462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2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205 207 2865,'0'0'16607,"-3"-5"-16228,3 4-375,0 0 0,0 0 0,-1 1 1,1-1-1,0 0 0,-1 0 0,1 0 0,-1 1 1,1-1-1,-1 0 0,1 1 0,-1-1 0,1 0 0,-1 1 1,0-1-1,1 1 0,-1-1 0,0 1 0,0-1 1,1 1-1,-1 0 0,0-1 0,0 1 0,1 0 0,-1 0 1,0-1-1,0 1 0,0 0 0,0 0 0,0 0 1,-2 2 6,1-1 1,0 1-1,0 0 1,0 0 0,0 1-1,0-1 1,0 0 0,0 0-1,1 1 1,-1-1 0,-1 6-1,-6 9 119,0 0-1,2 0 1,0 1-1,0 0 1,2 1-1,1-1 1,0 1-1,1 0 1,-1 30-1,4-48-127,0 0-1,0 0 0,0 0 0,0 0 1,0 0-1,1 0 0,-1 0 1,0 0-1,1 0 0,-1 0 1,0 0-1,1 0 0,-1 0 1,1 0-1,0 0 0,-1 0 0,1 0 1,0 0-1,-1-1 0,1 1 1,0 0-1,0 0 0,0-1 1,-1 1-1,1-1 0,0 1 1,0-1-1,0 1 0,0-1 0,0 0 1,0 1-1,0-1 0,0 0 1,1 0-1,-1 1 0,0-1 1,0 0-1,0 0 0,0 0 1,0-1-1,0 1 0,0 0 0,0 0 1,0-1-1,0 1 0,0 0 1,0-1-1,0 1 0,2-2 1,1 1 23,1-1 1,0 0 0,-1 0 0,1-1 0,-1 1 0,0-1 0,1 0 0,-1 0-1,4-5 1,0-4-93,0-1 0,-1 1-1,-1-1 1,0 0 0,-1-1 0,0 1-1,-1-1 1,0 0 0,-2-1-1,1 1 1,-2 0 0,0-22-1,-1 35-89,-1 1 149,0 1-1,0-1 1,0 1 0,0-1-1,0 1 1,0-1 0,0 1-1,0 0 1,0 0 0,0-1-1,0 1 1,0 0 0,0 0-1,0 0 1,1 0 0,-1 0-1,0 0 1,1 0 0,-1 0-1,1 0 1,-1 0 0,1 1 0,0-1-1,-1 0 1,1 0 0,0 0-1,0 0 1,0 1 0,0 1-1,-3 40-23,3-41 21,-1 0 1,1 1 1,0-1-1,0 0 1,0 0 0,0 1-1,0-1 1,0 0-1,1 0 1,-1 0-1,1 1 1,-1-1-1,1 0 1,0 0 0,0 0-1,0 0 1,0 0-1,0 0 1,1 0-1,-1 0 1,0-1 0,4 4-1,-1-4-11,1 1 0,0-1 0,0 0 0,-1 0 0,1 0 0,0-1 0,0 1 0,0-1 0,6-1 0,-2 0 1,0 0-1,0 0 1,0-1-1,0 0 0,-1 0 1,1-1-1,-1-1 1,0 1-1,0-1 1,0 0-1,0-1 0,-1 0 1,0 0-1,0-1 1,0 0-1,-1 0 1,1 0-1,-2-1 1,1 0-1,-1 0 0,0-1 1,0 1-1,-1-1 1,0 0-1,0 0 1,-1-1-1,0 1 0,-1-1 1,1 1-1,-2-1 1,1 0-1,-1 0 1,-1 0-1,0 0 0,0 0 1,0 0-1,-3-12 1,1 16 13,0 0 1,0-1-1,0 1 1,-1 0-1,1 0 1,-1 1-1,-1-1 1,1 1-1,0-1 1,-1 1-1,0 0 1,0 1-1,0-1 1,-1 0-1,1 1 1,-1 0-1,0 0 1,0 1-1,0-1 1,0 1-1,0 0 1,-6-1-1,-7-2 104,0 0 0,0 2 1,-1 0-1,1 1 0,-26 0 0,35 3-59,0 1 0,0-1-1,1 1 1,-1 1 0,1 0 0,-1 0-1,1 0 1,0 1 0,0 0 0,0 1-1,1 0 1,-1 0 0,1 1-1,1-1 1,-1 1 0,1 1 0,-8 9-1,1-1 56,1 2-1,1-1 0,0 2 0,1-1 0,0 1 0,-10 33 0,13-28 4,2 1-1,0 0 0,2 0 0,1 0 0,1 0 0,0 0 0,2 0 1,6 35-1,-6-52-91,1 0 0,1 1 0,-1-1 0,1 0 1,0-1-1,0 1 0,1 0 0,0-1 0,0 0 1,1 0-1,0 0 0,0 0 0,0-1 0,1 0 1,-1 0-1,1 0 0,0-1 0,1 0 0,-1 0 1,1 0-1,0-1 0,0 0 0,0 0 0,0-1 1,0 0-1,14 2 0,-3-1 21,0 0 0,0-2 0,0 0-1,1-1 1,-1-1 0,0 0 0,0-2 0,0 0 0,-1-1 0,22-7-1,-39 10-31,40-13 231,51-27 1,-81 36-515,0 0 0,-1-1 0,0-1-1,0 1 1,0-1 0,-1 0 0,0-1 0,-1 0 0,0-1 0,11-15-1,-17 18-4314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23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1456,'0'0'18484,"23"64"-18188,-11-22-200,-6 3 32,6-2-32,-6-6-32,5 0-8,-5-8-56,6-10-248,0-6-1592,0-5-2761,-1-6-936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23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83 109 6753,'0'0'14155,"-10"8"-13949,5-4-197,-1 0 0,1 0 0,-1 1 1,1 0-1,1 0 0,-1 0 0,1 1 0,0 0 1,0-1-1,0 1 0,1 1 0,0-1 0,0 0 0,1 1 1,-1 0-1,2-1 0,-3 14 0,3-12-4,0 0 0,1 0 0,0 0 0,1 0 0,1 12 0,-1-17-8,0-1 1,-1 0-1,1 0 1,0 0 0,0 0-1,0 0 1,1 0-1,-1 0 1,0 0-1,1 0 1,-1-1-1,1 1 1,0-1-1,-1 1 1,1-1-1,0 1 1,0-1-1,0 0 1,0 0 0,0 0-1,0 0 1,0 0-1,0-1 1,3 1-1,4 2-5,-1-2-1,1 1 1,0-1-1,0-1 0,-1 1 1,1-1-1,0-1 1,0 0-1,0 0 1,-1-1-1,1 0 1,-1 0-1,1-1 1,-1 0-1,0-1 0,0 1 1,0-2-1,-1 1 1,1-1-1,-1 0 1,0-1-1,0 0 1,-1 0-1,0 0 1,0-1-1,0 1 0,-1-1 1,0-1-1,0 1 1,-1-1-1,0 0 1,-1 0-1,1 0 1,-1-1-1,-1 1 0,0-1 1,0 1-1,1-18 1,-2 20 7,-1-1 0,0 1 0,0-1 0,0 0 0,-1 1 0,0-1 0,0 1 0,0-1 0,-1 1 0,0 0 0,-1 0 1,1 0-1,-1 0 0,-6-9 0,6 11-7,-1 0 0,0 1 0,0-1 0,0 1 0,0 0 0,0 0 0,0 1 0,-1-1 0,1 1 0,-1 0 0,0 0 0,0 1 0,1-1 0,-1 1 0,0 0 0,0 0 0,-1 1 0,1-1 0,-9 2 0,-20 4-1666,33-5 1489,0 1 0,0-1 1,1 1-1,-1-1 0,0 1 0,1 0 1,-1-1-1,1 1 0,-1 0 1,1-1-1,-1 1 0,1 0 0,-1 0 1,1 0-1,0-1 0,-1 1 1,1 0-1,0 0 0,0 0 0,0 0 1,0 0-1,0 0 0,-1-1 1,2 1-1,-1 0 0,0 0 0,0 0 1,0 0-1,0 0 0,1 0 1,-1-1-1,0 1 0,0 0 0,1 0 1,-1 0-1,1-1 0,-1 1 1,1 0-1,0 0 0,9 10-4410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23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30 4289,'0'0'9658,"-6"23"-7675,3-8-1709,-6 18 390,1 0 1,2 1-1,-3 51 0,9-81-645,0-1-1,0 0 1,1 0-1,-1 1 1,1-1-1,-1 0 1,1 0 0,0 0-1,0 0 1,1 0-1,-1 0 1,1 0-1,-1 0 1,1 0-1,0-1 1,0 1-1,0 0 1,1-1-1,-1 0 1,3 3-1,0-2 1,0 0-1,0-1 0,0 1 0,0-1 1,0 0-1,0 0 0,1-1 1,-1 0-1,1 0 0,-1 0 1,7 0-1,1-1 15,-1 0 0,1-1-1,-1 0 1,0-1 0,1 0 0,-1-1 0,0 0-1,0-1 1,-1 0 0,16-9 0,-13 5-111,-1-1 0,-1-1 0,0 0 0,0 0-1,-1-1 1,14-17 0,-21 23 76,0 0 1,0-1-1,-1 1 0,1-1 0,-1 0 0,-1 0 0,1 0 0,-1 0 0,0-1 0,0 1 0,-1-1 0,0 1 1,0-1-1,0 0 0,-1 1 0,0-1 0,-1 1 0,0-8 0,-1 10 37,0 0-1,0-1 0,0 1 1,-1 1-1,0-1 0,0 0 1,0 0-1,0 1 1,0 0-1,0-1 0,-1 1 1,0 1-1,0-1 1,0 0-1,0 1 0,0 0 1,0 0-1,0 0 1,-5-1-1,-9-3-115,1 0 0,-1 1 0,-26-4 0,-3 4-1821,17 4-3717,17 1-1015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25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36 227 3929,'0'0'13933,"8"23"-13347,60 183 267,-32-88-1771,-38-130 728,0 2 0,-1-1 0,-1 0 1,1 0-1,-2 1 0,1 0 0,-1 0 1,-1 0-1,0 0 0,-12-14 1,-18-35 502,25 38 300,1-1 1,2-1 0,-10-37-1,16 53-503,0 0-1,1 1 1,0-1-1,1 0 1,-1 1-1,1-1 1,1 0 0,-1 0-1,1 1 1,0-1-1,1 0 1,0 1-1,0-1 1,0 1-1,0 0 1,1 0 0,7-11-1,1 3-101,0 2 1,1-1-1,1 1 0,0 1 0,0 1 1,24-15-1,-29 20-23,0 1 0,0 0 0,0 0 0,1 1 0,-1 0 0,1 0-1,0 1 1,0 0 0,0 1 0,0 0 0,0 0 0,1 1 0,-1 0 0,9 1 0,-16 0 12,-1 0 0,1 0-1,-1 0 1,0 0 0,0 0-1,1 0 1,-1 0 0,0 1-1,0-1 1,0 0 0,0 1-1,-1-1 1,1 1 0,0-1 0,0 1-1,-1-1 1,1 1 0,-1-1-1,1 1 1,-1-1 0,0 1-1,0 0 1,0-1 0,0 1 0,0 0-1,0 1 1,-1 54 216,0-49-149,-2 12 127,-1 0-1,-1 0 0,-1-1 1,0 1-1,-15 28 1,11-26 27,1 1 0,1 0 0,-7 34 0,14-54-200,0 4 10,-1 0 0,1 0-1,0 0 1,1-1-1,0 1 1,0 0 0,2 11-1,-1-16-16,0 0 0,0-1 0,0 1 0,0 0 0,0-1 0,0 1 0,1-1 0,-1 1 0,0-1 0,1 0 0,-1 0-1,1 0 1,0 0 0,-1 0 0,1 0 0,0 0 0,-1 0 0,1 0 0,0-1 0,0 1 0,0-1 0,0 0 0,0 1 0,0-1-1,0 0 1,0 0 0,-1 0 0,1 0 0,4-1 0,17 2-17,33-4-1843,-53 3 680,1-1-1,-1 0 1,1-1-1,-1 1 1,0 0 0,1-1-1,-1 0 1,4-2-1,3-4-6870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22:23:48.3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35 8026,'0'0'8116,"12"20"-7919,40 64-88,-51-83-9,-1-1 0,0 1 0,0-1 0,1 1 0,-1 0-1,0-1 1,1 1 0,-1-1 0,0 1 0,1-1 0,-1 1 0,1-1 0,-1 0 0,1 1 0,-1-1 0,1 1 0,-1-1 0,1 0 0,-1 0 0,1 1 0,-1-1 0,1 0 0,0 0 0,-1 0 0,2 1 0,3-14 862,-5-34-911,0 39 207,0-73-244,0 80-55,34 48-324,-33-45 411,0 1 1,1-1 0,-1 0 0,0-1 0,1 1 0,-1 0 0,1 0-1,0 0 1,-1-1 0,1 1 0,0-1 0,2 2 0,-3-3 11,0 0 0,0 0 0,0-1 0,0 1 0,0 0 1,0 0-1,0-1 0,-1 1 0,1-1 0,0 1 0,0-1 0,0 1 0,-1-1 0,1 1 1,0-1-1,0 0 0,-1 1 0,1-1 0,-1 0 0,1 0 0,-1 1 0,1-1 1,-1 0-1,1 0 0,-1 0 0,0 0 0,1 0 0,-1 1 0,0-1 0,0 0 1,0 0-1,1-2 0,0-1-7,2 0 0,-1 0 0,1-1 1,-1 2-1,1-1 0,0 0 0,5-5 0,-7 9-56,-1-1 1,1 0-1,-1 1 0,1-1 0,-1 1 0,1-1 0,0 1 0,-1-1 0,1 1 0,0-1 0,-1 1 0,1 0 0,0-1 0,-1 1 0,1 0 0,0 0 0,0-1 0,-1 1 0,1 0 0,0 0 0,0 0 0,0 0 0,-1 0 0,1 0 0,0 0 0,0 0 0,0 0 0,-1 1 0,1-1 0,0 0 0,0 0 0,-1 1 0,1-1 0,0 0 0,-1 1 0,1-1 0,0 1 0,-1-1 0,1 1 0,-1-1 0,1 1 0,-1-1 0,1 1 0,-1 0 0,1-1 0,-1 1 0,1 0 0,-1-1 0,0 1 0,1 0 0,-1 0 0,0 1 0,10 22-65,8 20-1279,-6-16-3274,-10-17-475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25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9402,'0'0'7538,"29"148"-7178,-17-113-120,0-3-64,-1-3-8,1-11-40,0-2-128,-6-11-32,-6-10-4241,0-24 1408,0 5 353,0 0-1729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25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53 220 2577,'3'22'512,"1"30"1214,-4-52-1700,0 0 0,0 0 0,0 1 0,0-1 0,0 0 0,0 0 0,0 0 1,0 0-1,0 1 0,0-1 0,0 0 0,0 0 0,0 0 0,0 0 0,0 1 0,0-1 0,0 0 0,0 0 0,-1 0 0,1 0 0,0 0 0,0 1 0,0-1 0,0 0 0,0 0 0,0 0 0,-1 0 0,1 0 0,0 0 0,0 0 0,0 0 0,0 0 0,-1 0 0,1 0 0,0 1 0,0-1 0,0 0 0,0 0 0,-1 0 0,1 0 0,0 0 0,0 0 0,0 0 0,0-1 0,-1 1 0,1 0 0,0 0 0,0 0 0,0 0 0,0 0 0,-1 0 0,1 0 0,0 0 0,0 0 0,0 0 0,0 0 0,0-1 0,-1 1 0,1 0 0,0 0 0,0 0 0,-19-27 2465,13 17-1645,2 0 1,-1-1-1,1 0 0,0 0 0,1 0 0,-2-16 1,4 22-705,0 1 1,1-1 0,-1 1 0,1-1-1,0 1 1,0-1 0,1 1-1,-1-1 1,1 1 0,0 0 0,1-1-1,-1 1 1,1 0 0,-1 0-1,1 0 1,0 0 0,1 0 0,-1 0-1,5-5 1,5-1-143,-1 1 1,2 0-1,-1 1 0,1 0 0,1 1 1,-1 1-1,1 0 0,0 0 0,1 2 1,-1 0-1,1 0 0,0 1 0,0 1 1,0 1-1,25 0 0,-39 1-9,0 0 0,1 1 0,-1-1 0,0 0 0,0 0 0,0 1 0,0-1 0,0 1 0,0-1 0,0 1 1,0-1-1,-1 1 0,1 0 0,0-1 0,0 1 0,0 0 0,-1 0 0,1-1 0,0 1 0,-1 0 0,1 0 0,0 0 0,-1 0 0,1 0 0,0 2 0,7 37-1,-7-22 395,-1 0 0,-4 29 0,1-35 2,-1 1 0,0-1 0,-1-1 0,0 1 0,0-1 0,-14 21 0,9-18 26,2 1 0,0 1 0,-8 21 0,16-35-415,-1 1 1,0-1-1,1 1 0,-1-1 0,0 0 0,-1 0 0,1 1 0,0-1 1,-1 0-1,1 0 0,-1 0 0,-2 2 0,-19 2-7169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27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4537,'0'0'12928,"3"17"-12374,29 272 3490,-32-340-4180,2 0 0,9-52 0,-8 87 4,0-1 0,2 1 0,-1 0 0,2 1 0,0-1 0,1 1 0,1 0 0,0 1 0,1-1 0,12-15 0,-20 29 130,0 0 0,0 0 0,0 0 0,0 0-1,0 0 1,0 0 0,0 0 0,0 0 0,0 1 0,0-1 0,1 0 0,-1 1-1,0-1 1,1 0 0,-1 1 0,2-1 0,-2 1-4,-1 0 1,1 1-1,-1-1 1,1 0-1,0 0 0,-1 0 1,1 1-1,0-1 0,-1 0 1,1 0-1,-1 1 1,1-1-1,-1 1 0,1-1 1,-1 0-1,1 1 0,-1-1 1,1 1-1,-1-1 1,0 1-1,1-1 0,-1 1 1,0 0-1,1 0 1,10 48-157,-10-41 205,2 26 103,-1 1-1,-3 34 0,-1-11 605,2-57-729,0-1 1,0 0-1,0 1 0,0-1 1,0 1-1,0-1 1,0 0-1,0 1 0,0-1 1,0 1-1,0-1 0,0 0 1,0 1-1,0-1 1,0 0-1,0 1 0,0-1 1,0 0-1,0 1 1,1-1-1,-1 1 0,0-1 1,0 0-1,0 0 0,1 1 1,-1-1-1,0 0 1,1 1-1,-1-1 0,0 0 1,0 0-1,1 1 1,-1-1-1,0 0 0,1 0 1,-1 0-1,1 0 1,12-9 770,10-24-89,8-33-503,14-23-532,-37 75 241,25-34-616,-32 45 670,1 1-1,-1 0 1,1 0-1,0 1 1,0-1-1,0 0 1,0 0-1,0 1 1,0-1 0,1 1-1,-1 0 1,0 0-1,1 0 1,-1 0-1,1 0 1,-1 0-1,3 0 1,-4 2 25,0-1 0,0 0 0,0 1 1,0-1-1,0 1 0,0 0 0,0-1 0,0 1 0,-1-1 0,1 1 0,0 0 1,-1 0-1,1 0 0,0-1 0,-1 1 0,1 0 0,-1 0 0,1 0 1,-1 0-1,0 0 0,1 0 0,-1 0 0,1 2 0,5 24-12,4 66 421,-10-72-491,2 1-1,0-1 1,1 0 0,2 1 0,0-1 0,1-1-1,1 1 1,13 26 0,-13-35-4164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41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20 149 1304,'0'0'16963,"-13"-8"-15922,13 8-965,0 0-1,-1 0 0,1 0 0,0 0 1,0 0-1,-1 0 0,1 0 0,0 0 1,0 0-1,-1 0 0,1 0 0,0 0 1,-1 0-1,1-1 0,0 1 0,0 0 1,0 0-1,-1 0 0,1 0 0,0-1 1,0 1-1,0 0 0,-1 0 0,1-1 1,0 1-1,0 0 0,0 0 0,0-1 1,0 1-1,-1 0 0,1 0 0,0-1 1,0 1-1,0 0 0,0-1 0,0 1 1,0 0-1,0 0 0,0-1 1,0 1-1,0 0 0,0-1 0,0 1 0,55-15 57,68-29 0,-89 30-137,-1 1 1,2 2-1,0 1 1,0 1-1,1 3 1,57-5 0,-91 11 0,-1 0 0,0 0 1,1 1-1,-1-1 0,0 0 1,1 1-1,-1-1 0,0 0 1,0 1-1,1 0 0,-1-1 1,0 1-1,0 0 0,0-1 1,0 1-1,0 0 0,0 0 1,0 0-1,0 0 0,0 0 1,0 0-1,0 0 0,-1 0 1,1 1-1,0-1 0,0 2 1,1 1 4,-1 1 1,0 0-1,1 0 1,-2 0 0,1 0-1,0 0 1,-1 8-1,-1 4 29,-1-1-1,0 0 1,-1 1-1,-5 15 1,-13 23 89,-44 85 1,23-56-35,-7 13-14,25-52-36,1 2 0,-22 68 0,44-114-36,1 0 0,-1 0-1,1 0 1,-1 0 0,1 0 0,0 0 0,-1 0-1,1 0 1,0 1 0,0-1 0,0 0 0,0 0-1,0 0 1,0 0 0,0 1 0,0-1 0,1 0-1,-1 0 1,0 0 0,1 0 0,-1 0 0,0 0-1,1 0 1,0 0 0,-1 0 0,1 0 0,1 2-1,0-2-2,1 0 0,-1-1 0,1 1 0,-1-1 0,1 1-1,0-1 1,-1 0 0,1 0 0,0 0 0,3 0 0,7-1 34,36-1 49,0-3 1,-1-2-1,68-19 0,-61 13-82,-10 8-2301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42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1 159 1456,'0'0'19086,"29"-22"-19005,100-69-68,-119 85-25,1-1-1,0 2 0,1 0 0,0 0 0,-1 1 1,1 1-1,0 0 0,1 0 0,-1 1 0,0 1 0,1 0 1,-1 1-1,15 1 0,-2-1-52,75 0-271,-99 1 330,0-1 0,-1 0-1,1 0 1,0 1 0,0-1 0,0 0-1,-1 1 1,1-1 0,0 1-1,0-1 1,-1 1 0,1 0 0,-1-1-1,1 1 1,0 0 0,-1-1-1,1 1 1,-1 0 0,1 0-1,-1-1 1,0 1 0,1 0 0,-1 0-1,0 0 1,0 0 0,1-1-1,-1 1 1,0 0 0,0 0 0,0 0-1,0 0 1,0 0 0,0 0-1,0-1 1,0 1 0,-1 2 0,1 1 26,-1 1 0,0-1 1,0 0-1,0 0 1,0 0-1,0 1 1,-4 6-1,-12 14 182,-1 0 0,-30 31-1,25-30-111,-32 46-1,55-72-81,1 1 0,-1-1-1,0 0 1,1 1 0,-1-1 0,1 0-1,-1 1 1,0-1 0,1 0 0,-1 0-1,1 0 1,-1 1 0,1-1 0,-1 0-1,1 0 1,-1 0 0,1 0 0,-1 0 0,1 0-1,0 0 1,-1 0 0,1 0 0,-1 0-1,1 0 1,-1 0 0,1 0 0,-1 0-1,1-1 1,-1 1 0,1 0 0,-1 0-1,1-1 1,0 1 0,40-8-131,-10 3-71,-10 2 38,0 2 1,0 0-1,0 2 1,0 0-1,28 6 0,-44-7 152,0 1-1,0 1 1,-1-1-1,1 1 0,0-1 1,-1 1-1,1 1 1,-1-1-1,0 1 0,0-1 1,0 1-1,0 0 1,0 1-1,-1-1 0,1 1 1,-1-1-1,0 1 1,0 0-1,-1 0 0,1 1 1,-1-1-1,0 0 1,0 1-1,0-1 0,0 1 1,-1 0-1,0 0 0,1 7 1,-1-5 4,0 0 1,-1 0-1,1-1 1,-2 1-1,1 0 1,-1 0-1,0-1 1,0 1-1,-1-1 1,0 1-1,0-1 1,-4 8-1,2-7 73,-1-1-1,0 1 1,0-1-1,-1 0 1,1-1-1,-1 1 1,-1-1-1,1-1 1,-1 1 0,-7 3-1,-3 2 174,1-2 1,-2 0-1,1-1 1,-1-1-1,0 0 1,-30 4-1,8-4-402,-1-2 0,-41-2 1,58-5-1898,12-7-5172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43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3505,'0'0'14021,"0"20"-13371,-2 49-297,5 177 861,-3-244-1191,1 1 1,-1-1-1,1 0 1,-1 0-1,1 0 1,0 0-1,0 0 1,0 0-1,0 0 1,0 0-1,0 0 0,1 0 1,-1 0-1,1-1 1,-1 1-1,1-1 1,-1 1-1,1-1 1,0 1-1,0-1 1,0 0-1,0 0 1,0 0-1,0 0 1,0 0-1,0-1 0,0 1 1,0-1-1,1 1 1,-1-1-1,0 0 1,4 0-1,10 1 62,-1-2 0,0 0 0,1-1 0,14-4 0,17 0-1033,-28 3-2005,-7-3-3912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43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5113,'0'0'9081,"0"24"-7265,0-3-1426,-1 12 139,2-1 0,2 0 0,6 33 0,11 48 618,41 195 69,-59-299-1454,1 0 0,0 1 0,1-1 0,8 15 1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44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9866,'0'0'8666,"29"-23"-8643,97-71-9,-117 87-8,0 1 0,1 0 0,-1 1-1,1 0 1,0 1 0,1 0-1,-1 0 1,1 1 0,0 1 0,0 0-1,0 0 1,0 1 0,0 0 0,0 1-1,11 1 1,4 0 44,-25-1-27,0 1 0,-1 0 0,1 0 1,0-1-1,-1 1 0,1 0 0,0 0 1,-1 0-1,1 0 0,-1 0 0,0 0 1,1 0-1,-1 0 0,0 0 0,1 0 1,-1 0-1,0 0 0,0 0 0,0 0 1,0 0-1,0 0 0,0 0 0,0 0 1,0 0-1,0 0 0,-1 0 0,1 0 1,-1 2-1,-7 34 927,2-26-740,0-1-1,-1 1 1,0-1 0,-13 14 0,-19 28 205,44-51-428,0-1-1,0 1 1,0-1-1,0-1 1,1 1-1,-1-1 1,5-1-1,4-1-83,1 1 0,0 0 0,0 1 0,0 1 0,0 0 0,0 1 0,0 0 0,-1 1 0,20 6 0,-29-7 86,1 1 1,-1 0-1,1 0 0,-1 0 0,0 1 0,0-1 0,0 1 0,0 1 0,0-1 0,-1 1 0,1-1 1,-1 1-1,0 1 0,-1-1 0,1 1 0,-1-1 0,1 1 0,-1 0 0,-1 0 0,1 0 0,-1 1 1,0-1-1,0 0 0,0 1 0,-1 0 0,2 9 0,-2-8 42,-1 0-1,1 1 1,-1-1-1,0 1 1,-1-1-1,0 1 1,0-1-1,-3 8 1,3-11 35,-1 0 1,0 0 0,-1 0-1,1 0 1,-1-1 0,1 1-1,-1-1 1,0 0 0,0 0 0,-1 0-1,1 0 1,-1 0 0,1-1-1,-6 4 1,-7 3 148,-1-1 0,1 0 0,-1-2 0,0 1 0,-1-2 0,-32 6 0,7-6-551,-75-1 0,117-3 207,0-1-1,0 0 0,-1 0 1,1 0-1,0 0 0,0-1 0,0 1 1,0 0-1,0 0 0,0-1 0,0 1 1,0 0-1,1-1 0,-1 1 1,0-1-1,0 1 0,0-1 0,-1-1 1,-2-13-6562,4 5-136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44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35 123 2993,'0'0'11159,"4"14"-10923,2 4-175,-4-12-36,1 1 0,-1 0 0,0 0 0,-1 0-1,0 0 1,0 0 0,0 0 0,-1 8-1,0-14 382,0-4 175,1-5-361,-1 0 0,0 0-1,-1 0 1,0 0 0,0 0-1,-1 0 1,1 0 0,-2 1-1,1-1 1,-1 1 0,0-1-1,-1 1 1,0 0 0,0 0-1,0 1 1,-1-1 0,-10-10 0,15 17-184,-1 0 1,1 0 0,0 0 0,-1-1 0,1 1 0,0 0-1,0 0 1,-1-1 0,1 1 0,0 0 0,-1-1-1,1 1 1,0 0 0,0-1 0,0 1 0,0-1 0,-1 1-1,1 0 1,0-1 0,0 1 0,0 0 0,0-1 0,0 1-1,0-1 1,0 1 0,0-1 0,0 1 0,0 0 0,0-1-1,0 1 1,0-1 0,1 1 0,13-7 403,38 1-600,-27 4 277,81-19-216,-69 11-303,0 3-1,1 1 0,44-1 0,-82 7 398,1 1 1,0 0-1,-1-1 0,1 1 1,0 0-1,-1 0 0,1-1 1,-1 1-1,0 0 0,1 0 1,-1 0-1,1-1 0,-1 1 1,0 0-1,0 0 0,0 0 1,1 0-1,-1 0 0,0 0 0,0 0 1,0 0-1,0 0 0,-1 1 1,1 35 256,0-27-86,-4 33 387,-2-1 1,-1 1-1,-2-2 1,-29 80 0,14-45-14,-33 149 420,51-185-4488,4-10-3899,2-55 613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8T02:13:45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8410,'0'0'11706,"94"-8"-11346,-41 3-216,0-3-24,6-2 16,-6-1-136,0 0-928,-6 3-1552,-17 6-2393,-7 2-2833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C230-AF58-7006-C3B1-60D79707A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214B8-60E2-863F-C911-91E80E486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0E0B6-20DF-4D6D-8724-16D5FE658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9261-5743-479F-AB9F-C2433688131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576AD-938C-424D-3DA5-44A4408C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A38F3-4E15-5670-7DDC-84CD04AB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3518-A0EA-4E5C-BB2E-A7050B33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8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C923A-331D-8FF7-6AA5-05E839A3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9EDD5-F5EB-B9CA-F304-75CF0FE4A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26B2C-182D-B38C-BBF6-E178AC6B2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9261-5743-479F-AB9F-C2433688131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5AFE0-C34B-D813-D793-0D8B1B639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7605B-4543-E162-64E7-CCE2D72D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3518-A0EA-4E5C-BB2E-A7050B33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5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992AEA-0371-7E50-10C0-420C38418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520A8-0E3F-C9D5-8D77-6883238C1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E1B17-A90E-FB5F-8A2E-E44653E18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9261-5743-479F-AB9F-C2433688131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F1FA3-C90B-6240-4D06-7B1FF494E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B9624-ABD1-1F74-B27C-562EC506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3518-A0EA-4E5C-BB2E-A7050B33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3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84B5-B02C-9E54-9186-94983FA90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17EDA-D95F-6CFE-9743-DB2D3503F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0AFE9-16A7-B048-AA34-C8EF8E07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9261-5743-479F-AB9F-C2433688131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A7021-D38E-4EF6-423A-BC81D58D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94FC-2949-8397-2D4A-A58C6EF3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3518-A0EA-4E5C-BB2E-A7050B33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9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96CCC-5A89-6395-02F7-6291B89F2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63BB8-CA7B-E328-C56F-22888C162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75263-3E45-2E33-9993-45D54E77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9261-5743-479F-AB9F-C2433688131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43437-219A-24C9-3B55-4E1415B57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4A320-D8B4-523E-2E21-4A0E68CDF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3518-A0EA-4E5C-BB2E-A7050B33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0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53D2-3325-0A62-42D2-6A8D48480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A8BCD-16F4-95FF-242A-157AADACB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27300-0536-9E44-4A4A-A71A5F173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495B6-195B-0AEB-1A33-602376F3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9261-5743-479F-AB9F-C2433688131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D7312-1496-F97A-C9DD-7178AD2B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9BF11-5346-77B3-70A2-12270855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3518-A0EA-4E5C-BB2E-A7050B33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1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36ABB-4FA0-D539-30B4-AD90D5A8F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E3B93-8C79-A54F-92ED-65583E2F2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463EC-9274-6F9F-053D-5BF48D9E4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79D495-372E-BFE9-F741-F6FAF8690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664A5F-34B4-1F3A-8F22-25AA453A35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C98FC7-F1BE-E0E3-2380-011D0B452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9261-5743-479F-AB9F-C2433688131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54A0AF-4FAD-D649-4164-8A671449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BF2702-DE9B-434F-B865-A50FA83A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3518-A0EA-4E5C-BB2E-A7050B33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2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FEC1-F2CE-70A8-E01B-8AA99DD0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3EDB36-F61E-EA84-CF96-BC1B4006C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9261-5743-479F-AB9F-C2433688131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2D18E-20E4-A56B-6563-616A5CD8E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A9E6C-222A-1D33-F7B7-621BA14F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3518-A0EA-4E5C-BB2E-A7050B33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5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19D67-5E3C-8797-EE8F-0645CBE67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9261-5743-479F-AB9F-C2433688131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0A4CAC-5F47-EADE-6361-773F1E72D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43C0B-FCCE-4B50-C57F-8E694B2D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3518-A0EA-4E5C-BB2E-A7050B33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5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D5735-3D3F-1B89-2BAB-0B4B3B048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FF66D-D269-5B2D-3B5F-143CA71B3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90452-D336-9946-D9BC-14B02430D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07D1C-F302-B906-741F-9665C705C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9261-5743-479F-AB9F-C2433688131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18648-2EDD-142E-4A43-E59E7A46D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211A2-50A1-5F75-44A8-C0E1A7A0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3518-A0EA-4E5C-BB2E-A7050B33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1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ADA99-12E6-D4BD-E7BC-3723E368B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C3822F-09F6-4BA6-BA0A-D89F3494F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A0999-478E-7A59-58B2-AF4A64F4A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42854-6197-1360-D45F-B4F73D6DA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9261-5743-479F-AB9F-C2433688131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8B1B8-80A2-73AA-1476-724E8E759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E391D-417C-075E-4319-12085526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43518-A0EA-4E5C-BB2E-A7050B33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9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7D50F-C875-A179-12D4-1B5FC0361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1F464-0256-E9AF-8D44-A0B0E27C6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51561-7B49-2903-33CC-88E9ADF8D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F9261-5743-479F-AB9F-C2433688131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AEEDE-E7DF-CB1F-799C-DD2C0C827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3BA5A-03E5-3F07-8C65-0E52BE086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43518-A0EA-4E5C-BB2E-A7050B33E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7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5" Type="http://schemas.openxmlformats.org/officeDocument/2006/relationships/customXml" Target="../ink/ink104.xml"/><Relationship Id="rId63" Type="http://schemas.openxmlformats.org/officeDocument/2006/relationships/customXml" Target="../ink/ink108.xml"/><Relationship Id="rId68" Type="http://schemas.openxmlformats.org/officeDocument/2006/relationships/image" Target="../media/image3810.png"/><Relationship Id="rId76" Type="http://schemas.openxmlformats.org/officeDocument/2006/relationships/image" Target="../media/image4210.png"/><Relationship Id="rId59" Type="http://schemas.openxmlformats.org/officeDocument/2006/relationships/customXml" Target="../ink/ink106.xml"/><Relationship Id="rId67" Type="http://schemas.openxmlformats.org/officeDocument/2006/relationships/customXml" Target="../ink/ink110.xml"/><Relationship Id="rId71" Type="http://schemas.openxmlformats.org/officeDocument/2006/relationships/customXml" Target="../ink/ink112.xml"/><Relationship Id="rId2" Type="http://schemas.openxmlformats.org/officeDocument/2006/relationships/customXml" Target="../ink/ink102.xml"/><Relationship Id="rId54" Type="http://schemas.openxmlformats.org/officeDocument/2006/relationships/image" Target="../media/image3111.png"/><Relationship Id="rId62" Type="http://schemas.openxmlformats.org/officeDocument/2006/relationships/image" Target="../media/image3511.png"/><Relationship Id="rId70" Type="http://schemas.openxmlformats.org/officeDocument/2006/relationships/image" Target="../media/image3910.png"/><Relationship Id="rId75" Type="http://schemas.openxmlformats.org/officeDocument/2006/relationships/customXml" Target="../ink/ink114.xml"/><Relationship Id="rId83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53" Type="http://schemas.openxmlformats.org/officeDocument/2006/relationships/customXml" Target="../ink/ink103.xml"/><Relationship Id="rId58" Type="http://schemas.openxmlformats.org/officeDocument/2006/relationships/image" Target="../media/image3311.png"/><Relationship Id="rId66" Type="http://schemas.openxmlformats.org/officeDocument/2006/relationships/image" Target="../media/image3710.png"/><Relationship Id="rId74" Type="http://schemas.openxmlformats.org/officeDocument/2006/relationships/image" Target="../media/image4110.png"/><Relationship Id="rId79" Type="http://schemas.openxmlformats.org/officeDocument/2006/relationships/customXml" Target="../ink/ink116.xml"/><Relationship Id="rId57" Type="http://schemas.openxmlformats.org/officeDocument/2006/relationships/customXml" Target="../ink/ink105.xml"/><Relationship Id="rId61" Type="http://schemas.openxmlformats.org/officeDocument/2006/relationships/customXml" Target="../ink/ink107.xml"/><Relationship Id="rId82" Type="http://schemas.openxmlformats.org/officeDocument/2006/relationships/image" Target="../media/image4510.png"/><Relationship Id="rId52" Type="http://schemas.openxmlformats.org/officeDocument/2006/relationships/image" Target="../media/image3011.png"/><Relationship Id="rId60" Type="http://schemas.openxmlformats.org/officeDocument/2006/relationships/image" Target="../media/image3411.png"/><Relationship Id="rId65" Type="http://schemas.openxmlformats.org/officeDocument/2006/relationships/customXml" Target="../ink/ink109.xml"/><Relationship Id="rId73" Type="http://schemas.openxmlformats.org/officeDocument/2006/relationships/customXml" Target="../ink/ink113.xml"/><Relationship Id="rId78" Type="http://schemas.openxmlformats.org/officeDocument/2006/relationships/image" Target="../media/image4310.png"/><Relationship Id="rId81" Type="http://schemas.openxmlformats.org/officeDocument/2006/relationships/customXml" Target="../ink/ink117.xml"/><Relationship Id="rId56" Type="http://schemas.openxmlformats.org/officeDocument/2006/relationships/image" Target="../media/image3211.png"/><Relationship Id="rId64" Type="http://schemas.openxmlformats.org/officeDocument/2006/relationships/image" Target="../media/image3611.png"/><Relationship Id="rId69" Type="http://schemas.openxmlformats.org/officeDocument/2006/relationships/customXml" Target="../ink/ink111.xml"/><Relationship Id="rId77" Type="http://schemas.openxmlformats.org/officeDocument/2006/relationships/customXml" Target="../ink/ink115.xml"/><Relationship Id="rId72" Type="http://schemas.openxmlformats.org/officeDocument/2006/relationships/image" Target="../media/image4010.png"/><Relationship Id="rId80" Type="http://schemas.openxmlformats.org/officeDocument/2006/relationships/image" Target="../media/image44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910.png"/><Relationship Id="rId299" Type="http://schemas.openxmlformats.org/officeDocument/2006/relationships/customXml" Target="../ink/ink267.xml"/><Relationship Id="rId21" Type="http://schemas.openxmlformats.org/officeDocument/2006/relationships/image" Target="../media/image1510.png"/><Relationship Id="rId63" Type="http://schemas.openxmlformats.org/officeDocument/2006/relationships/image" Target="../media/image5210.png"/><Relationship Id="rId159" Type="http://schemas.openxmlformats.org/officeDocument/2006/relationships/image" Target="../media/image1000.png"/><Relationship Id="rId324" Type="http://schemas.openxmlformats.org/officeDocument/2006/relationships/image" Target="../media/image182.png"/><Relationship Id="rId366" Type="http://schemas.openxmlformats.org/officeDocument/2006/relationships/image" Target="../media/image203.png"/><Relationship Id="rId170" Type="http://schemas.openxmlformats.org/officeDocument/2006/relationships/customXml" Target="../ink/ink202.xml"/><Relationship Id="rId226" Type="http://schemas.openxmlformats.org/officeDocument/2006/relationships/image" Target="../media/image133.png"/><Relationship Id="rId433" Type="http://schemas.openxmlformats.org/officeDocument/2006/relationships/customXml" Target="../ink/ink335.xml"/><Relationship Id="rId268" Type="http://schemas.openxmlformats.org/officeDocument/2006/relationships/image" Target="../media/image154.png"/><Relationship Id="rId32" Type="http://schemas.openxmlformats.org/officeDocument/2006/relationships/customXml" Target="../ink/ink133.xml"/><Relationship Id="rId74" Type="http://schemas.openxmlformats.org/officeDocument/2006/relationships/customXml" Target="../ink/ink154.xml"/><Relationship Id="rId128" Type="http://schemas.openxmlformats.org/officeDocument/2006/relationships/customXml" Target="../ink/ink181.xml"/><Relationship Id="rId335" Type="http://schemas.openxmlformats.org/officeDocument/2006/relationships/customXml" Target="../ink/ink285.xml"/><Relationship Id="rId377" Type="http://schemas.openxmlformats.org/officeDocument/2006/relationships/customXml" Target="../ink/ink306.xml"/><Relationship Id="rId5" Type="http://schemas.openxmlformats.org/officeDocument/2006/relationships/image" Target="../media/image7100.png"/><Relationship Id="rId181" Type="http://schemas.openxmlformats.org/officeDocument/2006/relationships/image" Target="../media/image111.png"/><Relationship Id="rId237" Type="http://schemas.openxmlformats.org/officeDocument/2006/relationships/customXml" Target="../ink/ink236.xml"/><Relationship Id="rId402" Type="http://schemas.openxmlformats.org/officeDocument/2006/relationships/image" Target="../media/image220.png"/><Relationship Id="rId279" Type="http://schemas.openxmlformats.org/officeDocument/2006/relationships/customXml" Target="../ink/ink257.xml"/><Relationship Id="rId444" Type="http://schemas.openxmlformats.org/officeDocument/2006/relationships/image" Target="../media/image241.png"/><Relationship Id="rId43" Type="http://schemas.openxmlformats.org/officeDocument/2006/relationships/image" Target="../media/image2611.png"/><Relationship Id="rId139" Type="http://schemas.openxmlformats.org/officeDocument/2006/relationships/image" Target="../media/image900.png"/><Relationship Id="rId290" Type="http://schemas.openxmlformats.org/officeDocument/2006/relationships/image" Target="../media/image165.png"/><Relationship Id="rId304" Type="http://schemas.openxmlformats.org/officeDocument/2006/relationships/image" Target="../media/image172.png"/><Relationship Id="rId346" Type="http://schemas.openxmlformats.org/officeDocument/2006/relationships/image" Target="../media/image193.png"/><Relationship Id="rId388" Type="http://schemas.openxmlformats.org/officeDocument/2006/relationships/customXml" Target="../ink/ink312.xml"/><Relationship Id="rId85" Type="http://schemas.openxmlformats.org/officeDocument/2006/relationships/image" Target="../media/image6310.png"/><Relationship Id="rId150" Type="http://schemas.openxmlformats.org/officeDocument/2006/relationships/customXml" Target="../ink/ink192.xml"/><Relationship Id="rId192" Type="http://schemas.openxmlformats.org/officeDocument/2006/relationships/image" Target="../media/image116.png"/><Relationship Id="rId206" Type="http://schemas.openxmlformats.org/officeDocument/2006/relationships/image" Target="../media/image123.png"/><Relationship Id="rId413" Type="http://schemas.openxmlformats.org/officeDocument/2006/relationships/customXml" Target="../ink/ink325.xml"/><Relationship Id="rId248" Type="http://schemas.openxmlformats.org/officeDocument/2006/relationships/image" Target="../media/image144.png"/><Relationship Id="rId455" Type="http://schemas.openxmlformats.org/officeDocument/2006/relationships/customXml" Target="../ink/ink346.xml"/><Relationship Id="rId12" Type="http://schemas.openxmlformats.org/officeDocument/2006/relationships/customXml" Target="../ink/ink123.xml"/><Relationship Id="rId108" Type="http://schemas.openxmlformats.org/officeDocument/2006/relationships/customXml" Target="../ink/ink171.xml"/><Relationship Id="rId315" Type="http://schemas.openxmlformats.org/officeDocument/2006/relationships/customXml" Target="../ink/ink275.xml"/><Relationship Id="rId357" Type="http://schemas.openxmlformats.org/officeDocument/2006/relationships/customXml" Target="../ink/ink296.xml"/><Relationship Id="rId54" Type="http://schemas.openxmlformats.org/officeDocument/2006/relationships/customXml" Target="../ink/ink144.xml"/><Relationship Id="rId96" Type="http://schemas.openxmlformats.org/officeDocument/2006/relationships/customXml" Target="../ink/ink165.xml"/><Relationship Id="rId161" Type="http://schemas.openxmlformats.org/officeDocument/2006/relationships/image" Target="../media/image1011.png"/><Relationship Id="rId217" Type="http://schemas.openxmlformats.org/officeDocument/2006/relationships/customXml" Target="../ink/ink226.xml"/><Relationship Id="rId399" Type="http://schemas.openxmlformats.org/officeDocument/2006/relationships/customXml" Target="../ink/ink318.xml"/><Relationship Id="rId259" Type="http://schemas.openxmlformats.org/officeDocument/2006/relationships/customXml" Target="../ink/ink247.xml"/><Relationship Id="rId424" Type="http://schemas.openxmlformats.org/officeDocument/2006/relationships/image" Target="../media/image231.png"/><Relationship Id="rId23" Type="http://schemas.openxmlformats.org/officeDocument/2006/relationships/image" Target="../media/image1610.png"/><Relationship Id="rId119" Type="http://schemas.openxmlformats.org/officeDocument/2006/relationships/image" Target="../media/image8010.png"/><Relationship Id="rId270" Type="http://schemas.openxmlformats.org/officeDocument/2006/relationships/image" Target="../media/image155.png"/><Relationship Id="rId326" Type="http://schemas.openxmlformats.org/officeDocument/2006/relationships/image" Target="../media/image183.png"/><Relationship Id="rId65" Type="http://schemas.openxmlformats.org/officeDocument/2006/relationships/image" Target="../media/image5310.png"/><Relationship Id="rId130" Type="http://schemas.openxmlformats.org/officeDocument/2006/relationships/customXml" Target="../ink/ink182.xml"/><Relationship Id="rId368" Type="http://schemas.openxmlformats.org/officeDocument/2006/relationships/image" Target="../media/image204.png"/><Relationship Id="rId172" Type="http://schemas.openxmlformats.org/officeDocument/2006/relationships/customXml" Target="../ink/ink203.xml"/><Relationship Id="rId228" Type="http://schemas.openxmlformats.org/officeDocument/2006/relationships/image" Target="../media/image134.png"/><Relationship Id="rId435" Type="http://schemas.openxmlformats.org/officeDocument/2006/relationships/customXml" Target="../ink/ink336.xml"/><Relationship Id="rId281" Type="http://schemas.openxmlformats.org/officeDocument/2006/relationships/customXml" Target="../ink/ink258.xml"/><Relationship Id="rId337" Type="http://schemas.openxmlformats.org/officeDocument/2006/relationships/customXml" Target="../ink/ink286.xml"/><Relationship Id="rId34" Type="http://schemas.openxmlformats.org/officeDocument/2006/relationships/customXml" Target="../ink/ink134.xml"/><Relationship Id="rId76" Type="http://schemas.openxmlformats.org/officeDocument/2006/relationships/customXml" Target="../ink/ink155.xml"/><Relationship Id="rId141" Type="http://schemas.openxmlformats.org/officeDocument/2006/relationships/image" Target="../media/image911.png"/><Relationship Id="rId379" Type="http://schemas.openxmlformats.org/officeDocument/2006/relationships/image" Target="../media/image209.png"/><Relationship Id="rId7" Type="http://schemas.openxmlformats.org/officeDocument/2006/relationships/image" Target="../media/image855.png"/><Relationship Id="rId183" Type="http://schemas.openxmlformats.org/officeDocument/2006/relationships/image" Target="../media/image112.png"/><Relationship Id="rId239" Type="http://schemas.openxmlformats.org/officeDocument/2006/relationships/customXml" Target="../ink/ink237.xml"/><Relationship Id="rId390" Type="http://schemas.openxmlformats.org/officeDocument/2006/relationships/image" Target="../media/image214.png"/><Relationship Id="rId404" Type="http://schemas.openxmlformats.org/officeDocument/2006/relationships/image" Target="../media/image221.png"/><Relationship Id="rId446" Type="http://schemas.openxmlformats.org/officeDocument/2006/relationships/image" Target="../media/image242.png"/><Relationship Id="rId250" Type="http://schemas.openxmlformats.org/officeDocument/2006/relationships/image" Target="../media/image145.png"/><Relationship Id="rId292" Type="http://schemas.openxmlformats.org/officeDocument/2006/relationships/image" Target="../media/image166.png"/><Relationship Id="rId306" Type="http://schemas.openxmlformats.org/officeDocument/2006/relationships/image" Target="../media/image173.png"/><Relationship Id="rId45" Type="http://schemas.openxmlformats.org/officeDocument/2006/relationships/image" Target="../media/image2711.png"/><Relationship Id="rId87" Type="http://schemas.openxmlformats.org/officeDocument/2006/relationships/image" Target="../media/image6410.png"/><Relationship Id="rId110" Type="http://schemas.openxmlformats.org/officeDocument/2006/relationships/customXml" Target="../ink/ink172.xml"/><Relationship Id="rId348" Type="http://schemas.openxmlformats.org/officeDocument/2006/relationships/image" Target="../media/image194.png"/><Relationship Id="rId152" Type="http://schemas.openxmlformats.org/officeDocument/2006/relationships/customXml" Target="../ink/ink193.xml"/><Relationship Id="rId194" Type="http://schemas.openxmlformats.org/officeDocument/2006/relationships/image" Target="../media/image117.png"/><Relationship Id="rId208" Type="http://schemas.openxmlformats.org/officeDocument/2006/relationships/image" Target="../media/image124.png"/><Relationship Id="rId415" Type="http://schemas.openxmlformats.org/officeDocument/2006/relationships/customXml" Target="../ink/ink326.xml"/><Relationship Id="rId261" Type="http://schemas.openxmlformats.org/officeDocument/2006/relationships/customXml" Target="../ink/ink248.xml"/><Relationship Id="rId14" Type="http://schemas.openxmlformats.org/officeDocument/2006/relationships/customXml" Target="../ink/ink124.xml"/><Relationship Id="rId56" Type="http://schemas.openxmlformats.org/officeDocument/2006/relationships/customXml" Target="../ink/ink145.xml"/><Relationship Id="rId317" Type="http://schemas.openxmlformats.org/officeDocument/2006/relationships/customXml" Target="../ink/ink276.xml"/><Relationship Id="rId359" Type="http://schemas.openxmlformats.org/officeDocument/2006/relationships/customXml" Target="../ink/ink297.xml"/><Relationship Id="rId98" Type="http://schemas.openxmlformats.org/officeDocument/2006/relationships/customXml" Target="../ink/ink166.xml"/><Relationship Id="rId121" Type="http://schemas.openxmlformats.org/officeDocument/2006/relationships/image" Target="../media/image8110.png"/><Relationship Id="rId163" Type="http://schemas.openxmlformats.org/officeDocument/2006/relationships/image" Target="../media/image1020.png"/><Relationship Id="rId219" Type="http://schemas.openxmlformats.org/officeDocument/2006/relationships/customXml" Target="../ink/ink227.xml"/><Relationship Id="rId370" Type="http://schemas.openxmlformats.org/officeDocument/2006/relationships/image" Target="../media/image205.png"/><Relationship Id="rId426" Type="http://schemas.openxmlformats.org/officeDocument/2006/relationships/image" Target="../media/image232.png"/><Relationship Id="rId230" Type="http://schemas.openxmlformats.org/officeDocument/2006/relationships/image" Target="../media/image135.png"/><Relationship Id="rId25" Type="http://schemas.openxmlformats.org/officeDocument/2006/relationships/image" Target="../media/image1710.png"/><Relationship Id="rId67" Type="http://schemas.openxmlformats.org/officeDocument/2006/relationships/image" Target="../media/image5410.png"/><Relationship Id="rId272" Type="http://schemas.openxmlformats.org/officeDocument/2006/relationships/image" Target="../media/image156.png"/><Relationship Id="rId328" Type="http://schemas.openxmlformats.org/officeDocument/2006/relationships/image" Target="../media/image184.png"/><Relationship Id="rId132" Type="http://schemas.openxmlformats.org/officeDocument/2006/relationships/customXml" Target="../ink/ink183.xml"/><Relationship Id="rId174" Type="http://schemas.openxmlformats.org/officeDocument/2006/relationships/customXml" Target="../ink/ink204.xml"/><Relationship Id="rId381" Type="http://schemas.openxmlformats.org/officeDocument/2006/relationships/image" Target="../media/image210.png"/><Relationship Id="rId241" Type="http://schemas.openxmlformats.org/officeDocument/2006/relationships/customXml" Target="../ink/ink238.xml"/><Relationship Id="rId437" Type="http://schemas.openxmlformats.org/officeDocument/2006/relationships/customXml" Target="../ink/ink337.xml"/><Relationship Id="rId36" Type="http://schemas.openxmlformats.org/officeDocument/2006/relationships/customXml" Target="../ink/ink135.xml"/><Relationship Id="rId283" Type="http://schemas.openxmlformats.org/officeDocument/2006/relationships/customXml" Target="../ink/ink259.xml"/><Relationship Id="rId339" Type="http://schemas.openxmlformats.org/officeDocument/2006/relationships/customXml" Target="../ink/ink287.xml"/><Relationship Id="rId78" Type="http://schemas.openxmlformats.org/officeDocument/2006/relationships/customXml" Target="../ink/ink156.xml"/><Relationship Id="rId101" Type="http://schemas.openxmlformats.org/officeDocument/2006/relationships/image" Target="../media/image7110.png"/><Relationship Id="rId143" Type="http://schemas.openxmlformats.org/officeDocument/2006/relationships/image" Target="../media/image920.png"/><Relationship Id="rId185" Type="http://schemas.openxmlformats.org/officeDocument/2006/relationships/customXml" Target="../ink/ink210.xml"/><Relationship Id="rId350" Type="http://schemas.openxmlformats.org/officeDocument/2006/relationships/image" Target="../media/image195.png"/><Relationship Id="rId406" Type="http://schemas.openxmlformats.org/officeDocument/2006/relationships/image" Target="../media/image222.png"/><Relationship Id="rId9" Type="http://schemas.openxmlformats.org/officeDocument/2006/relationships/image" Target="../media/image910.png"/><Relationship Id="rId210" Type="http://schemas.openxmlformats.org/officeDocument/2006/relationships/image" Target="../media/image125.png"/><Relationship Id="rId392" Type="http://schemas.openxmlformats.org/officeDocument/2006/relationships/image" Target="../media/image215.png"/><Relationship Id="rId448" Type="http://schemas.openxmlformats.org/officeDocument/2006/relationships/image" Target="../media/image243.png"/><Relationship Id="rId252" Type="http://schemas.openxmlformats.org/officeDocument/2006/relationships/image" Target="../media/image146.png"/><Relationship Id="rId294" Type="http://schemas.openxmlformats.org/officeDocument/2006/relationships/image" Target="../media/image167.png"/><Relationship Id="rId308" Type="http://schemas.openxmlformats.org/officeDocument/2006/relationships/image" Target="../media/image174.png"/><Relationship Id="rId47" Type="http://schemas.openxmlformats.org/officeDocument/2006/relationships/image" Target="../media/image2811.png"/><Relationship Id="rId89" Type="http://schemas.openxmlformats.org/officeDocument/2006/relationships/image" Target="../media/image6510.png"/><Relationship Id="rId112" Type="http://schemas.openxmlformats.org/officeDocument/2006/relationships/customXml" Target="../ink/ink173.xml"/><Relationship Id="rId154" Type="http://schemas.openxmlformats.org/officeDocument/2006/relationships/customXml" Target="../ink/ink194.xml"/><Relationship Id="rId361" Type="http://schemas.openxmlformats.org/officeDocument/2006/relationships/customXml" Target="../ink/ink298.xml"/><Relationship Id="rId196" Type="http://schemas.openxmlformats.org/officeDocument/2006/relationships/image" Target="../media/image118.png"/><Relationship Id="rId417" Type="http://schemas.openxmlformats.org/officeDocument/2006/relationships/customXml" Target="../ink/ink327.xml"/><Relationship Id="rId16" Type="http://schemas.openxmlformats.org/officeDocument/2006/relationships/customXml" Target="../ink/ink125.xml"/><Relationship Id="rId221" Type="http://schemas.openxmlformats.org/officeDocument/2006/relationships/customXml" Target="../ink/ink228.xml"/><Relationship Id="rId263" Type="http://schemas.openxmlformats.org/officeDocument/2006/relationships/customXml" Target="../ink/ink249.xml"/><Relationship Id="rId319" Type="http://schemas.openxmlformats.org/officeDocument/2006/relationships/customXml" Target="../ink/ink277.xml"/><Relationship Id="rId58" Type="http://schemas.openxmlformats.org/officeDocument/2006/relationships/customXml" Target="../ink/ink146.xml"/><Relationship Id="rId123" Type="http://schemas.openxmlformats.org/officeDocument/2006/relationships/image" Target="../media/image8210.png"/><Relationship Id="rId330" Type="http://schemas.openxmlformats.org/officeDocument/2006/relationships/image" Target="../media/image185.png"/><Relationship Id="rId165" Type="http://schemas.openxmlformats.org/officeDocument/2006/relationships/image" Target="../media/image1030.png"/><Relationship Id="rId372" Type="http://schemas.openxmlformats.org/officeDocument/2006/relationships/image" Target="../media/image206.png"/><Relationship Id="rId428" Type="http://schemas.openxmlformats.org/officeDocument/2006/relationships/image" Target="../media/image233.png"/><Relationship Id="rId232" Type="http://schemas.openxmlformats.org/officeDocument/2006/relationships/image" Target="../media/image136.png"/><Relationship Id="rId274" Type="http://schemas.openxmlformats.org/officeDocument/2006/relationships/image" Target="../media/image157.png"/><Relationship Id="rId27" Type="http://schemas.openxmlformats.org/officeDocument/2006/relationships/image" Target="../media/image1810.png"/><Relationship Id="rId69" Type="http://schemas.openxmlformats.org/officeDocument/2006/relationships/image" Target="../media/image5510.png"/><Relationship Id="rId134" Type="http://schemas.openxmlformats.org/officeDocument/2006/relationships/customXml" Target="../ink/ink184.xml"/><Relationship Id="rId80" Type="http://schemas.openxmlformats.org/officeDocument/2006/relationships/customXml" Target="../ink/ink157.xml"/><Relationship Id="rId176" Type="http://schemas.openxmlformats.org/officeDocument/2006/relationships/customXml" Target="../ink/ink205.xml"/><Relationship Id="rId341" Type="http://schemas.openxmlformats.org/officeDocument/2006/relationships/customXml" Target="../ink/ink288.xml"/><Relationship Id="rId383" Type="http://schemas.openxmlformats.org/officeDocument/2006/relationships/image" Target="../media/image211.png"/><Relationship Id="rId439" Type="http://schemas.openxmlformats.org/officeDocument/2006/relationships/customXml" Target="../ink/ink338.xml"/><Relationship Id="rId201" Type="http://schemas.openxmlformats.org/officeDocument/2006/relationships/customXml" Target="../ink/ink218.xml"/><Relationship Id="rId243" Type="http://schemas.openxmlformats.org/officeDocument/2006/relationships/customXml" Target="../ink/ink239.xml"/><Relationship Id="rId285" Type="http://schemas.openxmlformats.org/officeDocument/2006/relationships/customXml" Target="../ink/ink260.xml"/><Relationship Id="rId450" Type="http://schemas.openxmlformats.org/officeDocument/2006/relationships/image" Target="../media/image244.png"/><Relationship Id="rId38" Type="http://schemas.openxmlformats.org/officeDocument/2006/relationships/customXml" Target="../ink/ink136.xml"/><Relationship Id="rId103" Type="http://schemas.openxmlformats.org/officeDocument/2006/relationships/image" Target="../media/image7210.png"/><Relationship Id="rId310" Type="http://schemas.openxmlformats.org/officeDocument/2006/relationships/image" Target="../media/image175.png"/><Relationship Id="rId91" Type="http://schemas.openxmlformats.org/officeDocument/2006/relationships/image" Target="../media/image6610.png"/><Relationship Id="rId145" Type="http://schemas.openxmlformats.org/officeDocument/2006/relationships/image" Target="../media/image930.png"/><Relationship Id="rId187" Type="http://schemas.openxmlformats.org/officeDocument/2006/relationships/customXml" Target="../ink/ink211.xml"/><Relationship Id="rId352" Type="http://schemas.openxmlformats.org/officeDocument/2006/relationships/image" Target="../media/image196.png"/><Relationship Id="rId394" Type="http://schemas.openxmlformats.org/officeDocument/2006/relationships/image" Target="../media/image216.png"/><Relationship Id="rId408" Type="http://schemas.openxmlformats.org/officeDocument/2006/relationships/image" Target="../media/image223.png"/><Relationship Id="rId212" Type="http://schemas.openxmlformats.org/officeDocument/2006/relationships/image" Target="../media/image126.png"/><Relationship Id="rId254" Type="http://schemas.openxmlformats.org/officeDocument/2006/relationships/image" Target="../media/image147.png"/><Relationship Id="rId49" Type="http://schemas.openxmlformats.org/officeDocument/2006/relationships/image" Target="../media/image2911.png"/><Relationship Id="rId114" Type="http://schemas.openxmlformats.org/officeDocument/2006/relationships/customXml" Target="../ink/ink174.xml"/><Relationship Id="rId296" Type="http://schemas.openxmlformats.org/officeDocument/2006/relationships/image" Target="../media/image168.png"/><Relationship Id="rId60" Type="http://schemas.openxmlformats.org/officeDocument/2006/relationships/customXml" Target="../ink/ink147.xml"/><Relationship Id="rId156" Type="http://schemas.openxmlformats.org/officeDocument/2006/relationships/customXml" Target="../ink/ink195.xml"/><Relationship Id="rId198" Type="http://schemas.openxmlformats.org/officeDocument/2006/relationships/image" Target="../media/image119.png"/><Relationship Id="rId321" Type="http://schemas.openxmlformats.org/officeDocument/2006/relationships/customXml" Target="../ink/ink278.xml"/><Relationship Id="rId363" Type="http://schemas.openxmlformats.org/officeDocument/2006/relationships/customXml" Target="../ink/ink299.xml"/><Relationship Id="rId419" Type="http://schemas.openxmlformats.org/officeDocument/2006/relationships/customXml" Target="../ink/ink328.xml"/><Relationship Id="rId223" Type="http://schemas.openxmlformats.org/officeDocument/2006/relationships/customXml" Target="../ink/ink229.xml"/><Relationship Id="rId430" Type="http://schemas.openxmlformats.org/officeDocument/2006/relationships/image" Target="../media/image234.png"/><Relationship Id="rId18" Type="http://schemas.openxmlformats.org/officeDocument/2006/relationships/customXml" Target="../ink/ink126.xml"/><Relationship Id="rId265" Type="http://schemas.openxmlformats.org/officeDocument/2006/relationships/customXml" Target="../ink/ink250.xml"/><Relationship Id="rId125" Type="http://schemas.openxmlformats.org/officeDocument/2006/relationships/image" Target="../media/image8310.png"/><Relationship Id="rId167" Type="http://schemas.openxmlformats.org/officeDocument/2006/relationships/image" Target="../media/image1040.png"/><Relationship Id="rId332" Type="http://schemas.openxmlformats.org/officeDocument/2006/relationships/image" Target="../media/image186.png"/><Relationship Id="rId374" Type="http://schemas.openxmlformats.org/officeDocument/2006/relationships/image" Target="../media/image207.png"/><Relationship Id="rId71" Type="http://schemas.openxmlformats.org/officeDocument/2006/relationships/image" Target="../media/image5610.png"/><Relationship Id="rId92" Type="http://schemas.openxmlformats.org/officeDocument/2006/relationships/customXml" Target="../ink/ink163.xml"/><Relationship Id="rId213" Type="http://schemas.openxmlformats.org/officeDocument/2006/relationships/customXml" Target="../ink/ink224.xml"/><Relationship Id="rId234" Type="http://schemas.openxmlformats.org/officeDocument/2006/relationships/image" Target="../media/image137.png"/><Relationship Id="rId420" Type="http://schemas.openxmlformats.org/officeDocument/2006/relationships/image" Target="../media/image229.png"/><Relationship Id="rId2" Type="http://schemas.openxmlformats.org/officeDocument/2006/relationships/customXml" Target="../ink/ink118.xml"/><Relationship Id="rId29" Type="http://schemas.openxmlformats.org/officeDocument/2006/relationships/image" Target="../media/image1910.png"/><Relationship Id="rId255" Type="http://schemas.openxmlformats.org/officeDocument/2006/relationships/customXml" Target="../ink/ink245.xml"/><Relationship Id="rId276" Type="http://schemas.openxmlformats.org/officeDocument/2006/relationships/image" Target="../media/image158.png"/><Relationship Id="rId297" Type="http://schemas.openxmlformats.org/officeDocument/2006/relationships/customXml" Target="../ink/ink266.xml"/><Relationship Id="rId441" Type="http://schemas.openxmlformats.org/officeDocument/2006/relationships/customXml" Target="../ink/ink339.xml"/><Relationship Id="rId40" Type="http://schemas.openxmlformats.org/officeDocument/2006/relationships/customXml" Target="../ink/ink137.xml"/><Relationship Id="rId115" Type="http://schemas.openxmlformats.org/officeDocument/2006/relationships/image" Target="../media/image7810.png"/><Relationship Id="rId136" Type="http://schemas.openxmlformats.org/officeDocument/2006/relationships/customXml" Target="../ink/ink185.xml"/><Relationship Id="rId157" Type="http://schemas.openxmlformats.org/officeDocument/2006/relationships/image" Target="../media/image990.png"/><Relationship Id="rId178" Type="http://schemas.openxmlformats.org/officeDocument/2006/relationships/customXml" Target="../ink/ink206.xml"/><Relationship Id="rId301" Type="http://schemas.openxmlformats.org/officeDocument/2006/relationships/customXml" Target="../ink/ink268.xml"/><Relationship Id="rId322" Type="http://schemas.openxmlformats.org/officeDocument/2006/relationships/image" Target="../media/image181.png"/><Relationship Id="rId343" Type="http://schemas.openxmlformats.org/officeDocument/2006/relationships/customXml" Target="../ink/ink289.xml"/><Relationship Id="rId364" Type="http://schemas.openxmlformats.org/officeDocument/2006/relationships/image" Target="../media/image202.png"/><Relationship Id="rId61" Type="http://schemas.openxmlformats.org/officeDocument/2006/relationships/image" Target="../media/image5110.png"/><Relationship Id="rId82" Type="http://schemas.openxmlformats.org/officeDocument/2006/relationships/customXml" Target="../ink/ink158.xml"/><Relationship Id="rId199" Type="http://schemas.openxmlformats.org/officeDocument/2006/relationships/customXml" Target="../ink/ink217.xml"/><Relationship Id="rId203" Type="http://schemas.openxmlformats.org/officeDocument/2006/relationships/customXml" Target="../ink/ink219.xml"/><Relationship Id="rId385" Type="http://schemas.openxmlformats.org/officeDocument/2006/relationships/image" Target="../media/image212.png"/><Relationship Id="rId19" Type="http://schemas.openxmlformats.org/officeDocument/2006/relationships/image" Target="../media/image1410.png"/><Relationship Id="rId224" Type="http://schemas.openxmlformats.org/officeDocument/2006/relationships/image" Target="../media/image132.png"/><Relationship Id="rId245" Type="http://schemas.openxmlformats.org/officeDocument/2006/relationships/customXml" Target="../ink/ink240.xml"/><Relationship Id="rId266" Type="http://schemas.openxmlformats.org/officeDocument/2006/relationships/image" Target="../media/image153.png"/><Relationship Id="rId287" Type="http://schemas.openxmlformats.org/officeDocument/2006/relationships/customXml" Target="../ink/ink261.xml"/><Relationship Id="rId410" Type="http://schemas.openxmlformats.org/officeDocument/2006/relationships/image" Target="../media/image224.png"/><Relationship Id="rId431" Type="http://schemas.openxmlformats.org/officeDocument/2006/relationships/customXml" Target="../ink/ink334.xml"/><Relationship Id="rId452" Type="http://schemas.openxmlformats.org/officeDocument/2006/relationships/image" Target="../media/image245.png"/><Relationship Id="rId30" Type="http://schemas.openxmlformats.org/officeDocument/2006/relationships/customXml" Target="../ink/ink132.xml"/><Relationship Id="rId105" Type="http://schemas.openxmlformats.org/officeDocument/2006/relationships/image" Target="../media/image7310.png"/><Relationship Id="rId126" Type="http://schemas.openxmlformats.org/officeDocument/2006/relationships/customXml" Target="../ink/ink180.xml"/><Relationship Id="rId147" Type="http://schemas.openxmlformats.org/officeDocument/2006/relationships/image" Target="../media/image940.png"/><Relationship Id="rId168" Type="http://schemas.openxmlformats.org/officeDocument/2006/relationships/customXml" Target="../ink/ink201.xml"/><Relationship Id="rId312" Type="http://schemas.openxmlformats.org/officeDocument/2006/relationships/image" Target="../media/image176.png"/><Relationship Id="rId333" Type="http://schemas.openxmlformats.org/officeDocument/2006/relationships/customXml" Target="../ink/ink284.xml"/><Relationship Id="rId354" Type="http://schemas.openxmlformats.org/officeDocument/2006/relationships/image" Target="../media/image197.png"/><Relationship Id="rId51" Type="http://schemas.openxmlformats.org/officeDocument/2006/relationships/image" Target="../media/image4610.png"/><Relationship Id="rId72" Type="http://schemas.openxmlformats.org/officeDocument/2006/relationships/customXml" Target="../ink/ink153.xml"/><Relationship Id="rId93" Type="http://schemas.openxmlformats.org/officeDocument/2006/relationships/image" Target="../media/image6710.png"/><Relationship Id="rId189" Type="http://schemas.openxmlformats.org/officeDocument/2006/relationships/customXml" Target="../ink/ink212.xml"/><Relationship Id="rId375" Type="http://schemas.openxmlformats.org/officeDocument/2006/relationships/customXml" Target="../ink/ink305.xml"/><Relationship Id="rId396" Type="http://schemas.openxmlformats.org/officeDocument/2006/relationships/image" Target="../media/image217.png"/><Relationship Id="rId3" Type="http://schemas.openxmlformats.org/officeDocument/2006/relationships/image" Target="../media/image6100.png"/><Relationship Id="rId214" Type="http://schemas.openxmlformats.org/officeDocument/2006/relationships/image" Target="../media/image127.png"/><Relationship Id="rId235" Type="http://schemas.openxmlformats.org/officeDocument/2006/relationships/customXml" Target="../ink/ink235.xml"/><Relationship Id="rId256" Type="http://schemas.openxmlformats.org/officeDocument/2006/relationships/image" Target="../media/image148.png"/><Relationship Id="rId277" Type="http://schemas.openxmlformats.org/officeDocument/2006/relationships/customXml" Target="../ink/ink256.xml"/><Relationship Id="rId298" Type="http://schemas.openxmlformats.org/officeDocument/2006/relationships/image" Target="../media/image169.png"/><Relationship Id="rId400" Type="http://schemas.openxmlformats.org/officeDocument/2006/relationships/image" Target="../media/image219.png"/><Relationship Id="rId421" Type="http://schemas.openxmlformats.org/officeDocument/2006/relationships/customXml" Target="../ink/ink329.xml"/><Relationship Id="rId442" Type="http://schemas.openxmlformats.org/officeDocument/2006/relationships/image" Target="../media/image240.png"/><Relationship Id="rId116" Type="http://schemas.openxmlformats.org/officeDocument/2006/relationships/customXml" Target="../ink/ink175.xml"/><Relationship Id="rId137" Type="http://schemas.openxmlformats.org/officeDocument/2006/relationships/image" Target="../media/image890.png"/><Relationship Id="rId158" Type="http://schemas.openxmlformats.org/officeDocument/2006/relationships/customXml" Target="../ink/ink196.xml"/><Relationship Id="rId302" Type="http://schemas.openxmlformats.org/officeDocument/2006/relationships/image" Target="../media/image171.png"/><Relationship Id="rId323" Type="http://schemas.openxmlformats.org/officeDocument/2006/relationships/customXml" Target="../ink/ink279.xml"/><Relationship Id="rId344" Type="http://schemas.openxmlformats.org/officeDocument/2006/relationships/image" Target="../media/image192.png"/><Relationship Id="rId20" Type="http://schemas.openxmlformats.org/officeDocument/2006/relationships/customXml" Target="../ink/ink127.xml"/><Relationship Id="rId41" Type="http://schemas.openxmlformats.org/officeDocument/2006/relationships/image" Target="../media/image2510.png"/><Relationship Id="rId62" Type="http://schemas.openxmlformats.org/officeDocument/2006/relationships/customXml" Target="../ink/ink148.xml"/><Relationship Id="rId83" Type="http://schemas.openxmlformats.org/officeDocument/2006/relationships/image" Target="../media/image6210.png"/><Relationship Id="rId179" Type="http://schemas.openxmlformats.org/officeDocument/2006/relationships/image" Target="../media/image110.png"/><Relationship Id="rId365" Type="http://schemas.openxmlformats.org/officeDocument/2006/relationships/customXml" Target="../ink/ink300.xml"/><Relationship Id="rId386" Type="http://schemas.openxmlformats.org/officeDocument/2006/relationships/customXml" Target="../ink/ink311.xml"/><Relationship Id="rId190" Type="http://schemas.openxmlformats.org/officeDocument/2006/relationships/image" Target="../media/image115.png"/><Relationship Id="rId204" Type="http://schemas.openxmlformats.org/officeDocument/2006/relationships/image" Target="../media/image122.png"/><Relationship Id="rId225" Type="http://schemas.openxmlformats.org/officeDocument/2006/relationships/customXml" Target="../ink/ink230.xml"/><Relationship Id="rId246" Type="http://schemas.openxmlformats.org/officeDocument/2006/relationships/image" Target="../media/image143.png"/><Relationship Id="rId267" Type="http://schemas.openxmlformats.org/officeDocument/2006/relationships/customXml" Target="../ink/ink251.xml"/><Relationship Id="rId288" Type="http://schemas.openxmlformats.org/officeDocument/2006/relationships/image" Target="../media/image164.png"/><Relationship Id="rId411" Type="http://schemas.openxmlformats.org/officeDocument/2006/relationships/customXml" Target="../ink/ink324.xml"/><Relationship Id="rId432" Type="http://schemas.openxmlformats.org/officeDocument/2006/relationships/image" Target="../media/image235.png"/><Relationship Id="rId453" Type="http://schemas.openxmlformats.org/officeDocument/2006/relationships/customXml" Target="../ink/ink345.xml"/><Relationship Id="rId106" Type="http://schemas.openxmlformats.org/officeDocument/2006/relationships/customXml" Target="../ink/ink170.xml"/><Relationship Id="rId127" Type="http://schemas.openxmlformats.org/officeDocument/2006/relationships/image" Target="../media/image8410.png"/><Relationship Id="rId313" Type="http://schemas.openxmlformats.org/officeDocument/2006/relationships/customXml" Target="../ink/ink274.xml"/><Relationship Id="rId10" Type="http://schemas.openxmlformats.org/officeDocument/2006/relationships/customXml" Target="../ink/ink122.xml"/><Relationship Id="rId31" Type="http://schemas.openxmlformats.org/officeDocument/2006/relationships/image" Target="../media/image2010.png"/><Relationship Id="rId52" Type="http://schemas.openxmlformats.org/officeDocument/2006/relationships/customXml" Target="../ink/ink143.xml"/><Relationship Id="rId73" Type="http://schemas.openxmlformats.org/officeDocument/2006/relationships/image" Target="../media/image5710.png"/><Relationship Id="rId94" Type="http://schemas.openxmlformats.org/officeDocument/2006/relationships/customXml" Target="../ink/ink164.xml"/><Relationship Id="rId148" Type="http://schemas.openxmlformats.org/officeDocument/2006/relationships/customXml" Target="../ink/ink191.xml"/><Relationship Id="rId169" Type="http://schemas.openxmlformats.org/officeDocument/2006/relationships/image" Target="../media/image1050.png"/><Relationship Id="rId334" Type="http://schemas.openxmlformats.org/officeDocument/2006/relationships/image" Target="../media/image187.png"/><Relationship Id="rId355" Type="http://schemas.openxmlformats.org/officeDocument/2006/relationships/customXml" Target="../ink/ink295.xml"/><Relationship Id="rId376" Type="http://schemas.openxmlformats.org/officeDocument/2006/relationships/image" Target="../media/image208.png"/><Relationship Id="rId397" Type="http://schemas.openxmlformats.org/officeDocument/2006/relationships/customXml" Target="../ink/ink317.xml"/><Relationship Id="rId4" Type="http://schemas.openxmlformats.org/officeDocument/2006/relationships/customXml" Target="../ink/ink119.xml"/><Relationship Id="rId180" Type="http://schemas.openxmlformats.org/officeDocument/2006/relationships/customXml" Target="../ink/ink207.xml"/><Relationship Id="rId215" Type="http://schemas.openxmlformats.org/officeDocument/2006/relationships/customXml" Target="../ink/ink225.xml"/><Relationship Id="rId236" Type="http://schemas.openxmlformats.org/officeDocument/2006/relationships/image" Target="../media/image138.png"/><Relationship Id="rId257" Type="http://schemas.openxmlformats.org/officeDocument/2006/relationships/customXml" Target="../ink/ink246.xml"/><Relationship Id="rId278" Type="http://schemas.openxmlformats.org/officeDocument/2006/relationships/image" Target="../media/image159.png"/><Relationship Id="rId401" Type="http://schemas.openxmlformats.org/officeDocument/2006/relationships/customXml" Target="../ink/ink319.xml"/><Relationship Id="rId422" Type="http://schemas.openxmlformats.org/officeDocument/2006/relationships/image" Target="../media/image230.png"/><Relationship Id="rId443" Type="http://schemas.openxmlformats.org/officeDocument/2006/relationships/customXml" Target="../ink/ink340.xml"/><Relationship Id="rId303" Type="http://schemas.openxmlformats.org/officeDocument/2006/relationships/customXml" Target="../ink/ink269.xml"/><Relationship Id="rId42" Type="http://schemas.openxmlformats.org/officeDocument/2006/relationships/customXml" Target="../ink/ink138.xml"/><Relationship Id="rId84" Type="http://schemas.openxmlformats.org/officeDocument/2006/relationships/customXml" Target="../ink/ink159.xml"/><Relationship Id="rId138" Type="http://schemas.openxmlformats.org/officeDocument/2006/relationships/customXml" Target="../ink/ink186.xml"/><Relationship Id="rId345" Type="http://schemas.openxmlformats.org/officeDocument/2006/relationships/customXml" Target="../ink/ink290.xml"/><Relationship Id="rId387" Type="http://schemas.openxmlformats.org/officeDocument/2006/relationships/image" Target="../media/image213.png"/><Relationship Id="rId191" Type="http://schemas.openxmlformats.org/officeDocument/2006/relationships/customXml" Target="../ink/ink213.xml"/><Relationship Id="rId205" Type="http://schemas.openxmlformats.org/officeDocument/2006/relationships/customXml" Target="../ink/ink220.xml"/><Relationship Id="rId247" Type="http://schemas.openxmlformats.org/officeDocument/2006/relationships/customXml" Target="../ink/ink241.xml"/><Relationship Id="rId412" Type="http://schemas.openxmlformats.org/officeDocument/2006/relationships/image" Target="../media/image225.png"/><Relationship Id="rId107" Type="http://schemas.openxmlformats.org/officeDocument/2006/relationships/image" Target="../media/image7410.png"/><Relationship Id="rId289" Type="http://schemas.openxmlformats.org/officeDocument/2006/relationships/customXml" Target="../ink/ink262.xml"/><Relationship Id="rId454" Type="http://schemas.openxmlformats.org/officeDocument/2006/relationships/image" Target="../media/image246.png"/><Relationship Id="rId11" Type="http://schemas.openxmlformats.org/officeDocument/2006/relationships/image" Target="../media/image1010.png"/><Relationship Id="rId53" Type="http://schemas.openxmlformats.org/officeDocument/2006/relationships/image" Target="../media/image4710.png"/><Relationship Id="rId149" Type="http://schemas.openxmlformats.org/officeDocument/2006/relationships/image" Target="../media/image950.png"/><Relationship Id="rId314" Type="http://schemas.openxmlformats.org/officeDocument/2006/relationships/image" Target="../media/image177.png"/><Relationship Id="rId356" Type="http://schemas.openxmlformats.org/officeDocument/2006/relationships/image" Target="../media/image198.png"/><Relationship Id="rId398" Type="http://schemas.openxmlformats.org/officeDocument/2006/relationships/image" Target="../media/image218.png"/><Relationship Id="rId95" Type="http://schemas.openxmlformats.org/officeDocument/2006/relationships/image" Target="../media/image6810.png"/><Relationship Id="rId160" Type="http://schemas.openxmlformats.org/officeDocument/2006/relationships/customXml" Target="../ink/ink197.xml"/><Relationship Id="rId216" Type="http://schemas.openxmlformats.org/officeDocument/2006/relationships/image" Target="../media/image128.png"/><Relationship Id="rId423" Type="http://schemas.openxmlformats.org/officeDocument/2006/relationships/customXml" Target="../ink/ink330.xml"/><Relationship Id="rId258" Type="http://schemas.openxmlformats.org/officeDocument/2006/relationships/image" Target="../media/image149.png"/><Relationship Id="rId22" Type="http://schemas.openxmlformats.org/officeDocument/2006/relationships/customXml" Target="../ink/ink128.xml"/><Relationship Id="rId64" Type="http://schemas.openxmlformats.org/officeDocument/2006/relationships/customXml" Target="../ink/ink149.xml"/><Relationship Id="rId118" Type="http://schemas.openxmlformats.org/officeDocument/2006/relationships/customXml" Target="../ink/ink176.xml"/><Relationship Id="rId325" Type="http://schemas.openxmlformats.org/officeDocument/2006/relationships/customXml" Target="../ink/ink280.xml"/><Relationship Id="rId367" Type="http://schemas.openxmlformats.org/officeDocument/2006/relationships/customXml" Target="../ink/ink301.xml"/><Relationship Id="rId171" Type="http://schemas.openxmlformats.org/officeDocument/2006/relationships/image" Target="../media/image1060.png"/><Relationship Id="rId227" Type="http://schemas.openxmlformats.org/officeDocument/2006/relationships/customXml" Target="../ink/ink231.xml"/><Relationship Id="rId269" Type="http://schemas.openxmlformats.org/officeDocument/2006/relationships/customXml" Target="../ink/ink252.xml"/><Relationship Id="rId434" Type="http://schemas.openxmlformats.org/officeDocument/2006/relationships/image" Target="../media/image236.png"/><Relationship Id="rId33" Type="http://schemas.openxmlformats.org/officeDocument/2006/relationships/image" Target="../media/image2110.png"/><Relationship Id="rId129" Type="http://schemas.openxmlformats.org/officeDocument/2006/relationships/image" Target="../media/image856.png"/><Relationship Id="rId280" Type="http://schemas.openxmlformats.org/officeDocument/2006/relationships/image" Target="../media/image160.png"/><Relationship Id="rId336" Type="http://schemas.openxmlformats.org/officeDocument/2006/relationships/image" Target="../media/image188.png"/><Relationship Id="rId75" Type="http://schemas.openxmlformats.org/officeDocument/2006/relationships/image" Target="../media/image5810.png"/><Relationship Id="rId140" Type="http://schemas.openxmlformats.org/officeDocument/2006/relationships/customXml" Target="../ink/ink187.xml"/><Relationship Id="rId182" Type="http://schemas.openxmlformats.org/officeDocument/2006/relationships/customXml" Target="../ink/ink208.xml"/><Relationship Id="rId378" Type="http://schemas.openxmlformats.org/officeDocument/2006/relationships/customXml" Target="../ink/ink307.xml"/><Relationship Id="rId403" Type="http://schemas.openxmlformats.org/officeDocument/2006/relationships/customXml" Target="../ink/ink320.xml"/><Relationship Id="rId6" Type="http://schemas.openxmlformats.org/officeDocument/2006/relationships/customXml" Target="../ink/ink120.xml"/><Relationship Id="rId238" Type="http://schemas.openxmlformats.org/officeDocument/2006/relationships/image" Target="../media/image139.png"/><Relationship Id="rId445" Type="http://schemas.openxmlformats.org/officeDocument/2006/relationships/customXml" Target="../ink/ink341.xml"/><Relationship Id="rId291" Type="http://schemas.openxmlformats.org/officeDocument/2006/relationships/customXml" Target="../ink/ink263.xml"/><Relationship Id="rId305" Type="http://schemas.openxmlformats.org/officeDocument/2006/relationships/customXml" Target="../ink/ink270.xml"/><Relationship Id="rId347" Type="http://schemas.openxmlformats.org/officeDocument/2006/relationships/customXml" Target="../ink/ink291.xml"/><Relationship Id="rId44" Type="http://schemas.openxmlformats.org/officeDocument/2006/relationships/customXml" Target="../ink/ink139.xml"/><Relationship Id="rId86" Type="http://schemas.openxmlformats.org/officeDocument/2006/relationships/customXml" Target="../ink/ink160.xml"/><Relationship Id="rId151" Type="http://schemas.openxmlformats.org/officeDocument/2006/relationships/image" Target="../media/image960.png"/><Relationship Id="rId389" Type="http://schemas.openxmlformats.org/officeDocument/2006/relationships/customXml" Target="../ink/ink313.xml"/><Relationship Id="rId193" Type="http://schemas.openxmlformats.org/officeDocument/2006/relationships/customXml" Target="../ink/ink214.xml"/><Relationship Id="rId207" Type="http://schemas.openxmlformats.org/officeDocument/2006/relationships/customXml" Target="../ink/ink221.xml"/><Relationship Id="rId249" Type="http://schemas.openxmlformats.org/officeDocument/2006/relationships/customXml" Target="../ink/ink242.xml"/><Relationship Id="rId414" Type="http://schemas.openxmlformats.org/officeDocument/2006/relationships/image" Target="../media/image226.png"/><Relationship Id="rId456" Type="http://schemas.openxmlformats.org/officeDocument/2006/relationships/image" Target="../media/image247.png"/><Relationship Id="rId13" Type="http://schemas.openxmlformats.org/officeDocument/2006/relationships/image" Target="../media/image1110.png"/><Relationship Id="rId109" Type="http://schemas.openxmlformats.org/officeDocument/2006/relationships/image" Target="../media/image7510.png"/><Relationship Id="rId260" Type="http://schemas.openxmlformats.org/officeDocument/2006/relationships/image" Target="../media/image150.png"/><Relationship Id="rId316" Type="http://schemas.openxmlformats.org/officeDocument/2006/relationships/image" Target="../media/image178.png"/><Relationship Id="rId55" Type="http://schemas.openxmlformats.org/officeDocument/2006/relationships/image" Target="../media/image4810.png"/><Relationship Id="rId97" Type="http://schemas.openxmlformats.org/officeDocument/2006/relationships/image" Target="../media/image6910.png"/><Relationship Id="rId120" Type="http://schemas.openxmlformats.org/officeDocument/2006/relationships/customXml" Target="../ink/ink177.xml"/><Relationship Id="rId358" Type="http://schemas.openxmlformats.org/officeDocument/2006/relationships/image" Target="../media/image199.png"/><Relationship Id="rId162" Type="http://schemas.openxmlformats.org/officeDocument/2006/relationships/customXml" Target="../ink/ink198.xml"/><Relationship Id="rId218" Type="http://schemas.openxmlformats.org/officeDocument/2006/relationships/image" Target="../media/image129.png"/><Relationship Id="rId425" Type="http://schemas.openxmlformats.org/officeDocument/2006/relationships/customXml" Target="../ink/ink331.xml"/><Relationship Id="rId271" Type="http://schemas.openxmlformats.org/officeDocument/2006/relationships/customXml" Target="../ink/ink253.xml"/><Relationship Id="rId24" Type="http://schemas.openxmlformats.org/officeDocument/2006/relationships/customXml" Target="../ink/ink129.xml"/><Relationship Id="rId66" Type="http://schemas.openxmlformats.org/officeDocument/2006/relationships/customXml" Target="../ink/ink150.xml"/><Relationship Id="rId131" Type="http://schemas.openxmlformats.org/officeDocument/2006/relationships/image" Target="../media/image860.png"/><Relationship Id="rId327" Type="http://schemas.openxmlformats.org/officeDocument/2006/relationships/customXml" Target="../ink/ink281.xml"/><Relationship Id="rId369" Type="http://schemas.openxmlformats.org/officeDocument/2006/relationships/customXml" Target="../ink/ink302.xml"/><Relationship Id="rId173" Type="http://schemas.openxmlformats.org/officeDocument/2006/relationships/image" Target="../media/image107.png"/><Relationship Id="rId229" Type="http://schemas.openxmlformats.org/officeDocument/2006/relationships/customXml" Target="../ink/ink232.xml"/><Relationship Id="rId380" Type="http://schemas.openxmlformats.org/officeDocument/2006/relationships/customXml" Target="../ink/ink308.xml"/><Relationship Id="rId436" Type="http://schemas.openxmlformats.org/officeDocument/2006/relationships/image" Target="../media/image237.png"/><Relationship Id="rId240" Type="http://schemas.openxmlformats.org/officeDocument/2006/relationships/image" Target="../media/image140.png"/><Relationship Id="rId35" Type="http://schemas.openxmlformats.org/officeDocument/2006/relationships/image" Target="../media/image2210.png"/><Relationship Id="rId77" Type="http://schemas.openxmlformats.org/officeDocument/2006/relationships/image" Target="../media/image5910.png"/><Relationship Id="rId100" Type="http://schemas.openxmlformats.org/officeDocument/2006/relationships/customXml" Target="../ink/ink167.xml"/><Relationship Id="rId282" Type="http://schemas.openxmlformats.org/officeDocument/2006/relationships/image" Target="../media/image161.png"/><Relationship Id="rId338" Type="http://schemas.openxmlformats.org/officeDocument/2006/relationships/image" Target="../media/image189.png"/><Relationship Id="rId8" Type="http://schemas.openxmlformats.org/officeDocument/2006/relationships/customXml" Target="../ink/ink121.xml"/><Relationship Id="rId142" Type="http://schemas.openxmlformats.org/officeDocument/2006/relationships/customXml" Target="../ink/ink188.xml"/><Relationship Id="rId184" Type="http://schemas.openxmlformats.org/officeDocument/2006/relationships/customXml" Target="../ink/ink209.xml"/><Relationship Id="rId391" Type="http://schemas.openxmlformats.org/officeDocument/2006/relationships/customXml" Target="../ink/ink314.xml"/><Relationship Id="rId405" Type="http://schemas.openxmlformats.org/officeDocument/2006/relationships/customXml" Target="../ink/ink321.xml"/><Relationship Id="rId447" Type="http://schemas.openxmlformats.org/officeDocument/2006/relationships/customXml" Target="../ink/ink342.xml"/><Relationship Id="rId251" Type="http://schemas.openxmlformats.org/officeDocument/2006/relationships/customXml" Target="../ink/ink243.xml"/><Relationship Id="rId46" Type="http://schemas.openxmlformats.org/officeDocument/2006/relationships/customXml" Target="../ink/ink140.xml"/><Relationship Id="rId293" Type="http://schemas.openxmlformats.org/officeDocument/2006/relationships/customXml" Target="../ink/ink264.xml"/><Relationship Id="rId307" Type="http://schemas.openxmlformats.org/officeDocument/2006/relationships/customXml" Target="../ink/ink271.xml"/><Relationship Id="rId349" Type="http://schemas.openxmlformats.org/officeDocument/2006/relationships/customXml" Target="../ink/ink292.xml"/><Relationship Id="rId88" Type="http://schemas.openxmlformats.org/officeDocument/2006/relationships/customXml" Target="../ink/ink161.xml"/><Relationship Id="rId111" Type="http://schemas.openxmlformats.org/officeDocument/2006/relationships/image" Target="../media/image7610.png"/><Relationship Id="rId153" Type="http://schemas.openxmlformats.org/officeDocument/2006/relationships/image" Target="../media/image970.png"/><Relationship Id="rId195" Type="http://schemas.openxmlformats.org/officeDocument/2006/relationships/customXml" Target="../ink/ink215.xml"/><Relationship Id="rId209" Type="http://schemas.openxmlformats.org/officeDocument/2006/relationships/customXml" Target="../ink/ink222.xml"/><Relationship Id="rId360" Type="http://schemas.openxmlformats.org/officeDocument/2006/relationships/image" Target="../media/image200.png"/><Relationship Id="rId416" Type="http://schemas.openxmlformats.org/officeDocument/2006/relationships/image" Target="../media/image227.png"/><Relationship Id="rId220" Type="http://schemas.openxmlformats.org/officeDocument/2006/relationships/image" Target="../media/image130.png"/><Relationship Id="rId15" Type="http://schemas.openxmlformats.org/officeDocument/2006/relationships/image" Target="../media/image1210.png"/><Relationship Id="rId57" Type="http://schemas.openxmlformats.org/officeDocument/2006/relationships/image" Target="../media/image4910.png"/><Relationship Id="rId262" Type="http://schemas.openxmlformats.org/officeDocument/2006/relationships/image" Target="../media/image151.png"/><Relationship Id="rId318" Type="http://schemas.openxmlformats.org/officeDocument/2006/relationships/image" Target="../media/image179.png"/><Relationship Id="rId99" Type="http://schemas.openxmlformats.org/officeDocument/2006/relationships/image" Target="../media/image7010.png"/><Relationship Id="rId122" Type="http://schemas.openxmlformats.org/officeDocument/2006/relationships/customXml" Target="../ink/ink178.xml"/><Relationship Id="rId164" Type="http://schemas.openxmlformats.org/officeDocument/2006/relationships/customXml" Target="../ink/ink199.xml"/><Relationship Id="rId371" Type="http://schemas.openxmlformats.org/officeDocument/2006/relationships/customXml" Target="../ink/ink303.xml"/><Relationship Id="rId427" Type="http://schemas.openxmlformats.org/officeDocument/2006/relationships/customXml" Target="../ink/ink332.xml"/><Relationship Id="rId26" Type="http://schemas.openxmlformats.org/officeDocument/2006/relationships/customXml" Target="../ink/ink130.xml"/><Relationship Id="rId231" Type="http://schemas.openxmlformats.org/officeDocument/2006/relationships/customXml" Target="../ink/ink233.xml"/><Relationship Id="rId273" Type="http://schemas.openxmlformats.org/officeDocument/2006/relationships/customXml" Target="../ink/ink254.xml"/><Relationship Id="rId329" Type="http://schemas.openxmlformats.org/officeDocument/2006/relationships/customXml" Target="../ink/ink282.xml"/><Relationship Id="rId68" Type="http://schemas.openxmlformats.org/officeDocument/2006/relationships/customXml" Target="../ink/ink151.xml"/><Relationship Id="rId133" Type="http://schemas.openxmlformats.org/officeDocument/2006/relationships/image" Target="../media/image870.png"/><Relationship Id="rId175" Type="http://schemas.openxmlformats.org/officeDocument/2006/relationships/image" Target="../media/image108.png"/><Relationship Id="rId340" Type="http://schemas.openxmlformats.org/officeDocument/2006/relationships/image" Target="../media/image190.png"/><Relationship Id="rId200" Type="http://schemas.openxmlformats.org/officeDocument/2006/relationships/image" Target="../media/image120.png"/><Relationship Id="rId382" Type="http://schemas.openxmlformats.org/officeDocument/2006/relationships/customXml" Target="../ink/ink309.xml"/><Relationship Id="rId438" Type="http://schemas.openxmlformats.org/officeDocument/2006/relationships/image" Target="../media/image238.png"/><Relationship Id="rId242" Type="http://schemas.openxmlformats.org/officeDocument/2006/relationships/image" Target="../media/image141.png"/><Relationship Id="rId284" Type="http://schemas.openxmlformats.org/officeDocument/2006/relationships/image" Target="../media/image162.png"/><Relationship Id="rId37" Type="http://schemas.openxmlformats.org/officeDocument/2006/relationships/image" Target="../media/image2310.png"/><Relationship Id="rId79" Type="http://schemas.openxmlformats.org/officeDocument/2006/relationships/image" Target="../media/image6010.png"/><Relationship Id="rId102" Type="http://schemas.openxmlformats.org/officeDocument/2006/relationships/customXml" Target="../ink/ink168.xml"/><Relationship Id="rId144" Type="http://schemas.openxmlformats.org/officeDocument/2006/relationships/customXml" Target="../ink/ink189.xml"/><Relationship Id="rId90" Type="http://schemas.openxmlformats.org/officeDocument/2006/relationships/customXml" Target="../ink/ink162.xml"/><Relationship Id="rId186" Type="http://schemas.openxmlformats.org/officeDocument/2006/relationships/image" Target="../media/image113.png"/><Relationship Id="rId351" Type="http://schemas.openxmlformats.org/officeDocument/2006/relationships/customXml" Target="../ink/ink293.xml"/><Relationship Id="rId393" Type="http://schemas.openxmlformats.org/officeDocument/2006/relationships/customXml" Target="../ink/ink315.xml"/><Relationship Id="rId407" Type="http://schemas.openxmlformats.org/officeDocument/2006/relationships/customXml" Target="../ink/ink322.xml"/><Relationship Id="rId449" Type="http://schemas.openxmlformats.org/officeDocument/2006/relationships/customXml" Target="../ink/ink343.xml"/><Relationship Id="rId211" Type="http://schemas.openxmlformats.org/officeDocument/2006/relationships/customXml" Target="../ink/ink223.xml"/><Relationship Id="rId253" Type="http://schemas.openxmlformats.org/officeDocument/2006/relationships/customXml" Target="../ink/ink244.xml"/><Relationship Id="rId295" Type="http://schemas.openxmlformats.org/officeDocument/2006/relationships/customXml" Target="../ink/ink265.xml"/><Relationship Id="rId309" Type="http://schemas.openxmlformats.org/officeDocument/2006/relationships/customXml" Target="../ink/ink272.xml"/><Relationship Id="rId48" Type="http://schemas.openxmlformats.org/officeDocument/2006/relationships/customXml" Target="../ink/ink141.xml"/><Relationship Id="rId113" Type="http://schemas.openxmlformats.org/officeDocument/2006/relationships/image" Target="../media/image7710.png"/><Relationship Id="rId320" Type="http://schemas.openxmlformats.org/officeDocument/2006/relationships/image" Target="../media/image180.png"/><Relationship Id="rId155" Type="http://schemas.openxmlformats.org/officeDocument/2006/relationships/image" Target="../media/image980.png"/><Relationship Id="rId197" Type="http://schemas.openxmlformats.org/officeDocument/2006/relationships/customXml" Target="../ink/ink216.xml"/><Relationship Id="rId362" Type="http://schemas.openxmlformats.org/officeDocument/2006/relationships/image" Target="../media/image201.png"/><Relationship Id="rId418" Type="http://schemas.openxmlformats.org/officeDocument/2006/relationships/image" Target="../media/image228.png"/><Relationship Id="rId222" Type="http://schemas.openxmlformats.org/officeDocument/2006/relationships/image" Target="../media/image131.png"/><Relationship Id="rId264" Type="http://schemas.openxmlformats.org/officeDocument/2006/relationships/image" Target="../media/image152.png"/><Relationship Id="rId17" Type="http://schemas.openxmlformats.org/officeDocument/2006/relationships/image" Target="../media/image1310.png"/><Relationship Id="rId59" Type="http://schemas.openxmlformats.org/officeDocument/2006/relationships/image" Target="../media/image5010.png"/><Relationship Id="rId124" Type="http://schemas.openxmlformats.org/officeDocument/2006/relationships/customXml" Target="../ink/ink179.xml"/><Relationship Id="rId70" Type="http://schemas.openxmlformats.org/officeDocument/2006/relationships/customXml" Target="../ink/ink152.xml"/><Relationship Id="rId166" Type="http://schemas.openxmlformats.org/officeDocument/2006/relationships/customXml" Target="../ink/ink200.xml"/><Relationship Id="rId331" Type="http://schemas.openxmlformats.org/officeDocument/2006/relationships/customXml" Target="../ink/ink283.xml"/><Relationship Id="rId373" Type="http://schemas.openxmlformats.org/officeDocument/2006/relationships/customXml" Target="../ink/ink304.xml"/><Relationship Id="rId429" Type="http://schemas.openxmlformats.org/officeDocument/2006/relationships/customXml" Target="../ink/ink333.xml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234.xml"/><Relationship Id="rId440" Type="http://schemas.openxmlformats.org/officeDocument/2006/relationships/image" Target="../media/image239.png"/><Relationship Id="rId28" Type="http://schemas.openxmlformats.org/officeDocument/2006/relationships/customXml" Target="../ink/ink131.xml"/><Relationship Id="rId275" Type="http://schemas.openxmlformats.org/officeDocument/2006/relationships/customXml" Target="../ink/ink255.xml"/><Relationship Id="rId300" Type="http://schemas.openxmlformats.org/officeDocument/2006/relationships/image" Target="../media/image170.png"/><Relationship Id="rId81" Type="http://schemas.openxmlformats.org/officeDocument/2006/relationships/image" Target="../media/image6110.png"/><Relationship Id="rId135" Type="http://schemas.openxmlformats.org/officeDocument/2006/relationships/image" Target="../media/image880.png"/><Relationship Id="rId177" Type="http://schemas.openxmlformats.org/officeDocument/2006/relationships/image" Target="../media/image109.png"/><Relationship Id="rId342" Type="http://schemas.openxmlformats.org/officeDocument/2006/relationships/image" Target="../media/image191.png"/><Relationship Id="rId384" Type="http://schemas.openxmlformats.org/officeDocument/2006/relationships/customXml" Target="../ink/ink310.xml"/><Relationship Id="rId202" Type="http://schemas.openxmlformats.org/officeDocument/2006/relationships/image" Target="../media/image121.png"/><Relationship Id="rId244" Type="http://schemas.openxmlformats.org/officeDocument/2006/relationships/image" Target="../media/image142.png"/><Relationship Id="rId39" Type="http://schemas.openxmlformats.org/officeDocument/2006/relationships/image" Target="../media/image2410.png"/><Relationship Id="rId286" Type="http://schemas.openxmlformats.org/officeDocument/2006/relationships/image" Target="../media/image163.png"/><Relationship Id="rId451" Type="http://schemas.openxmlformats.org/officeDocument/2006/relationships/customXml" Target="../ink/ink344.xml"/><Relationship Id="rId50" Type="http://schemas.openxmlformats.org/officeDocument/2006/relationships/customXml" Target="../ink/ink142.xml"/><Relationship Id="rId104" Type="http://schemas.openxmlformats.org/officeDocument/2006/relationships/customXml" Target="../ink/ink169.xml"/><Relationship Id="rId146" Type="http://schemas.openxmlformats.org/officeDocument/2006/relationships/customXml" Target="../ink/ink190.xml"/><Relationship Id="rId188" Type="http://schemas.openxmlformats.org/officeDocument/2006/relationships/image" Target="../media/image114.png"/><Relationship Id="rId311" Type="http://schemas.openxmlformats.org/officeDocument/2006/relationships/customXml" Target="../ink/ink273.xml"/><Relationship Id="rId353" Type="http://schemas.openxmlformats.org/officeDocument/2006/relationships/customXml" Target="../ink/ink294.xml"/><Relationship Id="rId395" Type="http://schemas.openxmlformats.org/officeDocument/2006/relationships/customXml" Target="../ink/ink316.xml"/><Relationship Id="rId409" Type="http://schemas.openxmlformats.org/officeDocument/2006/relationships/customXml" Target="../ink/ink323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05.png"/><Relationship Id="rId21" Type="http://schemas.openxmlformats.org/officeDocument/2006/relationships/image" Target="../media/image257.png"/><Relationship Id="rId42" Type="http://schemas.openxmlformats.org/officeDocument/2006/relationships/customXml" Target="../ink/ink367.xml"/><Relationship Id="rId63" Type="http://schemas.openxmlformats.org/officeDocument/2006/relationships/image" Target="../media/image278.png"/><Relationship Id="rId84" Type="http://schemas.openxmlformats.org/officeDocument/2006/relationships/customXml" Target="../ink/ink388.xml"/><Relationship Id="rId138" Type="http://schemas.openxmlformats.org/officeDocument/2006/relationships/customXml" Target="../ink/ink415.xml"/><Relationship Id="rId159" Type="http://schemas.openxmlformats.org/officeDocument/2006/relationships/image" Target="../media/image326.png"/><Relationship Id="rId170" Type="http://schemas.openxmlformats.org/officeDocument/2006/relationships/customXml" Target="../ink/ink431.xml"/><Relationship Id="rId191" Type="http://schemas.openxmlformats.org/officeDocument/2006/relationships/image" Target="../media/image342.png"/><Relationship Id="rId205" Type="http://schemas.openxmlformats.org/officeDocument/2006/relationships/image" Target="../media/image349.png"/><Relationship Id="rId226" Type="http://schemas.openxmlformats.org/officeDocument/2006/relationships/customXml" Target="../ink/ink459.xml"/><Relationship Id="rId107" Type="http://schemas.openxmlformats.org/officeDocument/2006/relationships/image" Target="../media/image300.png"/><Relationship Id="rId11" Type="http://schemas.openxmlformats.org/officeDocument/2006/relationships/image" Target="../media/image252.png"/><Relationship Id="rId32" Type="http://schemas.openxmlformats.org/officeDocument/2006/relationships/customXml" Target="../ink/ink362.xml"/><Relationship Id="rId53" Type="http://schemas.openxmlformats.org/officeDocument/2006/relationships/image" Target="../media/image273.png"/><Relationship Id="rId74" Type="http://schemas.openxmlformats.org/officeDocument/2006/relationships/customXml" Target="../ink/ink383.xml"/><Relationship Id="rId128" Type="http://schemas.openxmlformats.org/officeDocument/2006/relationships/customXml" Target="../ink/ink410.xml"/><Relationship Id="rId149" Type="http://schemas.openxmlformats.org/officeDocument/2006/relationships/image" Target="../media/image321.png"/><Relationship Id="rId5" Type="http://schemas.openxmlformats.org/officeDocument/2006/relationships/image" Target="../media/image249.png"/><Relationship Id="rId95" Type="http://schemas.openxmlformats.org/officeDocument/2006/relationships/image" Target="../media/image294.png"/><Relationship Id="rId160" Type="http://schemas.openxmlformats.org/officeDocument/2006/relationships/customXml" Target="../ink/ink426.xml"/><Relationship Id="rId181" Type="http://schemas.openxmlformats.org/officeDocument/2006/relationships/image" Target="../media/image337.png"/><Relationship Id="rId216" Type="http://schemas.openxmlformats.org/officeDocument/2006/relationships/customXml" Target="../ink/ink454.xml"/><Relationship Id="rId22" Type="http://schemas.openxmlformats.org/officeDocument/2006/relationships/customXml" Target="../ink/ink357.xml"/><Relationship Id="rId43" Type="http://schemas.openxmlformats.org/officeDocument/2006/relationships/image" Target="../media/image268.png"/><Relationship Id="rId64" Type="http://schemas.openxmlformats.org/officeDocument/2006/relationships/customXml" Target="../ink/ink378.xml"/><Relationship Id="rId118" Type="http://schemas.openxmlformats.org/officeDocument/2006/relationships/customXml" Target="../ink/ink405.xml"/><Relationship Id="rId139" Type="http://schemas.openxmlformats.org/officeDocument/2006/relationships/image" Target="../media/image316.png"/><Relationship Id="rId85" Type="http://schemas.openxmlformats.org/officeDocument/2006/relationships/image" Target="../media/image289.png"/><Relationship Id="rId150" Type="http://schemas.openxmlformats.org/officeDocument/2006/relationships/customXml" Target="../ink/ink421.xml"/><Relationship Id="rId171" Type="http://schemas.openxmlformats.org/officeDocument/2006/relationships/image" Target="../media/image332.png"/><Relationship Id="rId192" Type="http://schemas.openxmlformats.org/officeDocument/2006/relationships/customXml" Target="../ink/ink442.xml"/><Relationship Id="rId206" Type="http://schemas.openxmlformats.org/officeDocument/2006/relationships/customXml" Target="../ink/ink449.xml"/><Relationship Id="rId227" Type="http://schemas.openxmlformats.org/officeDocument/2006/relationships/image" Target="../media/image360.png"/><Relationship Id="rId12" Type="http://schemas.openxmlformats.org/officeDocument/2006/relationships/customXml" Target="../ink/ink352.xml"/><Relationship Id="rId33" Type="http://schemas.openxmlformats.org/officeDocument/2006/relationships/image" Target="../media/image263.png"/><Relationship Id="rId108" Type="http://schemas.openxmlformats.org/officeDocument/2006/relationships/customXml" Target="../ink/ink400.xml"/><Relationship Id="rId129" Type="http://schemas.openxmlformats.org/officeDocument/2006/relationships/image" Target="../media/image311.png"/><Relationship Id="rId54" Type="http://schemas.openxmlformats.org/officeDocument/2006/relationships/customXml" Target="../ink/ink373.xml"/><Relationship Id="rId75" Type="http://schemas.openxmlformats.org/officeDocument/2006/relationships/image" Target="../media/image284.png"/><Relationship Id="rId96" Type="http://schemas.openxmlformats.org/officeDocument/2006/relationships/customXml" Target="../ink/ink394.xml"/><Relationship Id="rId140" Type="http://schemas.openxmlformats.org/officeDocument/2006/relationships/customXml" Target="../ink/ink416.xml"/><Relationship Id="rId161" Type="http://schemas.openxmlformats.org/officeDocument/2006/relationships/image" Target="../media/image327.png"/><Relationship Id="rId182" Type="http://schemas.openxmlformats.org/officeDocument/2006/relationships/customXml" Target="../ink/ink437.xml"/><Relationship Id="rId217" Type="http://schemas.openxmlformats.org/officeDocument/2006/relationships/image" Target="../media/image355.png"/><Relationship Id="rId6" Type="http://schemas.openxmlformats.org/officeDocument/2006/relationships/customXml" Target="../ink/ink349.xml"/><Relationship Id="rId23" Type="http://schemas.openxmlformats.org/officeDocument/2006/relationships/image" Target="../media/image258.png"/><Relationship Id="rId119" Type="http://schemas.openxmlformats.org/officeDocument/2006/relationships/image" Target="../media/image306.png"/><Relationship Id="rId44" Type="http://schemas.openxmlformats.org/officeDocument/2006/relationships/customXml" Target="../ink/ink368.xml"/><Relationship Id="rId65" Type="http://schemas.openxmlformats.org/officeDocument/2006/relationships/image" Target="../media/image279.png"/><Relationship Id="rId86" Type="http://schemas.openxmlformats.org/officeDocument/2006/relationships/customXml" Target="../ink/ink389.xml"/><Relationship Id="rId130" Type="http://schemas.openxmlformats.org/officeDocument/2006/relationships/customXml" Target="../ink/ink411.xml"/><Relationship Id="rId151" Type="http://schemas.openxmlformats.org/officeDocument/2006/relationships/image" Target="../media/image322.png"/><Relationship Id="rId172" Type="http://schemas.openxmlformats.org/officeDocument/2006/relationships/customXml" Target="../ink/ink432.xml"/><Relationship Id="rId193" Type="http://schemas.openxmlformats.org/officeDocument/2006/relationships/image" Target="../media/image343.png"/><Relationship Id="rId207" Type="http://schemas.openxmlformats.org/officeDocument/2006/relationships/image" Target="../media/image350.png"/><Relationship Id="rId228" Type="http://schemas.openxmlformats.org/officeDocument/2006/relationships/customXml" Target="../ink/ink460.xml"/><Relationship Id="rId13" Type="http://schemas.openxmlformats.org/officeDocument/2006/relationships/image" Target="../media/image253.png"/><Relationship Id="rId109" Type="http://schemas.openxmlformats.org/officeDocument/2006/relationships/image" Target="../media/image301.png"/><Relationship Id="rId34" Type="http://schemas.openxmlformats.org/officeDocument/2006/relationships/customXml" Target="../ink/ink363.xml"/><Relationship Id="rId55" Type="http://schemas.openxmlformats.org/officeDocument/2006/relationships/image" Target="../media/image274.png"/><Relationship Id="rId76" Type="http://schemas.openxmlformats.org/officeDocument/2006/relationships/customXml" Target="../ink/ink384.xml"/><Relationship Id="rId97" Type="http://schemas.openxmlformats.org/officeDocument/2006/relationships/image" Target="../media/image295.png"/><Relationship Id="rId120" Type="http://schemas.openxmlformats.org/officeDocument/2006/relationships/customXml" Target="../ink/ink406.xml"/><Relationship Id="rId141" Type="http://schemas.openxmlformats.org/officeDocument/2006/relationships/image" Target="../media/image317.png"/><Relationship Id="rId7" Type="http://schemas.openxmlformats.org/officeDocument/2006/relationships/image" Target="../media/image250.png"/><Relationship Id="rId162" Type="http://schemas.openxmlformats.org/officeDocument/2006/relationships/customXml" Target="../ink/ink427.xml"/><Relationship Id="rId183" Type="http://schemas.openxmlformats.org/officeDocument/2006/relationships/image" Target="../media/image338.png"/><Relationship Id="rId218" Type="http://schemas.openxmlformats.org/officeDocument/2006/relationships/customXml" Target="../ink/ink455.xml"/><Relationship Id="rId24" Type="http://schemas.openxmlformats.org/officeDocument/2006/relationships/customXml" Target="../ink/ink358.xml"/><Relationship Id="rId45" Type="http://schemas.openxmlformats.org/officeDocument/2006/relationships/image" Target="../media/image269.png"/><Relationship Id="rId66" Type="http://schemas.openxmlformats.org/officeDocument/2006/relationships/customXml" Target="../ink/ink379.xml"/><Relationship Id="rId87" Type="http://schemas.openxmlformats.org/officeDocument/2006/relationships/image" Target="../media/image290.png"/><Relationship Id="rId110" Type="http://schemas.openxmlformats.org/officeDocument/2006/relationships/customXml" Target="../ink/ink401.xml"/><Relationship Id="rId131" Type="http://schemas.openxmlformats.org/officeDocument/2006/relationships/image" Target="../media/image312.png"/><Relationship Id="rId152" Type="http://schemas.openxmlformats.org/officeDocument/2006/relationships/customXml" Target="../ink/ink422.xml"/><Relationship Id="rId173" Type="http://schemas.openxmlformats.org/officeDocument/2006/relationships/image" Target="../media/image333.png"/><Relationship Id="rId194" Type="http://schemas.openxmlformats.org/officeDocument/2006/relationships/customXml" Target="../ink/ink443.xml"/><Relationship Id="rId208" Type="http://schemas.openxmlformats.org/officeDocument/2006/relationships/customXml" Target="../ink/ink450.xml"/><Relationship Id="rId229" Type="http://schemas.openxmlformats.org/officeDocument/2006/relationships/image" Target="../media/image361.png"/><Relationship Id="rId14" Type="http://schemas.openxmlformats.org/officeDocument/2006/relationships/customXml" Target="../ink/ink353.xml"/><Relationship Id="rId35" Type="http://schemas.openxmlformats.org/officeDocument/2006/relationships/image" Target="../media/image264.png"/><Relationship Id="rId56" Type="http://schemas.openxmlformats.org/officeDocument/2006/relationships/customXml" Target="../ink/ink374.xml"/><Relationship Id="rId77" Type="http://schemas.openxmlformats.org/officeDocument/2006/relationships/image" Target="../media/image285.png"/><Relationship Id="rId100" Type="http://schemas.openxmlformats.org/officeDocument/2006/relationships/customXml" Target="../ink/ink396.xml"/><Relationship Id="rId8" Type="http://schemas.openxmlformats.org/officeDocument/2006/relationships/customXml" Target="../ink/ink350.xml"/><Relationship Id="rId98" Type="http://schemas.openxmlformats.org/officeDocument/2006/relationships/customXml" Target="../ink/ink395.xml"/><Relationship Id="rId121" Type="http://schemas.openxmlformats.org/officeDocument/2006/relationships/image" Target="../media/image307.png"/><Relationship Id="rId142" Type="http://schemas.openxmlformats.org/officeDocument/2006/relationships/customXml" Target="../ink/ink417.xml"/><Relationship Id="rId163" Type="http://schemas.openxmlformats.org/officeDocument/2006/relationships/image" Target="../media/image328.png"/><Relationship Id="rId184" Type="http://schemas.openxmlformats.org/officeDocument/2006/relationships/customXml" Target="../ink/ink438.xml"/><Relationship Id="rId219" Type="http://schemas.openxmlformats.org/officeDocument/2006/relationships/image" Target="../media/image356.png"/><Relationship Id="rId230" Type="http://schemas.openxmlformats.org/officeDocument/2006/relationships/customXml" Target="../ink/ink461.xml"/><Relationship Id="rId25" Type="http://schemas.openxmlformats.org/officeDocument/2006/relationships/image" Target="../media/image259.png"/><Relationship Id="rId46" Type="http://schemas.openxmlformats.org/officeDocument/2006/relationships/customXml" Target="../ink/ink369.xml"/><Relationship Id="rId67" Type="http://schemas.openxmlformats.org/officeDocument/2006/relationships/image" Target="../media/image280.png"/><Relationship Id="rId20" Type="http://schemas.openxmlformats.org/officeDocument/2006/relationships/customXml" Target="../ink/ink356.xml"/><Relationship Id="rId41" Type="http://schemas.openxmlformats.org/officeDocument/2006/relationships/image" Target="../media/image267.png"/><Relationship Id="rId62" Type="http://schemas.openxmlformats.org/officeDocument/2006/relationships/customXml" Target="../ink/ink377.xml"/><Relationship Id="rId83" Type="http://schemas.openxmlformats.org/officeDocument/2006/relationships/image" Target="../media/image288.png"/><Relationship Id="rId88" Type="http://schemas.openxmlformats.org/officeDocument/2006/relationships/customXml" Target="../ink/ink390.xml"/><Relationship Id="rId111" Type="http://schemas.openxmlformats.org/officeDocument/2006/relationships/image" Target="../media/image302.png"/><Relationship Id="rId132" Type="http://schemas.openxmlformats.org/officeDocument/2006/relationships/customXml" Target="../ink/ink412.xml"/><Relationship Id="rId153" Type="http://schemas.openxmlformats.org/officeDocument/2006/relationships/image" Target="../media/image323.png"/><Relationship Id="rId174" Type="http://schemas.openxmlformats.org/officeDocument/2006/relationships/customXml" Target="../ink/ink433.xml"/><Relationship Id="rId179" Type="http://schemas.openxmlformats.org/officeDocument/2006/relationships/image" Target="../media/image336.png"/><Relationship Id="rId195" Type="http://schemas.openxmlformats.org/officeDocument/2006/relationships/image" Target="../media/image344.png"/><Relationship Id="rId209" Type="http://schemas.openxmlformats.org/officeDocument/2006/relationships/image" Target="../media/image351.png"/><Relationship Id="rId190" Type="http://schemas.openxmlformats.org/officeDocument/2006/relationships/customXml" Target="../ink/ink441.xml"/><Relationship Id="rId204" Type="http://schemas.openxmlformats.org/officeDocument/2006/relationships/customXml" Target="../ink/ink448.xml"/><Relationship Id="rId220" Type="http://schemas.openxmlformats.org/officeDocument/2006/relationships/customXml" Target="../ink/ink456.xml"/><Relationship Id="rId225" Type="http://schemas.openxmlformats.org/officeDocument/2006/relationships/image" Target="../media/image359.png"/><Relationship Id="rId15" Type="http://schemas.openxmlformats.org/officeDocument/2006/relationships/image" Target="../media/image254.png"/><Relationship Id="rId36" Type="http://schemas.openxmlformats.org/officeDocument/2006/relationships/customXml" Target="../ink/ink364.xml"/><Relationship Id="rId57" Type="http://schemas.openxmlformats.org/officeDocument/2006/relationships/image" Target="../media/image275.png"/><Relationship Id="rId106" Type="http://schemas.openxmlformats.org/officeDocument/2006/relationships/customXml" Target="../ink/ink399.xml"/><Relationship Id="rId127" Type="http://schemas.openxmlformats.org/officeDocument/2006/relationships/image" Target="../media/image310.png"/><Relationship Id="rId10" Type="http://schemas.openxmlformats.org/officeDocument/2006/relationships/customXml" Target="../ink/ink351.xml"/><Relationship Id="rId31" Type="http://schemas.openxmlformats.org/officeDocument/2006/relationships/image" Target="../media/image262.png"/><Relationship Id="rId52" Type="http://schemas.openxmlformats.org/officeDocument/2006/relationships/customXml" Target="../ink/ink372.xml"/><Relationship Id="rId73" Type="http://schemas.openxmlformats.org/officeDocument/2006/relationships/image" Target="../media/image283.png"/><Relationship Id="rId78" Type="http://schemas.openxmlformats.org/officeDocument/2006/relationships/customXml" Target="../ink/ink385.xml"/><Relationship Id="rId94" Type="http://schemas.openxmlformats.org/officeDocument/2006/relationships/customXml" Target="../ink/ink393.xml"/><Relationship Id="rId99" Type="http://schemas.openxmlformats.org/officeDocument/2006/relationships/image" Target="../media/image296.png"/><Relationship Id="rId101" Type="http://schemas.openxmlformats.org/officeDocument/2006/relationships/image" Target="../media/image297.png"/><Relationship Id="rId122" Type="http://schemas.openxmlformats.org/officeDocument/2006/relationships/customXml" Target="../ink/ink407.xml"/><Relationship Id="rId143" Type="http://schemas.openxmlformats.org/officeDocument/2006/relationships/image" Target="../media/image318.png"/><Relationship Id="rId148" Type="http://schemas.openxmlformats.org/officeDocument/2006/relationships/customXml" Target="../ink/ink420.xml"/><Relationship Id="rId164" Type="http://schemas.openxmlformats.org/officeDocument/2006/relationships/customXml" Target="../ink/ink428.xml"/><Relationship Id="rId169" Type="http://schemas.openxmlformats.org/officeDocument/2006/relationships/image" Target="../media/image331.png"/><Relationship Id="rId185" Type="http://schemas.openxmlformats.org/officeDocument/2006/relationships/image" Target="../media/image339.png"/><Relationship Id="rId4" Type="http://schemas.openxmlformats.org/officeDocument/2006/relationships/customXml" Target="../ink/ink348.xml"/><Relationship Id="rId9" Type="http://schemas.openxmlformats.org/officeDocument/2006/relationships/image" Target="../media/image251.png"/><Relationship Id="rId180" Type="http://schemas.openxmlformats.org/officeDocument/2006/relationships/customXml" Target="../ink/ink436.xml"/><Relationship Id="rId210" Type="http://schemas.openxmlformats.org/officeDocument/2006/relationships/customXml" Target="../ink/ink451.xml"/><Relationship Id="rId215" Type="http://schemas.openxmlformats.org/officeDocument/2006/relationships/image" Target="../media/image354.png"/><Relationship Id="rId26" Type="http://schemas.openxmlformats.org/officeDocument/2006/relationships/customXml" Target="../ink/ink359.xml"/><Relationship Id="rId231" Type="http://schemas.openxmlformats.org/officeDocument/2006/relationships/image" Target="../media/image362.png"/><Relationship Id="rId47" Type="http://schemas.openxmlformats.org/officeDocument/2006/relationships/image" Target="../media/image270.png"/><Relationship Id="rId68" Type="http://schemas.openxmlformats.org/officeDocument/2006/relationships/customXml" Target="../ink/ink380.xml"/><Relationship Id="rId89" Type="http://schemas.openxmlformats.org/officeDocument/2006/relationships/image" Target="../media/image291.png"/><Relationship Id="rId112" Type="http://schemas.openxmlformats.org/officeDocument/2006/relationships/customXml" Target="../ink/ink402.xml"/><Relationship Id="rId133" Type="http://schemas.openxmlformats.org/officeDocument/2006/relationships/image" Target="../media/image313.png"/><Relationship Id="rId154" Type="http://schemas.openxmlformats.org/officeDocument/2006/relationships/customXml" Target="../ink/ink423.xml"/><Relationship Id="rId175" Type="http://schemas.openxmlformats.org/officeDocument/2006/relationships/image" Target="../media/image334.png"/><Relationship Id="rId196" Type="http://schemas.openxmlformats.org/officeDocument/2006/relationships/customXml" Target="../ink/ink444.xml"/><Relationship Id="rId200" Type="http://schemas.openxmlformats.org/officeDocument/2006/relationships/customXml" Target="../ink/ink446.xml"/><Relationship Id="rId16" Type="http://schemas.openxmlformats.org/officeDocument/2006/relationships/customXml" Target="../ink/ink354.xml"/><Relationship Id="rId221" Type="http://schemas.openxmlformats.org/officeDocument/2006/relationships/image" Target="../media/image357.png"/><Relationship Id="rId37" Type="http://schemas.openxmlformats.org/officeDocument/2006/relationships/image" Target="../media/image265.png"/><Relationship Id="rId58" Type="http://schemas.openxmlformats.org/officeDocument/2006/relationships/customXml" Target="../ink/ink375.xml"/><Relationship Id="rId79" Type="http://schemas.openxmlformats.org/officeDocument/2006/relationships/image" Target="../media/image286.png"/><Relationship Id="rId102" Type="http://schemas.openxmlformats.org/officeDocument/2006/relationships/customXml" Target="../ink/ink397.xml"/><Relationship Id="rId123" Type="http://schemas.openxmlformats.org/officeDocument/2006/relationships/image" Target="../media/image308.png"/><Relationship Id="rId144" Type="http://schemas.openxmlformats.org/officeDocument/2006/relationships/customXml" Target="../ink/ink418.xml"/><Relationship Id="rId90" Type="http://schemas.openxmlformats.org/officeDocument/2006/relationships/customXml" Target="../ink/ink391.xml"/><Relationship Id="rId165" Type="http://schemas.openxmlformats.org/officeDocument/2006/relationships/image" Target="../media/image329.png"/><Relationship Id="rId186" Type="http://schemas.openxmlformats.org/officeDocument/2006/relationships/customXml" Target="../ink/ink439.xml"/><Relationship Id="rId211" Type="http://schemas.openxmlformats.org/officeDocument/2006/relationships/image" Target="../media/image352.png"/><Relationship Id="rId232" Type="http://schemas.openxmlformats.org/officeDocument/2006/relationships/customXml" Target="../ink/ink462.xml"/><Relationship Id="rId27" Type="http://schemas.openxmlformats.org/officeDocument/2006/relationships/image" Target="../media/image260.png"/><Relationship Id="rId48" Type="http://schemas.openxmlformats.org/officeDocument/2006/relationships/customXml" Target="../ink/ink370.xml"/><Relationship Id="rId69" Type="http://schemas.openxmlformats.org/officeDocument/2006/relationships/image" Target="../media/image281.png"/><Relationship Id="rId113" Type="http://schemas.openxmlformats.org/officeDocument/2006/relationships/image" Target="../media/image303.png"/><Relationship Id="rId134" Type="http://schemas.openxmlformats.org/officeDocument/2006/relationships/customXml" Target="../ink/ink413.xml"/><Relationship Id="rId80" Type="http://schemas.openxmlformats.org/officeDocument/2006/relationships/customXml" Target="../ink/ink386.xml"/><Relationship Id="rId155" Type="http://schemas.openxmlformats.org/officeDocument/2006/relationships/image" Target="../media/image324.png"/><Relationship Id="rId176" Type="http://schemas.openxmlformats.org/officeDocument/2006/relationships/customXml" Target="../ink/ink434.xml"/><Relationship Id="rId197" Type="http://schemas.openxmlformats.org/officeDocument/2006/relationships/image" Target="../media/image345.png"/><Relationship Id="rId201" Type="http://schemas.openxmlformats.org/officeDocument/2006/relationships/image" Target="../media/image347.png"/><Relationship Id="rId222" Type="http://schemas.openxmlformats.org/officeDocument/2006/relationships/customXml" Target="../ink/ink457.xml"/><Relationship Id="rId17" Type="http://schemas.openxmlformats.org/officeDocument/2006/relationships/image" Target="../media/image255.png"/><Relationship Id="rId38" Type="http://schemas.openxmlformats.org/officeDocument/2006/relationships/customXml" Target="../ink/ink365.xml"/><Relationship Id="rId59" Type="http://schemas.openxmlformats.org/officeDocument/2006/relationships/image" Target="../media/image276.png"/><Relationship Id="rId103" Type="http://schemas.openxmlformats.org/officeDocument/2006/relationships/image" Target="../media/image298.png"/><Relationship Id="rId124" Type="http://schemas.openxmlformats.org/officeDocument/2006/relationships/customXml" Target="../ink/ink408.xml"/><Relationship Id="rId70" Type="http://schemas.openxmlformats.org/officeDocument/2006/relationships/customXml" Target="../ink/ink381.xml"/><Relationship Id="rId91" Type="http://schemas.openxmlformats.org/officeDocument/2006/relationships/image" Target="../media/image292.png"/><Relationship Id="rId145" Type="http://schemas.openxmlformats.org/officeDocument/2006/relationships/image" Target="../media/image319.png"/><Relationship Id="rId166" Type="http://schemas.openxmlformats.org/officeDocument/2006/relationships/customXml" Target="../ink/ink429.xml"/><Relationship Id="rId187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52.xml"/><Relationship Id="rId233" Type="http://schemas.openxmlformats.org/officeDocument/2006/relationships/image" Target="../media/image363.png"/><Relationship Id="rId28" Type="http://schemas.openxmlformats.org/officeDocument/2006/relationships/customXml" Target="../ink/ink360.xml"/><Relationship Id="rId49" Type="http://schemas.openxmlformats.org/officeDocument/2006/relationships/image" Target="../media/image271.png"/><Relationship Id="rId114" Type="http://schemas.openxmlformats.org/officeDocument/2006/relationships/customXml" Target="../ink/ink403.xml"/><Relationship Id="rId60" Type="http://schemas.openxmlformats.org/officeDocument/2006/relationships/customXml" Target="../ink/ink376.xml"/><Relationship Id="rId81" Type="http://schemas.openxmlformats.org/officeDocument/2006/relationships/image" Target="../media/image287.png"/><Relationship Id="rId135" Type="http://schemas.openxmlformats.org/officeDocument/2006/relationships/image" Target="../media/image314.png"/><Relationship Id="rId156" Type="http://schemas.openxmlformats.org/officeDocument/2006/relationships/customXml" Target="../ink/ink424.xml"/><Relationship Id="rId177" Type="http://schemas.openxmlformats.org/officeDocument/2006/relationships/image" Target="../media/image335.png"/><Relationship Id="rId198" Type="http://schemas.openxmlformats.org/officeDocument/2006/relationships/customXml" Target="../ink/ink445.xml"/><Relationship Id="rId202" Type="http://schemas.openxmlformats.org/officeDocument/2006/relationships/customXml" Target="../ink/ink447.xml"/><Relationship Id="rId223" Type="http://schemas.openxmlformats.org/officeDocument/2006/relationships/image" Target="../media/image358.png"/><Relationship Id="rId18" Type="http://schemas.openxmlformats.org/officeDocument/2006/relationships/customXml" Target="../ink/ink355.xml"/><Relationship Id="rId39" Type="http://schemas.openxmlformats.org/officeDocument/2006/relationships/image" Target="../media/image266.png"/><Relationship Id="rId50" Type="http://schemas.openxmlformats.org/officeDocument/2006/relationships/customXml" Target="../ink/ink371.xml"/><Relationship Id="rId104" Type="http://schemas.openxmlformats.org/officeDocument/2006/relationships/customXml" Target="../ink/ink398.xml"/><Relationship Id="rId125" Type="http://schemas.openxmlformats.org/officeDocument/2006/relationships/image" Target="../media/image309.png"/><Relationship Id="rId146" Type="http://schemas.openxmlformats.org/officeDocument/2006/relationships/customXml" Target="../ink/ink419.xml"/><Relationship Id="rId167" Type="http://schemas.openxmlformats.org/officeDocument/2006/relationships/image" Target="../media/image330.png"/><Relationship Id="rId188" Type="http://schemas.openxmlformats.org/officeDocument/2006/relationships/customXml" Target="../ink/ink440.xml"/><Relationship Id="rId71" Type="http://schemas.openxmlformats.org/officeDocument/2006/relationships/image" Target="../media/image282.png"/><Relationship Id="rId92" Type="http://schemas.openxmlformats.org/officeDocument/2006/relationships/customXml" Target="../ink/ink392.xml"/><Relationship Id="rId213" Type="http://schemas.openxmlformats.org/officeDocument/2006/relationships/image" Target="../media/image353.png"/><Relationship Id="rId234" Type="http://schemas.openxmlformats.org/officeDocument/2006/relationships/customXml" Target="../ink/ink463.xml"/><Relationship Id="rId2" Type="http://schemas.openxmlformats.org/officeDocument/2006/relationships/customXml" Target="../ink/ink347.xml"/><Relationship Id="rId29" Type="http://schemas.openxmlformats.org/officeDocument/2006/relationships/image" Target="../media/image261.png"/><Relationship Id="rId40" Type="http://schemas.openxmlformats.org/officeDocument/2006/relationships/customXml" Target="../ink/ink366.xml"/><Relationship Id="rId115" Type="http://schemas.openxmlformats.org/officeDocument/2006/relationships/image" Target="../media/image304.png"/><Relationship Id="rId136" Type="http://schemas.openxmlformats.org/officeDocument/2006/relationships/customXml" Target="../ink/ink414.xml"/><Relationship Id="rId157" Type="http://schemas.openxmlformats.org/officeDocument/2006/relationships/image" Target="../media/image325.png"/><Relationship Id="rId178" Type="http://schemas.openxmlformats.org/officeDocument/2006/relationships/customXml" Target="../ink/ink435.xml"/><Relationship Id="rId61" Type="http://schemas.openxmlformats.org/officeDocument/2006/relationships/image" Target="../media/image277.png"/><Relationship Id="rId82" Type="http://schemas.openxmlformats.org/officeDocument/2006/relationships/customXml" Target="../ink/ink387.xml"/><Relationship Id="rId199" Type="http://schemas.openxmlformats.org/officeDocument/2006/relationships/image" Target="../media/image346.png"/><Relationship Id="rId203" Type="http://schemas.openxmlformats.org/officeDocument/2006/relationships/image" Target="../media/image348.png"/><Relationship Id="rId19" Type="http://schemas.openxmlformats.org/officeDocument/2006/relationships/image" Target="../media/image256.png"/><Relationship Id="rId224" Type="http://schemas.openxmlformats.org/officeDocument/2006/relationships/customXml" Target="../ink/ink458.xml"/><Relationship Id="rId30" Type="http://schemas.openxmlformats.org/officeDocument/2006/relationships/customXml" Target="../ink/ink361.xml"/><Relationship Id="rId105" Type="http://schemas.openxmlformats.org/officeDocument/2006/relationships/image" Target="../media/image299.png"/><Relationship Id="rId126" Type="http://schemas.openxmlformats.org/officeDocument/2006/relationships/customXml" Target="../ink/ink409.xml"/><Relationship Id="rId147" Type="http://schemas.openxmlformats.org/officeDocument/2006/relationships/image" Target="../media/image320.png"/><Relationship Id="rId168" Type="http://schemas.openxmlformats.org/officeDocument/2006/relationships/customXml" Target="../ink/ink430.xml"/><Relationship Id="rId51" Type="http://schemas.openxmlformats.org/officeDocument/2006/relationships/image" Target="../media/image272.png"/><Relationship Id="rId72" Type="http://schemas.openxmlformats.org/officeDocument/2006/relationships/customXml" Target="../ink/ink382.xml"/><Relationship Id="rId93" Type="http://schemas.openxmlformats.org/officeDocument/2006/relationships/image" Target="../media/image293.png"/><Relationship Id="rId189" Type="http://schemas.openxmlformats.org/officeDocument/2006/relationships/image" Target="../media/image341.png"/><Relationship Id="rId3" Type="http://schemas.openxmlformats.org/officeDocument/2006/relationships/image" Target="../media/image248.png"/><Relationship Id="rId214" Type="http://schemas.openxmlformats.org/officeDocument/2006/relationships/customXml" Target="../ink/ink453.xml"/><Relationship Id="rId235" Type="http://schemas.openxmlformats.org/officeDocument/2006/relationships/image" Target="../media/image364.png"/><Relationship Id="rId116" Type="http://schemas.openxmlformats.org/officeDocument/2006/relationships/customXml" Target="../ink/ink404.xml"/><Relationship Id="rId137" Type="http://schemas.openxmlformats.org/officeDocument/2006/relationships/image" Target="../media/image315.png"/><Relationship Id="rId158" Type="http://schemas.openxmlformats.org/officeDocument/2006/relationships/customXml" Target="../ink/ink4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6.png"/><Relationship Id="rId2" Type="http://schemas.openxmlformats.org/officeDocument/2006/relationships/image" Target="../media/image3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100.png"/><Relationship Id="rId21" Type="http://schemas.openxmlformats.org/officeDocument/2006/relationships/image" Target="../media/image2620.png"/><Relationship Id="rId324" Type="http://schemas.openxmlformats.org/officeDocument/2006/relationships/customXml" Target="../ink/ink625.xml"/><Relationship Id="rId531" Type="http://schemas.openxmlformats.org/officeDocument/2006/relationships/image" Target="../media/image517.png"/><Relationship Id="rId170" Type="http://schemas.openxmlformats.org/officeDocument/2006/relationships/customXml" Target="../ink/ink548.xml"/><Relationship Id="rId268" Type="http://schemas.openxmlformats.org/officeDocument/2006/relationships/customXml" Target="../ink/ink597.xml"/><Relationship Id="rId475" Type="http://schemas.openxmlformats.org/officeDocument/2006/relationships/image" Target="../media/image489.png"/><Relationship Id="rId32" Type="http://schemas.openxmlformats.org/officeDocument/2006/relationships/customXml" Target="../ink/ink479.xml"/><Relationship Id="rId128" Type="http://schemas.openxmlformats.org/officeDocument/2006/relationships/customXml" Target="../ink/ink527.xml"/><Relationship Id="rId335" Type="http://schemas.openxmlformats.org/officeDocument/2006/relationships/image" Target="../media/image419.png"/><Relationship Id="rId542" Type="http://schemas.openxmlformats.org/officeDocument/2006/relationships/customXml" Target="../ink/ink734.xml"/><Relationship Id="rId181" Type="http://schemas.openxmlformats.org/officeDocument/2006/relationships/image" Target="../media/image3420.png"/><Relationship Id="rId402" Type="http://schemas.openxmlformats.org/officeDocument/2006/relationships/customXml" Target="../ink/ink664.xml"/><Relationship Id="rId279" Type="http://schemas.openxmlformats.org/officeDocument/2006/relationships/image" Target="../media/image391.png"/><Relationship Id="rId486" Type="http://schemas.openxmlformats.org/officeDocument/2006/relationships/customXml" Target="../ink/ink706.xml"/><Relationship Id="rId43" Type="http://schemas.openxmlformats.org/officeDocument/2006/relationships/image" Target="../media/image2730.png"/><Relationship Id="rId139" Type="http://schemas.openxmlformats.org/officeDocument/2006/relationships/image" Target="../media/image3210.png"/><Relationship Id="rId346" Type="http://schemas.openxmlformats.org/officeDocument/2006/relationships/customXml" Target="../ink/ink636.xml"/><Relationship Id="rId553" Type="http://schemas.openxmlformats.org/officeDocument/2006/relationships/image" Target="../media/image528.png"/><Relationship Id="rId192" Type="http://schemas.openxmlformats.org/officeDocument/2006/relationships/customXml" Target="../ink/ink559.xml"/><Relationship Id="rId206" Type="http://schemas.openxmlformats.org/officeDocument/2006/relationships/customXml" Target="../ink/ink566.xml"/><Relationship Id="rId413" Type="http://schemas.openxmlformats.org/officeDocument/2006/relationships/image" Target="../media/image458.png"/><Relationship Id="rId497" Type="http://schemas.openxmlformats.org/officeDocument/2006/relationships/image" Target="../media/image500.png"/><Relationship Id="rId357" Type="http://schemas.openxmlformats.org/officeDocument/2006/relationships/image" Target="../media/image430.png"/><Relationship Id="rId54" Type="http://schemas.openxmlformats.org/officeDocument/2006/relationships/customXml" Target="../ink/ink490.xml"/><Relationship Id="rId217" Type="http://schemas.openxmlformats.org/officeDocument/2006/relationships/image" Target="../media/image3600.png"/><Relationship Id="rId564" Type="http://schemas.openxmlformats.org/officeDocument/2006/relationships/customXml" Target="../ink/ink745.xml"/><Relationship Id="rId424" Type="http://schemas.openxmlformats.org/officeDocument/2006/relationships/customXml" Target="../ink/ink675.xml"/><Relationship Id="rId270" Type="http://schemas.openxmlformats.org/officeDocument/2006/relationships/customXml" Target="../ink/ink598.xml"/><Relationship Id="rId65" Type="http://schemas.openxmlformats.org/officeDocument/2006/relationships/image" Target="../media/image2840.png"/><Relationship Id="rId130" Type="http://schemas.openxmlformats.org/officeDocument/2006/relationships/customXml" Target="../ink/ink528.xml"/><Relationship Id="rId368" Type="http://schemas.openxmlformats.org/officeDocument/2006/relationships/customXml" Target="../ink/ink647.xml"/><Relationship Id="rId575" Type="http://schemas.openxmlformats.org/officeDocument/2006/relationships/image" Target="../media/image539.png"/><Relationship Id="rId228" Type="http://schemas.openxmlformats.org/officeDocument/2006/relationships/customXml" Target="../ink/ink577.xml"/><Relationship Id="rId435" Type="http://schemas.openxmlformats.org/officeDocument/2006/relationships/image" Target="../media/image469.png"/><Relationship Id="rId281" Type="http://schemas.openxmlformats.org/officeDocument/2006/relationships/image" Target="../media/image392.png"/><Relationship Id="rId502" Type="http://schemas.openxmlformats.org/officeDocument/2006/relationships/customXml" Target="../ink/ink714.xml"/><Relationship Id="rId76" Type="http://schemas.openxmlformats.org/officeDocument/2006/relationships/customXml" Target="../ink/ink501.xml"/><Relationship Id="rId141" Type="http://schemas.openxmlformats.org/officeDocument/2006/relationships/image" Target="../media/image3220.png"/><Relationship Id="rId379" Type="http://schemas.openxmlformats.org/officeDocument/2006/relationships/image" Target="../media/image441.png"/><Relationship Id="rId7" Type="http://schemas.openxmlformats.org/officeDocument/2006/relationships/image" Target="../media/image2550.png"/><Relationship Id="rId183" Type="http://schemas.openxmlformats.org/officeDocument/2006/relationships/image" Target="../media/image3430.png"/><Relationship Id="rId239" Type="http://schemas.openxmlformats.org/officeDocument/2006/relationships/image" Target="../media/image371.png"/><Relationship Id="rId390" Type="http://schemas.openxmlformats.org/officeDocument/2006/relationships/customXml" Target="../ink/ink658.xml"/><Relationship Id="rId404" Type="http://schemas.openxmlformats.org/officeDocument/2006/relationships/customXml" Target="../ink/ink665.xml"/><Relationship Id="rId446" Type="http://schemas.openxmlformats.org/officeDocument/2006/relationships/customXml" Target="../ink/ink686.xml"/><Relationship Id="rId250" Type="http://schemas.openxmlformats.org/officeDocument/2006/relationships/customXml" Target="../ink/ink588.xml"/><Relationship Id="rId292" Type="http://schemas.openxmlformats.org/officeDocument/2006/relationships/customXml" Target="../ink/ink609.xml"/><Relationship Id="rId306" Type="http://schemas.openxmlformats.org/officeDocument/2006/relationships/customXml" Target="../ink/ink616.xml"/><Relationship Id="rId488" Type="http://schemas.openxmlformats.org/officeDocument/2006/relationships/customXml" Target="../ink/ink707.xml"/><Relationship Id="rId45" Type="http://schemas.openxmlformats.org/officeDocument/2006/relationships/image" Target="../media/image2740.png"/><Relationship Id="rId87" Type="http://schemas.openxmlformats.org/officeDocument/2006/relationships/image" Target="../media/image2950.png"/><Relationship Id="rId110" Type="http://schemas.openxmlformats.org/officeDocument/2006/relationships/customXml" Target="../ink/ink518.xml"/><Relationship Id="rId348" Type="http://schemas.openxmlformats.org/officeDocument/2006/relationships/customXml" Target="../ink/ink637.xml"/><Relationship Id="rId513" Type="http://schemas.openxmlformats.org/officeDocument/2006/relationships/image" Target="../media/image508.png"/><Relationship Id="rId555" Type="http://schemas.openxmlformats.org/officeDocument/2006/relationships/image" Target="../media/image529.png"/><Relationship Id="rId152" Type="http://schemas.openxmlformats.org/officeDocument/2006/relationships/customXml" Target="../ink/ink539.xml"/><Relationship Id="rId194" Type="http://schemas.openxmlformats.org/officeDocument/2006/relationships/customXml" Target="../ink/ink560.xml"/><Relationship Id="rId208" Type="http://schemas.openxmlformats.org/officeDocument/2006/relationships/customXml" Target="../ink/ink567.xml"/><Relationship Id="rId415" Type="http://schemas.openxmlformats.org/officeDocument/2006/relationships/image" Target="../media/image459.png"/><Relationship Id="rId457" Type="http://schemas.openxmlformats.org/officeDocument/2006/relationships/image" Target="../media/image480.png"/><Relationship Id="rId261" Type="http://schemas.openxmlformats.org/officeDocument/2006/relationships/image" Target="../media/image382.png"/><Relationship Id="rId499" Type="http://schemas.openxmlformats.org/officeDocument/2006/relationships/image" Target="../media/image501.png"/><Relationship Id="rId14" Type="http://schemas.openxmlformats.org/officeDocument/2006/relationships/customXml" Target="../ink/ink470.xml"/><Relationship Id="rId56" Type="http://schemas.openxmlformats.org/officeDocument/2006/relationships/customXml" Target="../ink/ink491.xml"/><Relationship Id="rId317" Type="http://schemas.openxmlformats.org/officeDocument/2006/relationships/image" Target="../media/image410.png"/><Relationship Id="rId359" Type="http://schemas.openxmlformats.org/officeDocument/2006/relationships/image" Target="../media/image431.png"/><Relationship Id="rId524" Type="http://schemas.openxmlformats.org/officeDocument/2006/relationships/customXml" Target="../ink/ink725.xml"/><Relationship Id="rId566" Type="http://schemas.openxmlformats.org/officeDocument/2006/relationships/customXml" Target="../ink/ink746.xml"/><Relationship Id="rId98" Type="http://schemas.openxmlformats.org/officeDocument/2006/relationships/customXml" Target="../ink/ink512.xml"/><Relationship Id="rId121" Type="http://schemas.openxmlformats.org/officeDocument/2006/relationships/image" Target="../media/image3120.png"/><Relationship Id="rId163" Type="http://schemas.openxmlformats.org/officeDocument/2006/relationships/image" Target="../media/image3330.png"/><Relationship Id="rId219" Type="http://schemas.openxmlformats.org/officeDocument/2006/relationships/image" Target="../media/image3610.png"/><Relationship Id="rId370" Type="http://schemas.openxmlformats.org/officeDocument/2006/relationships/customXml" Target="../ink/ink648.xml"/><Relationship Id="rId426" Type="http://schemas.openxmlformats.org/officeDocument/2006/relationships/customXml" Target="../ink/ink676.xml"/><Relationship Id="rId230" Type="http://schemas.openxmlformats.org/officeDocument/2006/relationships/customXml" Target="../ink/ink578.xml"/><Relationship Id="rId468" Type="http://schemas.openxmlformats.org/officeDocument/2006/relationships/customXml" Target="../ink/ink697.xml"/><Relationship Id="rId25" Type="http://schemas.openxmlformats.org/officeDocument/2006/relationships/image" Target="../media/image2640.png"/><Relationship Id="rId67" Type="http://schemas.openxmlformats.org/officeDocument/2006/relationships/image" Target="../media/image2850.png"/><Relationship Id="rId272" Type="http://schemas.openxmlformats.org/officeDocument/2006/relationships/customXml" Target="../ink/ink599.xml"/><Relationship Id="rId328" Type="http://schemas.openxmlformats.org/officeDocument/2006/relationships/customXml" Target="../ink/ink627.xml"/><Relationship Id="rId535" Type="http://schemas.openxmlformats.org/officeDocument/2006/relationships/image" Target="../media/image519.png"/><Relationship Id="rId577" Type="http://schemas.openxmlformats.org/officeDocument/2006/relationships/image" Target="../media/image540.png"/><Relationship Id="rId132" Type="http://schemas.openxmlformats.org/officeDocument/2006/relationships/customXml" Target="../ink/ink529.xml"/><Relationship Id="rId174" Type="http://schemas.openxmlformats.org/officeDocument/2006/relationships/customXml" Target="../ink/ink550.xml"/><Relationship Id="rId381" Type="http://schemas.openxmlformats.org/officeDocument/2006/relationships/image" Target="../media/image442.png"/><Relationship Id="rId241" Type="http://schemas.openxmlformats.org/officeDocument/2006/relationships/image" Target="../media/image372.png"/><Relationship Id="rId437" Type="http://schemas.openxmlformats.org/officeDocument/2006/relationships/image" Target="../media/image470.png"/><Relationship Id="rId479" Type="http://schemas.openxmlformats.org/officeDocument/2006/relationships/image" Target="../media/image491.png"/><Relationship Id="rId36" Type="http://schemas.openxmlformats.org/officeDocument/2006/relationships/customXml" Target="../ink/ink481.xml"/><Relationship Id="rId283" Type="http://schemas.openxmlformats.org/officeDocument/2006/relationships/image" Target="../media/image393.png"/><Relationship Id="rId339" Type="http://schemas.openxmlformats.org/officeDocument/2006/relationships/image" Target="../media/image421.png"/><Relationship Id="rId490" Type="http://schemas.openxmlformats.org/officeDocument/2006/relationships/customXml" Target="../ink/ink708.xml"/><Relationship Id="rId504" Type="http://schemas.openxmlformats.org/officeDocument/2006/relationships/customXml" Target="../ink/ink715.xml"/><Relationship Id="rId546" Type="http://schemas.openxmlformats.org/officeDocument/2006/relationships/customXml" Target="../ink/ink736.xml"/><Relationship Id="rId78" Type="http://schemas.openxmlformats.org/officeDocument/2006/relationships/customXml" Target="../ink/ink502.xml"/><Relationship Id="rId101" Type="http://schemas.openxmlformats.org/officeDocument/2006/relationships/image" Target="../media/image3020.png"/><Relationship Id="rId143" Type="http://schemas.openxmlformats.org/officeDocument/2006/relationships/image" Target="../media/image3230.png"/><Relationship Id="rId185" Type="http://schemas.openxmlformats.org/officeDocument/2006/relationships/image" Target="../media/image3440.png"/><Relationship Id="rId350" Type="http://schemas.openxmlformats.org/officeDocument/2006/relationships/customXml" Target="../ink/ink638.xml"/><Relationship Id="rId406" Type="http://schemas.openxmlformats.org/officeDocument/2006/relationships/customXml" Target="../ink/ink666.xml"/><Relationship Id="rId9" Type="http://schemas.openxmlformats.org/officeDocument/2006/relationships/image" Target="../media/image2560.png"/><Relationship Id="rId210" Type="http://schemas.openxmlformats.org/officeDocument/2006/relationships/customXml" Target="../ink/ink568.xml"/><Relationship Id="rId392" Type="http://schemas.openxmlformats.org/officeDocument/2006/relationships/customXml" Target="../ink/ink659.xml"/><Relationship Id="rId448" Type="http://schemas.openxmlformats.org/officeDocument/2006/relationships/customXml" Target="../ink/ink687.xml"/><Relationship Id="rId252" Type="http://schemas.openxmlformats.org/officeDocument/2006/relationships/customXml" Target="../ink/ink589.xml"/><Relationship Id="rId294" Type="http://schemas.openxmlformats.org/officeDocument/2006/relationships/customXml" Target="../ink/ink610.xml"/><Relationship Id="rId308" Type="http://schemas.openxmlformats.org/officeDocument/2006/relationships/customXml" Target="../ink/ink617.xml"/><Relationship Id="rId515" Type="http://schemas.openxmlformats.org/officeDocument/2006/relationships/image" Target="../media/image509.png"/><Relationship Id="rId47" Type="http://schemas.openxmlformats.org/officeDocument/2006/relationships/image" Target="../media/image2750.png"/><Relationship Id="rId89" Type="http://schemas.openxmlformats.org/officeDocument/2006/relationships/image" Target="../media/image2960.png"/><Relationship Id="rId112" Type="http://schemas.openxmlformats.org/officeDocument/2006/relationships/customXml" Target="../ink/ink519.xml"/><Relationship Id="rId154" Type="http://schemas.openxmlformats.org/officeDocument/2006/relationships/customXml" Target="../ink/ink540.xml"/><Relationship Id="rId361" Type="http://schemas.openxmlformats.org/officeDocument/2006/relationships/image" Target="../media/image432.png"/><Relationship Id="rId557" Type="http://schemas.openxmlformats.org/officeDocument/2006/relationships/image" Target="../media/image530.png"/><Relationship Id="rId196" Type="http://schemas.openxmlformats.org/officeDocument/2006/relationships/customXml" Target="../ink/ink561.xml"/><Relationship Id="rId417" Type="http://schemas.openxmlformats.org/officeDocument/2006/relationships/image" Target="../media/image460.png"/><Relationship Id="rId459" Type="http://schemas.openxmlformats.org/officeDocument/2006/relationships/image" Target="../media/image481.png"/><Relationship Id="rId16" Type="http://schemas.openxmlformats.org/officeDocument/2006/relationships/customXml" Target="../ink/ink471.xml"/><Relationship Id="rId221" Type="http://schemas.openxmlformats.org/officeDocument/2006/relationships/image" Target="../media/image3620.png"/><Relationship Id="rId263" Type="http://schemas.openxmlformats.org/officeDocument/2006/relationships/image" Target="../media/image383.png"/><Relationship Id="rId319" Type="http://schemas.openxmlformats.org/officeDocument/2006/relationships/image" Target="../media/image411.png"/><Relationship Id="rId470" Type="http://schemas.openxmlformats.org/officeDocument/2006/relationships/customXml" Target="../ink/ink698.xml"/><Relationship Id="rId526" Type="http://schemas.openxmlformats.org/officeDocument/2006/relationships/customXml" Target="../ink/ink726.xml"/><Relationship Id="rId58" Type="http://schemas.openxmlformats.org/officeDocument/2006/relationships/customXml" Target="../ink/ink492.xml"/><Relationship Id="rId123" Type="http://schemas.openxmlformats.org/officeDocument/2006/relationships/image" Target="../media/image3130.png"/><Relationship Id="rId330" Type="http://schemas.openxmlformats.org/officeDocument/2006/relationships/customXml" Target="../ink/ink628.xml"/><Relationship Id="rId568" Type="http://schemas.openxmlformats.org/officeDocument/2006/relationships/customXml" Target="../ink/ink747.xml"/><Relationship Id="rId165" Type="http://schemas.openxmlformats.org/officeDocument/2006/relationships/image" Target="../media/image3340.png"/><Relationship Id="rId372" Type="http://schemas.openxmlformats.org/officeDocument/2006/relationships/customXml" Target="../ink/ink649.xml"/><Relationship Id="rId428" Type="http://schemas.openxmlformats.org/officeDocument/2006/relationships/customXml" Target="../ink/ink677.xml"/><Relationship Id="rId232" Type="http://schemas.openxmlformats.org/officeDocument/2006/relationships/customXml" Target="../ink/ink579.xml"/><Relationship Id="rId274" Type="http://schemas.openxmlformats.org/officeDocument/2006/relationships/customXml" Target="../ink/ink600.xml"/><Relationship Id="rId481" Type="http://schemas.openxmlformats.org/officeDocument/2006/relationships/image" Target="../media/image492.png"/><Relationship Id="rId27" Type="http://schemas.openxmlformats.org/officeDocument/2006/relationships/image" Target="../media/image2650.png"/><Relationship Id="rId69" Type="http://schemas.openxmlformats.org/officeDocument/2006/relationships/image" Target="../media/image2860.png"/><Relationship Id="rId134" Type="http://schemas.openxmlformats.org/officeDocument/2006/relationships/customXml" Target="../ink/ink530.xml"/><Relationship Id="rId537" Type="http://schemas.openxmlformats.org/officeDocument/2006/relationships/image" Target="../media/image520.png"/><Relationship Id="rId579" Type="http://schemas.openxmlformats.org/officeDocument/2006/relationships/image" Target="../media/image541.png"/><Relationship Id="rId80" Type="http://schemas.openxmlformats.org/officeDocument/2006/relationships/customXml" Target="../ink/ink503.xml"/><Relationship Id="rId176" Type="http://schemas.openxmlformats.org/officeDocument/2006/relationships/customXml" Target="../ink/ink551.xml"/><Relationship Id="rId341" Type="http://schemas.openxmlformats.org/officeDocument/2006/relationships/image" Target="../media/image422.png"/><Relationship Id="rId383" Type="http://schemas.openxmlformats.org/officeDocument/2006/relationships/image" Target="../media/image443.png"/><Relationship Id="rId439" Type="http://schemas.openxmlformats.org/officeDocument/2006/relationships/image" Target="../media/image471.png"/><Relationship Id="rId201" Type="http://schemas.openxmlformats.org/officeDocument/2006/relationships/image" Target="../media/image3520.png"/><Relationship Id="rId243" Type="http://schemas.openxmlformats.org/officeDocument/2006/relationships/image" Target="../media/image373.png"/><Relationship Id="rId285" Type="http://schemas.openxmlformats.org/officeDocument/2006/relationships/image" Target="../media/image394.png"/><Relationship Id="rId450" Type="http://schemas.openxmlformats.org/officeDocument/2006/relationships/customXml" Target="../ink/ink688.xml"/><Relationship Id="rId506" Type="http://schemas.openxmlformats.org/officeDocument/2006/relationships/customXml" Target="../ink/ink716.xml"/><Relationship Id="rId38" Type="http://schemas.openxmlformats.org/officeDocument/2006/relationships/customXml" Target="../ink/ink482.xml"/><Relationship Id="rId103" Type="http://schemas.openxmlformats.org/officeDocument/2006/relationships/image" Target="../media/image3030.png"/><Relationship Id="rId310" Type="http://schemas.openxmlformats.org/officeDocument/2006/relationships/customXml" Target="../ink/ink618.xml"/><Relationship Id="rId492" Type="http://schemas.openxmlformats.org/officeDocument/2006/relationships/customXml" Target="../ink/ink709.xml"/><Relationship Id="rId548" Type="http://schemas.openxmlformats.org/officeDocument/2006/relationships/customXml" Target="../ink/ink737.xml"/><Relationship Id="rId91" Type="http://schemas.openxmlformats.org/officeDocument/2006/relationships/image" Target="../media/image2970.png"/><Relationship Id="rId145" Type="http://schemas.openxmlformats.org/officeDocument/2006/relationships/image" Target="../media/image3240.png"/><Relationship Id="rId187" Type="http://schemas.openxmlformats.org/officeDocument/2006/relationships/image" Target="../media/image3450.png"/><Relationship Id="rId352" Type="http://schemas.openxmlformats.org/officeDocument/2006/relationships/customXml" Target="../ink/ink639.xml"/><Relationship Id="rId394" Type="http://schemas.openxmlformats.org/officeDocument/2006/relationships/customXml" Target="../ink/ink660.xml"/><Relationship Id="rId408" Type="http://schemas.openxmlformats.org/officeDocument/2006/relationships/customXml" Target="../ink/ink667.xml"/><Relationship Id="rId212" Type="http://schemas.openxmlformats.org/officeDocument/2006/relationships/customXml" Target="../ink/ink569.xml"/><Relationship Id="rId254" Type="http://schemas.openxmlformats.org/officeDocument/2006/relationships/customXml" Target="../ink/ink590.xml"/><Relationship Id="rId49" Type="http://schemas.openxmlformats.org/officeDocument/2006/relationships/image" Target="../media/image2760.png"/><Relationship Id="rId114" Type="http://schemas.openxmlformats.org/officeDocument/2006/relationships/customXml" Target="../ink/ink520.xml"/><Relationship Id="rId296" Type="http://schemas.openxmlformats.org/officeDocument/2006/relationships/customXml" Target="../ink/ink611.xml"/><Relationship Id="rId461" Type="http://schemas.openxmlformats.org/officeDocument/2006/relationships/image" Target="../media/image482.png"/><Relationship Id="rId517" Type="http://schemas.openxmlformats.org/officeDocument/2006/relationships/image" Target="../media/image510.png"/><Relationship Id="rId559" Type="http://schemas.openxmlformats.org/officeDocument/2006/relationships/image" Target="../media/image531.png"/><Relationship Id="rId60" Type="http://schemas.openxmlformats.org/officeDocument/2006/relationships/customXml" Target="../ink/ink493.xml"/><Relationship Id="rId156" Type="http://schemas.openxmlformats.org/officeDocument/2006/relationships/customXml" Target="../ink/ink541.xml"/><Relationship Id="rId198" Type="http://schemas.openxmlformats.org/officeDocument/2006/relationships/customXml" Target="../ink/ink562.xml"/><Relationship Id="rId321" Type="http://schemas.openxmlformats.org/officeDocument/2006/relationships/image" Target="../media/image412.png"/><Relationship Id="rId363" Type="http://schemas.openxmlformats.org/officeDocument/2006/relationships/image" Target="../media/image433.png"/><Relationship Id="rId419" Type="http://schemas.openxmlformats.org/officeDocument/2006/relationships/image" Target="../media/image461.png"/><Relationship Id="rId570" Type="http://schemas.openxmlformats.org/officeDocument/2006/relationships/customXml" Target="../ink/ink748.xml"/><Relationship Id="rId223" Type="http://schemas.openxmlformats.org/officeDocument/2006/relationships/image" Target="../media/image3630.png"/><Relationship Id="rId430" Type="http://schemas.openxmlformats.org/officeDocument/2006/relationships/customXml" Target="../ink/ink678.xml"/><Relationship Id="rId18" Type="http://schemas.openxmlformats.org/officeDocument/2006/relationships/customXml" Target="../ink/ink472.xml"/><Relationship Id="rId265" Type="http://schemas.openxmlformats.org/officeDocument/2006/relationships/image" Target="../media/image384.png"/><Relationship Id="rId472" Type="http://schemas.openxmlformats.org/officeDocument/2006/relationships/customXml" Target="../ink/ink699.xml"/><Relationship Id="rId528" Type="http://schemas.openxmlformats.org/officeDocument/2006/relationships/customXml" Target="../ink/ink727.xml"/><Relationship Id="rId125" Type="http://schemas.openxmlformats.org/officeDocument/2006/relationships/image" Target="../media/image3140.png"/><Relationship Id="rId167" Type="http://schemas.openxmlformats.org/officeDocument/2006/relationships/image" Target="../media/image3350.png"/><Relationship Id="rId332" Type="http://schemas.openxmlformats.org/officeDocument/2006/relationships/customXml" Target="../ink/ink629.xml"/><Relationship Id="rId374" Type="http://schemas.openxmlformats.org/officeDocument/2006/relationships/customXml" Target="../ink/ink650.xml"/><Relationship Id="rId581" Type="http://schemas.openxmlformats.org/officeDocument/2006/relationships/image" Target="../media/image542.png"/><Relationship Id="rId71" Type="http://schemas.openxmlformats.org/officeDocument/2006/relationships/image" Target="../media/image2870.png"/><Relationship Id="rId234" Type="http://schemas.openxmlformats.org/officeDocument/2006/relationships/customXml" Target="../ink/ink580.xml"/><Relationship Id="rId2" Type="http://schemas.openxmlformats.org/officeDocument/2006/relationships/customXml" Target="../ink/ink464.xml"/><Relationship Id="rId29" Type="http://schemas.openxmlformats.org/officeDocument/2006/relationships/image" Target="../media/image2660.png"/><Relationship Id="rId276" Type="http://schemas.openxmlformats.org/officeDocument/2006/relationships/customXml" Target="../ink/ink601.xml"/><Relationship Id="rId441" Type="http://schemas.openxmlformats.org/officeDocument/2006/relationships/image" Target="../media/image472.png"/><Relationship Id="rId483" Type="http://schemas.openxmlformats.org/officeDocument/2006/relationships/image" Target="../media/image493.png"/><Relationship Id="rId539" Type="http://schemas.openxmlformats.org/officeDocument/2006/relationships/image" Target="../media/image521.png"/><Relationship Id="rId40" Type="http://schemas.openxmlformats.org/officeDocument/2006/relationships/customXml" Target="../ink/ink483.xml"/><Relationship Id="rId136" Type="http://schemas.openxmlformats.org/officeDocument/2006/relationships/customXml" Target="../ink/ink531.xml"/><Relationship Id="rId178" Type="http://schemas.openxmlformats.org/officeDocument/2006/relationships/customXml" Target="../ink/ink552.xml"/><Relationship Id="rId301" Type="http://schemas.openxmlformats.org/officeDocument/2006/relationships/image" Target="../media/image402.png"/><Relationship Id="rId343" Type="http://schemas.openxmlformats.org/officeDocument/2006/relationships/image" Target="../media/image423.png"/><Relationship Id="rId550" Type="http://schemas.openxmlformats.org/officeDocument/2006/relationships/customXml" Target="../ink/ink738.xml"/><Relationship Id="rId82" Type="http://schemas.openxmlformats.org/officeDocument/2006/relationships/customXml" Target="../ink/ink504.xml"/><Relationship Id="rId203" Type="http://schemas.openxmlformats.org/officeDocument/2006/relationships/image" Target="../media/image3530.png"/><Relationship Id="rId385" Type="http://schemas.openxmlformats.org/officeDocument/2006/relationships/image" Target="../media/image444.png"/><Relationship Id="rId245" Type="http://schemas.openxmlformats.org/officeDocument/2006/relationships/image" Target="../media/image374.png"/><Relationship Id="rId287" Type="http://schemas.openxmlformats.org/officeDocument/2006/relationships/image" Target="../media/image395.png"/><Relationship Id="rId410" Type="http://schemas.openxmlformats.org/officeDocument/2006/relationships/customXml" Target="../ink/ink668.xml"/><Relationship Id="rId452" Type="http://schemas.openxmlformats.org/officeDocument/2006/relationships/customXml" Target="../ink/ink689.xml"/><Relationship Id="rId494" Type="http://schemas.openxmlformats.org/officeDocument/2006/relationships/customXml" Target="../ink/ink710.xml"/><Relationship Id="rId508" Type="http://schemas.openxmlformats.org/officeDocument/2006/relationships/customXml" Target="../ink/ink717.xml"/><Relationship Id="rId105" Type="http://schemas.openxmlformats.org/officeDocument/2006/relationships/image" Target="../media/image3040.png"/><Relationship Id="rId147" Type="http://schemas.openxmlformats.org/officeDocument/2006/relationships/image" Target="../media/image3250.png"/><Relationship Id="rId312" Type="http://schemas.openxmlformats.org/officeDocument/2006/relationships/customXml" Target="../ink/ink619.xml"/><Relationship Id="rId354" Type="http://schemas.openxmlformats.org/officeDocument/2006/relationships/customXml" Target="../ink/ink640.xml"/><Relationship Id="rId51" Type="http://schemas.openxmlformats.org/officeDocument/2006/relationships/image" Target="../media/image2770.png"/><Relationship Id="rId93" Type="http://schemas.openxmlformats.org/officeDocument/2006/relationships/image" Target="../media/image2980.png"/><Relationship Id="rId189" Type="http://schemas.openxmlformats.org/officeDocument/2006/relationships/image" Target="../media/image3460.png"/><Relationship Id="rId396" Type="http://schemas.openxmlformats.org/officeDocument/2006/relationships/customXml" Target="../ink/ink661.xml"/><Relationship Id="rId561" Type="http://schemas.openxmlformats.org/officeDocument/2006/relationships/image" Target="../media/image532.png"/><Relationship Id="rId214" Type="http://schemas.openxmlformats.org/officeDocument/2006/relationships/customXml" Target="../ink/ink570.xml"/><Relationship Id="rId256" Type="http://schemas.openxmlformats.org/officeDocument/2006/relationships/customXml" Target="../ink/ink591.xml"/><Relationship Id="rId298" Type="http://schemas.openxmlformats.org/officeDocument/2006/relationships/customXml" Target="../ink/ink612.xml"/><Relationship Id="rId421" Type="http://schemas.openxmlformats.org/officeDocument/2006/relationships/image" Target="../media/image462.png"/><Relationship Id="rId463" Type="http://schemas.openxmlformats.org/officeDocument/2006/relationships/image" Target="../media/image483.png"/><Relationship Id="rId519" Type="http://schemas.openxmlformats.org/officeDocument/2006/relationships/image" Target="../media/image511.png"/><Relationship Id="rId116" Type="http://schemas.openxmlformats.org/officeDocument/2006/relationships/customXml" Target="../ink/ink521.xml"/><Relationship Id="rId158" Type="http://schemas.openxmlformats.org/officeDocument/2006/relationships/customXml" Target="../ink/ink542.xml"/><Relationship Id="rId323" Type="http://schemas.openxmlformats.org/officeDocument/2006/relationships/image" Target="../media/image413.png"/><Relationship Id="rId530" Type="http://schemas.openxmlformats.org/officeDocument/2006/relationships/customXml" Target="../ink/ink728.xml"/><Relationship Id="rId20" Type="http://schemas.openxmlformats.org/officeDocument/2006/relationships/customXml" Target="../ink/ink473.xml"/><Relationship Id="rId62" Type="http://schemas.openxmlformats.org/officeDocument/2006/relationships/customXml" Target="../ink/ink494.xml"/><Relationship Id="rId365" Type="http://schemas.openxmlformats.org/officeDocument/2006/relationships/image" Target="../media/image434.png"/><Relationship Id="rId572" Type="http://schemas.openxmlformats.org/officeDocument/2006/relationships/customXml" Target="../ink/ink749.xml"/><Relationship Id="rId225" Type="http://schemas.openxmlformats.org/officeDocument/2006/relationships/image" Target="../media/image3640.png"/><Relationship Id="rId267" Type="http://schemas.openxmlformats.org/officeDocument/2006/relationships/image" Target="../media/image385.png"/><Relationship Id="rId432" Type="http://schemas.openxmlformats.org/officeDocument/2006/relationships/customXml" Target="../ink/ink679.xml"/><Relationship Id="rId474" Type="http://schemas.openxmlformats.org/officeDocument/2006/relationships/customXml" Target="../ink/ink700.xml"/><Relationship Id="rId127" Type="http://schemas.openxmlformats.org/officeDocument/2006/relationships/image" Target="../media/image3150.png"/><Relationship Id="rId31" Type="http://schemas.openxmlformats.org/officeDocument/2006/relationships/image" Target="../media/image2670.png"/><Relationship Id="rId73" Type="http://schemas.openxmlformats.org/officeDocument/2006/relationships/image" Target="../media/image2880.png"/><Relationship Id="rId169" Type="http://schemas.openxmlformats.org/officeDocument/2006/relationships/image" Target="../media/image3360.png"/><Relationship Id="rId334" Type="http://schemas.openxmlformats.org/officeDocument/2006/relationships/customXml" Target="../ink/ink630.xml"/><Relationship Id="rId376" Type="http://schemas.openxmlformats.org/officeDocument/2006/relationships/customXml" Target="../ink/ink651.xml"/><Relationship Id="rId541" Type="http://schemas.openxmlformats.org/officeDocument/2006/relationships/image" Target="../media/image522.png"/><Relationship Id="rId583" Type="http://schemas.openxmlformats.org/officeDocument/2006/relationships/image" Target="../media/image543.png"/><Relationship Id="rId4" Type="http://schemas.openxmlformats.org/officeDocument/2006/relationships/customXml" Target="../ink/ink465.xml"/><Relationship Id="rId180" Type="http://schemas.openxmlformats.org/officeDocument/2006/relationships/customXml" Target="../ink/ink553.xml"/><Relationship Id="rId236" Type="http://schemas.openxmlformats.org/officeDocument/2006/relationships/customXml" Target="../ink/ink581.xml"/><Relationship Id="rId278" Type="http://schemas.openxmlformats.org/officeDocument/2006/relationships/customXml" Target="../ink/ink602.xml"/><Relationship Id="rId401" Type="http://schemas.openxmlformats.org/officeDocument/2006/relationships/image" Target="../media/image452.png"/><Relationship Id="rId443" Type="http://schemas.openxmlformats.org/officeDocument/2006/relationships/image" Target="../media/image473.png"/><Relationship Id="rId303" Type="http://schemas.openxmlformats.org/officeDocument/2006/relationships/image" Target="../media/image403.png"/><Relationship Id="rId485" Type="http://schemas.openxmlformats.org/officeDocument/2006/relationships/image" Target="../media/image494.png"/><Relationship Id="rId42" Type="http://schemas.openxmlformats.org/officeDocument/2006/relationships/customXml" Target="../ink/ink484.xml"/><Relationship Id="rId84" Type="http://schemas.openxmlformats.org/officeDocument/2006/relationships/customXml" Target="../ink/ink505.xml"/><Relationship Id="rId138" Type="http://schemas.openxmlformats.org/officeDocument/2006/relationships/customXml" Target="../ink/ink532.xml"/><Relationship Id="rId345" Type="http://schemas.openxmlformats.org/officeDocument/2006/relationships/image" Target="../media/image424.png"/><Relationship Id="rId387" Type="http://schemas.openxmlformats.org/officeDocument/2006/relationships/image" Target="../media/image445.png"/><Relationship Id="rId510" Type="http://schemas.openxmlformats.org/officeDocument/2006/relationships/customXml" Target="../ink/ink718.xml"/><Relationship Id="rId552" Type="http://schemas.openxmlformats.org/officeDocument/2006/relationships/customXml" Target="../ink/ink739.xml"/><Relationship Id="rId191" Type="http://schemas.openxmlformats.org/officeDocument/2006/relationships/image" Target="../media/image3470.png"/><Relationship Id="rId205" Type="http://schemas.openxmlformats.org/officeDocument/2006/relationships/image" Target="../media/image3540.png"/><Relationship Id="rId247" Type="http://schemas.openxmlformats.org/officeDocument/2006/relationships/image" Target="../media/image375.png"/><Relationship Id="rId412" Type="http://schemas.openxmlformats.org/officeDocument/2006/relationships/customXml" Target="../ink/ink669.xml"/><Relationship Id="rId107" Type="http://schemas.openxmlformats.org/officeDocument/2006/relationships/image" Target="../media/image3050.png"/><Relationship Id="rId289" Type="http://schemas.openxmlformats.org/officeDocument/2006/relationships/image" Target="../media/image396.png"/><Relationship Id="rId454" Type="http://schemas.openxmlformats.org/officeDocument/2006/relationships/customXml" Target="../ink/ink690.xml"/><Relationship Id="rId496" Type="http://schemas.openxmlformats.org/officeDocument/2006/relationships/customXml" Target="../ink/ink711.xml"/><Relationship Id="rId11" Type="http://schemas.openxmlformats.org/officeDocument/2006/relationships/image" Target="../media/image2570.png"/><Relationship Id="rId53" Type="http://schemas.openxmlformats.org/officeDocument/2006/relationships/image" Target="../media/image2780.png"/><Relationship Id="rId149" Type="http://schemas.openxmlformats.org/officeDocument/2006/relationships/image" Target="../media/image3260.png"/><Relationship Id="rId314" Type="http://schemas.openxmlformats.org/officeDocument/2006/relationships/customXml" Target="../ink/ink620.xml"/><Relationship Id="rId356" Type="http://schemas.openxmlformats.org/officeDocument/2006/relationships/customXml" Target="../ink/ink641.xml"/><Relationship Id="rId398" Type="http://schemas.openxmlformats.org/officeDocument/2006/relationships/customXml" Target="../ink/ink662.xml"/><Relationship Id="rId521" Type="http://schemas.openxmlformats.org/officeDocument/2006/relationships/image" Target="../media/image512.png"/><Relationship Id="rId563" Type="http://schemas.openxmlformats.org/officeDocument/2006/relationships/image" Target="../media/image533.png"/><Relationship Id="rId95" Type="http://schemas.openxmlformats.org/officeDocument/2006/relationships/image" Target="../media/image2990.png"/><Relationship Id="rId160" Type="http://schemas.openxmlformats.org/officeDocument/2006/relationships/customXml" Target="../ink/ink543.xml"/><Relationship Id="rId216" Type="http://schemas.openxmlformats.org/officeDocument/2006/relationships/customXml" Target="../ink/ink571.xml"/><Relationship Id="rId423" Type="http://schemas.openxmlformats.org/officeDocument/2006/relationships/image" Target="../media/image463.png"/><Relationship Id="rId258" Type="http://schemas.openxmlformats.org/officeDocument/2006/relationships/customXml" Target="../ink/ink592.xml"/><Relationship Id="rId465" Type="http://schemas.openxmlformats.org/officeDocument/2006/relationships/image" Target="../media/image484.png"/><Relationship Id="rId22" Type="http://schemas.openxmlformats.org/officeDocument/2006/relationships/customXml" Target="../ink/ink474.xml"/><Relationship Id="rId64" Type="http://schemas.openxmlformats.org/officeDocument/2006/relationships/customXml" Target="../ink/ink495.xml"/><Relationship Id="rId118" Type="http://schemas.openxmlformats.org/officeDocument/2006/relationships/customXml" Target="../ink/ink522.xml"/><Relationship Id="rId325" Type="http://schemas.openxmlformats.org/officeDocument/2006/relationships/image" Target="../media/image414.png"/><Relationship Id="rId367" Type="http://schemas.openxmlformats.org/officeDocument/2006/relationships/image" Target="../media/image435.png"/><Relationship Id="rId532" Type="http://schemas.openxmlformats.org/officeDocument/2006/relationships/customXml" Target="../ink/ink729.xml"/><Relationship Id="rId574" Type="http://schemas.openxmlformats.org/officeDocument/2006/relationships/customXml" Target="../ink/ink750.xml"/><Relationship Id="rId171" Type="http://schemas.openxmlformats.org/officeDocument/2006/relationships/image" Target="../media/image3370.png"/><Relationship Id="rId227" Type="http://schemas.openxmlformats.org/officeDocument/2006/relationships/image" Target="../media/image3650.png"/><Relationship Id="rId269" Type="http://schemas.openxmlformats.org/officeDocument/2006/relationships/image" Target="../media/image386.png"/><Relationship Id="rId434" Type="http://schemas.openxmlformats.org/officeDocument/2006/relationships/customXml" Target="../ink/ink680.xml"/><Relationship Id="rId476" Type="http://schemas.openxmlformats.org/officeDocument/2006/relationships/customXml" Target="../ink/ink701.xml"/><Relationship Id="rId33" Type="http://schemas.openxmlformats.org/officeDocument/2006/relationships/image" Target="../media/image2680.png"/><Relationship Id="rId129" Type="http://schemas.openxmlformats.org/officeDocument/2006/relationships/image" Target="../media/image3160.png"/><Relationship Id="rId280" Type="http://schemas.openxmlformats.org/officeDocument/2006/relationships/customXml" Target="../ink/ink603.xml"/><Relationship Id="rId336" Type="http://schemas.openxmlformats.org/officeDocument/2006/relationships/customXml" Target="../ink/ink631.xml"/><Relationship Id="rId501" Type="http://schemas.openxmlformats.org/officeDocument/2006/relationships/image" Target="../media/image502.png"/><Relationship Id="rId543" Type="http://schemas.openxmlformats.org/officeDocument/2006/relationships/image" Target="../media/image523.png"/><Relationship Id="rId75" Type="http://schemas.openxmlformats.org/officeDocument/2006/relationships/image" Target="../media/image2890.png"/><Relationship Id="rId140" Type="http://schemas.openxmlformats.org/officeDocument/2006/relationships/customXml" Target="../ink/ink533.xml"/><Relationship Id="rId182" Type="http://schemas.openxmlformats.org/officeDocument/2006/relationships/customXml" Target="../ink/ink554.xml"/><Relationship Id="rId378" Type="http://schemas.openxmlformats.org/officeDocument/2006/relationships/customXml" Target="../ink/ink652.xml"/><Relationship Id="rId403" Type="http://schemas.openxmlformats.org/officeDocument/2006/relationships/image" Target="../media/image453.png"/><Relationship Id="rId6" Type="http://schemas.openxmlformats.org/officeDocument/2006/relationships/customXml" Target="../ink/ink466.xml"/><Relationship Id="rId238" Type="http://schemas.openxmlformats.org/officeDocument/2006/relationships/customXml" Target="../ink/ink582.xml"/><Relationship Id="rId445" Type="http://schemas.openxmlformats.org/officeDocument/2006/relationships/image" Target="../media/image474.png"/><Relationship Id="rId487" Type="http://schemas.openxmlformats.org/officeDocument/2006/relationships/image" Target="../media/image495.png"/><Relationship Id="rId291" Type="http://schemas.openxmlformats.org/officeDocument/2006/relationships/image" Target="../media/image397.png"/><Relationship Id="rId305" Type="http://schemas.openxmlformats.org/officeDocument/2006/relationships/image" Target="../media/image404.png"/><Relationship Id="rId347" Type="http://schemas.openxmlformats.org/officeDocument/2006/relationships/image" Target="../media/image425.png"/><Relationship Id="rId512" Type="http://schemas.openxmlformats.org/officeDocument/2006/relationships/customXml" Target="../ink/ink719.xml"/><Relationship Id="rId44" Type="http://schemas.openxmlformats.org/officeDocument/2006/relationships/customXml" Target="../ink/ink485.xml"/><Relationship Id="rId86" Type="http://schemas.openxmlformats.org/officeDocument/2006/relationships/customXml" Target="../ink/ink506.xml"/><Relationship Id="rId151" Type="http://schemas.openxmlformats.org/officeDocument/2006/relationships/image" Target="../media/image3270.png"/><Relationship Id="rId389" Type="http://schemas.openxmlformats.org/officeDocument/2006/relationships/image" Target="../media/image446.png"/><Relationship Id="rId554" Type="http://schemas.openxmlformats.org/officeDocument/2006/relationships/customXml" Target="../ink/ink740.xml"/><Relationship Id="rId193" Type="http://schemas.openxmlformats.org/officeDocument/2006/relationships/image" Target="../media/image3480.png"/><Relationship Id="rId207" Type="http://schemas.openxmlformats.org/officeDocument/2006/relationships/image" Target="../media/image3550.png"/><Relationship Id="rId249" Type="http://schemas.openxmlformats.org/officeDocument/2006/relationships/image" Target="../media/image376.png"/><Relationship Id="rId414" Type="http://schemas.openxmlformats.org/officeDocument/2006/relationships/customXml" Target="../ink/ink670.xml"/><Relationship Id="rId456" Type="http://schemas.openxmlformats.org/officeDocument/2006/relationships/customXml" Target="../ink/ink691.xml"/><Relationship Id="rId498" Type="http://schemas.openxmlformats.org/officeDocument/2006/relationships/customXml" Target="../ink/ink712.xml"/><Relationship Id="rId13" Type="http://schemas.openxmlformats.org/officeDocument/2006/relationships/image" Target="../media/image2580.png"/><Relationship Id="rId109" Type="http://schemas.openxmlformats.org/officeDocument/2006/relationships/image" Target="../media/image3060.png"/><Relationship Id="rId260" Type="http://schemas.openxmlformats.org/officeDocument/2006/relationships/customXml" Target="../ink/ink593.xml"/><Relationship Id="rId316" Type="http://schemas.openxmlformats.org/officeDocument/2006/relationships/customXml" Target="../ink/ink621.xml"/><Relationship Id="rId523" Type="http://schemas.openxmlformats.org/officeDocument/2006/relationships/image" Target="../media/image513.png"/><Relationship Id="rId55" Type="http://schemas.openxmlformats.org/officeDocument/2006/relationships/image" Target="../media/image2790.png"/><Relationship Id="rId97" Type="http://schemas.openxmlformats.org/officeDocument/2006/relationships/image" Target="../media/image3000.png"/><Relationship Id="rId120" Type="http://schemas.openxmlformats.org/officeDocument/2006/relationships/customXml" Target="../ink/ink523.xml"/><Relationship Id="rId358" Type="http://schemas.openxmlformats.org/officeDocument/2006/relationships/customXml" Target="../ink/ink642.xml"/><Relationship Id="rId565" Type="http://schemas.openxmlformats.org/officeDocument/2006/relationships/image" Target="../media/image534.png"/><Relationship Id="rId162" Type="http://schemas.openxmlformats.org/officeDocument/2006/relationships/customXml" Target="../ink/ink544.xml"/><Relationship Id="rId218" Type="http://schemas.openxmlformats.org/officeDocument/2006/relationships/customXml" Target="../ink/ink572.xml"/><Relationship Id="rId425" Type="http://schemas.openxmlformats.org/officeDocument/2006/relationships/image" Target="../media/image464.png"/><Relationship Id="rId467" Type="http://schemas.openxmlformats.org/officeDocument/2006/relationships/image" Target="../media/image485.png"/><Relationship Id="rId271" Type="http://schemas.openxmlformats.org/officeDocument/2006/relationships/image" Target="../media/image387.png"/><Relationship Id="rId24" Type="http://schemas.openxmlformats.org/officeDocument/2006/relationships/customXml" Target="../ink/ink475.xml"/><Relationship Id="rId66" Type="http://schemas.openxmlformats.org/officeDocument/2006/relationships/customXml" Target="../ink/ink496.xml"/><Relationship Id="rId131" Type="http://schemas.openxmlformats.org/officeDocument/2006/relationships/image" Target="../media/image3170.png"/><Relationship Id="rId327" Type="http://schemas.openxmlformats.org/officeDocument/2006/relationships/image" Target="../media/image415.png"/><Relationship Id="rId369" Type="http://schemas.openxmlformats.org/officeDocument/2006/relationships/image" Target="../media/image436.png"/><Relationship Id="rId534" Type="http://schemas.openxmlformats.org/officeDocument/2006/relationships/customXml" Target="../ink/ink730.xml"/><Relationship Id="rId576" Type="http://schemas.openxmlformats.org/officeDocument/2006/relationships/customXml" Target="../ink/ink751.xml"/><Relationship Id="rId173" Type="http://schemas.openxmlformats.org/officeDocument/2006/relationships/image" Target="../media/image3380.png"/><Relationship Id="rId229" Type="http://schemas.openxmlformats.org/officeDocument/2006/relationships/image" Target="../media/image3660.png"/><Relationship Id="rId380" Type="http://schemas.openxmlformats.org/officeDocument/2006/relationships/customXml" Target="../ink/ink653.xml"/><Relationship Id="rId436" Type="http://schemas.openxmlformats.org/officeDocument/2006/relationships/customXml" Target="../ink/ink681.xml"/><Relationship Id="rId240" Type="http://schemas.openxmlformats.org/officeDocument/2006/relationships/customXml" Target="../ink/ink583.xml"/><Relationship Id="rId478" Type="http://schemas.openxmlformats.org/officeDocument/2006/relationships/customXml" Target="../ink/ink702.xml"/><Relationship Id="rId35" Type="http://schemas.openxmlformats.org/officeDocument/2006/relationships/image" Target="../media/image2690.png"/><Relationship Id="rId77" Type="http://schemas.openxmlformats.org/officeDocument/2006/relationships/image" Target="../media/image2900.png"/><Relationship Id="rId100" Type="http://schemas.openxmlformats.org/officeDocument/2006/relationships/customXml" Target="../ink/ink513.xml"/><Relationship Id="rId282" Type="http://schemas.openxmlformats.org/officeDocument/2006/relationships/customXml" Target="../ink/ink604.xml"/><Relationship Id="rId338" Type="http://schemas.openxmlformats.org/officeDocument/2006/relationships/customXml" Target="../ink/ink632.xml"/><Relationship Id="rId503" Type="http://schemas.openxmlformats.org/officeDocument/2006/relationships/image" Target="../media/image503.png"/><Relationship Id="rId545" Type="http://schemas.openxmlformats.org/officeDocument/2006/relationships/image" Target="../media/image524.png"/><Relationship Id="rId8" Type="http://schemas.openxmlformats.org/officeDocument/2006/relationships/customXml" Target="../ink/ink467.xml"/><Relationship Id="rId142" Type="http://schemas.openxmlformats.org/officeDocument/2006/relationships/customXml" Target="../ink/ink534.xml"/><Relationship Id="rId184" Type="http://schemas.openxmlformats.org/officeDocument/2006/relationships/customXml" Target="../ink/ink555.xml"/><Relationship Id="rId391" Type="http://schemas.openxmlformats.org/officeDocument/2006/relationships/image" Target="../media/image447.png"/><Relationship Id="rId405" Type="http://schemas.openxmlformats.org/officeDocument/2006/relationships/image" Target="../media/image454.png"/><Relationship Id="rId447" Type="http://schemas.openxmlformats.org/officeDocument/2006/relationships/image" Target="../media/image475.png"/><Relationship Id="rId251" Type="http://schemas.openxmlformats.org/officeDocument/2006/relationships/image" Target="../media/image377.png"/><Relationship Id="rId489" Type="http://schemas.openxmlformats.org/officeDocument/2006/relationships/image" Target="../media/image496.png"/><Relationship Id="rId46" Type="http://schemas.openxmlformats.org/officeDocument/2006/relationships/customXml" Target="../ink/ink486.xml"/><Relationship Id="rId293" Type="http://schemas.openxmlformats.org/officeDocument/2006/relationships/image" Target="../media/image398.png"/><Relationship Id="rId307" Type="http://schemas.openxmlformats.org/officeDocument/2006/relationships/image" Target="../media/image405.png"/><Relationship Id="rId349" Type="http://schemas.openxmlformats.org/officeDocument/2006/relationships/image" Target="../media/image426.png"/><Relationship Id="rId514" Type="http://schemas.openxmlformats.org/officeDocument/2006/relationships/customXml" Target="../ink/ink720.xml"/><Relationship Id="rId556" Type="http://schemas.openxmlformats.org/officeDocument/2006/relationships/customXml" Target="../ink/ink741.xml"/><Relationship Id="rId88" Type="http://schemas.openxmlformats.org/officeDocument/2006/relationships/customXml" Target="../ink/ink507.xml"/><Relationship Id="rId111" Type="http://schemas.openxmlformats.org/officeDocument/2006/relationships/image" Target="../media/image3070.png"/><Relationship Id="rId153" Type="http://schemas.openxmlformats.org/officeDocument/2006/relationships/image" Target="../media/image3280.png"/><Relationship Id="rId195" Type="http://schemas.openxmlformats.org/officeDocument/2006/relationships/image" Target="../media/image3490.png"/><Relationship Id="rId209" Type="http://schemas.openxmlformats.org/officeDocument/2006/relationships/image" Target="../media/image3560.png"/><Relationship Id="rId360" Type="http://schemas.openxmlformats.org/officeDocument/2006/relationships/customXml" Target="../ink/ink643.xml"/><Relationship Id="rId416" Type="http://schemas.openxmlformats.org/officeDocument/2006/relationships/customXml" Target="../ink/ink671.xml"/><Relationship Id="rId220" Type="http://schemas.openxmlformats.org/officeDocument/2006/relationships/customXml" Target="../ink/ink573.xml"/><Relationship Id="rId458" Type="http://schemas.openxmlformats.org/officeDocument/2006/relationships/customXml" Target="../ink/ink692.xml"/><Relationship Id="rId15" Type="http://schemas.openxmlformats.org/officeDocument/2006/relationships/image" Target="../media/image2590.png"/><Relationship Id="rId57" Type="http://schemas.openxmlformats.org/officeDocument/2006/relationships/image" Target="../media/image2800.png"/><Relationship Id="rId262" Type="http://schemas.openxmlformats.org/officeDocument/2006/relationships/customXml" Target="../ink/ink594.xml"/><Relationship Id="rId318" Type="http://schemas.openxmlformats.org/officeDocument/2006/relationships/customXml" Target="../ink/ink622.xml"/><Relationship Id="rId525" Type="http://schemas.openxmlformats.org/officeDocument/2006/relationships/image" Target="../media/image514.png"/><Relationship Id="rId567" Type="http://schemas.openxmlformats.org/officeDocument/2006/relationships/image" Target="../media/image535.png"/><Relationship Id="rId99" Type="http://schemas.openxmlformats.org/officeDocument/2006/relationships/image" Target="../media/image3010.png"/><Relationship Id="rId122" Type="http://schemas.openxmlformats.org/officeDocument/2006/relationships/customXml" Target="../ink/ink524.xml"/><Relationship Id="rId164" Type="http://schemas.openxmlformats.org/officeDocument/2006/relationships/customXml" Target="../ink/ink545.xml"/><Relationship Id="rId371" Type="http://schemas.openxmlformats.org/officeDocument/2006/relationships/image" Target="../media/image437.png"/><Relationship Id="rId427" Type="http://schemas.openxmlformats.org/officeDocument/2006/relationships/image" Target="../media/image465.png"/><Relationship Id="rId469" Type="http://schemas.openxmlformats.org/officeDocument/2006/relationships/image" Target="../media/image486.png"/><Relationship Id="rId26" Type="http://schemas.openxmlformats.org/officeDocument/2006/relationships/customXml" Target="../ink/ink476.xml"/><Relationship Id="rId231" Type="http://schemas.openxmlformats.org/officeDocument/2006/relationships/image" Target="../media/image3670.png"/><Relationship Id="rId273" Type="http://schemas.openxmlformats.org/officeDocument/2006/relationships/image" Target="../media/image388.png"/><Relationship Id="rId329" Type="http://schemas.openxmlformats.org/officeDocument/2006/relationships/image" Target="../media/image416.png"/><Relationship Id="rId480" Type="http://schemas.openxmlformats.org/officeDocument/2006/relationships/customXml" Target="../ink/ink703.xml"/><Relationship Id="rId536" Type="http://schemas.openxmlformats.org/officeDocument/2006/relationships/customXml" Target="../ink/ink731.xml"/><Relationship Id="rId68" Type="http://schemas.openxmlformats.org/officeDocument/2006/relationships/customXml" Target="../ink/ink497.xml"/><Relationship Id="rId133" Type="http://schemas.openxmlformats.org/officeDocument/2006/relationships/image" Target="../media/image3180.png"/><Relationship Id="rId175" Type="http://schemas.openxmlformats.org/officeDocument/2006/relationships/image" Target="../media/image3390.png"/><Relationship Id="rId340" Type="http://schemas.openxmlformats.org/officeDocument/2006/relationships/customXml" Target="../ink/ink633.xml"/><Relationship Id="rId578" Type="http://schemas.openxmlformats.org/officeDocument/2006/relationships/customXml" Target="../ink/ink752.xml"/><Relationship Id="rId200" Type="http://schemas.openxmlformats.org/officeDocument/2006/relationships/customXml" Target="../ink/ink563.xml"/><Relationship Id="rId382" Type="http://schemas.openxmlformats.org/officeDocument/2006/relationships/customXml" Target="../ink/ink654.xml"/><Relationship Id="rId438" Type="http://schemas.openxmlformats.org/officeDocument/2006/relationships/customXml" Target="../ink/ink682.xml"/><Relationship Id="rId242" Type="http://schemas.openxmlformats.org/officeDocument/2006/relationships/customXml" Target="../ink/ink584.xml"/><Relationship Id="rId284" Type="http://schemas.openxmlformats.org/officeDocument/2006/relationships/customXml" Target="../ink/ink605.xml"/><Relationship Id="rId491" Type="http://schemas.openxmlformats.org/officeDocument/2006/relationships/image" Target="../media/image497.png"/><Relationship Id="rId505" Type="http://schemas.openxmlformats.org/officeDocument/2006/relationships/image" Target="../media/image504.png"/><Relationship Id="rId37" Type="http://schemas.openxmlformats.org/officeDocument/2006/relationships/image" Target="../media/image2700.png"/><Relationship Id="rId79" Type="http://schemas.openxmlformats.org/officeDocument/2006/relationships/image" Target="../media/image2910.png"/><Relationship Id="rId102" Type="http://schemas.openxmlformats.org/officeDocument/2006/relationships/customXml" Target="../ink/ink514.xml"/><Relationship Id="rId144" Type="http://schemas.openxmlformats.org/officeDocument/2006/relationships/customXml" Target="../ink/ink535.xml"/><Relationship Id="rId547" Type="http://schemas.openxmlformats.org/officeDocument/2006/relationships/image" Target="../media/image525.png"/><Relationship Id="rId90" Type="http://schemas.openxmlformats.org/officeDocument/2006/relationships/customXml" Target="../ink/ink508.xml"/><Relationship Id="rId186" Type="http://schemas.openxmlformats.org/officeDocument/2006/relationships/customXml" Target="../ink/ink556.xml"/><Relationship Id="rId351" Type="http://schemas.openxmlformats.org/officeDocument/2006/relationships/image" Target="../media/image427.png"/><Relationship Id="rId393" Type="http://schemas.openxmlformats.org/officeDocument/2006/relationships/image" Target="../media/image448.png"/><Relationship Id="rId407" Type="http://schemas.openxmlformats.org/officeDocument/2006/relationships/image" Target="../media/image455.png"/><Relationship Id="rId449" Type="http://schemas.openxmlformats.org/officeDocument/2006/relationships/image" Target="../media/image476.png"/><Relationship Id="rId211" Type="http://schemas.openxmlformats.org/officeDocument/2006/relationships/image" Target="../media/image3570.png"/><Relationship Id="rId253" Type="http://schemas.openxmlformats.org/officeDocument/2006/relationships/image" Target="../media/image378.png"/><Relationship Id="rId295" Type="http://schemas.openxmlformats.org/officeDocument/2006/relationships/image" Target="../media/image399.png"/><Relationship Id="rId309" Type="http://schemas.openxmlformats.org/officeDocument/2006/relationships/image" Target="../media/image406.png"/><Relationship Id="rId460" Type="http://schemas.openxmlformats.org/officeDocument/2006/relationships/customXml" Target="../ink/ink693.xml"/><Relationship Id="rId516" Type="http://schemas.openxmlformats.org/officeDocument/2006/relationships/customXml" Target="../ink/ink721.xml"/><Relationship Id="rId48" Type="http://schemas.openxmlformats.org/officeDocument/2006/relationships/customXml" Target="../ink/ink487.xml"/><Relationship Id="rId113" Type="http://schemas.openxmlformats.org/officeDocument/2006/relationships/image" Target="../media/image3080.png"/><Relationship Id="rId320" Type="http://schemas.openxmlformats.org/officeDocument/2006/relationships/customXml" Target="../ink/ink623.xml"/><Relationship Id="rId558" Type="http://schemas.openxmlformats.org/officeDocument/2006/relationships/customXml" Target="../ink/ink742.xml"/><Relationship Id="rId155" Type="http://schemas.openxmlformats.org/officeDocument/2006/relationships/image" Target="../media/image3290.png"/><Relationship Id="rId197" Type="http://schemas.openxmlformats.org/officeDocument/2006/relationships/image" Target="../media/image3500.png"/><Relationship Id="rId362" Type="http://schemas.openxmlformats.org/officeDocument/2006/relationships/customXml" Target="../ink/ink644.xml"/><Relationship Id="rId418" Type="http://schemas.openxmlformats.org/officeDocument/2006/relationships/customXml" Target="../ink/ink672.xml"/><Relationship Id="rId222" Type="http://schemas.openxmlformats.org/officeDocument/2006/relationships/customXml" Target="../ink/ink574.xml"/><Relationship Id="rId264" Type="http://schemas.openxmlformats.org/officeDocument/2006/relationships/customXml" Target="../ink/ink595.xml"/><Relationship Id="rId471" Type="http://schemas.openxmlformats.org/officeDocument/2006/relationships/image" Target="../media/image487.png"/><Relationship Id="rId17" Type="http://schemas.openxmlformats.org/officeDocument/2006/relationships/image" Target="../media/image2600.png"/><Relationship Id="rId59" Type="http://schemas.openxmlformats.org/officeDocument/2006/relationships/image" Target="../media/image2810.png"/><Relationship Id="rId124" Type="http://schemas.openxmlformats.org/officeDocument/2006/relationships/customXml" Target="../ink/ink525.xml"/><Relationship Id="rId527" Type="http://schemas.openxmlformats.org/officeDocument/2006/relationships/image" Target="../media/image515.png"/><Relationship Id="rId569" Type="http://schemas.openxmlformats.org/officeDocument/2006/relationships/image" Target="../media/image536.png"/><Relationship Id="rId70" Type="http://schemas.openxmlformats.org/officeDocument/2006/relationships/customXml" Target="../ink/ink498.xml"/><Relationship Id="rId166" Type="http://schemas.openxmlformats.org/officeDocument/2006/relationships/customXml" Target="../ink/ink546.xml"/><Relationship Id="rId331" Type="http://schemas.openxmlformats.org/officeDocument/2006/relationships/image" Target="../media/image417.png"/><Relationship Id="rId373" Type="http://schemas.openxmlformats.org/officeDocument/2006/relationships/image" Target="../media/image438.png"/><Relationship Id="rId429" Type="http://schemas.openxmlformats.org/officeDocument/2006/relationships/image" Target="../media/image466.png"/><Relationship Id="rId580" Type="http://schemas.openxmlformats.org/officeDocument/2006/relationships/customXml" Target="../ink/ink753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3680.png"/><Relationship Id="rId440" Type="http://schemas.openxmlformats.org/officeDocument/2006/relationships/customXml" Target="../ink/ink683.xml"/><Relationship Id="rId28" Type="http://schemas.openxmlformats.org/officeDocument/2006/relationships/customXml" Target="../ink/ink477.xml"/><Relationship Id="rId275" Type="http://schemas.openxmlformats.org/officeDocument/2006/relationships/image" Target="../media/image389.png"/><Relationship Id="rId300" Type="http://schemas.openxmlformats.org/officeDocument/2006/relationships/customXml" Target="../ink/ink613.xml"/><Relationship Id="rId482" Type="http://schemas.openxmlformats.org/officeDocument/2006/relationships/customXml" Target="../ink/ink704.xml"/><Relationship Id="rId538" Type="http://schemas.openxmlformats.org/officeDocument/2006/relationships/customXml" Target="../ink/ink732.xml"/><Relationship Id="rId81" Type="http://schemas.openxmlformats.org/officeDocument/2006/relationships/image" Target="../media/image2920.png"/><Relationship Id="rId135" Type="http://schemas.openxmlformats.org/officeDocument/2006/relationships/image" Target="../media/image3190.png"/><Relationship Id="rId177" Type="http://schemas.openxmlformats.org/officeDocument/2006/relationships/image" Target="../media/image3400.png"/><Relationship Id="rId342" Type="http://schemas.openxmlformats.org/officeDocument/2006/relationships/customXml" Target="../ink/ink634.xml"/><Relationship Id="rId384" Type="http://schemas.openxmlformats.org/officeDocument/2006/relationships/customXml" Target="../ink/ink655.xml"/><Relationship Id="rId202" Type="http://schemas.openxmlformats.org/officeDocument/2006/relationships/customXml" Target="../ink/ink564.xml"/><Relationship Id="rId244" Type="http://schemas.openxmlformats.org/officeDocument/2006/relationships/customXml" Target="../ink/ink585.xml"/><Relationship Id="rId39" Type="http://schemas.openxmlformats.org/officeDocument/2006/relationships/image" Target="../media/image2710.png"/><Relationship Id="rId286" Type="http://schemas.openxmlformats.org/officeDocument/2006/relationships/customXml" Target="../ink/ink606.xml"/><Relationship Id="rId451" Type="http://schemas.openxmlformats.org/officeDocument/2006/relationships/image" Target="../media/image477.png"/><Relationship Id="rId493" Type="http://schemas.openxmlformats.org/officeDocument/2006/relationships/image" Target="../media/image498.png"/><Relationship Id="rId507" Type="http://schemas.openxmlformats.org/officeDocument/2006/relationships/image" Target="../media/image505.png"/><Relationship Id="rId549" Type="http://schemas.openxmlformats.org/officeDocument/2006/relationships/image" Target="../media/image526.png"/><Relationship Id="rId50" Type="http://schemas.openxmlformats.org/officeDocument/2006/relationships/customXml" Target="../ink/ink488.xml"/><Relationship Id="rId104" Type="http://schemas.openxmlformats.org/officeDocument/2006/relationships/customXml" Target="../ink/ink515.xml"/><Relationship Id="rId146" Type="http://schemas.openxmlformats.org/officeDocument/2006/relationships/customXml" Target="../ink/ink536.xml"/><Relationship Id="rId188" Type="http://schemas.openxmlformats.org/officeDocument/2006/relationships/customXml" Target="../ink/ink557.xml"/><Relationship Id="rId311" Type="http://schemas.openxmlformats.org/officeDocument/2006/relationships/image" Target="../media/image407.png"/><Relationship Id="rId353" Type="http://schemas.openxmlformats.org/officeDocument/2006/relationships/image" Target="../media/image428.png"/><Relationship Id="rId395" Type="http://schemas.openxmlformats.org/officeDocument/2006/relationships/image" Target="../media/image449.png"/><Relationship Id="rId409" Type="http://schemas.openxmlformats.org/officeDocument/2006/relationships/image" Target="../media/image456.png"/><Relationship Id="rId560" Type="http://schemas.openxmlformats.org/officeDocument/2006/relationships/customXml" Target="../ink/ink743.xml"/><Relationship Id="rId92" Type="http://schemas.openxmlformats.org/officeDocument/2006/relationships/customXml" Target="../ink/ink509.xml"/><Relationship Id="rId213" Type="http://schemas.openxmlformats.org/officeDocument/2006/relationships/image" Target="../media/image3580.png"/><Relationship Id="rId420" Type="http://schemas.openxmlformats.org/officeDocument/2006/relationships/customXml" Target="../ink/ink673.xml"/><Relationship Id="rId255" Type="http://schemas.openxmlformats.org/officeDocument/2006/relationships/image" Target="../media/image379.png"/><Relationship Id="rId297" Type="http://schemas.openxmlformats.org/officeDocument/2006/relationships/image" Target="../media/image400.png"/><Relationship Id="rId462" Type="http://schemas.openxmlformats.org/officeDocument/2006/relationships/customXml" Target="../ink/ink694.xml"/><Relationship Id="rId518" Type="http://schemas.openxmlformats.org/officeDocument/2006/relationships/customXml" Target="../ink/ink722.xml"/><Relationship Id="rId115" Type="http://schemas.openxmlformats.org/officeDocument/2006/relationships/image" Target="../media/image3090.png"/><Relationship Id="rId157" Type="http://schemas.openxmlformats.org/officeDocument/2006/relationships/image" Target="../media/image3300.png"/><Relationship Id="rId322" Type="http://schemas.openxmlformats.org/officeDocument/2006/relationships/customXml" Target="../ink/ink624.xml"/><Relationship Id="rId364" Type="http://schemas.openxmlformats.org/officeDocument/2006/relationships/customXml" Target="../ink/ink645.xml"/><Relationship Id="rId61" Type="http://schemas.openxmlformats.org/officeDocument/2006/relationships/image" Target="../media/image2820.png"/><Relationship Id="rId199" Type="http://schemas.openxmlformats.org/officeDocument/2006/relationships/image" Target="../media/image3510.png"/><Relationship Id="rId571" Type="http://schemas.openxmlformats.org/officeDocument/2006/relationships/image" Target="../media/image537.png"/><Relationship Id="rId19" Type="http://schemas.openxmlformats.org/officeDocument/2006/relationships/image" Target="../media/image2610.png"/><Relationship Id="rId224" Type="http://schemas.openxmlformats.org/officeDocument/2006/relationships/customXml" Target="../ink/ink575.xml"/><Relationship Id="rId266" Type="http://schemas.openxmlformats.org/officeDocument/2006/relationships/customXml" Target="../ink/ink596.xml"/><Relationship Id="rId431" Type="http://schemas.openxmlformats.org/officeDocument/2006/relationships/image" Target="../media/image467.png"/><Relationship Id="rId473" Type="http://schemas.openxmlformats.org/officeDocument/2006/relationships/image" Target="../media/image488.png"/><Relationship Id="rId529" Type="http://schemas.openxmlformats.org/officeDocument/2006/relationships/image" Target="../media/image516.png"/><Relationship Id="rId30" Type="http://schemas.openxmlformats.org/officeDocument/2006/relationships/customXml" Target="../ink/ink478.xml"/><Relationship Id="rId126" Type="http://schemas.openxmlformats.org/officeDocument/2006/relationships/customXml" Target="../ink/ink526.xml"/><Relationship Id="rId168" Type="http://schemas.openxmlformats.org/officeDocument/2006/relationships/customXml" Target="../ink/ink547.xml"/><Relationship Id="rId333" Type="http://schemas.openxmlformats.org/officeDocument/2006/relationships/image" Target="../media/image418.png"/><Relationship Id="rId540" Type="http://schemas.openxmlformats.org/officeDocument/2006/relationships/customXml" Target="../ink/ink733.xml"/><Relationship Id="rId72" Type="http://schemas.openxmlformats.org/officeDocument/2006/relationships/customXml" Target="../ink/ink499.xml"/><Relationship Id="rId375" Type="http://schemas.openxmlformats.org/officeDocument/2006/relationships/image" Target="../media/image439.png"/><Relationship Id="rId582" Type="http://schemas.openxmlformats.org/officeDocument/2006/relationships/customXml" Target="../ink/ink754.xml"/><Relationship Id="rId3" Type="http://schemas.openxmlformats.org/officeDocument/2006/relationships/image" Target="../media/image2530.png"/><Relationship Id="rId235" Type="http://schemas.openxmlformats.org/officeDocument/2006/relationships/image" Target="../media/image3690.png"/><Relationship Id="rId277" Type="http://schemas.openxmlformats.org/officeDocument/2006/relationships/image" Target="../media/image390.png"/><Relationship Id="rId400" Type="http://schemas.openxmlformats.org/officeDocument/2006/relationships/customXml" Target="../ink/ink663.xml"/><Relationship Id="rId442" Type="http://schemas.openxmlformats.org/officeDocument/2006/relationships/customXml" Target="../ink/ink684.xml"/><Relationship Id="rId484" Type="http://schemas.openxmlformats.org/officeDocument/2006/relationships/customXml" Target="../ink/ink705.xml"/><Relationship Id="rId137" Type="http://schemas.openxmlformats.org/officeDocument/2006/relationships/image" Target="../media/image3200.png"/><Relationship Id="rId302" Type="http://schemas.openxmlformats.org/officeDocument/2006/relationships/customXml" Target="../ink/ink614.xml"/><Relationship Id="rId344" Type="http://schemas.openxmlformats.org/officeDocument/2006/relationships/customXml" Target="../ink/ink635.xml"/><Relationship Id="rId41" Type="http://schemas.openxmlformats.org/officeDocument/2006/relationships/image" Target="../media/image2720.png"/><Relationship Id="rId83" Type="http://schemas.openxmlformats.org/officeDocument/2006/relationships/image" Target="../media/image2930.png"/><Relationship Id="rId179" Type="http://schemas.openxmlformats.org/officeDocument/2006/relationships/image" Target="../media/image3410.png"/><Relationship Id="rId386" Type="http://schemas.openxmlformats.org/officeDocument/2006/relationships/customXml" Target="../ink/ink656.xml"/><Relationship Id="rId551" Type="http://schemas.openxmlformats.org/officeDocument/2006/relationships/image" Target="../media/image527.png"/><Relationship Id="rId190" Type="http://schemas.openxmlformats.org/officeDocument/2006/relationships/customXml" Target="../ink/ink558.xml"/><Relationship Id="rId204" Type="http://schemas.openxmlformats.org/officeDocument/2006/relationships/customXml" Target="../ink/ink565.xml"/><Relationship Id="rId246" Type="http://schemas.openxmlformats.org/officeDocument/2006/relationships/customXml" Target="../ink/ink586.xml"/><Relationship Id="rId288" Type="http://schemas.openxmlformats.org/officeDocument/2006/relationships/customXml" Target="../ink/ink607.xml"/><Relationship Id="rId411" Type="http://schemas.openxmlformats.org/officeDocument/2006/relationships/image" Target="../media/image457.png"/><Relationship Id="rId453" Type="http://schemas.openxmlformats.org/officeDocument/2006/relationships/image" Target="../media/image478.png"/><Relationship Id="rId509" Type="http://schemas.openxmlformats.org/officeDocument/2006/relationships/image" Target="../media/image506.png"/><Relationship Id="rId106" Type="http://schemas.openxmlformats.org/officeDocument/2006/relationships/customXml" Target="../ink/ink516.xml"/><Relationship Id="rId313" Type="http://schemas.openxmlformats.org/officeDocument/2006/relationships/image" Target="../media/image408.png"/><Relationship Id="rId495" Type="http://schemas.openxmlformats.org/officeDocument/2006/relationships/image" Target="../media/image499.png"/><Relationship Id="rId10" Type="http://schemas.openxmlformats.org/officeDocument/2006/relationships/customXml" Target="../ink/ink468.xml"/><Relationship Id="rId52" Type="http://schemas.openxmlformats.org/officeDocument/2006/relationships/customXml" Target="../ink/ink489.xml"/><Relationship Id="rId94" Type="http://schemas.openxmlformats.org/officeDocument/2006/relationships/customXml" Target="../ink/ink510.xml"/><Relationship Id="rId148" Type="http://schemas.openxmlformats.org/officeDocument/2006/relationships/customXml" Target="../ink/ink537.xml"/><Relationship Id="rId355" Type="http://schemas.openxmlformats.org/officeDocument/2006/relationships/image" Target="../media/image429.png"/><Relationship Id="rId397" Type="http://schemas.openxmlformats.org/officeDocument/2006/relationships/image" Target="../media/image450.png"/><Relationship Id="rId520" Type="http://schemas.openxmlformats.org/officeDocument/2006/relationships/customXml" Target="../ink/ink723.xml"/><Relationship Id="rId562" Type="http://schemas.openxmlformats.org/officeDocument/2006/relationships/customXml" Target="../ink/ink744.xml"/><Relationship Id="rId215" Type="http://schemas.openxmlformats.org/officeDocument/2006/relationships/image" Target="../media/image3590.png"/><Relationship Id="rId257" Type="http://schemas.openxmlformats.org/officeDocument/2006/relationships/image" Target="../media/image380.png"/><Relationship Id="rId422" Type="http://schemas.openxmlformats.org/officeDocument/2006/relationships/customXml" Target="../ink/ink674.xml"/><Relationship Id="rId464" Type="http://schemas.openxmlformats.org/officeDocument/2006/relationships/customXml" Target="../ink/ink695.xml"/><Relationship Id="rId299" Type="http://schemas.openxmlformats.org/officeDocument/2006/relationships/image" Target="../media/image401.png"/><Relationship Id="rId63" Type="http://schemas.openxmlformats.org/officeDocument/2006/relationships/image" Target="../media/image2830.png"/><Relationship Id="rId159" Type="http://schemas.openxmlformats.org/officeDocument/2006/relationships/image" Target="../media/image3310.png"/><Relationship Id="rId366" Type="http://schemas.openxmlformats.org/officeDocument/2006/relationships/customXml" Target="../ink/ink646.xml"/><Relationship Id="rId573" Type="http://schemas.openxmlformats.org/officeDocument/2006/relationships/image" Target="../media/image538.png"/><Relationship Id="rId226" Type="http://schemas.openxmlformats.org/officeDocument/2006/relationships/customXml" Target="../ink/ink576.xml"/><Relationship Id="rId433" Type="http://schemas.openxmlformats.org/officeDocument/2006/relationships/image" Target="../media/image468.png"/><Relationship Id="rId74" Type="http://schemas.openxmlformats.org/officeDocument/2006/relationships/customXml" Target="../ink/ink500.xml"/><Relationship Id="rId377" Type="http://schemas.openxmlformats.org/officeDocument/2006/relationships/image" Target="../media/image440.png"/><Relationship Id="rId500" Type="http://schemas.openxmlformats.org/officeDocument/2006/relationships/customXml" Target="../ink/ink713.xml"/><Relationship Id="rId5" Type="http://schemas.openxmlformats.org/officeDocument/2006/relationships/image" Target="../media/image2540.png"/><Relationship Id="rId237" Type="http://schemas.openxmlformats.org/officeDocument/2006/relationships/image" Target="../media/image370.png"/><Relationship Id="rId444" Type="http://schemas.openxmlformats.org/officeDocument/2006/relationships/customXml" Target="../ink/ink685.xml"/><Relationship Id="rId290" Type="http://schemas.openxmlformats.org/officeDocument/2006/relationships/customXml" Target="../ink/ink608.xml"/><Relationship Id="rId304" Type="http://schemas.openxmlformats.org/officeDocument/2006/relationships/customXml" Target="../ink/ink615.xml"/><Relationship Id="rId388" Type="http://schemas.openxmlformats.org/officeDocument/2006/relationships/customXml" Target="../ink/ink657.xml"/><Relationship Id="rId511" Type="http://schemas.openxmlformats.org/officeDocument/2006/relationships/image" Target="../media/image507.png"/><Relationship Id="rId85" Type="http://schemas.openxmlformats.org/officeDocument/2006/relationships/image" Target="../media/image2940.png"/><Relationship Id="rId150" Type="http://schemas.openxmlformats.org/officeDocument/2006/relationships/customXml" Target="../ink/ink538.xml"/><Relationship Id="rId248" Type="http://schemas.openxmlformats.org/officeDocument/2006/relationships/customXml" Target="../ink/ink587.xml"/><Relationship Id="rId455" Type="http://schemas.openxmlformats.org/officeDocument/2006/relationships/image" Target="../media/image479.png"/><Relationship Id="rId12" Type="http://schemas.openxmlformats.org/officeDocument/2006/relationships/customXml" Target="../ink/ink469.xml"/><Relationship Id="rId108" Type="http://schemas.openxmlformats.org/officeDocument/2006/relationships/customXml" Target="../ink/ink517.xml"/><Relationship Id="rId315" Type="http://schemas.openxmlformats.org/officeDocument/2006/relationships/image" Target="../media/image409.png"/><Relationship Id="rId522" Type="http://schemas.openxmlformats.org/officeDocument/2006/relationships/customXml" Target="../ink/ink724.xml"/><Relationship Id="rId96" Type="http://schemas.openxmlformats.org/officeDocument/2006/relationships/customXml" Target="../ink/ink511.xml"/><Relationship Id="rId161" Type="http://schemas.openxmlformats.org/officeDocument/2006/relationships/image" Target="../media/image3320.png"/><Relationship Id="rId399" Type="http://schemas.openxmlformats.org/officeDocument/2006/relationships/image" Target="../media/image451.png"/><Relationship Id="rId259" Type="http://schemas.openxmlformats.org/officeDocument/2006/relationships/image" Target="../media/image381.png"/><Relationship Id="rId466" Type="http://schemas.openxmlformats.org/officeDocument/2006/relationships/customXml" Target="../ink/ink696.xml"/><Relationship Id="rId23" Type="http://schemas.openxmlformats.org/officeDocument/2006/relationships/image" Target="../media/image2630.png"/><Relationship Id="rId119" Type="http://schemas.openxmlformats.org/officeDocument/2006/relationships/image" Target="../media/image3110.png"/><Relationship Id="rId326" Type="http://schemas.openxmlformats.org/officeDocument/2006/relationships/customXml" Target="../ink/ink626.xml"/><Relationship Id="rId533" Type="http://schemas.openxmlformats.org/officeDocument/2006/relationships/image" Target="../media/image518.png"/><Relationship Id="rId172" Type="http://schemas.openxmlformats.org/officeDocument/2006/relationships/customXml" Target="../ink/ink549.xml"/><Relationship Id="rId477" Type="http://schemas.openxmlformats.org/officeDocument/2006/relationships/image" Target="../media/image490.png"/><Relationship Id="rId337" Type="http://schemas.openxmlformats.org/officeDocument/2006/relationships/image" Target="../media/image420.png"/><Relationship Id="rId34" Type="http://schemas.openxmlformats.org/officeDocument/2006/relationships/customXml" Target="../ink/ink480.xml"/><Relationship Id="rId544" Type="http://schemas.openxmlformats.org/officeDocument/2006/relationships/customXml" Target="../ink/ink735.xml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01.png"/><Relationship Id="rId21" Type="http://schemas.openxmlformats.org/officeDocument/2006/relationships/image" Target="../media/image553.png"/><Relationship Id="rId324" Type="http://schemas.openxmlformats.org/officeDocument/2006/relationships/customXml" Target="../ink/ink916.xml"/><Relationship Id="rId531" Type="http://schemas.openxmlformats.org/officeDocument/2006/relationships/image" Target="../media/image808.png"/><Relationship Id="rId170" Type="http://schemas.openxmlformats.org/officeDocument/2006/relationships/customXml" Target="../ink/ink839.xml"/><Relationship Id="rId268" Type="http://schemas.openxmlformats.org/officeDocument/2006/relationships/customXml" Target="../ink/ink888.xml"/><Relationship Id="rId475" Type="http://schemas.openxmlformats.org/officeDocument/2006/relationships/image" Target="../media/image780.png"/><Relationship Id="rId32" Type="http://schemas.openxmlformats.org/officeDocument/2006/relationships/customXml" Target="../ink/ink770.xml"/><Relationship Id="rId128" Type="http://schemas.openxmlformats.org/officeDocument/2006/relationships/customXml" Target="../ink/ink818.xml"/><Relationship Id="rId335" Type="http://schemas.openxmlformats.org/officeDocument/2006/relationships/image" Target="../media/image710.png"/><Relationship Id="rId542" Type="http://schemas.openxmlformats.org/officeDocument/2006/relationships/customXml" Target="../ink/ink1025.xml"/><Relationship Id="rId181" Type="http://schemas.openxmlformats.org/officeDocument/2006/relationships/image" Target="../media/image633.png"/><Relationship Id="rId402" Type="http://schemas.openxmlformats.org/officeDocument/2006/relationships/customXml" Target="../ink/ink955.xml"/><Relationship Id="rId279" Type="http://schemas.openxmlformats.org/officeDocument/2006/relationships/image" Target="../media/image682.png"/><Relationship Id="rId486" Type="http://schemas.openxmlformats.org/officeDocument/2006/relationships/customXml" Target="../ink/ink997.xml"/><Relationship Id="rId43" Type="http://schemas.openxmlformats.org/officeDocument/2006/relationships/image" Target="../media/image564.png"/><Relationship Id="rId139" Type="http://schemas.openxmlformats.org/officeDocument/2006/relationships/image" Target="../media/image612.png"/><Relationship Id="rId346" Type="http://schemas.openxmlformats.org/officeDocument/2006/relationships/customXml" Target="../ink/ink927.xml"/><Relationship Id="rId553" Type="http://schemas.openxmlformats.org/officeDocument/2006/relationships/image" Target="../media/image819.png"/><Relationship Id="rId192" Type="http://schemas.openxmlformats.org/officeDocument/2006/relationships/customXml" Target="../ink/ink850.xml"/><Relationship Id="rId206" Type="http://schemas.openxmlformats.org/officeDocument/2006/relationships/customXml" Target="../ink/ink857.xml"/><Relationship Id="rId413" Type="http://schemas.openxmlformats.org/officeDocument/2006/relationships/image" Target="../media/image749.png"/><Relationship Id="rId497" Type="http://schemas.openxmlformats.org/officeDocument/2006/relationships/image" Target="../media/image791.png"/><Relationship Id="rId357" Type="http://schemas.openxmlformats.org/officeDocument/2006/relationships/image" Target="../media/image721.png"/><Relationship Id="rId54" Type="http://schemas.openxmlformats.org/officeDocument/2006/relationships/customXml" Target="../ink/ink781.xml"/><Relationship Id="rId217" Type="http://schemas.openxmlformats.org/officeDocument/2006/relationships/image" Target="../media/image651.png"/><Relationship Id="rId564" Type="http://schemas.openxmlformats.org/officeDocument/2006/relationships/customXml" Target="../ink/ink1036.xml"/><Relationship Id="rId424" Type="http://schemas.openxmlformats.org/officeDocument/2006/relationships/customXml" Target="../ink/ink966.xml"/><Relationship Id="rId270" Type="http://schemas.openxmlformats.org/officeDocument/2006/relationships/customXml" Target="../ink/ink889.xml"/><Relationship Id="rId65" Type="http://schemas.openxmlformats.org/officeDocument/2006/relationships/image" Target="../media/image575.png"/><Relationship Id="rId130" Type="http://schemas.openxmlformats.org/officeDocument/2006/relationships/customXml" Target="../ink/ink819.xml"/><Relationship Id="rId368" Type="http://schemas.openxmlformats.org/officeDocument/2006/relationships/customXml" Target="../ink/ink938.xml"/><Relationship Id="rId228" Type="http://schemas.openxmlformats.org/officeDocument/2006/relationships/customXml" Target="../ink/ink868.xml"/><Relationship Id="rId435" Type="http://schemas.openxmlformats.org/officeDocument/2006/relationships/image" Target="../media/image760.png"/><Relationship Id="rId281" Type="http://schemas.openxmlformats.org/officeDocument/2006/relationships/image" Target="../media/image683.png"/><Relationship Id="rId337" Type="http://schemas.openxmlformats.org/officeDocument/2006/relationships/image" Target="../media/image711.png"/><Relationship Id="rId502" Type="http://schemas.openxmlformats.org/officeDocument/2006/relationships/customXml" Target="../ink/ink1005.xml"/><Relationship Id="rId34" Type="http://schemas.openxmlformats.org/officeDocument/2006/relationships/customXml" Target="../ink/ink771.xml"/><Relationship Id="rId76" Type="http://schemas.openxmlformats.org/officeDocument/2006/relationships/customXml" Target="../ink/ink792.xml"/><Relationship Id="rId141" Type="http://schemas.openxmlformats.org/officeDocument/2006/relationships/image" Target="../media/image613.png"/><Relationship Id="rId379" Type="http://schemas.openxmlformats.org/officeDocument/2006/relationships/image" Target="../media/image732.png"/><Relationship Id="rId544" Type="http://schemas.openxmlformats.org/officeDocument/2006/relationships/customXml" Target="../ink/ink1026.xml"/><Relationship Id="rId7" Type="http://schemas.openxmlformats.org/officeDocument/2006/relationships/image" Target="../media/image546.png"/><Relationship Id="rId183" Type="http://schemas.openxmlformats.org/officeDocument/2006/relationships/image" Target="../media/image634.png"/><Relationship Id="rId239" Type="http://schemas.openxmlformats.org/officeDocument/2006/relationships/image" Target="../media/image662.png"/><Relationship Id="rId390" Type="http://schemas.openxmlformats.org/officeDocument/2006/relationships/customXml" Target="../ink/ink949.xml"/><Relationship Id="rId404" Type="http://schemas.openxmlformats.org/officeDocument/2006/relationships/customXml" Target="../ink/ink956.xml"/><Relationship Id="rId446" Type="http://schemas.openxmlformats.org/officeDocument/2006/relationships/customXml" Target="../ink/ink977.xml"/><Relationship Id="rId250" Type="http://schemas.openxmlformats.org/officeDocument/2006/relationships/customXml" Target="../ink/ink879.xml"/><Relationship Id="rId292" Type="http://schemas.openxmlformats.org/officeDocument/2006/relationships/customXml" Target="../ink/ink900.xml"/><Relationship Id="rId306" Type="http://schemas.openxmlformats.org/officeDocument/2006/relationships/customXml" Target="../ink/ink907.xml"/><Relationship Id="rId488" Type="http://schemas.openxmlformats.org/officeDocument/2006/relationships/customXml" Target="../ink/ink998.xml"/><Relationship Id="rId45" Type="http://schemas.openxmlformats.org/officeDocument/2006/relationships/image" Target="../media/image565.png"/><Relationship Id="rId87" Type="http://schemas.openxmlformats.org/officeDocument/2006/relationships/image" Target="../media/image586.png"/><Relationship Id="rId110" Type="http://schemas.openxmlformats.org/officeDocument/2006/relationships/customXml" Target="../ink/ink809.xml"/><Relationship Id="rId348" Type="http://schemas.openxmlformats.org/officeDocument/2006/relationships/customXml" Target="../ink/ink928.xml"/><Relationship Id="rId513" Type="http://schemas.openxmlformats.org/officeDocument/2006/relationships/image" Target="../media/image799.png"/><Relationship Id="rId555" Type="http://schemas.openxmlformats.org/officeDocument/2006/relationships/image" Target="../media/image820.png"/><Relationship Id="rId152" Type="http://schemas.openxmlformats.org/officeDocument/2006/relationships/customXml" Target="../ink/ink830.xml"/><Relationship Id="rId194" Type="http://schemas.openxmlformats.org/officeDocument/2006/relationships/customXml" Target="../ink/ink851.xml"/><Relationship Id="rId208" Type="http://schemas.openxmlformats.org/officeDocument/2006/relationships/customXml" Target="../ink/ink858.xml"/><Relationship Id="rId415" Type="http://schemas.openxmlformats.org/officeDocument/2006/relationships/image" Target="../media/image750.png"/><Relationship Id="rId457" Type="http://schemas.openxmlformats.org/officeDocument/2006/relationships/image" Target="../media/image771.png"/><Relationship Id="rId261" Type="http://schemas.openxmlformats.org/officeDocument/2006/relationships/image" Target="../media/image673.png"/><Relationship Id="rId499" Type="http://schemas.openxmlformats.org/officeDocument/2006/relationships/image" Target="../media/image792.png"/><Relationship Id="rId14" Type="http://schemas.openxmlformats.org/officeDocument/2006/relationships/customXml" Target="../ink/ink761.xml"/><Relationship Id="rId56" Type="http://schemas.openxmlformats.org/officeDocument/2006/relationships/customXml" Target="../ink/ink782.xml"/><Relationship Id="rId317" Type="http://schemas.openxmlformats.org/officeDocument/2006/relationships/image" Target="../media/image701.png"/><Relationship Id="rId359" Type="http://schemas.openxmlformats.org/officeDocument/2006/relationships/image" Target="../media/image722.png"/><Relationship Id="rId524" Type="http://schemas.openxmlformats.org/officeDocument/2006/relationships/customXml" Target="../ink/ink1016.xml"/><Relationship Id="rId566" Type="http://schemas.openxmlformats.org/officeDocument/2006/relationships/customXml" Target="../ink/ink1037.xml"/><Relationship Id="rId98" Type="http://schemas.openxmlformats.org/officeDocument/2006/relationships/customXml" Target="../ink/ink803.xml"/><Relationship Id="rId121" Type="http://schemas.openxmlformats.org/officeDocument/2006/relationships/image" Target="../media/image603.png"/><Relationship Id="rId163" Type="http://schemas.openxmlformats.org/officeDocument/2006/relationships/image" Target="../media/image624.png"/><Relationship Id="rId219" Type="http://schemas.openxmlformats.org/officeDocument/2006/relationships/image" Target="../media/image652.png"/><Relationship Id="rId370" Type="http://schemas.openxmlformats.org/officeDocument/2006/relationships/customXml" Target="../ink/ink939.xml"/><Relationship Id="rId426" Type="http://schemas.openxmlformats.org/officeDocument/2006/relationships/customXml" Target="../ink/ink967.xml"/><Relationship Id="rId230" Type="http://schemas.openxmlformats.org/officeDocument/2006/relationships/customXml" Target="../ink/ink869.xml"/><Relationship Id="rId468" Type="http://schemas.openxmlformats.org/officeDocument/2006/relationships/customXml" Target="../ink/ink988.xml"/><Relationship Id="rId25" Type="http://schemas.openxmlformats.org/officeDocument/2006/relationships/image" Target="../media/image555.png"/><Relationship Id="rId67" Type="http://schemas.openxmlformats.org/officeDocument/2006/relationships/image" Target="../media/image576.png"/><Relationship Id="rId272" Type="http://schemas.openxmlformats.org/officeDocument/2006/relationships/customXml" Target="../ink/ink890.xml"/><Relationship Id="rId328" Type="http://schemas.openxmlformats.org/officeDocument/2006/relationships/customXml" Target="../ink/ink918.xml"/><Relationship Id="rId535" Type="http://schemas.openxmlformats.org/officeDocument/2006/relationships/image" Target="../media/image810.png"/><Relationship Id="rId132" Type="http://schemas.openxmlformats.org/officeDocument/2006/relationships/customXml" Target="../ink/ink820.xml"/><Relationship Id="rId174" Type="http://schemas.openxmlformats.org/officeDocument/2006/relationships/customXml" Target="../ink/ink841.xml"/><Relationship Id="rId381" Type="http://schemas.openxmlformats.org/officeDocument/2006/relationships/image" Target="../media/image733.png"/><Relationship Id="rId241" Type="http://schemas.openxmlformats.org/officeDocument/2006/relationships/image" Target="../media/image663.png"/><Relationship Id="rId437" Type="http://schemas.openxmlformats.org/officeDocument/2006/relationships/image" Target="../media/image761.png"/><Relationship Id="rId479" Type="http://schemas.openxmlformats.org/officeDocument/2006/relationships/image" Target="../media/image782.png"/><Relationship Id="rId36" Type="http://schemas.openxmlformats.org/officeDocument/2006/relationships/customXml" Target="../ink/ink772.xml"/><Relationship Id="rId283" Type="http://schemas.openxmlformats.org/officeDocument/2006/relationships/image" Target="../media/image684.png"/><Relationship Id="rId339" Type="http://schemas.openxmlformats.org/officeDocument/2006/relationships/image" Target="../media/image712.png"/><Relationship Id="rId490" Type="http://schemas.openxmlformats.org/officeDocument/2006/relationships/customXml" Target="../ink/ink999.xml"/><Relationship Id="rId504" Type="http://schemas.openxmlformats.org/officeDocument/2006/relationships/customXml" Target="../ink/ink1006.xml"/><Relationship Id="rId546" Type="http://schemas.openxmlformats.org/officeDocument/2006/relationships/customXml" Target="../ink/ink1027.xml"/><Relationship Id="rId78" Type="http://schemas.openxmlformats.org/officeDocument/2006/relationships/customXml" Target="../ink/ink793.xml"/><Relationship Id="rId101" Type="http://schemas.openxmlformats.org/officeDocument/2006/relationships/image" Target="../media/image593.png"/><Relationship Id="rId143" Type="http://schemas.openxmlformats.org/officeDocument/2006/relationships/image" Target="../media/image614.png"/><Relationship Id="rId185" Type="http://schemas.openxmlformats.org/officeDocument/2006/relationships/image" Target="../media/image635.png"/><Relationship Id="rId350" Type="http://schemas.openxmlformats.org/officeDocument/2006/relationships/customXml" Target="../ink/ink929.xml"/><Relationship Id="rId406" Type="http://schemas.openxmlformats.org/officeDocument/2006/relationships/customXml" Target="../ink/ink957.xml"/><Relationship Id="rId9" Type="http://schemas.openxmlformats.org/officeDocument/2006/relationships/image" Target="../media/image547.png"/><Relationship Id="rId210" Type="http://schemas.openxmlformats.org/officeDocument/2006/relationships/customXml" Target="../ink/ink859.xml"/><Relationship Id="rId392" Type="http://schemas.openxmlformats.org/officeDocument/2006/relationships/customXml" Target="../ink/ink950.xml"/><Relationship Id="rId448" Type="http://schemas.openxmlformats.org/officeDocument/2006/relationships/customXml" Target="../ink/ink978.xml"/><Relationship Id="rId252" Type="http://schemas.openxmlformats.org/officeDocument/2006/relationships/customXml" Target="../ink/ink880.xml"/><Relationship Id="rId294" Type="http://schemas.openxmlformats.org/officeDocument/2006/relationships/customXml" Target="../ink/ink901.xml"/><Relationship Id="rId308" Type="http://schemas.openxmlformats.org/officeDocument/2006/relationships/customXml" Target="../ink/ink908.xml"/><Relationship Id="rId515" Type="http://schemas.openxmlformats.org/officeDocument/2006/relationships/image" Target="../media/image800.png"/><Relationship Id="rId47" Type="http://schemas.openxmlformats.org/officeDocument/2006/relationships/image" Target="../media/image566.png"/><Relationship Id="rId89" Type="http://schemas.openxmlformats.org/officeDocument/2006/relationships/image" Target="../media/image587.png"/><Relationship Id="rId112" Type="http://schemas.openxmlformats.org/officeDocument/2006/relationships/customXml" Target="../ink/ink810.xml"/><Relationship Id="rId154" Type="http://schemas.openxmlformats.org/officeDocument/2006/relationships/customXml" Target="../ink/ink831.xml"/><Relationship Id="rId361" Type="http://schemas.openxmlformats.org/officeDocument/2006/relationships/image" Target="../media/image723.png"/><Relationship Id="rId557" Type="http://schemas.openxmlformats.org/officeDocument/2006/relationships/image" Target="../media/image821.png"/><Relationship Id="rId196" Type="http://schemas.openxmlformats.org/officeDocument/2006/relationships/customXml" Target="../ink/ink852.xml"/><Relationship Id="rId417" Type="http://schemas.openxmlformats.org/officeDocument/2006/relationships/image" Target="../media/image751.png"/><Relationship Id="rId459" Type="http://schemas.openxmlformats.org/officeDocument/2006/relationships/image" Target="../media/image772.png"/><Relationship Id="rId16" Type="http://schemas.openxmlformats.org/officeDocument/2006/relationships/customXml" Target="../ink/ink762.xml"/><Relationship Id="rId221" Type="http://schemas.openxmlformats.org/officeDocument/2006/relationships/image" Target="../media/image653.png"/><Relationship Id="rId263" Type="http://schemas.openxmlformats.org/officeDocument/2006/relationships/image" Target="../media/image674.png"/><Relationship Id="rId319" Type="http://schemas.openxmlformats.org/officeDocument/2006/relationships/image" Target="../media/image702.png"/><Relationship Id="rId470" Type="http://schemas.openxmlformats.org/officeDocument/2006/relationships/customXml" Target="../ink/ink989.xml"/><Relationship Id="rId526" Type="http://schemas.openxmlformats.org/officeDocument/2006/relationships/customXml" Target="../ink/ink1017.xml"/><Relationship Id="rId58" Type="http://schemas.openxmlformats.org/officeDocument/2006/relationships/customXml" Target="../ink/ink783.xml"/><Relationship Id="rId123" Type="http://schemas.openxmlformats.org/officeDocument/2006/relationships/image" Target="../media/image604.png"/><Relationship Id="rId330" Type="http://schemas.openxmlformats.org/officeDocument/2006/relationships/customXml" Target="../ink/ink919.xml"/><Relationship Id="rId568" Type="http://schemas.openxmlformats.org/officeDocument/2006/relationships/customXml" Target="../ink/ink1038.xml"/><Relationship Id="rId165" Type="http://schemas.openxmlformats.org/officeDocument/2006/relationships/image" Target="../media/image625.png"/><Relationship Id="rId372" Type="http://schemas.openxmlformats.org/officeDocument/2006/relationships/customXml" Target="../ink/ink940.xml"/><Relationship Id="rId428" Type="http://schemas.openxmlformats.org/officeDocument/2006/relationships/customXml" Target="../ink/ink968.xml"/><Relationship Id="rId232" Type="http://schemas.openxmlformats.org/officeDocument/2006/relationships/customXml" Target="../ink/ink870.xml"/><Relationship Id="rId274" Type="http://schemas.openxmlformats.org/officeDocument/2006/relationships/customXml" Target="../ink/ink891.xml"/><Relationship Id="rId481" Type="http://schemas.openxmlformats.org/officeDocument/2006/relationships/image" Target="../media/image783.png"/><Relationship Id="rId27" Type="http://schemas.openxmlformats.org/officeDocument/2006/relationships/image" Target="../media/image556.png"/><Relationship Id="rId69" Type="http://schemas.openxmlformats.org/officeDocument/2006/relationships/image" Target="../media/image577.png"/><Relationship Id="rId134" Type="http://schemas.openxmlformats.org/officeDocument/2006/relationships/customXml" Target="../ink/ink821.xml"/><Relationship Id="rId537" Type="http://schemas.openxmlformats.org/officeDocument/2006/relationships/image" Target="../media/image811.png"/><Relationship Id="rId80" Type="http://schemas.openxmlformats.org/officeDocument/2006/relationships/customXml" Target="../ink/ink794.xml"/><Relationship Id="rId176" Type="http://schemas.openxmlformats.org/officeDocument/2006/relationships/customXml" Target="../ink/ink842.xml"/><Relationship Id="rId341" Type="http://schemas.openxmlformats.org/officeDocument/2006/relationships/image" Target="../media/image713.png"/><Relationship Id="rId383" Type="http://schemas.openxmlformats.org/officeDocument/2006/relationships/image" Target="../media/image734.png"/><Relationship Id="rId439" Type="http://schemas.openxmlformats.org/officeDocument/2006/relationships/image" Target="../media/image762.png"/><Relationship Id="rId201" Type="http://schemas.openxmlformats.org/officeDocument/2006/relationships/image" Target="../media/image643.png"/><Relationship Id="rId243" Type="http://schemas.openxmlformats.org/officeDocument/2006/relationships/image" Target="../media/image664.png"/><Relationship Id="rId285" Type="http://schemas.openxmlformats.org/officeDocument/2006/relationships/image" Target="../media/image685.png"/><Relationship Id="rId450" Type="http://schemas.openxmlformats.org/officeDocument/2006/relationships/customXml" Target="../ink/ink979.xml"/><Relationship Id="rId506" Type="http://schemas.openxmlformats.org/officeDocument/2006/relationships/customXml" Target="../ink/ink1007.xml"/><Relationship Id="rId38" Type="http://schemas.openxmlformats.org/officeDocument/2006/relationships/customXml" Target="../ink/ink773.xml"/><Relationship Id="rId103" Type="http://schemas.openxmlformats.org/officeDocument/2006/relationships/image" Target="../media/image594.png"/><Relationship Id="rId310" Type="http://schemas.openxmlformats.org/officeDocument/2006/relationships/customXml" Target="../ink/ink909.xml"/><Relationship Id="rId492" Type="http://schemas.openxmlformats.org/officeDocument/2006/relationships/customXml" Target="../ink/ink1000.xml"/><Relationship Id="rId548" Type="http://schemas.openxmlformats.org/officeDocument/2006/relationships/customXml" Target="../ink/ink1028.xml"/><Relationship Id="rId91" Type="http://schemas.openxmlformats.org/officeDocument/2006/relationships/image" Target="../media/image588.png"/><Relationship Id="rId145" Type="http://schemas.openxmlformats.org/officeDocument/2006/relationships/image" Target="../media/image615.png"/><Relationship Id="rId187" Type="http://schemas.openxmlformats.org/officeDocument/2006/relationships/image" Target="../media/image636.png"/><Relationship Id="rId352" Type="http://schemas.openxmlformats.org/officeDocument/2006/relationships/customXml" Target="../ink/ink930.xml"/><Relationship Id="rId394" Type="http://schemas.openxmlformats.org/officeDocument/2006/relationships/customXml" Target="../ink/ink951.xml"/><Relationship Id="rId408" Type="http://schemas.openxmlformats.org/officeDocument/2006/relationships/customXml" Target="../ink/ink958.xml"/><Relationship Id="rId212" Type="http://schemas.openxmlformats.org/officeDocument/2006/relationships/customXml" Target="../ink/ink860.xml"/><Relationship Id="rId254" Type="http://schemas.openxmlformats.org/officeDocument/2006/relationships/customXml" Target="../ink/ink881.xml"/><Relationship Id="rId49" Type="http://schemas.openxmlformats.org/officeDocument/2006/relationships/image" Target="../media/image567.png"/><Relationship Id="rId114" Type="http://schemas.openxmlformats.org/officeDocument/2006/relationships/customXml" Target="../ink/ink811.xml"/><Relationship Id="rId296" Type="http://schemas.openxmlformats.org/officeDocument/2006/relationships/customXml" Target="../ink/ink902.xml"/><Relationship Id="rId461" Type="http://schemas.openxmlformats.org/officeDocument/2006/relationships/image" Target="../media/image773.png"/><Relationship Id="rId517" Type="http://schemas.openxmlformats.org/officeDocument/2006/relationships/image" Target="../media/image801.png"/><Relationship Id="rId559" Type="http://schemas.openxmlformats.org/officeDocument/2006/relationships/image" Target="../media/image822.png"/><Relationship Id="rId60" Type="http://schemas.openxmlformats.org/officeDocument/2006/relationships/customXml" Target="../ink/ink784.xml"/><Relationship Id="rId156" Type="http://schemas.openxmlformats.org/officeDocument/2006/relationships/customXml" Target="../ink/ink832.xml"/><Relationship Id="rId198" Type="http://schemas.openxmlformats.org/officeDocument/2006/relationships/customXml" Target="../ink/ink853.xml"/><Relationship Id="rId321" Type="http://schemas.openxmlformats.org/officeDocument/2006/relationships/image" Target="../media/image703.png"/><Relationship Id="rId363" Type="http://schemas.openxmlformats.org/officeDocument/2006/relationships/image" Target="../media/image724.png"/><Relationship Id="rId419" Type="http://schemas.openxmlformats.org/officeDocument/2006/relationships/image" Target="../media/image752.png"/><Relationship Id="rId570" Type="http://schemas.openxmlformats.org/officeDocument/2006/relationships/customXml" Target="../ink/ink1039.xml"/><Relationship Id="rId223" Type="http://schemas.openxmlformats.org/officeDocument/2006/relationships/image" Target="../media/image654.png"/><Relationship Id="rId430" Type="http://schemas.openxmlformats.org/officeDocument/2006/relationships/customXml" Target="../ink/ink969.xml"/><Relationship Id="rId18" Type="http://schemas.openxmlformats.org/officeDocument/2006/relationships/customXml" Target="../ink/ink763.xml"/><Relationship Id="rId265" Type="http://schemas.openxmlformats.org/officeDocument/2006/relationships/image" Target="../media/image675.png"/><Relationship Id="rId472" Type="http://schemas.openxmlformats.org/officeDocument/2006/relationships/customXml" Target="../ink/ink990.xml"/><Relationship Id="rId528" Type="http://schemas.openxmlformats.org/officeDocument/2006/relationships/customXml" Target="../ink/ink1018.xml"/><Relationship Id="rId125" Type="http://schemas.openxmlformats.org/officeDocument/2006/relationships/image" Target="../media/image605.png"/><Relationship Id="rId167" Type="http://schemas.openxmlformats.org/officeDocument/2006/relationships/image" Target="../media/image626.png"/><Relationship Id="rId332" Type="http://schemas.openxmlformats.org/officeDocument/2006/relationships/customXml" Target="../ink/ink920.xml"/><Relationship Id="rId374" Type="http://schemas.openxmlformats.org/officeDocument/2006/relationships/customXml" Target="../ink/ink941.xml"/><Relationship Id="rId71" Type="http://schemas.openxmlformats.org/officeDocument/2006/relationships/image" Target="../media/image578.png"/><Relationship Id="rId234" Type="http://schemas.openxmlformats.org/officeDocument/2006/relationships/customXml" Target="../ink/ink871.xml"/><Relationship Id="rId2" Type="http://schemas.openxmlformats.org/officeDocument/2006/relationships/customXml" Target="../ink/ink755.xml"/><Relationship Id="rId29" Type="http://schemas.openxmlformats.org/officeDocument/2006/relationships/image" Target="../media/image557.png"/><Relationship Id="rId276" Type="http://schemas.openxmlformats.org/officeDocument/2006/relationships/customXml" Target="../ink/ink892.xml"/><Relationship Id="rId441" Type="http://schemas.openxmlformats.org/officeDocument/2006/relationships/image" Target="../media/image763.png"/><Relationship Id="rId483" Type="http://schemas.openxmlformats.org/officeDocument/2006/relationships/image" Target="../media/image784.png"/><Relationship Id="rId539" Type="http://schemas.openxmlformats.org/officeDocument/2006/relationships/image" Target="../media/image812.png"/><Relationship Id="rId40" Type="http://schemas.openxmlformats.org/officeDocument/2006/relationships/customXml" Target="../ink/ink774.xml"/><Relationship Id="rId136" Type="http://schemas.openxmlformats.org/officeDocument/2006/relationships/customXml" Target="../ink/ink822.xml"/><Relationship Id="rId178" Type="http://schemas.openxmlformats.org/officeDocument/2006/relationships/customXml" Target="../ink/ink843.xml"/><Relationship Id="rId301" Type="http://schemas.openxmlformats.org/officeDocument/2006/relationships/image" Target="../media/image693.png"/><Relationship Id="rId343" Type="http://schemas.openxmlformats.org/officeDocument/2006/relationships/image" Target="../media/image714.png"/><Relationship Id="rId550" Type="http://schemas.openxmlformats.org/officeDocument/2006/relationships/customXml" Target="../ink/ink1029.xml"/><Relationship Id="rId82" Type="http://schemas.openxmlformats.org/officeDocument/2006/relationships/customXml" Target="../ink/ink795.xml"/><Relationship Id="rId203" Type="http://schemas.openxmlformats.org/officeDocument/2006/relationships/image" Target="../media/image644.png"/><Relationship Id="rId385" Type="http://schemas.openxmlformats.org/officeDocument/2006/relationships/image" Target="../media/image735.png"/><Relationship Id="rId245" Type="http://schemas.openxmlformats.org/officeDocument/2006/relationships/image" Target="../media/image665.png"/><Relationship Id="rId287" Type="http://schemas.openxmlformats.org/officeDocument/2006/relationships/image" Target="../media/image686.png"/><Relationship Id="rId410" Type="http://schemas.openxmlformats.org/officeDocument/2006/relationships/customXml" Target="../ink/ink959.xml"/><Relationship Id="rId452" Type="http://schemas.openxmlformats.org/officeDocument/2006/relationships/customXml" Target="../ink/ink980.xml"/><Relationship Id="rId494" Type="http://schemas.openxmlformats.org/officeDocument/2006/relationships/customXml" Target="../ink/ink1001.xml"/><Relationship Id="rId508" Type="http://schemas.openxmlformats.org/officeDocument/2006/relationships/customXml" Target="../ink/ink1008.xml"/><Relationship Id="rId105" Type="http://schemas.openxmlformats.org/officeDocument/2006/relationships/image" Target="../media/image595.png"/><Relationship Id="rId147" Type="http://schemas.openxmlformats.org/officeDocument/2006/relationships/image" Target="../media/image616.png"/><Relationship Id="rId312" Type="http://schemas.openxmlformats.org/officeDocument/2006/relationships/customXml" Target="../ink/ink910.xml"/><Relationship Id="rId354" Type="http://schemas.openxmlformats.org/officeDocument/2006/relationships/customXml" Target="../ink/ink931.xml"/><Relationship Id="rId51" Type="http://schemas.openxmlformats.org/officeDocument/2006/relationships/image" Target="../media/image568.png"/><Relationship Id="rId93" Type="http://schemas.openxmlformats.org/officeDocument/2006/relationships/image" Target="../media/image589.png"/><Relationship Id="rId189" Type="http://schemas.openxmlformats.org/officeDocument/2006/relationships/image" Target="../media/image637.png"/><Relationship Id="rId396" Type="http://schemas.openxmlformats.org/officeDocument/2006/relationships/customXml" Target="../ink/ink952.xml"/><Relationship Id="rId561" Type="http://schemas.openxmlformats.org/officeDocument/2006/relationships/image" Target="../media/image823.png"/><Relationship Id="rId214" Type="http://schemas.openxmlformats.org/officeDocument/2006/relationships/customXml" Target="../ink/ink861.xml"/><Relationship Id="rId256" Type="http://schemas.openxmlformats.org/officeDocument/2006/relationships/customXml" Target="../ink/ink882.xml"/><Relationship Id="rId298" Type="http://schemas.openxmlformats.org/officeDocument/2006/relationships/customXml" Target="../ink/ink903.xml"/><Relationship Id="rId421" Type="http://schemas.openxmlformats.org/officeDocument/2006/relationships/image" Target="../media/image753.png"/><Relationship Id="rId463" Type="http://schemas.openxmlformats.org/officeDocument/2006/relationships/image" Target="../media/image774.png"/><Relationship Id="rId519" Type="http://schemas.openxmlformats.org/officeDocument/2006/relationships/image" Target="../media/image802.png"/><Relationship Id="rId116" Type="http://schemas.openxmlformats.org/officeDocument/2006/relationships/customXml" Target="../ink/ink812.xml"/><Relationship Id="rId158" Type="http://schemas.openxmlformats.org/officeDocument/2006/relationships/customXml" Target="../ink/ink833.xml"/><Relationship Id="rId323" Type="http://schemas.openxmlformats.org/officeDocument/2006/relationships/image" Target="../media/image704.png"/><Relationship Id="rId530" Type="http://schemas.openxmlformats.org/officeDocument/2006/relationships/customXml" Target="../ink/ink1019.xml"/><Relationship Id="rId20" Type="http://schemas.openxmlformats.org/officeDocument/2006/relationships/customXml" Target="../ink/ink764.xml"/><Relationship Id="rId62" Type="http://schemas.openxmlformats.org/officeDocument/2006/relationships/customXml" Target="../ink/ink785.xml"/><Relationship Id="rId365" Type="http://schemas.openxmlformats.org/officeDocument/2006/relationships/image" Target="../media/image725.png"/><Relationship Id="rId572" Type="http://schemas.openxmlformats.org/officeDocument/2006/relationships/customXml" Target="../ink/ink1040.xml"/><Relationship Id="rId225" Type="http://schemas.openxmlformats.org/officeDocument/2006/relationships/image" Target="../media/image655.png"/><Relationship Id="rId267" Type="http://schemas.openxmlformats.org/officeDocument/2006/relationships/image" Target="../media/image676.png"/><Relationship Id="rId432" Type="http://schemas.openxmlformats.org/officeDocument/2006/relationships/customXml" Target="../ink/ink970.xml"/><Relationship Id="rId474" Type="http://schemas.openxmlformats.org/officeDocument/2006/relationships/customXml" Target="../ink/ink991.xml"/><Relationship Id="rId127" Type="http://schemas.openxmlformats.org/officeDocument/2006/relationships/image" Target="../media/image606.png"/><Relationship Id="rId31" Type="http://schemas.openxmlformats.org/officeDocument/2006/relationships/image" Target="../media/image558.png"/><Relationship Id="rId73" Type="http://schemas.openxmlformats.org/officeDocument/2006/relationships/image" Target="../media/image579.png"/><Relationship Id="rId169" Type="http://schemas.openxmlformats.org/officeDocument/2006/relationships/image" Target="../media/image627.png"/><Relationship Id="rId334" Type="http://schemas.openxmlformats.org/officeDocument/2006/relationships/customXml" Target="../ink/ink921.xml"/><Relationship Id="rId376" Type="http://schemas.openxmlformats.org/officeDocument/2006/relationships/customXml" Target="../ink/ink942.xml"/><Relationship Id="rId541" Type="http://schemas.openxmlformats.org/officeDocument/2006/relationships/image" Target="../media/image813.png"/><Relationship Id="rId4" Type="http://schemas.openxmlformats.org/officeDocument/2006/relationships/customXml" Target="../ink/ink756.xml"/><Relationship Id="rId180" Type="http://schemas.openxmlformats.org/officeDocument/2006/relationships/customXml" Target="../ink/ink844.xml"/><Relationship Id="rId236" Type="http://schemas.openxmlformats.org/officeDocument/2006/relationships/customXml" Target="../ink/ink872.xml"/><Relationship Id="rId278" Type="http://schemas.openxmlformats.org/officeDocument/2006/relationships/customXml" Target="../ink/ink893.xml"/><Relationship Id="rId401" Type="http://schemas.openxmlformats.org/officeDocument/2006/relationships/image" Target="../media/image743.png"/><Relationship Id="rId443" Type="http://schemas.openxmlformats.org/officeDocument/2006/relationships/image" Target="../media/image764.png"/><Relationship Id="rId303" Type="http://schemas.openxmlformats.org/officeDocument/2006/relationships/image" Target="../media/image694.png"/><Relationship Id="rId485" Type="http://schemas.openxmlformats.org/officeDocument/2006/relationships/image" Target="../media/image785.png"/><Relationship Id="rId42" Type="http://schemas.openxmlformats.org/officeDocument/2006/relationships/customXml" Target="../ink/ink775.xml"/><Relationship Id="rId84" Type="http://schemas.openxmlformats.org/officeDocument/2006/relationships/customXml" Target="../ink/ink796.xml"/><Relationship Id="rId138" Type="http://schemas.openxmlformats.org/officeDocument/2006/relationships/customXml" Target="../ink/ink823.xml"/><Relationship Id="rId345" Type="http://schemas.openxmlformats.org/officeDocument/2006/relationships/image" Target="../media/image715.png"/><Relationship Id="rId387" Type="http://schemas.openxmlformats.org/officeDocument/2006/relationships/image" Target="../media/image736.png"/><Relationship Id="rId510" Type="http://schemas.openxmlformats.org/officeDocument/2006/relationships/customXml" Target="../ink/ink1009.xml"/><Relationship Id="rId552" Type="http://schemas.openxmlformats.org/officeDocument/2006/relationships/customXml" Target="../ink/ink1030.xml"/><Relationship Id="rId191" Type="http://schemas.openxmlformats.org/officeDocument/2006/relationships/image" Target="../media/image638.png"/><Relationship Id="rId205" Type="http://schemas.openxmlformats.org/officeDocument/2006/relationships/image" Target="../media/image645.png"/><Relationship Id="rId247" Type="http://schemas.openxmlformats.org/officeDocument/2006/relationships/image" Target="../media/image666.png"/><Relationship Id="rId412" Type="http://schemas.openxmlformats.org/officeDocument/2006/relationships/customXml" Target="../ink/ink960.xml"/><Relationship Id="rId107" Type="http://schemas.openxmlformats.org/officeDocument/2006/relationships/image" Target="../media/image596.png"/><Relationship Id="rId289" Type="http://schemas.openxmlformats.org/officeDocument/2006/relationships/image" Target="../media/image687.png"/><Relationship Id="rId454" Type="http://schemas.openxmlformats.org/officeDocument/2006/relationships/customXml" Target="../ink/ink981.xml"/><Relationship Id="rId496" Type="http://schemas.openxmlformats.org/officeDocument/2006/relationships/customXml" Target="../ink/ink1002.xml"/><Relationship Id="rId11" Type="http://schemas.openxmlformats.org/officeDocument/2006/relationships/image" Target="../media/image548.png"/><Relationship Id="rId53" Type="http://schemas.openxmlformats.org/officeDocument/2006/relationships/image" Target="../media/image569.png"/><Relationship Id="rId149" Type="http://schemas.openxmlformats.org/officeDocument/2006/relationships/image" Target="../media/image617.png"/><Relationship Id="rId314" Type="http://schemas.openxmlformats.org/officeDocument/2006/relationships/customXml" Target="../ink/ink911.xml"/><Relationship Id="rId356" Type="http://schemas.openxmlformats.org/officeDocument/2006/relationships/customXml" Target="../ink/ink932.xml"/><Relationship Id="rId398" Type="http://schemas.openxmlformats.org/officeDocument/2006/relationships/customXml" Target="../ink/ink953.xml"/><Relationship Id="rId521" Type="http://schemas.openxmlformats.org/officeDocument/2006/relationships/image" Target="../media/image803.png"/><Relationship Id="rId563" Type="http://schemas.openxmlformats.org/officeDocument/2006/relationships/image" Target="../media/image824.png"/><Relationship Id="rId95" Type="http://schemas.openxmlformats.org/officeDocument/2006/relationships/image" Target="../media/image590.png"/><Relationship Id="rId160" Type="http://schemas.openxmlformats.org/officeDocument/2006/relationships/customXml" Target="../ink/ink834.xml"/><Relationship Id="rId216" Type="http://schemas.openxmlformats.org/officeDocument/2006/relationships/customXml" Target="../ink/ink862.xml"/><Relationship Id="rId423" Type="http://schemas.openxmlformats.org/officeDocument/2006/relationships/image" Target="../media/image754.png"/><Relationship Id="rId258" Type="http://schemas.openxmlformats.org/officeDocument/2006/relationships/customXml" Target="../ink/ink883.xml"/><Relationship Id="rId465" Type="http://schemas.openxmlformats.org/officeDocument/2006/relationships/image" Target="../media/image775.png"/><Relationship Id="rId22" Type="http://schemas.openxmlformats.org/officeDocument/2006/relationships/customXml" Target="../ink/ink765.xml"/><Relationship Id="rId64" Type="http://schemas.openxmlformats.org/officeDocument/2006/relationships/customXml" Target="../ink/ink786.xml"/><Relationship Id="rId118" Type="http://schemas.openxmlformats.org/officeDocument/2006/relationships/customXml" Target="../ink/ink813.xml"/><Relationship Id="rId325" Type="http://schemas.openxmlformats.org/officeDocument/2006/relationships/image" Target="../media/image705.png"/><Relationship Id="rId367" Type="http://schemas.openxmlformats.org/officeDocument/2006/relationships/image" Target="../media/image726.png"/><Relationship Id="rId532" Type="http://schemas.openxmlformats.org/officeDocument/2006/relationships/customXml" Target="../ink/ink1020.xml"/><Relationship Id="rId171" Type="http://schemas.openxmlformats.org/officeDocument/2006/relationships/image" Target="../media/image628.png"/><Relationship Id="rId227" Type="http://schemas.openxmlformats.org/officeDocument/2006/relationships/image" Target="../media/image656.png"/><Relationship Id="rId269" Type="http://schemas.openxmlformats.org/officeDocument/2006/relationships/image" Target="../media/image677.png"/><Relationship Id="rId434" Type="http://schemas.openxmlformats.org/officeDocument/2006/relationships/customXml" Target="../ink/ink971.xml"/><Relationship Id="rId476" Type="http://schemas.openxmlformats.org/officeDocument/2006/relationships/customXml" Target="../ink/ink992.xml"/><Relationship Id="rId33" Type="http://schemas.openxmlformats.org/officeDocument/2006/relationships/image" Target="../media/image559.png"/><Relationship Id="rId129" Type="http://schemas.openxmlformats.org/officeDocument/2006/relationships/image" Target="../media/image607.png"/><Relationship Id="rId280" Type="http://schemas.openxmlformats.org/officeDocument/2006/relationships/customXml" Target="../ink/ink894.xml"/><Relationship Id="rId336" Type="http://schemas.openxmlformats.org/officeDocument/2006/relationships/customXml" Target="../ink/ink922.xml"/><Relationship Id="rId501" Type="http://schemas.openxmlformats.org/officeDocument/2006/relationships/image" Target="../media/image793.png"/><Relationship Id="rId543" Type="http://schemas.openxmlformats.org/officeDocument/2006/relationships/image" Target="../media/image814.png"/><Relationship Id="rId75" Type="http://schemas.openxmlformats.org/officeDocument/2006/relationships/image" Target="../media/image580.png"/><Relationship Id="rId140" Type="http://schemas.openxmlformats.org/officeDocument/2006/relationships/customXml" Target="../ink/ink824.xml"/><Relationship Id="rId182" Type="http://schemas.openxmlformats.org/officeDocument/2006/relationships/customXml" Target="../ink/ink845.xml"/><Relationship Id="rId378" Type="http://schemas.openxmlformats.org/officeDocument/2006/relationships/customXml" Target="../ink/ink943.xml"/><Relationship Id="rId403" Type="http://schemas.openxmlformats.org/officeDocument/2006/relationships/image" Target="../media/image744.png"/><Relationship Id="rId6" Type="http://schemas.openxmlformats.org/officeDocument/2006/relationships/customXml" Target="../ink/ink757.xml"/><Relationship Id="rId238" Type="http://schemas.openxmlformats.org/officeDocument/2006/relationships/customXml" Target="../ink/ink873.xml"/><Relationship Id="rId445" Type="http://schemas.openxmlformats.org/officeDocument/2006/relationships/image" Target="../media/image765.png"/><Relationship Id="rId487" Type="http://schemas.openxmlformats.org/officeDocument/2006/relationships/image" Target="../media/image786.png"/><Relationship Id="rId291" Type="http://schemas.openxmlformats.org/officeDocument/2006/relationships/image" Target="../media/image688.png"/><Relationship Id="rId305" Type="http://schemas.openxmlformats.org/officeDocument/2006/relationships/image" Target="../media/image695.png"/><Relationship Id="rId347" Type="http://schemas.openxmlformats.org/officeDocument/2006/relationships/image" Target="../media/image716.png"/><Relationship Id="rId512" Type="http://schemas.openxmlformats.org/officeDocument/2006/relationships/customXml" Target="../ink/ink1010.xml"/><Relationship Id="rId44" Type="http://schemas.openxmlformats.org/officeDocument/2006/relationships/customXml" Target="../ink/ink776.xml"/><Relationship Id="rId86" Type="http://schemas.openxmlformats.org/officeDocument/2006/relationships/customXml" Target="../ink/ink797.xml"/><Relationship Id="rId151" Type="http://schemas.openxmlformats.org/officeDocument/2006/relationships/image" Target="../media/image618.png"/><Relationship Id="rId389" Type="http://schemas.openxmlformats.org/officeDocument/2006/relationships/image" Target="../media/image737.png"/><Relationship Id="rId554" Type="http://schemas.openxmlformats.org/officeDocument/2006/relationships/customXml" Target="../ink/ink1031.xml"/><Relationship Id="rId193" Type="http://schemas.openxmlformats.org/officeDocument/2006/relationships/image" Target="../media/image639.png"/><Relationship Id="rId207" Type="http://schemas.openxmlformats.org/officeDocument/2006/relationships/image" Target="../media/image646.png"/><Relationship Id="rId249" Type="http://schemas.openxmlformats.org/officeDocument/2006/relationships/image" Target="../media/image667.png"/><Relationship Id="rId414" Type="http://schemas.openxmlformats.org/officeDocument/2006/relationships/customXml" Target="../ink/ink961.xml"/><Relationship Id="rId456" Type="http://schemas.openxmlformats.org/officeDocument/2006/relationships/customXml" Target="../ink/ink982.xml"/><Relationship Id="rId498" Type="http://schemas.openxmlformats.org/officeDocument/2006/relationships/customXml" Target="../ink/ink1003.xml"/><Relationship Id="rId13" Type="http://schemas.openxmlformats.org/officeDocument/2006/relationships/image" Target="../media/image549.png"/><Relationship Id="rId109" Type="http://schemas.openxmlformats.org/officeDocument/2006/relationships/image" Target="../media/image597.png"/><Relationship Id="rId260" Type="http://schemas.openxmlformats.org/officeDocument/2006/relationships/customXml" Target="../ink/ink884.xml"/><Relationship Id="rId316" Type="http://schemas.openxmlformats.org/officeDocument/2006/relationships/customXml" Target="../ink/ink912.xml"/><Relationship Id="rId523" Type="http://schemas.openxmlformats.org/officeDocument/2006/relationships/image" Target="../media/image804.png"/><Relationship Id="rId55" Type="http://schemas.openxmlformats.org/officeDocument/2006/relationships/image" Target="../media/image570.png"/><Relationship Id="rId97" Type="http://schemas.openxmlformats.org/officeDocument/2006/relationships/image" Target="../media/image591.png"/><Relationship Id="rId120" Type="http://schemas.openxmlformats.org/officeDocument/2006/relationships/customXml" Target="../ink/ink814.xml"/><Relationship Id="rId358" Type="http://schemas.openxmlformats.org/officeDocument/2006/relationships/customXml" Target="../ink/ink933.xml"/><Relationship Id="rId565" Type="http://schemas.openxmlformats.org/officeDocument/2006/relationships/image" Target="../media/image825.png"/><Relationship Id="rId162" Type="http://schemas.openxmlformats.org/officeDocument/2006/relationships/customXml" Target="../ink/ink835.xml"/><Relationship Id="rId218" Type="http://schemas.openxmlformats.org/officeDocument/2006/relationships/customXml" Target="../ink/ink863.xml"/><Relationship Id="rId425" Type="http://schemas.openxmlformats.org/officeDocument/2006/relationships/image" Target="../media/image755.png"/><Relationship Id="rId467" Type="http://schemas.openxmlformats.org/officeDocument/2006/relationships/image" Target="../media/image776.png"/><Relationship Id="rId271" Type="http://schemas.openxmlformats.org/officeDocument/2006/relationships/image" Target="../media/image678.png"/><Relationship Id="rId24" Type="http://schemas.openxmlformats.org/officeDocument/2006/relationships/customXml" Target="../ink/ink766.xml"/><Relationship Id="rId66" Type="http://schemas.openxmlformats.org/officeDocument/2006/relationships/customXml" Target="../ink/ink787.xml"/><Relationship Id="rId131" Type="http://schemas.openxmlformats.org/officeDocument/2006/relationships/image" Target="../media/image608.png"/><Relationship Id="rId327" Type="http://schemas.openxmlformats.org/officeDocument/2006/relationships/image" Target="../media/image706.png"/><Relationship Id="rId369" Type="http://schemas.openxmlformats.org/officeDocument/2006/relationships/image" Target="../media/image727.png"/><Relationship Id="rId534" Type="http://schemas.openxmlformats.org/officeDocument/2006/relationships/customXml" Target="../ink/ink1021.xml"/><Relationship Id="rId173" Type="http://schemas.openxmlformats.org/officeDocument/2006/relationships/image" Target="../media/image629.png"/><Relationship Id="rId229" Type="http://schemas.openxmlformats.org/officeDocument/2006/relationships/image" Target="../media/image657.png"/><Relationship Id="rId380" Type="http://schemas.openxmlformats.org/officeDocument/2006/relationships/customXml" Target="../ink/ink944.xml"/><Relationship Id="rId436" Type="http://schemas.openxmlformats.org/officeDocument/2006/relationships/customXml" Target="../ink/ink972.xml"/><Relationship Id="rId240" Type="http://schemas.openxmlformats.org/officeDocument/2006/relationships/customXml" Target="../ink/ink874.xml"/><Relationship Id="rId478" Type="http://schemas.openxmlformats.org/officeDocument/2006/relationships/customXml" Target="../ink/ink993.xml"/><Relationship Id="rId35" Type="http://schemas.openxmlformats.org/officeDocument/2006/relationships/image" Target="../media/image560.png"/><Relationship Id="rId77" Type="http://schemas.openxmlformats.org/officeDocument/2006/relationships/image" Target="../media/image581.png"/><Relationship Id="rId100" Type="http://schemas.openxmlformats.org/officeDocument/2006/relationships/customXml" Target="../ink/ink804.xml"/><Relationship Id="rId282" Type="http://schemas.openxmlformats.org/officeDocument/2006/relationships/customXml" Target="../ink/ink895.xml"/><Relationship Id="rId338" Type="http://schemas.openxmlformats.org/officeDocument/2006/relationships/customXml" Target="../ink/ink923.xml"/><Relationship Id="rId503" Type="http://schemas.openxmlformats.org/officeDocument/2006/relationships/image" Target="../media/image794.png"/><Relationship Id="rId545" Type="http://schemas.openxmlformats.org/officeDocument/2006/relationships/image" Target="../media/image815.png"/><Relationship Id="rId8" Type="http://schemas.openxmlformats.org/officeDocument/2006/relationships/customXml" Target="../ink/ink758.xml"/><Relationship Id="rId142" Type="http://schemas.openxmlformats.org/officeDocument/2006/relationships/customXml" Target="../ink/ink825.xml"/><Relationship Id="rId184" Type="http://schemas.openxmlformats.org/officeDocument/2006/relationships/customXml" Target="../ink/ink846.xml"/><Relationship Id="rId391" Type="http://schemas.openxmlformats.org/officeDocument/2006/relationships/image" Target="../media/image738.png"/><Relationship Id="rId405" Type="http://schemas.openxmlformats.org/officeDocument/2006/relationships/image" Target="../media/image745.png"/><Relationship Id="rId447" Type="http://schemas.openxmlformats.org/officeDocument/2006/relationships/image" Target="../media/image766.png"/><Relationship Id="rId251" Type="http://schemas.openxmlformats.org/officeDocument/2006/relationships/image" Target="../media/image668.png"/><Relationship Id="rId489" Type="http://schemas.openxmlformats.org/officeDocument/2006/relationships/image" Target="../media/image787.png"/><Relationship Id="rId46" Type="http://schemas.openxmlformats.org/officeDocument/2006/relationships/customXml" Target="../ink/ink777.xml"/><Relationship Id="rId293" Type="http://schemas.openxmlformats.org/officeDocument/2006/relationships/image" Target="../media/image689.png"/><Relationship Id="rId307" Type="http://schemas.openxmlformats.org/officeDocument/2006/relationships/image" Target="../media/image696.png"/><Relationship Id="rId349" Type="http://schemas.openxmlformats.org/officeDocument/2006/relationships/image" Target="../media/image717.png"/><Relationship Id="rId514" Type="http://schemas.openxmlformats.org/officeDocument/2006/relationships/customXml" Target="../ink/ink1011.xml"/><Relationship Id="rId556" Type="http://schemas.openxmlformats.org/officeDocument/2006/relationships/customXml" Target="../ink/ink1032.xml"/><Relationship Id="rId88" Type="http://schemas.openxmlformats.org/officeDocument/2006/relationships/customXml" Target="../ink/ink798.xml"/><Relationship Id="rId111" Type="http://schemas.openxmlformats.org/officeDocument/2006/relationships/image" Target="../media/image598.png"/><Relationship Id="rId153" Type="http://schemas.openxmlformats.org/officeDocument/2006/relationships/image" Target="../media/image619.png"/><Relationship Id="rId195" Type="http://schemas.openxmlformats.org/officeDocument/2006/relationships/image" Target="../media/image640.png"/><Relationship Id="rId209" Type="http://schemas.openxmlformats.org/officeDocument/2006/relationships/image" Target="../media/image647.png"/><Relationship Id="rId360" Type="http://schemas.openxmlformats.org/officeDocument/2006/relationships/customXml" Target="../ink/ink934.xml"/><Relationship Id="rId416" Type="http://schemas.openxmlformats.org/officeDocument/2006/relationships/customXml" Target="../ink/ink962.xml"/><Relationship Id="rId220" Type="http://schemas.openxmlformats.org/officeDocument/2006/relationships/customXml" Target="../ink/ink864.xml"/><Relationship Id="rId458" Type="http://schemas.openxmlformats.org/officeDocument/2006/relationships/customXml" Target="../ink/ink983.xml"/><Relationship Id="rId15" Type="http://schemas.openxmlformats.org/officeDocument/2006/relationships/image" Target="../media/image550.png"/><Relationship Id="rId57" Type="http://schemas.openxmlformats.org/officeDocument/2006/relationships/image" Target="../media/image571.png"/><Relationship Id="rId262" Type="http://schemas.openxmlformats.org/officeDocument/2006/relationships/customXml" Target="../ink/ink885.xml"/><Relationship Id="rId318" Type="http://schemas.openxmlformats.org/officeDocument/2006/relationships/customXml" Target="../ink/ink913.xml"/><Relationship Id="rId525" Type="http://schemas.openxmlformats.org/officeDocument/2006/relationships/image" Target="../media/image805.png"/><Relationship Id="rId567" Type="http://schemas.openxmlformats.org/officeDocument/2006/relationships/image" Target="../media/image826.png"/><Relationship Id="rId99" Type="http://schemas.openxmlformats.org/officeDocument/2006/relationships/image" Target="../media/image592.png"/><Relationship Id="rId122" Type="http://schemas.openxmlformats.org/officeDocument/2006/relationships/customXml" Target="../ink/ink815.xml"/><Relationship Id="rId164" Type="http://schemas.openxmlformats.org/officeDocument/2006/relationships/customXml" Target="../ink/ink836.xml"/><Relationship Id="rId371" Type="http://schemas.openxmlformats.org/officeDocument/2006/relationships/image" Target="../media/image728.png"/><Relationship Id="rId427" Type="http://schemas.openxmlformats.org/officeDocument/2006/relationships/image" Target="../media/image756.png"/><Relationship Id="rId469" Type="http://schemas.openxmlformats.org/officeDocument/2006/relationships/image" Target="../media/image777.png"/><Relationship Id="rId26" Type="http://schemas.openxmlformats.org/officeDocument/2006/relationships/customXml" Target="../ink/ink767.xml"/><Relationship Id="rId231" Type="http://schemas.openxmlformats.org/officeDocument/2006/relationships/image" Target="../media/image658.png"/><Relationship Id="rId273" Type="http://schemas.openxmlformats.org/officeDocument/2006/relationships/image" Target="../media/image679.png"/><Relationship Id="rId329" Type="http://schemas.openxmlformats.org/officeDocument/2006/relationships/image" Target="../media/image707.png"/><Relationship Id="rId480" Type="http://schemas.openxmlformats.org/officeDocument/2006/relationships/customXml" Target="../ink/ink994.xml"/><Relationship Id="rId536" Type="http://schemas.openxmlformats.org/officeDocument/2006/relationships/customXml" Target="../ink/ink1022.xml"/><Relationship Id="rId68" Type="http://schemas.openxmlformats.org/officeDocument/2006/relationships/customXml" Target="../ink/ink788.xml"/><Relationship Id="rId133" Type="http://schemas.openxmlformats.org/officeDocument/2006/relationships/image" Target="../media/image609.png"/><Relationship Id="rId175" Type="http://schemas.openxmlformats.org/officeDocument/2006/relationships/image" Target="../media/image630.png"/><Relationship Id="rId340" Type="http://schemas.openxmlformats.org/officeDocument/2006/relationships/customXml" Target="../ink/ink924.xml"/><Relationship Id="rId200" Type="http://schemas.openxmlformats.org/officeDocument/2006/relationships/customXml" Target="../ink/ink854.xml"/><Relationship Id="rId382" Type="http://schemas.openxmlformats.org/officeDocument/2006/relationships/customXml" Target="../ink/ink945.xml"/><Relationship Id="rId438" Type="http://schemas.openxmlformats.org/officeDocument/2006/relationships/customXml" Target="../ink/ink973.xml"/><Relationship Id="rId242" Type="http://schemas.openxmlformats.org/officeDocument/2006/relationships/customXml" Target="../ink/ink875.xml"/><Relationship Id="rId284" Type="http://schemas.openxmlformats.org/officeDocument/2006/relationships/customXml" Target="../ink/ink896.xml"/><Relationship Id="rId491" Type="http://schemas.openxmlformats.org/officeDocument/2006/relationships/image" Target="../media/image788.png"/><Relationship Id="rId505" Type="http://schemas.openxmlformats.org/officeDocument/2006/relationships/image" Target="../media/image795.png"/><Relationship Id="rId37" Type="http://schemas.openxmlformats.org/officeDocument/2006/relationships/image" Target="../media/image561.png"/><Relationship Id="rId79" Type="http://schemas.openxmlformats.org/officeDocument/2006/relationships/image" Target="../media/image582.png"/><Relationship Id="rId102" Type="http://schemas.openxmlformats.org/officeDocument/2006/relationships/customXml" Target="../ink/ink805.xml"/><Relationship Id="rId144" Type="http://schemas.openxmlformats.org/officeDocument/2006/relationships/customXml" Target="../ink/ink826.xml"/><Relationship Id="rId547" Type="http://schemas.openxmlformats.org/officeDocument/2006/relationships/image" Target="../media/image816.png"/><Relationship Id="rId90" Type="http://schemas.openxmlformats.org/officeDocument/2006/relationships/customXml" Target="../ink/ink799.xml"/><Relationship Id="rId186" Type="http://schemas.openxmlformats.org/officeDocument/2006/relationships/customXml" Target="../ink/ink847.xml"/><Relationship Id="rId351" Type="http://schemas.openxmlformats.org/officeDocument/2006/relationships/image" Target="../media/image718.png"/><Relationship Id="rId393" Type="http://schemas.openxmlformats.org/officeDocument/2006/relationships/image" Target="../media/image739.png"/><Relationship Id="rId407" Type="http://schemas.openxmlformats.org/officeDocument/2006/relationships/image" Target="../media/image746.png"/><Relationship Id="rId449" Type="http://schemas.openxmlformats.org/officeDocument/2006/relationships/image" Target="../media/image767.png"/><Relationship Id="rId211" Type="http://schemas.openxmlformats.org/officeDocument/2006/relationships/image" Target="../media/image648.png"/><Relationship Id="rId253" Type="http://schemas.openxmlformats.org/officeDocument/2006/relationships/image" Target="../media/image669.png"/><Relationship Id="rId295" Type="http://schemas.openxmlformats.org/officeDocument/2006/relationships/image" Target="../media/image690.png"/><Relationship Id="rId309" Type="http://schemas.openxmlformats.org/officeDocument/2006/relationships/image" Target="../media/image697.png"/><Relationship Id="rId460" Type="http://schemas.openxmlformats.org/officeDocument/2006/relationships/customXml" Target="../ink/ink984.xml"/><Relationship Id="rId516" Type="http://schemas.openxmlformats.org/officeDocument/2006/relationships/customXml" Target="../ink/ink1012.xml"/><Relationship Id="rId48" Type="http://schemas.openxmlformats.org/officeDocument/2006/relationships/customXml" Target="../ink/ink778.xml"/><Relationship Id="rId113" Type="http://schemas.openxmlformats.org/officeDocument/2006/relationships/image" Target="../media/image599.png"/><Relationship Id="rId320" Type="http://schemas.openxmlformats.org/officeDocument/2006/relationships/customXml" Target="../ink/ink914.xml"/><Relationship Id="rId558" Type="http://schemas.openxmlformats.org/officeDocument/2006/relationships/customXml" Target="../ink/ink1033.xml"/><Relationship Id="rId155" Type="http://schemas.openxmlformats.org/officeDocument/2006/relationships/image" Target="../media/image620.png"/><Relationship Id="rId197" Type="http://schemas.openxmlformats.org/officeDocument/2006/relationships/image" Target="../media/image641.png"/><Relationship Id="rId362" Type="http://schemas.openxmlformats.org/officeDocument/2006/relationships/customXml" Target="../ink/ink935.xml"/><Relationship Id="rId418" Type="http://schemas.openxmlformats.org/officeDocument/2006/relationships/customXml" Target="../ink/ink963.xml"/><Relationship Id="rId222" Type="http://schemas.openxmlformats.org/officeDocument/2006/relationships/customXml" Target="../ink/ink865.xml"/><Relationship Id="rId264" Type="http://schemas.openxmlformats.org/officeDocument/2006/relationships/customXml" Target="../ink/ink886.xml"/><Relationship Id="rId471" Type="http://schemas.openxmlformats.org/officeDocument/2006/relationships/image" Target="../media/image778.png"/><Relationship Id="rId17" Type="http://schemas.openxmlformats.org/officeDocument/2006/relationships/image" Target="../media/image551.png"/><Relationship Id="rId59" Type="http://schemas.openxmlformats.org/officeDocument/2006/relationships/image" Target="../media/image572.png"/><Relationship Id="rId124" Type="http://schemas.openxmlformats.org/officeDocument/2006/relationships/customXml" Target="../ink/ink816.xml"/><Relationship Id="rId527" Type="http://schemas.openxmlformats.org/officeDocument/2006/relationships/image" Target="../media/image806.png"/><Relationship Id="rId569" Type="http://schemas.openxmlformats.org/officeDocument/2006/relationships/image" Target="../media/image827.png"/><Relationship Id="rId70" Type="http://schemas.openxmlformats.org/officeDocument/2006/relationships/customXml" Target="../ink/ink789.xml"/><Relationship Id="rId166" Type="http://schemas.openxmlformats.org/officeDocument/2006/relationships/customXml" Target="../ink/ink837.xml"/><Relationship Id="rId331" Type="http://schemas.openxmlformats.org/officeDocument/2006/relationships/image" Target="../media/image708.png"/><Relationship Id="rId373" Type="http://schemas.openxmlformats.org/officeDocument/2006/relationships/image" Target="../media/image729.png"/><Relationship Id="rId429" Type="http://schemas.openxmlformats.org/officeDocument/2006/relationships/image" Target="../media/image757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659.png"/><Relationship Id="rId440" Type="http://schemas.openxmlformats.org/officeDocument/2006/relationships/customXml" Target="../ink/ink974.xml"/><Relationship Id="rId28" Type="http://schemas.openxmlformats.org/officeDocument/2006/relationships/customXml" Target="../ink/ink768.xml"/><Relationship Id="rId275" Type="http://schemas.openxmlformats.org/officeDocument/2006/relationships/image" Target="../media/image680.png"/><Relationship Id="rId300" Type="http://schemas.openxmlformats.org/officeDocument/2006/relationships/customXml" Target="../ink/ink904.xml"/><Relationship Id="rId482" Type="http://schemas.openxmlformats.org/officeDocument/2006/relationships/customXml" Target="../ink/ink995.xml"/><Relationship Id="rId538" Type="http://schemas.openxmlformats.org/officeDocument/2006/relationships/customXml" Target="../ink/ink1023.xml"/><Relationship Id="rId81" Type="http://schemas.openxmlformats.org/officeDocument/2006/relationships/image" Target="../media/image583.png"/><Relationship Id="rId135" Type="http://schemas.openxmlformats.org/officeDocument/2006/relationships/image" Target="../media/image610.png"/><Relationship Id="rId177" Type="http://schemas.openxmlformats.org/officeDocument/2006/relationships/image" Target="../media/image631.png"/><Relationship Id="rId342" Type="http://schemas.openxmlformats.org/officeDocument/2006/relationships/customXml" Target="../ink/ink925.xml"/><Relationship Id="rId384" Type="http://schemas.openxmlformats.org/officeDocument/2006/relationships/customXml" Target="../ink/ink946.xml"/><Relationship Id="rId202" Type="http://schemas.openxmlformats.org/officeDocument/2006/relationships/customXml" Target="../ink/ink855.xml"/><Relationship Id="rId244" Type="http://schemas.openxmlformats.org/officeDocument/2006/relationships/customXml" Target="../ink/ink876.xml"/><Relationship Id="rId39" Type="http://schemas.openxmlformats.org/officeDocument/2006/relationships/image" Target="../media/image562.png"/><Relationship Id="rId286" Type="http://schemas.openxmlformats.org/officeDocument/2006/relationships/customXml" Target="../ink/ink897.xml"/><Relationship Id="rId451" Type="http://schemas.openxmlformats.org/officeDocument/2006/relationships/image" Target="../media/image768.png"/><Relationship Id="rId493" Type="http://schemas.openxmlformats.org/officeDocument/2006/relationships/image" Target="../media/image789.png"/><Relationship Id="rId507" Type="http://schemas.openxmlformats.org/officeDocument/2006/relationships/image" Target="../media/image796.png"/><Relationship Id="rId549" Type="http://schemas.openxmlformats.org/officeDocument/2006/relationships/image" Target="../media/image817.png"/><Relationship Id="rId50" Type="http://schemas.openxmlformats.org/officeDocument/2006/relationships/customXml" Target="../ink/ink779.xml"/><Relationship Id="rId104" Type="http://schemas.openxmlformats.org/officeDocument/2006/relationships/customXml" Target="../ink/ink806.xml"/><Relationship Id="rId146" Type="http://schemas.openxmlformats.org/officeDocument/2006/relationships/customXml" Target="../ink/ink827.xml"/><Relationship Id="rId188" Type="http://schemas.openxmlformats.org/officeDocument/2006/relationships/customXml" Target="../ink/ink848.xml"/><Relationship Id="rId311" Type="http://schemas.openxmlformats.org/officeDocument/2006/relationships/image" Target="../media/image698.png"/><Relationship Id="rId353" Type="http://schemas.openxmlformats.org/officeDocument/2006/relationships/image" Target="../media/image719.png"/><Relationship Id="rId395" Type="http://schemas.openxmlformats.org/officeDocument/2006/relationships/image" Target="../media/image740.png"/><Relationship Id="rId409" Type="http://schemas.openxmlformats.org/officeDocument/2006/relationships/image" Target="../media/image747.png"/><Relationship Id="rId560" Type="http://schemas.openxmlformats.org/officeDocument/2006/relationships/customXml" Target="../ink/ink1034.xml"/><Relationship Id="rId92" Type="http://schemas.openxmlformats.org/officeDocument/2006/relationships/customXml" Target="../ink/ink800.xml"/><Relationship Id="rId213" Type="http://schemas.openxmlformats.org/officeDocument/2006/relationships/image" Target="../media/image649.png"/><Relationship Id="rId420" Type="http://schemas.openxmlformats.org/officeDocument/2006/relationships/customXml" Target="../ink/ink964.xml"/><Relationship Id="rId255" Type="http://schemas.openxmlformats.org/officeDocument/2006/relationships/image" Target="../media/image670.png"/><Relationship Id="rId297" Type="http://schemas.openxmlformats.org/officeDocument/2006/relationships/image" Target="../media/image691.png"/><Relationship Id="rId462" Type="http://schemas.openxmlformats.org/officeDocument/2006/relationships/customXml" Target="../ink/ink985.xml"/><Relationship Id="rId518" Type="http://schemas.openxmlformats.org/officeDocument/2006/relationships/customXml" Target="../ink/ink1013.xml"/><Relationship Id="rId115" Type="http://schemas.openxmlformats.org/officeDocument/2006/relationships/image" Target="../media/image600.png"/><Relationship Id="rId157" Type="http://schemas.openxmlformats.org/officeDocument/2006/relationships/image" Target="../media/image621.png"/><Relationship Id="rId322" Type="http://schemas.openxmlformats.org/officeDocument/2006/relationships/customXml" Target="../ink/ink915.xml"/><Relationship Id="rId364" Type="http://schemas.openxmlformats.org/officeDocument/2006/relationships/customXml" Target="../ink/ink936.xml"/><Relationship Id="rId61" Type="http://schemas.openxmlformats.org/officeDocument/2006/relationships/image" Target="../media/image573.png"/><Relationship Id="rId199" Type="http://schemas.openxmlformats.org/officeDocument/2006/relationships/image" Target="../media/image642.png"/><Relationship Id="rId571" Type="http://schemas.openxmlformats.org/officeDocument/2006/relationships/image" Target="../media/image828.png"/><Relationship Id="rId19" Type="http://schemas.openxmlformats.org/officeDocument/2006/relationships/image" Target="../media/image552.png"/><Relationship Id="rId224" Type="http://schemas.openxmlformats.org/officeDocument/2006/relationships/customXml" Target="../ink/ink866.xml"/><Relationship Id="rId266" Type="http://schemas.openxmlformats.org/officeDocument/2006/relationships/customXml" Target="../ink/ink887.xml"/><Relationship Id="rId431" Type="http://schemas.openxmlformats.org/officeDocument/2006/relationships/image" Target="../media/image758.png"/><Relationship Id="rId473" Type="http://schemas.openxmlformats.org/officeDocument/2006/relationships/image" Target="../media/image779.png"/><Relationship Id="rId529" Type="http://schemas.openxmlformats.org/officeDocument/2006/relationships/image" Target="../media/image807.png"/><Relationship Id="rId30" Type="http://schemas.openxmlformats.org/officeDocument/2006/relationships/customXml" Target="../ink/ink769.xml"/><Relationship Id="rId126" Type="http://schemas.openxmlformats.org/officeDocument/2006/relationships/customXml" Target="../ink/ink817.xml"/><Relationship Id="rId168" Type="http://schemas.openxmlformats.org/officeDocument/2006/relationships/customXml" Target="../ink/ink838.xml"/><Relationship Id="rId333" Type="http://schemas.openxmlformats.org/officeDocument/2006/relationships/image" Target="../media/image709.png"/><Relationship Id="rId540" Type="http://schemas.openxmlformats.org/officeDocument/2006/relationships/customXml" Target="../ink/ink1024.xml"/><Relationship Id="rId72" Type="http://schemas.openxmlformats.org/officeDocument/2006/relationships/customXml" Target="../ink/ink790.xml"/><Relationship Id="rId375" Type="http://schemas.openxmlformats.org/officeDocument/2006/relationships/image" Target="../media/image730.png"/><Relationship Id="rId3" Type="http://schemas.openxmlformats.org/officeDocument/2006/relationships/image" Target="../media/image544.png"/><Relationship Id="rId235" Type="http://schemas.openxmlformats.org/officeDocument/2006/relationships/image" Target="../media/image660.png"/><Relationship Id="rId277" Type="http://schemas.openxmlformats.org/officeDocument/2006/relationships/image" Target="../media/image681.png"/><Relationship Id="rId400" Type="http://schemas.openxmlformats.org/officeDocument/2006/relationships/customXml" Target="../ink/ink954.xml"/><Relationship Id="rId442" Type="http://schemas.openxmlformats.org/officeDocument/2006/relationships/customXml" Target="../ink/ink975.xml"/><Relationship Id="rId484" Type="http://schemas.openxmlformats.org/officeDocument/2006/relationships/customXml" Target="../ink/ink996.xml"/><Relationship Id="rId137" Type="http://schemas.openxmlformats.org/officeDocument/2006/relationships/image" Target="../media/image611.png"/><Relationship Id="rId302" Type="http://schemas.openxmlformats.org/officeDocument/2006/relationships/customXml" Target="../ink/ink905.xml"/><Relationship Id="rId344" Type="http://schemas.openxmlformats.org/officeDocument/2006/relationships/customXml" Target="../ink/ink926.xml"/><Relationship Id="rId41" Type="http://schemas.openxmlformats.org/officeDocument/2006/relationships/image" Target="../media/image563.png"/><Relationship Id="rId83" Type="http://schemas.openxmlformats.org/officeDocument/2006/relationships/image" Target="../media/image584.png"/><Relationship Id="rId179" Type="http://schemas.openxmlformats.org/officeDocument/2006/relationships/image" Target="../media/image632.png"/><Relationship Id="rId386" Type="http://schemas.openxmlformats.org/officeDocument/2006/relationships/customXml" Target="../ink/ink947.xml"/><Relationship Id="rId551" Type="http://schemas.openxmlformats.org/officeDocument/2006/relationships/image" Target="../media/image818.png"/><Relationship Id="rId190" Type="http://schemas.openxmlformats.org/officeDocument/2006/relationships/customXml" Target="../ink/ink849.xml"/><Relationship Id="rId204" Type="http://schemas.openxmlformats.org/officeDocument/2006/relationships/customXml" Target="../ink/ink856.xml"/><Relationship Id="rId246" Type="http://schemas.openxmlformats.org/officeDocument/2006/relationships/customXml" Target="../ink/ink877.xml"/><Relationship Id="rId288" Type="http://schemas.openxmlformats.org/officeDocument/2006/relationships/customXml" Target="../ink/ink898.xml"/><Relationship Id="rId411" Type="http://schemas.openxmlformats.org/officeDocument/2006/relationships/image" Target="../media/image748.png"/><Relationship Id="rId453" Type="http://schemas.openxmlformats.org/officeDocument/2006/relationships/image" Target="../media/image769.png"/><Relationship Id="rId509" Type="http://schemas.openxmlformats.org/officeDocument/2006/relationships/image" Target="../media/image797.png"/><Relationship Id="rId106" Type="http://schemas.openxmlformats.org/officeDocument/2006/relationships/customXml" Target="../ink/ink807.xml"/><Relationship Id="rId313" Type="http://schemas.openxmlformats.org/officeDocument/2006/relationships/image" Target="../media/image699.png"/><Relationship Id="rId495" Type="http://schemas.openxmlformats.org/officeDocument/2006/relationships/image" Target="../media/image790.png"/><Relationship Id="rId10" Type="http://schemas.openxmlformats.org/officeDocument/2006/relationships/customXml" Target="../ink/ink759.xml"/><Relationship Id="rId52" Type="http://schemas.openxmlformats.org/officeDocument/2006/relationships/customXml" Target="../ink/ink780.xml"/><Relationship Id="rId94" Type="http://schemas.openxmlformats.org/officeDocument/2006/relationships/customXml" Target="../ink/ink801.xml"/><Relationship Id="rId148" Type="http://schemas.openxmlformats.org/officeDocument/2006/relationships/customXml" Target="../ink/ink828.xml"/><Relationship Id="rId355" Type="http://schemas.openxmlformats.org/officeDocument/2006/relationships/image" Target="../media/image720.png"/><Relationship Id="rId397" Type="http://schemas.openxmlformats.org/officeDocument/2006/relationships/image" Target="../media/image741.png"/><Relationship Id="rId520" Type="http://schemas.openxmlformats.org/officeDocument/2006/relationships/customXml" Target="../ink/ink1014.xml"/><Relationship Id="rId562" Type="http://schemas.openxmlformats.org/officeDocument/2006/relationships/customXml" Target="../ink/ink1035.xml"/><Relationship Id="rId215" Type="http://schemas.openxmlformats.org/officeDocument/2006/relationships/image" Target="../media/image650.png"/><Relationship Id="rId257" Type="http://schemas.openxmlformats.org/officeDocument/2006/relationships/image" Target="../media/image671.png"/><Relationship Id="rId422" Type="http://schemas.openxmlformats.org/officeDocument/2006/relationships/customXml" Target="../ink/ink965.xml"/><Relationship Id="rId464" Type="http://schemas.openxmlformats.org/officeDocument/2006/relationships/customXml" Target="../ink/ink986.xml"/><Relationship Id="rId299" Type="http://schemas.openxmlformats.org/officeDocument/2006/relationships/image" Target="../media/image692.png"/><Relationship Id="rId63" Type="http://schemas.openxmlformats.org/officeDocument/2006/relationships/image" Target="../media/image574.png"/><Relationship Id="rId159" Type="http://schemas.openxmlformats.org/officeDocument/2006/relationships/image" Target="../media/image622.png"/><Relationship Id="rId366" Type="http://schemas.openxmlformats.org/officeDocument/2006/relationships/customXml" Target="../ink/ink937.xml"/><Relationship Id="rId573" Type="http://schemas.openxmlformats.org/officeDocument/2006/relationships/image" Target="../media/image829.png"/><Relationship Id="rId226" Type="http://schemas.openxmlformats.org/officeDocument/2006/relationships/customXml" Target="../ink/ink867.xml"/><Relationship Id="rId433" Type="http://schemas.openxmlformats.org/officeDocument/2006/relationships/image" Target="../media/image759.png"/><Relationship Id="rId74" Type="http://schemas.openxmlformats.org/officeDocument/2006/relationships/customXml" Target="../ink/ink791.xml"/><Relationship Id="rId377" Type="http://schemas.openxmlformats.org/officeDocument/2006/relationships/image" Target="../media/image731.png"/><Relationship Id="rId500" Type="http://schemas.openxmlformats.org/officeDocument/2006/relationships/customXml" Target="../ink/ink1004.xml"/><Relationship Id="rId5" Type="http://schemas.openxmlformats.org/officeDocument/2006/relationships/image" Target="../media/image545.png"/><Relationship Id="rId237" Type="http://schemas.openxmlformats.org/officeDocument/2006/relationships/image" Target="../media/image661.png"/><Relationship Id="rId444" Type="http://schemas.openxmlformats.org/officeDocument/2006/relationships/customXml" Target="../ink/ink976.xml"/><Relationship Id="rId290" Type="http://schemas.openxmlformats.org/officeDocument/2006/relationships/customXml" Target="../ink/ink899.xml"/><Relationship Id="rId304" Type="http://schemas.openxmlformats.org/officeDocument/2006/relationships/customXml" Target="../ink/ink906.xml"/><Relationship Id="rId388" Type="http://schemas.openxmlformats.org/officeDocument/2006/relationships/customXml" Target="../ink/ink948.xml"/><Relationship Id="rId511" Type="http://schemas.openxmlformats.org/officeDocument/2006/relationships/image" Target="../media/image798.png"/><Relationship Id="rId85" Type="http://schemas.openxmlformats.org/officeDocument/2006/relationships/image" Target="../media/image585.png"/><Relationship Id="rId150" Type="http://schemas.openxmlformats.org/officeDocument/2006/relationships/customXml" Target="../ink/ink829.xml"/><Relationship Id="rId248" Type="http://schemas.openxmlformats.org/officeDocument/2006/relationships/customXml" Target="../ink/ink878.xml"/><Relationship Id="rId455" Type="http://schemas.openxmlformats.org/officeDocument/2006/relationships/image" Target="../media/image770.png"/><Relationship Id="rId12" Type="http://schemas.openxmlformats.org/officeDocument/2006/relationships/customXml" Target="../ink/ink760.xml"/><Relationship Id="rId108" Type="http://schemas.openxmlformats.org/officeDocument/2006/relationships/customXml" Target="../ink/ink808.xml"/><Relationship Id="rId315" Type="http://schemas.openxmlformats.org/officeDocument/2006/relationships/image" Target="../media/image700.png"/><Relationship Id="rId522" Type="http://schemas.openxmlformats.org/officeDocument/2006/relationships/customXml" Target="../ink/ink1015.xml"/><Relationship Id="rId96" Type="http://schemas.openxmlformats.org/officeDocument/2006/relationships/customXml" Target="../ink/ink802.xml"/><Relationship Id="rId161" Type="http://schemas.openxmlformats.org/officeDocument/2006/relationships/image" Target="../media/image623.png"/><Relationship Id="rId399" Type="http://schemas.openxmlformats.org/officeDocument/2006/relationships/image" Target="../media/image742.png"/><Relationship Id="rId259" Type="http://schemas.openxmlformats.org/officeDocument/2006/relationships/image" Target="../media/image672.png"/><Relationship Id="rId466" Type="http://schemas.openxmlformats.org/officeDocument/2006/relationships/customXml" Target="../ink/ink987.xml"/><Relationship Id="rId23" Type="http://schemas.openxmlformats.org/officeDocument/2006/relationships/image" Target="../media/image554.png"/><Relationship Id="rId119" Type="http://schemas.openxmlformats.org/officeDocument/2006/relationships/image" Target="../media/image602.png"/><Relationship Id="rId326" Type="http://schemas.openxmlformats.org/officeDocument/2006/relationships/customXml" Target="../ink/ink917.xml"/><Relationship Id="rId533" Type="http://schemas.openxmlformats.org/officeDocument/2006/relationships/image" Target="../media/image809.png"/><Relationship Id="rId172" Type="http://schemas.openxmlformats.org/officeDocument/2006/relationships/customXml" Target="../ink/ink840.xml"/><Relationship Id="rId477" Type="http://schemas.openxmlformats.org/officeDocument/2006/relationships/image" Target="../media/image78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1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3.png"/><Relationship Id="rId4" Type="http://schemas.openxmlformats.org/officeDocument/2006/relationships/image" Target="../media/image8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6.png"/><Relationship Id="rId2" Type="http://schemas.openxmlformats.org/officeDocument/2006/relationships/image" Target="../media/image8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8.png"/><Relationship Id="rId2" Type="http://schemas.openxmlformats.org/officeDocument/2006/relationships/image" Target="../media/image8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1.png"/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3.png"/><Relationship Id="rId4" Type="http://schemas.openxmlformats.org/officeDocument/2006/relationships/image" Target="../media/image8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5.png"/><Relationship Id="rId2" Type="http://schemas.openxmlformats.org/officeDocument/2006/relationships/image" Target="../media/image8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8.png"/><Relationship Id="rId2" Type="http://schemas.openxmlformats.org/officeDocument/2006/relationships/image" Target="../media/image8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0.png"/><Relationship Id="rId4" Type="http://schemas.openxmlformats.org/officeDocument/2006/relationships/image" Target="../media/image84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4.png"/><Relationship Id="rId2" Type="http://schemas.openxmlformats.org/officeDocument/2006/relationships/image" Target="../media/image8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1" Type="http://schemas.openxmlformats.org/officeDocument/2006/relationships/image" Target="../media/image11.png"/><Relationship Id="rId42" Type="http://schemas.openxmlformats.org/officeDocument/2006/relationships/customXml" Target="../ink/ink21.xml"/><Relationship Id="rId63" Type="http://schemas.openxmlformats.org/officeDocument/2006/relationships/image" Target="../media/image32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80.png"/><Relationship Id="rId170" Type="http://schemas.openxmlformats.org/officeDocument/2006/relationships/customXml" Target="../ink/ink85.xml"/><Relationship Id="rId191" Type="http://schemas.openxmlformats.org/officeDocument/2006/relationships/image" Target="../media/image96.png"/><Relationship Id="rId107" Type="http://schemas.openxmlformats.org/officeDocument/2006/relationships/image" Target="../media/image54.png"/><Relationship Id="rId11" Type="http://schemas.openxmlformats.org/officeDocument/2006/relationships/image" Target="../media/image6.png"/><Relationship Id="rId32" Type="http://schemas.openxmlformats.org/officeDocument/2006/relationships/customXml" Target="../ink/ink16.xml"/><Relationship Id="rId53" Type="http://schemas.openxmlformats.org/officeDocument/2006/relationships/image" Target="../media/image27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5.png"/><Relationship Id="rId5" Type="http://schemas.openxmlformats.org/officeDocument/2006/relationships/image" Target="../media/image3.png"/><Relationship Id="rId95" Type="http://schemas.openxmlformats.org/officeDocument/2006/relationships/image" Target="../media/image48.png"/><Relationship Id="rId160" Type="http://schemas.openxmlformats.org/officeDocument/2006/relationships/customXml" Target="../ink/ink80.xml"/><Relationship Id="rId181" Type="http://schemas.openxmlformats.org/officeDocument/2006/relationships/image" Target="../media/image91.png"/><Relationship Id="rId22" Type="http://schemas.openxmlformats.org/officeDocument/2006/relationships/customXml" Target="../ink/ink11.xml"/><Relationship Id="rId43" Type="http://schemas.openxmlformats.org/officeDocument/2006/relationships/image" Target="../media/image22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70.png"/><Relationship Id="rId85" Type="http://schemas.openxmlformats.org/officeDocument/2006/relationships/image" Target="../media/image43.png"/><Relationship Id="rId150" Type="http://schemas.openxmlformats.org/officeDocument/2006/relationships/customXml" Target="../ink/ink75.xml"/><Relationship Id="rId171" Type="http://schemas.openxmlformats.org/officeDocument/2006/relationships/image" Target="../media/image86.png"/><Relationship Id="rId192" Type="http://schemas.openxmlformats.org/officeDocument/2006/relationships/customXml" Target="../ink/ink96.xml"/><Relationship Id="rId12" Type="http://schemas.openxmlformats.org/officeDocument/2006/relationships/customXml" Target="../ink/ink6.xml"/><Relationship Id="rId33" Type="http://schemas.openxmlformats.org/officeDocument/2006/relationships/image" Target="../media/image17.png"/><Relationship Id="rId108" Type="http://schemas.openxmlformats.org/officeDocument/2006/relationships/customXml" Target="../ink/ink54.xml"/><Relationship Id="rId129" Type="http://schemas.openxmlformats.org/officeDocument/2006/relationships/image" Target="../media/image65.png"/><Relationship Id="rId54" Type="http://schemas.openxmlformats.org/officeDocument/2006/relationships/customXml" Target="../ink/ink27.xml"/><Relationship Id="rId75" Type="http://schemas.openxmlformats.org/officeDocument/2006/relationships/image" Target="../media/image38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1.png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" Type="http://schemas.openxmlformats.org/officeDocument/2006/relationships/image" Target="../media/image12.png"/><Relationship Id="rId119" Type="http://schemas.openxmlformats.org/officeDocument/2006/relationships/image" Target="../media/image60.png"/><Relationship Id="rId44" Type="http://schemas.openxmlformats.org/officeDocument/2006/relationships/customXml" Target="../ink/ink22.xml"/><Relationship Id="rId65" Type="http://schemas.openxmlformats.org/officeDocument/2006/relationships/image" Target="../media/image33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6.png"/><Relationship Id="rId172" Type="http://schemas.openxmlformats.org/officeDocument/2006/relationships/customXml" Target="../ink/ink86.xml"/><Relationship Id="rId193" Type="http://schemas.openxmlformats.org/officeDocument/2006/relationships/image" Target="../media/image97.png"/><Relationship Id="rId13" Type="http://schemas.openxmlformats.org/officeDocument/2006/relationships/image" Target="../media/image7.png"/><Relationship Id="rId109" Type="http://schemas.openxmlformats.org/officeDocument/2006/relationships/image" Target="../media/image55.png"/><Relationship Id="rId34" Type="http://schemas.openxmlformats.org/officeDocument/2006/relationships/customXml" Target="../ink/ink17.xml"/><Relationship Id="rId55" Type="http://schemas.openxmlformats.org/officeDocument/2006/relationships/image" Target="../media/image28.png"/><Relationship Id="rId76" Type="http://schemas.openxmlformats.org/officeDocument/2006/relationships/customXml" Target="../ink/ink38.xml"/><Relationship Id="rId97" Type="http://schemas.openxmlformats.org/officeDocument/2006/relationships/image" Target="../media/image49.png"/><Relationship Id="rId120" Type="http://schemas.openxmlformats.org/officeDocument/2006/relationships/customXml" Target="../ink/ink60.xml"/><Relationship Id="rId141" Type="http://schemas.openxmlformats.org/officeDocument/2006/relationships/image" Target="../media/image71.png"/><Relationship Id="rId7" Type="http://schemas.openxmlformats.org/officeDocument/2006/relationships/image" Target="../media/image4.png"/><Relationship Id="rId162" Type="http://schemas.openxmlformats.org/officeDocument/2006/relationships/customXml" Target="../ink/ink81.xml"/><Relationship Id="rId183" Type="http://schemas.openxmlformats.org/officeDocument/2006/relationships/image" Target="../media/image92.png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66" Type="http://schemas.openxmlformats.org/officeDocument/2006/relationships/customXml" Target="../ink/ink33.xml"/><Relationship Id="rId87" Type="http://schemas.openxmlformats.org/officeDocument/2006/relationships/image" Target="../media/image44.png"/><Relationship Id="rId110" Type="http://schemas.openxmlformats.org/officeDocument/2006/relationships/customXml" Target="../ink/ink55.xml"/><Relationship Id="rId115" Type="http://schemas.openxmlformats.org/officeDocument/2006/relationships/image" Target="../media/image58.png"/><Relationship Id="rId131" Type="http://schemas.openxmlformats.org/officeDocument/2006/relationships/image" Target="../media/image66.png"/><Relationship Id="rId136" Type="http://schemas.openxmlformats.org/officeDocument/2006/relationships/customXml" Target="../ink/ink68.xml"/><Relationship Id="rId157" Type="http://schemas.openxmlformats.org/officeDocument/2006/relationships/image" Target="../media/image79.png"/><Relationship Id="rId178" Type="http://schemas.openxmlformats.org/officeDocument/2006/relationships/customXml" Target="../ink/ink89.xml"/><Relationship Id="rId61" Type="http://schemas.openxmlformats.org/officeDocument/2006/relationships/image" Target="../media/image31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7.png"/><Relationship Id="rId194" Type="http://schemas.openxmlformats.org/officeDocument/2006/relationships/customXml" Target="../ink/ink97.xml"/><Relationship Id="rId199" Type="http://schemas.openxmlformats.org/officeDocument/2006/relationships/image" Target="../media/image100.png"/><Relationship Id="rId203" Type="http://schemas.openxmlformats.org/officeDocument/2006/relationships/image" Target="../media/image102.png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56" Type="http://schemas.openxmlformats.org/officeDocument/2006/relationships/customXml" Target="../ink/ink28.xml"/><Relationship Id="rId77" Type="http://schemas.openxmlformats.org/officeDocument/2006/relationships/image" Target="../media/image39.png"/><Relationship Id="rId100" Type="http://schemas.openxmlformats.org/officeDocument/2006/relationships/customXml" Target="../ink/ink50.xml"/><Relationship Id="rId105" Type="http://schemas.openxmlformats.org/officeDocument/2006/relationships/image" Target="../media/image53.png"/><Relationship Id="rId126" Type="http://schemas.openxmlformats.org/officeDocument/2006/relationships/customXml" Target="../ink/ink63.xml"/><Relationship Id="rId147" Type="http://schemas.openxmlformats.org/officeDocument/2006/relationships/image" Target="../media/image74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93" Type="http://schemas.openxmlformats.org/officeDocument/2006/relationships/image" Target="../media/image47.png"/><Relationship Id="rId98" Type="http://schemas.openxmlformats.org/officeDocument/2006/relationships/customXml" Target="../ink/ink49.xml"/><Relationship Id="rId121" Type="http://schemas.openxmlformats.org/officeDocument/2006/relationships/image" Target="../media/image61.png"/><Relationship Id="rId142" Type="http://schemas.openxmlformats.org/officeDocument/2006/relationships/customXml" Target="../ink/ink71.xml"/><Relationship Id="rId163" Type="http://schemas.openxmlformats.org/officeDocument/2006/relationships/image" Target="../media/image82.png"/><Relationship Id="rId184" Type="http://schemas.openxmlformats.org/officeDocument/2006/relationships/customXml" Target="../ink/ink92.xml"/><Relationship Id="rId189" Type="http://schemas.openxmlformats.org/officeDocument/2006/relationships/image" Target="../media/image95.png"/><Relationship Id="rId3" Type="http://schemas.openxmlformats.org/officeDocument/2006/relationships/image" Target="../media/image2.png"/><Relationship Id="rId25" Type="http://schemas.openxmlformats.org/officeDocument/2006/relationships/image" Target="../media/image13.png"/><Relationship Id="rId46" Type="http://schemas.openxmlformats.org/officeDocument/2006/relationships/customXml" Target="../ink/ink23.xml"/><Relationship Id="rId67" Type="http://schemas.openxmlformats.org/officeDocument/2006/relationships/image" Target="../media/image34.png"/><Relationship Id="rId116" Type="http://schemas.openxmlformats.org/officeDocument/2006/relationships/customXml" Target="../ink/ink58.xml"/><Relationship Id="rId137" Type="http://schemas.openxmlformats.org/officeDocument/2006/relationships/image" Target="../media/image69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62" Type="http://schemas.openxmlformats.org/officeDocument/2006/relationships/customXml" Target="../ink/ink31.xml"/><Relationship Id="rId83" Type="http://schemas.openxmlformats.org/officeDocument/2006/relationships/image" Target="../media/image42.png"/><Relationship Id="rId88" Type="http://schemas.openxmlformats.org/officeDocument/2006/relationships/customXml" Target="../ink/ink44.xml"/><Relationship Id="rId111" Type="http://schemas.openxmlformats.org/officeDocument/2006/relationships/image" Target="../media/image56.png"/><Relationship Id="rId132" Type="http://schemas.openxmlformats.org/officeDocument/2006/relationships/customXml" Target="../ink/ink66.xml"/><Relationship Id="rId153" Type="http://schemas.openxmlformats.org/officeDocument/2006/relationships/image" Target="../media/image77.png"/><Relationship Id="rId174" Type="http://schemas.openxmlformats.org/officeDocument/2006/relationships/customXml" Target="../ink/ink87.xml"/><Relationship Id="rId179" Type="http://schemas.openxmlformats.org/officeDocument/2006/relationships/image" Target="../media/image90.png"/><Relationship Id="rId195" Type="http://schemas.openxmlformats.org/officeDocument/2006/relationships/image" Target="../media/image98.png"/><Relationship Id="rId190" Type="http://schemas.openxmlformats.org/officeDocument/2006/relationships/customXml" Target="../ink/ink95.xml"/><Relationship Id="rId15" Type="http://schemas.openxmlformats.org/officeDocument/2006/relationships/image" Target="../media/image8.png"/><Relationship Id="rId36" Type="http://schemas.openxmlformats.org/officeDocument/2006/relationships/customXml" Target="../ink/ink18.xml"/><Relationship Id="rId57" Type="http://schemas.openxmlformats.org/officeDocument/2006/relationships/image" Target="../media/image29.png"/><Relationship Id="rId106" Type="http://schemas.openxmlformats.org/officeDocument/2006/relationships/customXml" Target="../ink/ink53.xml"/><Relationship Id="rId127" Type="http://schemas.openxmlformats.org/officeDocument/2006/relationships/image" Target="../media/image64.png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52" Type="http://schemas.openxmlformats.org/officeDocument/2006/relationships/customXml" Target="../ink/ink26.xml"/><Relationship Id="rId73" Type="http://schemas.openxmlformats.org/officeDocument/2006/relationships/image" Target="../media/image37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122" Type="http://schemas.openxmlformats.org/officeDocument/2006/relationships/customXml" Target="../ink/ink61.xml"/><Relationship Id="rId143" Type="http://schemas.openxmlformats.org/officeDocument/2006/relationships/image" Target="../media/image72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5.png"/><Relationship Id="rId185" Type="http://schemas.openxmlformats.org/officeDocument/2006/relationships/image" Target="../media/image93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80" Type="http://schemas.openxmlformats.org/officeDocument/2006/relationships/customXml" Target="../ink/ink90.xml"/><Relationship Id="rId26" Type="http://schemas.openxmlformats.org/officeDocument/2006/relationships/customXml" Target="../ink/ink13.xml"/><Relationship Id="rId47" Type="http://schemas.openxmlformats.org/officeDocument/2006/relationships/image" Target="../media/image24.png"/><Relationship Id="rId68" Type="http://schemas.openxmlformats.org/officeDocument/2006/relationships/customXml" Target="../ink/ink34.xml"/><Relationship Id="rId89" Type="http://schemas.openxmlformats.org/officeDocument/2006/relationships/image" Target="../media/image45.png"/><Relationship Id="rId112" Type="http://schemas.openxmlformats.org/officeDocument/2006/relationships/customXml" Target="../ink/ink56.xml"/><Relationship Id="rId133" Type="http://schemas.openxmlformats.org/officeDocument/2006/relationships/image" Target="../media/image67.png"/><Relationship Id="rId154" Type="http://schemas.openxmlformats.org/officeDocument/2006/relationships/customXml" Target="../ink/ink77.xml"/><Relationship Id="rId175" Type="http://schemas.openxmlformats.org/officeDocument/2006/relationships/image" Target="../media/image88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37" Type="http://schemas.openxmlformats.org/officeDocument/2006/relationships/image" Target="../media/image19.png"/><Relationship Id="rId58" Type="http://schemas.openxmlformats.org/officeDocument/2006/relationships/customXml" Target="../ink/ink29.xml"/><Relationship Id="rId79" Type="http://schemas.openxmlformats.org/officeDocument/2006/relationships/image" Target="../media/image40.png"/><Relationship Id="rId102" Type="http://schemas.openxmlformats.org/officeDocument/2006/relationships/customXml" Target="../ink/ink51.xml"/><Relationship Id="rId123" Type="http://schemas.openxmlformats.org/officeDocument/2006/relationships/image" Target="../media/image62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3.png"/><Relationship Id="rId186" Type="http://schemas.openxmlformats.org/officeDocument/2006/relationships/customXml" Target="../ink/ink93.xml"/><Relationship Id="rId27" Type="http://schemas.openxmlformats.org/officeDocument/2006/relationships/image" Target="../media/image14.png"/><Relationship Id="rId48" Type="http://schemas.openxmlformats.org/officeDocument/2006/relationships/customXml" Target="../ink/ink24.xml"/><Relationship Id="rId69" Type="http://schemas.openxmlformats.org/officeDocument/2006/relationships/image" Target="../media/image35.png"/><Relationship Id="rId113" Type="http://schemas.openxmlformats.org/officeDocument/2006/relationships/image" Target="../media/image57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8.png"/><Relationship Id="rId176" Type="http://schemas.openxmlformats.org/officeDocument/2006/relationships/customXml" Target="../ink/ink88.xml"/><Relationship Id="rId197" Type="http://schemas.openxmlformats.org/officeDocument/2006/relationships/image" Target="../media/image99.png"/><Relationship Id="rId201" Type="http://schemas.openxmlformats.org/officeDocument/2006/relationships/image" Target="../media/image101.png"/><Relationship Id="rId17" Type="http://schemas.openxmlformats.org/officeDocument/2006/relationships/image" Target="../media/image9.png"/><Relationship Id="rId38" Type="http://schemas.openxmlformats.org/officeDocument/2006/relationships/customXml" Target="../ink/ink19.xml"/><Relationship Id="rId59" Type="http://schemas.openxmlformats.org/officeDocument/2006/relationships/image" Target="../media/image30.png"/><Relationship Id="rId103" Type="http://schemas.openxmlformats.org/officeDocument/2006/relationships/image" Target="../media/image52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6.png"/><Relationship Id="rId145" Type="http://schemas.openxmlformats.org/officeDocument/2006/relationships/image" Target="../media/image73.png"/><Relationship Id="rId166" Type="http://schemas.openxmlformats.org/officeDocument/2006/relationships/customXml" Target="../ink/ink83.xml"/><Relationship Id="rId187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4.xml"/><Relationship Id="rId49" Type="http://schemas.openxmlformats.org/officeDocument/2006/relationships/image" Target="../media/image25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1.png"/><Relationship Id="rId135" Type="http://schemas.openxmlformats.org/officeDocument/2006/relationships/image" Target="../media/image68.png"/><Relationship Id="rId156" Type="http://schemas.openxmlformats.org/officeDocument/2006/relationships/customXml" Target="../ink/ink78.xml"/><Relationship Id="rId177" Type="http://schemas.openxmlformats.org/officeDocument/2006/relationships/image" Target="../media/image89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18" Type="http://schemas.openxmlformats.org/officeDocument/2006/relationships/customXml" Target="../ink/ink9.xml"/><Relationship Id="rId39" Type="http://schemas.openxmlformats.org/officeDocument/2006/relationships/image" Target="../media/image20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3.png"/><Relationship Id="rId146" Type="http://schemas.openxmlformats.org/officeDocument/2006/relationships/customXml" Target="../ink/ink73.xml"/><Relationship Id="rId167" Type="http://schemas.openxmlformats.org/officeDocument/2006/relationships/image" Target="../media/image84.png"/><Relationship Id="rId188" Type="http://schemas.openxmlformats.org/officeDocument/2006/relationships/customXml" Target="../ink/ink94.xml"/><Relationship Id="rId71" Type="http://schemas.openxmlformats.org/officeDocument/2006/relationships/image" Target="../media/image36.png"/><Relationship Id="rId92" Type="http://schemas.openxmlformats.org/officeDocument/2006/relationships/customXml" Target="../ink/ink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4BC4C-D185-78D7-766A-B8EFC484CB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Coilover</a:t>
            </a:r>
            <a:r>
              <a:rPr lang="en-US" dirty="0"/>
              <a:t> Damping Adjusters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B3B88-2151-52AF-B36B-C30B600F3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Started: 8/10/2022</a:t>
            </a:r>
          </a:p>
        </p:txBody>
      </p:sp>
    </p:spTree>
    <p:extLst>
      <p:ext uri="{BB962C8B-B14F-4D97-AF65-F5344CB8AC3E}">
        <p14:creationId xmlns:p14="http://schemas.microsoft.com/office/powerpoint/2010/main" val="309313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986B-8031-FE08-3EEF-B6620D10A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Stepper Current Sense Loop – 8/19/22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14CFF-AC72-D96F-1B21-B77F78D2B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54585" cy="4351338"/>
          </a:xfrm>
        </p:spPr>
        <p:txBody>
          <a:bodyPr>
            <a:normAutofit/>
          </a:bodyPr>
          <a:lstStyle/>
          <a:p>
            <a:r>
              <a:rPr lang="en-US" sz="1600" dirty="0"/>
              <a:t>ATtiny32xx DAC output range: 0.2 to VDD-0.2</a:t>
            </a:r>
          </a:p>
          <a:p>
            <a:r>
              <a:rPr lang="en-US" sz="1600" dirty="0"/>
              <a:t>AVR32 DAC output range: GND to VDD</a:t>
            </a:r>
          </a:p>
          <a:p>
            <a:r>
              <a:rPr lang="en-US" sz="1600" dirty="0"/>
              <a:t>DVR8825 </a:t>
            </a:r>
            <a:r>
              <a:rPr lang="en-US" sz="1600" dirty="0" err="1"/>
              <a:t>V</a:t>
            </a:r>
            <a:r>
              <a:rPr lang="en-US" sz="1600" baseline="-25000" dirty="0" err="1"/>
              <a:t>ref</a:t>
            </a:r>
            <a:r>
              <a:rPr lang="en-US" sz="1600" dirty="0"/>
              <a:t> absolute range: 0V – 3.5V</a:t>
            </a:r>
          </a:p>
          <a:p>
            <a:pPr lvl="1"/>
            <a:r>
              <a:rPr lang="en-US" sz="1400" b="1" dirty="0"/>
              <a:t>Recommended range: 1V – 3.5V</a:t>
            </a:r>
            <a:endParaRPr lang="en-US" sz="1200" b="1" dirty="0"/>
          </a:p>
          <a:p>
            <a:endParaRPr lang="en-US" sz="1600" dirty="0"/>
          </a:p>
          <a:p>
            <a:r>
              <a:rPr lang="en-US" sz="1600" dirty="0" err="1"/>
              <a:t>R</a:t>
            </a:r>
            <a:r>
              <a:rPr lang="en-US" sz="1600" baseline="-25000" dirty="0" err="1"/>
              <a:t>sense</a:t>
            </a:r>
            <a:r>
              <a:rPr lang="en-US" sz="1600" dirty="0"/>
              <a:t>: 0.1 ohm</a:t>
            </a:r>
          </a:p>
          <a:p>
            <a:r>
              <a:rPr lang="en-US" sz="1600" dirty="0" err="1"/>
              <a:t>V</a:t>
            </a:r>
            <a:r>
              <a:rPr lang="en-US" sz="1600" baseline="-25000" dirty="0" err="1"/>
              <a:t>ref</a:t>
            </a:r>
            <a:r>
              <a:rPr lang="en-US" sz="1600" dirty="0"/>
              <a:t> for 1A </a:t>
            </a:r>
            <a:r>
              <a:rPr lang="en-US" sz="1600" dirty="0" err="1"/>
              <a:t>I</a:t>
            </a:r>
            <a:r>
              <a:rPr lang="en-US" sz="1600" baseline="-25000" dirty="0" err="1"/>
              <a:t>chop</a:t>
            </a:r>
            <a:r>
              <a:rPr lang="en-US" sz="1600" dirty="0"/>
              <a:t>: 0.5V</a:t>
            </a:r>
          </a:p>
          <a:p>
            <a:r>
              <a:rPr lang="en-US" sz="1600" dirty="0" err="1"/>
              <a:t>R</a:t>
            </a:r>
            <a:r>
              <a:rPr lang="en-US" sz="1600" baseline="-25000" dirty="0" err="1"/>
              <a:t>sense</a:t>
            </a:r>
            <a:r>
              <a:rPr lang="en-US" sz="1600" dirty="0"/>
              <a:t> power dissipation: 0.1W</a:t>
            </a:r>
          </a:p>
          <a:p>
            <a:endParaRPr lang="en-US" sz="1600" dirty="0"/>
          </a:p>
          <a:p>
            <a:r>
              <a:rPr lang="en-US" sz="1600" dirty="0" err="1"/>
              <a:t>R</a:t>
            </a:r>
            <a:r>
              <a:rPr lang="en-US" sz="1600" baseline="-25000" dirty="0" err="1"/>
              <a:t>sense</a:t>
            </a:r>
            <a:r>
              <a:rPr lang="en-US" sz="1600" dirty="0"/>
              <a:t>: 0.25 ohm</a:t>
            </a:r>
          </a:p>
          <a:p>
            <a:r>
              <a:rPr lang="en-US" sz="1600" dirty="0" err="1"/>
              <a:t>V</a:t>
            </a:r>
            <a:r>
              <a:rPr lang="en-US" sz="1600" baseline="-25000" dirty="0" err="1"/>
              <a:t>ref</a:t>
            </a:r>
            <a:r>
              <a:rPr lang="en-US" sz="1600" dirty="0"/>
              <a:t> for 1A </a:t>
            </a:r>
            <a:r>
              <a:rPr lang="en-US" sz="1600" dirty="0" err="1"/>
              <a:t>I</a:t>
            </a:r>
            <a:r>
              <a:rPr lang="en-US" sz="1600" baseline="-25000" dirty="0" err="1"/>
              <a:t>chop</a:t>
            </a:r>
            <a:r>
              <a:rPr lang="en-US" sz="1600" dirty="0"/>
              <a:t>: 1.26V</a:t>
            </a:r>
          </a:p>
          <a:p>
            <a:r>
              <a:rPr lang="en-US" sz="1600" dirty="0" err="1"/>
              <a:t>R</a:t>
            </a:r>
            <a:r>
              <a:rPr lang="en-US" sz="1600" baseline="-25000" dirty="0" err="1"/>
              <a:t>sense</a:t>
            </a:r>
            <a:r>
              <a:rPr lang="en-US" sz="1600" dirty="0"/>
              <a:t> power dissipation: 0.251W </a:t>
            </a:r>
          </a:p>
        </p:txBody>
      </p:sp>
    </p:spTree>
    <p:extLst>
      <p:ext uri="{BB962C8B-B14F-4D97-AF65-F5344CB8AC3E}">
        <p14:creationId xmlns:p14="http://schemas.microsoft.com/office/powerpoint/2010/main" val="1445971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5A04-E8F0-B2FC-5A68-2E280EE8C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Stepper Motor Current Loop – 8/21/22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0437095-C72F-A30E-5958-3818DEC36B5C}"/>
              </a:ext>
            </a:extLst>
          </p:cNvPr>
          <p:cNvGrpSpPr/>
          <p:nvPr/>
        </p:nvGrpSpPr>
        <p:grpSpPr>
          <a:xfrm>
            <a:off x="340960" y="2436427"/>
            <a:ext cx="830880" cy="609840"/>
            <a:chOff x="340960" y="2436427"/>
            <a:chExt cx="830880" cy="60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6E69F69-25BF-0232-4747-8A8E27976217}"/>
                    </a:ext>
                  </a:extLst>
                </p14:cNvPr>
                <p14:cNvContentPartPr/>
                <p14:nvPr/>
              </p14:nvContentPartPr>
              <p14:xfrm>
                <a:off x="340960" y="2436427"/>
                <a:ext cx="369360" cy="151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6E69F69-25BF-0232-4747-8A8E2797621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31960" y="2427427"/>
                  <a:ext cx="3870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B473269-378B-7656-2475-212814989ACE}"/>
                    </a:ext>
                  </a:extLst>
                </p14:cNvPr>
                <p14:cNvContentPartPr/>
                <p14:nvPr/>
              </p14:nvContentPartPr>
              <p14:xfrm>
                <a:off x="364000" y="2721187"/>
                <a:ext cx="204480" cy="3250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B473269-378B-7656-2475-212814989AC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55000" y="2712187"/>
                  <a:ext cx="22212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DFC95B5-AED9-4E1A-C9C3-4807C6A14142}"/>
                    </a:ext>
                  </a:extLst>
                </p14:cNvPr>
                <p14:cNvContentPartPr/>
                <p14:nvPr/>
              </p14:nvContentPartPr>
              <p14:xfrm>
                <a:off x="574960" y="2823427"/>
                <a:ext cx="159840" cy="153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DFC95B5-AED9-4E1A-C9C3-4807C6A1414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65960" y="2814787"/>
                  <a:ext cx="1774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3AC47D4-67EB-DD72-260B-17C497A7DFE8}"/>
                    </a:ext>
                  </a:extLst>
                </p14:cNvPr>
                <p14:cNvContentPartPr/>
                <p14:nvPr/>
              </p14:nvContentPartPr>
              <p14:xfrm>
                <a:off x="830200" y="2864467"/>
                <a:ext cx="28080" cy="61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3AC47D4-67EB-DD72-260B-17C497A7DFE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21200" y="2855827"/>
                  <a:ext cx="45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0A69630-109C-D050-8FF3-9FB06679344B}"/>
                    </a:ext>
                  </a:extLst>
                </p14:cNvPr>
                <p14:cNvContentPartPr/>
                <p14:nvPr/>
              </p14:nvContentPartPr>
              <p14:xfrm>
                <a:off x="768640" y="2748187"/>
                <a:ext cx="1512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0A69630-109C-D050-8FF3-9FB06679344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59640" y="2739187"/>
                  <a:ext cx="32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FF7ACCD-AFCA-320A-5CE3-95DB82ED673C}"/>
                    </a:ext>
                  </a:extLst>
                </p14:cNvPr>
                <p14:cNvContentPartPr/>
                <p14:nvPr/>
              </p14:nvContentPartPr>
              <p14:xfrm>
                <a:off x="855400" y="2561347"/>
                <a:ext cx="51120" cy="374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FF7ACCD-AFCA-320A-5CE3-95DB82ED673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46760" y="2552347"/>
                  <a:ext cx="6876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340AC9D-E3A5-621C-AEF9-5F625D14E29E}"/>
                    </a:ext>
                  </a:extLst>
                </p14:cNvPr>
                <p14:cNvContentPartPr/>
                <p14:nvPr/>
              </p14:nvContentPartPr>
              <p14:xfrm>
                <a:off x="1054840" y="2452627"/>
                <a:ext cx="117000" cy="416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340AC9D-E3A5-621C-AEF9-5F625D14E29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45840" y="2443987"/>
                  <a:ext cx="13464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C33A300-8F09-D14A-4FE9-BF56D4951DDE}"/>
                    </a:ext>
                  </a:extLst>
                </p14:cNvPr>
                <p14:cNvContentPartPr/>
                <p14:nvPr/>
              </p14:nvContentPartPr>
              <p14:xfrm>
                <a:off x="1033600" y="2734867"/>
                <a:ext cx="114840" cy="35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C33A300-8F09-D14A-4FE9-BF56D4951DD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24600" y="2725867"/>
                  <a:ext cx="13248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1523391-CABB-B2E6-2F91-DE438CCE0FDE}"/>
              </a:ext>
            </a:extLst>
          </p:cNvPr>
          <p:cNvGrpSpPr/>
          <p:nvPr/>
        </p:nvGrpSpPr>
        <p:grpSpPr>
          <a:xfrm>
            <a:off x="322600" y="3590587"/>
            <a:ext cx="829800" cy="767880"/>
            <a:chOff x="322600" y="3590587"/>
            <a:chExt cx="829800" cy="76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4189846-DD19-C007-0808-35D033818E70}"/>
                    </a:ext>
                  </a:extLst>
                </p14:cNvPr>
                <p14:cNvContentPartPr/>
                <p14:nvPr/>
              </p14:nvContentPartPr>
              <p14:xfrm>
                <a:off x="322600" y="3590587"/>
                <a:ext cx="424080" cy="207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4189846-DD19-C007-0808-35D033818E7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13960" y="3581947"/>
                  <a:ext cx="4417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9CC6996-0344-DB20-718D-ABAB73008CA9}"/>
                    </a:ext>
                  </a:extLst>
                </p14:cNvPr>
                <p14:cNvContentPartPr/>
                <p14:nvPr/>
              </p14:nvContentPartPr>
              <p14:xfrm>
                <a:off x="343120" y="3976507"/>
                <a:ext cx="220320" cy="381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9CC6996-0344-DB20-718D-ABAB73008CA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34120" y="3967507"/>
                  <a:ext cx="23796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54E558E-67A2-F420-904F-C50288DBE43B}"/>
                    </a:ext>
                  </a:extLst>
                </p14:cNvPr>
                <p14:cNvContentPartPr/>
                <p14:nvPr/>
              </p14:nvContentPartPr>
              <p14:xfrm>
                <a:off x="554080" y="4116547"/>
                <a:ext cx="138600" cy="1508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54E558E-67A2-F420-904F-C50288DBE43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45080" y="4107907"/>
                  <a:ext cx="1562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91EB737-16CA-AEC3-7A0B-3C2DFC008400}"/>
                    </a:ext>
                  </a:extLst>
                </p14:cNvPr>
                <p14:cNvContentPartPr/>
                <p14:nvPr/>
              </p14:nvContentPartPr>
              <p14:xfrm>
                <a:off x="740920" y="4172707"/>
                <a:ext cx="28080" cy="55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91EB737-16CA-AEC3-7A0B-3C2DFC00840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32280" y="4164067"/>
                  <a:ext cx="457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1631CAC-828A-ADE3-6728-D45E0E2D6F7A}"/>
                    </a:ext>
                  </a:extLst>
                </p14:cNvPr>
                <p14:cNvContentPartPr/>
                <p14:nvPr/>
              </p14:nvContentPartPr>
              <p14:xfrm>
                <a:off x="704920" y="4091707"/>
                <a:ext cx="360" cy="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1631CAC-828A-ADE3-6728-D45E0E2D6F7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96280" y="40830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03876A5-E13C-3910-3074-780D400BAB7B}"/>
                    </a:ext>
                  </a:extLst>
                </p14:cNvPr>
                <p14:cNvContentPartPr/>
                <p14:nvPr/>
              </p14:nvContentPartPr>
              <p14:xfrm>
                <a:off x="770800" y="3963187"/>
                <a:ext cx="84960" cy="231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03876A5-E13C-3910-3074-780D400BAB7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61800" y="3954187"/>
                  <a:ext cx="1026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62F5F97-46BF-57B5-9CF5-3282C5CAD60C}"/>
                    </a:ext>
                  </a:extLst>
                </p14:cNvPr>
                <p14:cNvContentPartPr/>
                <p14:nvPr/>
              </p14:nvContentPartPr>
              <p14:xfrm>
                <a:off x="936040" y="3945907"/>
                <a:ext cx="81000" cy="206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62F5F97-46BF-57B5-9CF5-3282C5CAD60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27040" y="3936907"/>
                  <a:ext cx="986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5A36403-D25D-2DDD-D22E-AEC2FD33BFB7}"/>
                    </a:ext>
                  </a:extLst>
                </p14:cNvPr>
                <p14:cNvContentPartPr/>
                <p14:nvPr/>
              </p14:nvContentPartPr>
              <p14:xfrm>
                <a:off x="895720" y="3873547"/>
                <a:ext cx="256680" cy="3189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5A36403-D25D-2DDD-D22E-AEC2FD33BFB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87080" y="3864547"/>
                  <a:ext cx="274320" cy="336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838C462F-20C7-C47C-FAEE-B626EE95C759}"/>
              </a:ext>
            </a:extLst>
          </p:cNvPr>
          <p:cNvSpPr txBox="1"/>
          <p:nvPr/>
        </p:nvSpPr>
        <p:spPr>
          <a:xfrm>
            <a:off x="9966121" y="1627464"/>
            <a:ext cx="1965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Goal is to keep current loop as short and constrained as possible.</a:t>
            </a:r>
          </a:p>
          <a:p>
            <a:endParaRPr lang="en-US" sz="1400" dirty="0"/>
          </a:p>
          <a:p>
            <a:r>
              <a:rPr lang="en-US" sz="1400" dirty="0"/>
              <a:t>Peak current of 1A per coil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701E4B-C870-F208-632D-5B36171B69F8}"/>
              </a:ext>
            </a:extLst>
          </p:cNvPr>
          <p:cNvPicPr>
            <a:picLocks noChangeAspect="1"/>
          </p:cNvPicPr>
          <p:nvPr/>
        </p:nvPicPr>
        <p:blipFill>
          <a:blip r:embed="rId83"/>
          <a:stretch>
            <a:fillRect/>
          </a:stretch>
        </p:blipFill>
        <p:spPr>
          <a:xfrm>
            <a:off x="1811725" y="1944125"/>
            <a:ext cx="7879636" cy="385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24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E65A2-78BE-C99A-A4E8-76ED2A4F3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On-Board Voltage Measurements – 8/21/22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1BBD7-2D22-DE38-412E-F0B485810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06923" cy="4351338"/>
          </a:xfrm>
        </p:spPr>
        <p:txBody>
          <a:bodyPr>
            <a:normAutofit/>
          </a:bodyPr>
          <a:lstStyle/>
          <a:p>
            <a:r>
              <a:rPr lang="en-US" sz="1600" dirty="0" err="1"/>
              <a:t>V</a:t>
            </a:r>
            <a:r>
              <a:rPr lang="en-US" sz="1600" baseline="-25000" dirty="0" err="1"/>
              <a:t>ref</a:t>
            </a:r>
            <a:r>
              <a:rPr lang="en-US" sz="1600" dirty="0"/>
              <a:t> = 2.5V</a:t>
            </a:r>
          </a:p>
          <a:p>
            <a:endParaRPr lang="en-US" sz="1600" dirty="0"/>
          </a:p>
          <a:p>
            <a:r>
              <a:rPr lang="en-US" sz="1600" b="1" dirty="0"/>
              <a:t>Battery Voltage</a:t>
            </a:r>
          </a:p>
          <a:p>
            <a:r>
              <a:rPr lang="en-US" sz="1600" dirty="0"/>
              <a:t>Max battery voltage: 15V</a:t>
            </a:r>
          </a:p>
          <a:p>
            <a:r>
              <a:rPr lang="en-US" sz="1600" dirty="0"/>
              <a:t>Min battery voltage: 11V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R1 = 1200, R2 = 200 </a:t>
            </a:r>
            <a:r>
              <a:rPr lang="en-US" sz="1600" dirty="0"/>
              <a:t>-&gt; divide by 7</a:t>
            </a:r>
          </a:p>
          <a:p>
            <a:pPr lvl="1"/>
            <a:r>
              <a:rPr lang="en-US" sz="1200" dirty="0"/>
              <a:t>Max power = 160.7mW</a:t>
            </a:r>
          </a:p>
          <a:p>
            <a:r>
              <a:rPr lang="en-US" sz="1600" dirty="0"/>
              <a:t>Max divider output = 2.143V = 3511 (12 bit output)</a:t>
            </a:r>
          </a:p>
          <a:p>
            <a:r>
              <a:rPr lang="en-US" sz="1600" dirty="0"/>
              <a:t>Min divider output = 1.571V = 2574 (12 bit output)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b="1" dirty="0">
                <a:solidFill>
                  <a:srgbClr val="FF0000"/>
                </a:solidFill>
              </a:rPr>
              <a:t>Battery Voltage = ADC result / 1638.4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11D59DF-AB5B-BD60-ACFF-567EDDE86F20}"/>
              </a:ext>
            </a:extLst>
          </p:cNvPr>
          <p:cNvSpPr txBox="1">
            <a:spLocks/>
          </p:cNvSpPr>
          <p:nvPr/>
        </p:nvSpPr>
        <p:spPr>
          <a:xfrm>
            <a:off x="5545123" y="1960562"/>
            <a:ext cx="47069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V</a:t>
            </a:r>
            <a:r>
              <a:rPr lang="en-US" sz="1600" baseline="-25000" dirty="0" err="1"/>
              <a:t>ref</a:t>
            </a:r>
            <a:r>
              <a:rPr lang="en-US" sz="1600" dirty="0"/>
              <a:t> = 2.5V</a:t>
            </a:r>
          </a:p>
          <a:p>
            <a:endParaRPr lang="en-US" sz="1600" dirty="0"/>
          </a:p>
          <a:p>
            <a:r>
              <a:rPr lang="en-US" sz="1600" b="1" dirty="0"/>
              <a:t>Regulated Voltage</a:t>
            </a:r>
          </a:p>
          <a:p>
            <a:r>
              <a:rPr lang="en-US" sz="1600" dirty="0"/>
              <a:t>Max, hopefully, 3.3V</a:t>
            </a:r>
          </a:p>
          <a:p>
            <a:r>
              <a:rPr lang="en-US" sz="1600" dirty="0"/>
              <a:t>Min, because of </a:t>
            </a:r>
            <a:r>
              <a:rPr lang="en-US" sz="1600" dirty="0" err="1"/>
              <a:t>V</a:t>
            </a:r>
            <a:r>
              <a:rPr lang="en-US" sz="1600" baseline="-25000" dirty="0" err="1"/>
              <a:t>ref</a:t>
            </a:r>
            <a:r>
              <a:rPr lang="en-US" sz="1600" dirty="0"/>
              <a:t>, 2.5V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R1 = 680, R2 = 680 </a:t>
            </a:r>
            <a:r>
              <a:rPr lang="en-US" sz="1600" dirty="0"/>
              <a:t>-&gt; divide by 2</a:t>
            </a:r>
          </a:p>
          <a:p>
            <a:pPr lvl="1"/>
            <a:r>
              <a:rPr lang="en-US" sz="1200" dirty="0"/>
              <a:t>Max power = 165.4mW</a:t>
            </a:r>
          </a:p>
          <a:p>
            <a:r>
              <a:rPr lang="en-US" sz="1600" dirty="0"/>
              <a:t>Max divider output = 1.65V = 2703 bits</a:t>
            </a:r>
          </a:p>
          <a:p>
            <a:r>
              <a:rPr lang="en-US" sz="1600" dirty="0"/>
              <a:t>Min divider output = 1.25V = 2048 bits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b="1" dirty="0">
                <a:solidFill>
                  <a:srgbClr val="FF0000"/>
                </a:solidFill>
              </a:rPr>
              <a:t>Regulated Voltage = ADC result / 1638.4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96126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B90CC-C6F5-1E96-5803-B3BE38B7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On-Board Voltage Measurements – 9/1/22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EC94DE4-BF25-E2D9-43BA-C886128E87C1}"/>
              </a:ext>
            </a:extLst>
          </p:cNvPr>
          <p:cNvGrpSpPr/>
          <p:nvPr/>
        </p:nvGrpSpPr>
        <p:grpSpPr>
          <a:xfrm>
            <a:off x="955959" y="2645429"/>
            <a:ext cx="1677960" cy="456480"/>
            <a:chOff x="863680" y="2158867"/>
            <a:chExt cx="167796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CC3D0FF-0EE0-54B6-8A8B-027C033AC8E1}"/>
                    </a:ext>
                  </a:extLst>
                </p14:cNvPr>
                <p14:cNvContentPartPr/>
                <p14:nvPr/>
              </p14:nvContentPartPr>
              <p14:xfrm>
                <a:off x="898960" y="2388907"/>
                <a:ext cx="30240" cy="226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CC3D0FF-0EE0-54B6-8A8B-027C033AC8E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9960" y="2380267"/>
                  <a:ext cx="478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149B95B-FB05-5670-3EE6-72819795B336}"/>
                    </a:ext>
                  </a:extLst>
                </p14:cNvPr>
                <p14:cNvContentPartPr/>
                <p14:nvPr/>
              </p14:nvContentPartPr>
              <p14:xfrm>
                <a:off x="863680" y="2336347"/>
                <a:ext cx="156240" cy="222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149B95B-FB05-5670-3EE6-72819795B33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5040" y="2327347"/>
                  <a:ext cx="1738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CC13E0B-4AD9-D609-58DC-983923671EC0}"/>
                    </a:ext>
                  </a:extLst>
                </p14:cNvPr>
                <p14:cNvContentPartPr/>
                <p14:nvPr/>
              </p14:nvContentPartPr>
              <p14:xfrm>
                <a:off x="1081120" y="2507707"/>
                <a:ext cx="17280" cy="94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CC13E0B-4AD9-D609-58DC-983923671EC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72480" y="2499067"/>
                  <a:ext cx="349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3E33100-C9AD-F77E-7E65-D31B78A1B765}"/>
                    </a:ext>
                  </a:extLst>
                </p14:cNvPr>
                <p14:cNvContentPartPr/>
                <p14:nvPr/>
              </p14:nvContentPartPr>
              <p14:xfrm>
                <a:off x="1238080" y="2387827"/>
                <a:ext cx="19440" cy="110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3E33100-C9AD-F77E-7E65-D31B78A1B76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29080" y="2378827"/>
                  <a:ext cx="370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4895BA4-F231-3F43-64E0-26BE4976C2F7}"/>
                    </a:ext>
                  </a:extLst>
                </p14:cNvPr>
                <p14:cNvContentPartPr/>
                <p14:nvPr/>
              </p14:nvContentPartPr>
              <p14:xfrm>
                <a:off x="1206400" y="2424907"/>
                <a:ext cx="95760" cy="28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4895BA4-F231-3F43-64E0-26BE4976C2F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97400" y="2415907"/>
                  <a:ext cx="113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FA9F7AF-6195-F395-6813-02C061612B3C}"/>
                    </a:ext>
                  </a:extLst>
                </p14:cNvPr>
                <p14:cNvContentPartPr/>
                <p14:nvPr/>
              </p14:nvContentPartPr>
              <p14:xfrm>
                <a:off x="1413760" y="2332387"/>
                <a:ext cx="28080" cy="138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FA9F7AF-6195-F395-6813-02C061612B3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04760" y="2323747"/>
                  <a:ext cx="457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269C2F3-90C2-F8BD-A7EB-07C53ADA7691}"/>
                    </a:ext>
                  </a:extLst>
                </p14:cNvPr>
                <p14:cNvContentPartPr/>
                <p14:nvPr/>
              </p14:nvContentPartPr>
              <p14:xfrm>
                <a:off x="1400440" y="2262907"/>
                <a:ext cx="185400" cy="176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269C2F3-90C2-F8BD-A7EB-07C53ADA769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91800" y="2254267"/>
                  <a:ext cx="2030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59A5303-0540-2D47-0539-FF256DB93E84}"/>
                    </a:ext>
                  </a:extLst>
                </p14:cNvPr>
                <p14:cNvContentPartPr/>
                <p14:nvPr/>
              </p14:nvContentPartPr>
              <p14:xfrm>
                <a:off x="1636240" y="2382787"/>
                <a:ext cx="93600" cy="106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59A5303-0540-2D47-0539-FF256DB93E8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27600" y="2374147"/>
                  <a:ext cx="1112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2A42035-1065-E22D-F434-B63BE435B9CF}"/>
                    </a:ext>
                  </a:extLst>
                </p14:cNvPr>
                <p14:cNvContentPartPr/>
                <p14:nvPr/>
              </p14:nvContentPartPr>
              <p14:xfrm>
                <a:off x="1840000" y="2308627"/>
                <a:ext cx="70200" cy="10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2A42035-1065-E22D-F434-B63BE435B9C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31000" y="2299627"/>
                  <a:ext cx="878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1902442-645A-8B66-39B0-DD444431E79F}"/>
                    </a:ext>
                  </a:extLst>
                </p14:cNvPr>
                <p14:cNvContentPartPr/>
                <p14:nvPr/>
              </p14:nvContentPartPr>
              <p14:xfrm>
                <a:off x="1840000" y="2319067"/>
                <a:ext cx="106200" cy="50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1902442-645A-8B66-39B0-DD444431E79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31000" y="2310067"/>
                  <a:ext cx="1238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F25FFAF-519D-59B7-2074-35EE52DFC521}"/>
                    </a:ext>
                  </a:extLst>
                </p14:cNvPr>
                <p14:cNvContentPartPr/>
                <p14:nvPr/>
              </p14:nvContentPartPr>
              <p14:xfrm>
                <a:off x="2040880" y="2158867"/>
                <a:ext cx="159840" cy="270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F25FFAF-519D-59B7-2074-35EE52DFC52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31880" y="2149867"/>
                  <a:ext cx="1774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6803DFA-BC24-4EB3-7863-600C0AF11735}"/>
                    </a:ext>
                  </a:extLst>
                </p14:cNvPr>
                <p14:cNvContentPartPr/>
                <p14:nvPr/>
              </p14:nvContentPartPr>
              <p14:xfrm>
                <a:off x="2263720" y="2298187"/>
                <a:ext cx="83160" cy="169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6803DFA-BC24-4EB3-7863-600C0AF1173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54720" y="2289187"/>
                  <a:ext cx="1008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5D85907-02BE-6F7A-D3DB-DB98770C229C}"/>
                    </a:ext>
                  </a:extLst>
                </p14:cNvPr>
                <p14:cNvContentPartPr/>
                <p14:nvPr/>
              </p14:nvContentPartPr>
              <p14:xfrm>
                <a:off x="2268040" y="2382067"/>
                <a:ext cx="53280" cy="7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5D85907-02BE-6F7A-D3DB-DB98770C229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59040" y="2373067"/>
                  <a:ext cx="709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CEBA436-C049-4AFD-6C5C-65141F24F7B8}"/>
                    </a:ext>
                  </a:extLst>
                </p14:cNvPr>
                <p14:cNvContentPartPr/>
                <p14:nvPr/>
              </p14:nvContentPartPr>
              <p14:xfrm>
                <a:off x="2339320" y="2354347"/>
                <a:ext cx="79560" cy="66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CEBA436-C049-4AFD-6C5C-65141F24F7B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30320" y="2345347"/>
                  <a:ext cx="972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AEA965-81CD-8FBA-6F57-AF1ADAF3080B}"/>
                    </a:ext>
                  </a:extLst>
                </p14:cNvPr>
                <p14:cNvContentPartPr/>
                <p14:nvPr/>
              </p14:nvContentPartPr>
              <p14:xfrm>
                <a:off x="2452360" y="2297107"/>
                <a:ext cx="83160" cy="132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AEA965-81CD-8FBA-6F57-AF1ADAF3080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43360" y="2288467"/>
                  <a:ext cx="1008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BE9003B-0E01-1A49-8521-241FDA3B90D2}"/>
                    </a:ext>
                  </a:extLst>
                </p14:cNvPr>
                <p14:cNvContentPartPr/>
                <p14:nvPr/>
              </p14:nvContentPartPr>
              <p14:xfrm>
                <a:off x="2467120" y="2342827"/>
                <a:ext cx="74520" cy="19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BE9003B-0E01-1A49-8521-241FDA3B90D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58480" y="2334187"/>
                  <a:ext cx="92160" cy="3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54C9BBA2-87CB-E7C4-2823-2CC1E12CAD8A}"/>
                  </a:ext>
                </a:extLst>
              </p14:cNvPr>
              <p14:cNvContentPartPr/>
              <p14:nvPr/>
            </p14:nvContentPartPr>
            <p14:xfrm>
              <a:off x="5956359" y="2819309"/>
              <a:ext cx="274320" cy="1047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54C9BBA2-87CB-E7C4-2823-2CC1E12CAD8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47719" y="2810309"/>
                <a:ext cx="291960" cy="12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8BB2B78E-8A4C-74EA-5CF9-9502E48132C6}"/>
              </a:ext>
            </a:extLst>
          </p:cNvPr>
          <p:cNvGrpSpPr/>
          <p:nvPr/>
        </p:nvGrpSpPr>
        <p:grpSpPr>
          <a:xfrm>
            <a:off x="6490599" y="2700509"/>
            <a:ext cx="716400" cy="276120"/>
            <a:chOff x="6398320" y="2213947"/>
            <a:chExt cx="7164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83E9221-EA7E-E114-2A6A-68811D2473DC}"/>
                    </a:ext>
                  </a:extLst>
                </p14:cNvPr>
                <p14:cNvContentPartPr/>
                <p14:nvPr/>
              </p14:nvContentPartPr>
              <p14:xfrm>
                <a:off x="6398320" y="2213947"/>
                <a:ext cx="130320" cy="250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83E9221-EA7E-E114-2A6A-68811D2473D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89320" y="2205307"/>
                  <a:ext cx="1479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60C9C5D-96AD-C8CB-3093-F147643F4DBE}"/>
                    </a:ext>
                  </a:extLst>
                </p14:cNvPr>
                <p14:cNvContentPartPr/>
                <p14:nvPr/>
              </p14:nvContentPartPr>
              <p14:xfrm>
                <a:off x="6512800" y="2420227"/>
                <a:ext cx="112680" cy="69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60C9C5D-96AD-C8CB-3093-F147643F4DB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03800" y="2411227"/>
                  <a:ext cx="1303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553AA9E-D67B-031C-F675-046A3A16B37E}"/>
                    </a:ext>
                  </a:extLst>
                </p14:cNvPr>
                <p14:cNvContentPartPr/>
                <p14:nvPr/>
              </p14:nvContentPartPr>
              <p14:xfrm>
                <a:off x="6660760" y="2407627"/>
                <a:ext cx="70560" cy="734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553AA9E-D67B-031C-F675-046A3A16B37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651760" y="2398987"/>
                  <a:ext cx="882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FBB69EA-8543-4A03-9283-FED0D422C679}"/>
                    </a:ext>
                  </a:extLst>
                </p14:cNvPr>
                <p14:cNvContentPartPr/>
                <p14:nvPr/>
              </p14:nvContentPartPr>
              <p14:xfrm>
                <a:off x="6709720" y="2390707"/>
                <a:ext cx="146520" cy="946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FBB69EA-8543-4A03-9283-FED0D422C67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01080" y="2381707"/>
                  <a:ext cx="1641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9902BA8-990D-A6E2-BC93-13DF16B7DFB6}"/>
                    </a:ext>
                  </a:extLst>
                </p14:cNvPr>
                <p14:cNvContentPartPr/>
                <p14:nvPr/>
              </p14:nvContentPartPr>
              <p14:xfrm>
                <a:off x="6766960" y="2420227"/>
                <a:ext cx="61920" cy="62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9902BA8-990D-A6E2-BC93-13DF16B7DFB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58320" y="2411227"/>
                  <a:ext cx="795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F4B1FB5-3DE3-DD18-32F7-FE8EB598CC31}"/>
                    </a:ext>
                  </a:extLst>
                </p14:cNvPr>
                <p14:cNvContentPartPr/>
                <p14:nvPr/>
              </p14:nvContentPartPr>
              <p14:xfrm>
                <a:off x="7000240" y="2362987"/>
                <a:ext cx="102240" cy="25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F4B1FB5-3DE3-DD18-32F7-FE8EB598CC3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91240" y="2353987"/>
                  <a:ext cx="1198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63269AE-109C-3C6D-3787-E3A2673EA9D2}"/>
                    </a:ext>
                  </a:extLst>
                </p14:cNvPr>
                <p14:cNvContentPartPr/>
                <p14:nvPr/>
              </p14:nvContentPartPr>
              <p14:xfrm>
                <a:off x="7042360" y="2407627"/>
                <a:ext cx="72360" cy="176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63269AE-109C-3C6D-3787-E3A2673EA9D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033720" y="2398987"/>
                  <a:ext cx="90000" cy="3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5138D447-498D-AED8-81D5-8BAA3C7CD37C}"/>
                  </a:ext>
                </a:extLst>
              </p14:cNvPr>
              <p14:cNvContentPartPr/>
              <p14:nvPr/>
            </p14:nvContentPartPr>
            <p14:xfrm>
              <a:off x="7363239" y="2904989"/>
              <a:ext cx="30600" cy="172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5138D447-498D-AED8-81D5-8BAA3C7CD37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354599" y="2896349"/>
                <a:ext cx="48240" cy="3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CD21083-46DC-0ECB-BEB1-B5A1E7BDAD46}"/>
              </a:ext>
            </a:extLst>
          </p:cNvPr>
          <p:cNvGrpSpPr/>
          <p:nvPr/>
        </p:nvGrpSpPr>
        <p:grpSpPr>
          <a:xfrm>
            <a:off x="7431279" y="2687549"/>
            <a:ext cx="411840" cy="257400"/>
            <a:chOff x="7339000" y="2200987"/>
            <a:chExt cx="411840" cy="25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A15A3E6-D4E8-95FA-D759-8DABCB3BFFC0}"/>
                    </a:ext>
                  </a:extLst>
                </p14:cNvPr>
                <p14:cNvContentPartPr/>
                <p14:nvPr/>
              </p14:nvContentPartPr>
              <p14:xfrm>
                <a:off x="7339000" y="2215027"/>
                <a:ext cx="153000" cy="243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A15A3E6-D4E8-95FA-D759-8DABCB3BFFC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30360" y="2206387"/>
                  <a:ext cx="1706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063A49B-10A7-1652-A20D-122EF55CF46E}"/>
                    </a:ext>
                  </a:extLst>
                </p14:cNvPr>
                <p14:cNvContentPartPr/>
                <p14:nvPr/>
              </p14:nvContentPartPr>
              <p14:xfrm>
                <a:off x="7557520" y="2200987"/>
                <a:ext cx="193320" cy="1882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063A49B-10A7-1652-A20D-122EF55CF46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48520" y="2191987"/>
                  <a:ext cx="210960" cy="20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DBD37C1-06D7-D162-F20E-D7E02F7326F8}"/>
              </a:ext>
            </a:extLst>
          </p:cNvPr>
          <p:cNvGrpSpPr/>
          <p:nvPr/>
        </p:nvGrpSpPr>
        <p:grpSpPr>
          <a:xfrm>
            <a:off x="8143359" y="2793389"/>
            <a:ext cx="244440" cy="124920"/>
            <a:chOff x="8051080" y="2306827"/>
            <a:chExt cx="244440" cy="12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35840C5-5B9D-BC85-5361-2F9F9CF23474}"/>
                    </a:ext>
                  </a:extLst>
                </p14:cNvPr>
                <p14:cNvContentPartPr/>
                <p14:nvPr/>
              </p14:nvContentPartPr>
              <p14:xfrm>
                <a:off x="8051080" y="2306827"/>
                <a:ext cx="108360" cy="1242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35840C5-5B9D-BC85-5361-2F9F9CF2347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042440" y="2297827"/>
                  <a:ext cx="1260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A114E1B-5C93-5343-09A5-F5D9803D8C75}"/>
                    </a:ext>
                  </a:extLst>
                </p14:cNvPr>
                <p14:cNvContentPartPr/>
                <p14:nvPr/>
              </p14:nvContentPartPr>
              <p14:xfrm>
                <a:off x="8183200" y="2333107"/>
                <a:ext cx="112320" cy="986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A114E1B-5C93-5343-09A5-F5D9803D8C7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174560" y="2324467"/>
                  <a:ext cx="129960" cy="11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9CDEA96-B972-C2CF-4268-6C1F228805E1}"/>
              </a:ext>
            </a:extLst>
          </p:cNvPr>
          <p:cNvGrpSpPr/>
          <p:nvPr/>
        </p:nvGrpSpPr>
        <p:grpSpPr>
          <a:xfrm>
            <a:off x="8673279" y="2658029"/>
            <a:ext cx="856440" cy="231120"/>
            <a:chOff x="8581000" y="2171467"/>
            <a:chExt cx="856440" cy="23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154221D-E2B4-C4DE-EE96-1ACCE5A9092F}"/>
                    </a:ext>
                  </a:extLst>
                </p14:cNvPr>
                <p14:cNvContentPartPr/>
                <p14:nvPr/>
              </p14:nvContentPartPr>
              <p14:xfrm>
                <a:off x="8679640" y="2217907"/>
                <a:ext cx="18720" cy="1710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154221D-E2B4-C4DE-EE96-1ACCE5A9092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670640" y="2208907"/>
                  <a:ext cx="363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F366027-7EEB-5903-634F-09082DC2D58C}"/>
                    </a:ext>
                  </a:extLst>
                </p14:cNvPr>
                <p14:cNvContentPartPr/>
                <p14:nvPr/>
              </p14:nvContentPartPr>
              <p14:xfrm>
                <a:off x="8581000" y="2171467"/>
                <a:ext cx="210240" cy="594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F366027-7EEB-5903-634F-09082DC2D58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572000" y="2162467"/>
                  <a:ext cx="2278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27FBF74-8A9F-25AF-66C1-14486D23359A}"/>
                    </a:ext>
                  </a:extLst>
                </p14:cNvPr>
                <p14:cNvContentPartPr/>
                <p14:nvPr/>
              </p14:nvContentPartPr>
              <p14:xfrm>
                <a:off x="8606560" y="2352547"/>
                <a:ext cx="153000" cy="500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27FBF74-8A9F-25AF-66C1-14486D23359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597560" y="2343547"/>
                  <a:ext cx="1706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402C04C-1470-2B55-9662-EC18D3E11371}"/>
                    </a:ext>
                  </a:extLst>
                </p14:cNvPr>
                <p14:cNvContentPartPr/>
                <p14:nvPr/>
              </p14:nvContentPartPr>
              <p14:xfrm>
                <a:off x="8818240" y="2293147"/>
                <a:ext cx="117360" cy="910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402C04C-1470-2B55-9662-EC18D3E1137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809600" y="2284507"/>
                  <a:ext cx="135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A4DECEC-726D-39D7-47C3-2BA10E35BE21}"/>
                    </a:ext>
                  </a:extLst>
                </p14:cNvPr>
                <p14:cNvContentPartPr/>
                <p14:nvPr/>
              </p14:nvContentPartPr>
              <p14:xfrm>
                <a:off x="8991760" y="2289547"/>
                <a:ext cx="74880" cy="576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A4DECEC-726D-39D7-47C3-2BA10E35BE2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83120" y="2280547"/>
                  <a:ext cx="925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0D5C5DD-F251-3056-AC0D-BF18C4BC0B8B}"/>
                    </a:ext>
                  </a:extLst>
                </p14:cNvPr>
                <p14:cNvContentPartPr/>
                <p14:nvPr/>
              </p14:nvContentPartPr>
              <p14:xfrm>
                <a:off x="9000760" y="2277667"/>
                <a:ext cx="76680" cy="619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0D5C5DD-F251-3056-AC0D-BF18C4BC0B8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91760" y="2269027"/>
                  <a:ext cx="943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3B1AFDC-1A97-128B-7AFA-363B9A9916BC}"/>
                    </a:ext>
                  </a:extLst>
                </p14:cNvPr>
                <p14:cNvContentPartPr/>
                <p14:nvPr/>
              </p14:nvContentPartPr>
              <p14:xfrm>
                <a:off x="9121360" y="2258947"/>
                <a:ext cx="48960" cy="478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3B1AFDC-1A97-128B-7AFA-363B9A9916B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12720" y="2250307"/>
                  <a:ext cx="666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F1D4F04-56B0-399F-72A0-D9B5D84AE3AA}"/>
                    </a:ext>
                  </a:extLst>
                </p14:cNvPr>
                <p14:cNvContentPartPr/>
                <p14:nvPr/>
              </p14:nvContentPartPr>
              <p14:xfrm>
                <a:off x="9114880" y="2257147"/>
                <a:ext cx="61920" cy="96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F1D4F04-56B0-399F-72A0-D9B5D84AE3A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06240" y="2248147"/>
                  <a:ext cx="795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A164FEF-A7F4-486F-4507-76454604B453}"/>
                    </a:ext>
                  </a:extLst>
                </p14:cNvPr>
                <p14:cNvContentPartPr/>
                <p14:nvPr/>
              </p14:nvContentPartPr>
              <p14:xfrm>
                <a:off x="9314320" y="2204587"/>
                <a:ext cx="123120" cy="756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A164FEF-A7F4-486F-4507-76454604B45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305320" y="2195947"/>
                  <a:ext cx="1407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E7F19F2-DEBA-59F2-42CB-22D6FA06B906}"/>
                    </a:ext>
                  </a:extLst>
                </p14:cNvPr>
                <p14:cNvContentPartPr/>
                <p14:nvPr/>
              </p14:nvContentPartPr>
              <p14:xfrm>
                <a:off x="9108760" y="2279107"/>
                <a:ext cx="84240" cy="572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E7F19F2-DEBA-59F2-42CB-22D6FA06B90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099760" y="2270107"/>
                  <a:ext cx="1018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CC510BE-B73E-A83E-1DC6-AD6D02186018}"/>
                    </a:ext>
                  </a:extLst>
                </p14:cNvPr>
                <p14:cNvContentPartPr/>
                <p14:nvPr/>
              </p14:nvContentPartPr>
              <p14:xfrm>
                <a:off x="9102280" y="2235907"/>
                <a:ext cx="74520" cy="1184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CC510BE-B73E-A83E-1DC6-AD6D0218601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093640" y="2227267"/>
                  <a:ext cx="9216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E9DA976-C724-1F1F-D3BB-E2BCF8709198}"/>
              </a:ext>
            </a:extLst>
          </p:cNvPr>
          <p:cNvGrpSpPr/>
          <p:nvPr/>
        </p:nvGrpSpPr>
        <p:grpSpPr>
          <a:xfrm>
            <a:off x="9650319" y="2503229"/>
            <a:ext cx="605880" cy="624600"/>
            <a:chOff x="9558040" y="2016667"/>
            <a:chExt cx="605880" cy="62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E7AE1E3-7938-A8F5-6A35-7CE0ACC01591}"/>
                    </a:ext>
                  </a:extLst>
                </p14:cNvPr>
                <p14:cNvContentPartPr/>
                <p14:nvPr/>
              </p14:nvContentPartPr>
              <p14:xfrm>
                <a:off x="9558040" y="2016667"/>
                <a:ext cx="163440" cy="2732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E7AE1E3-7938-A8F5-6A35-7CE0ACC0159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549040" y="2007667"/>
                  <a:ext cx="1810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C42BFF1-616B-8BAE-A1CF-0B0886841532}"/>
                    </a:ext>
                  </a:extLst>
                </p14:cNvPr>
                <p14:cNvContentPartPr/>
                <p14:nvPr/>
              </p14:nvContentPartPr>
              <p14:xfrm>
                <a:off x="9676480" y="2231227"/>
                <a:ext cx="138240" cy="669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C42BFF1-616B-8BAE-A1CF-0B088684153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667840" y="2222587"/>
                  <a:ext cx="1558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41E5E4F-8B93-8EE4-0BD1-C2D8091D49EA}"/>
                    </a:ext>
                  </a:extLst>
                </p14:cNvPr>
                <p14:cNvContentPartPr/>
                <p14:nvPr/>
              </p14:nvContentPartPr>
              <p14:xfrm>
                <a:off x="9846040" y="2215747"/>
                <a:ext cx="78840" cy="896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41E5E4F-8B93-8EE4-0BD1-C2D8091D49E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837400" y="2206747"/>
                  <a:ext cx="964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45AC0E8-9747-62DA-733A-FF1CE10C2CFA}"/>
                    </a:ext>
                  </a:extLst>
                </p14:cNvPr>
                <p14:cNvContentPartPr/>
                <p14:nvPr/>
              </p14:nvContentPartPr>
              <p14:xfrm>
                <a:off x="9862960" y="2213947"/>
                <a:ext cx="80640" cy="806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45AC0E8-9747-62DA-733A-FF1CE10C2CF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854320" y="2205307"/>
                  <a:ext cx="982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1EDB9AC-C676-5828-51C8-AFAA0CF7A784}"/>
                    </a:ext>
                  </a:extLst>
                </p14:cNvPr>
                <p14:cNvContentPartPr/>
                <p14:nvPr/>
              </p14:nvContentPartPr>
              <p14:xfrm>
                <a:off x="9969160" y="2204587"/>
                <a:ext cx="72360" cy="687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1EDB9AC-C676-5828-51C8-AFAA0CF7A78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960160" y="2195947"/>
                  <a:ext cx="900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225CD9F-D0CE-A0BE-A232-86C3DBF6000C}"/>
                    </a:ext>
                  </a:extLst>
                </p14:cNvPr>
                <p14:cNvContentPartPr/>
                <p14:nvPr/>
              </p14:nvContentPartPr>
              <p14:xfrm>
                <a:off x="9969160" y="2192347"/>
                <a:ext cx="68040" cy="910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225CD9F-D0CE-A0BE-A232-86C3DBF6000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960160" y="2183347"/>
                  <a:ext cx="856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08CB30B-B71A-F4E4-D098-F7C72E13028C}"/>
                    </a:ext>
                  </a:extLst>
                </p14:cNvPr>
                <p14:cNvContentPartPr/>
                <p14:nvPr/>
              </p14:nvContentPartPr>
              <p14:xfrm>
                <a:off x="9585400" y="2347507"/>
                <a:ext cx="578520" cy="604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08CB30B-B71A-F4E4-D098-F7C72E13028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576760" y="2338867"/>
                  <a:ext cx="5961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D5B7B49-FA43-37C0-3031-8109B43D9506}"/>
                    </a:ext>
                  </a:extLst>
                </p14:cNvPr>
                <p14:cNvContentPartPr/>
                <p14:nvPr/>
              </p14:nvContentPartPr>
              <p14:xfrm>
                <a:off x="9750640" y="2492587"/>
                <a:ext cx="34200" cy="148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D5B7B49-FA43-37C0-3031-8109B43D950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742000" y="2483947"/>
                  <a:ext cx="518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5F37578-0E93-4D84-ED2F-5D07ACF9A979}"/>
                    </a:ext>
                  </a:extLst>
                </p14:cNvPr>
                <p14:cNvContentPartPr/>
                <p14:nvPr/>
              </p14:nvContentPartPr>
              <p14:xfrm>
                <a:off x="9852520" y="2499427"/>
                <a:ext cx="6840" cy="69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5F37578-0E93-4D84-ED2F-5D07ACF9A97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843520" y="2490427"/>
                  <a:ext cx="244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9F1C324-599C-90B2-903B-E4692B40EC97}"/>
                    </a:ext>
                  </a:extLst>
                </p14:cNvPr>
                <p14:cNvContentPartPr/>
                <p14:nvPr/>
              </p14:nvContentPartPr>
              <p14:xfrm>
                <a:off x="9831280" y="2441107"/>
                <a:ext cx="131760" cy="586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9F1C324-599C-90B2-903B-E4692B40EC9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822640" y="2432467"/>
                  <a:ext cx="1494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882AB88-CA82-1AA3-9DAA-F822FB87A099}"/>
                    </a:ext>
                  </a:extLst>
                </p14:cNvPr>
                <p14:cNvContentPartPr/>
                <p14:nvPr/>
              </p14:nvContentPartPr>
              <p14:xfrm>
                <a:off x="9850360" y="2533627"/>
                <a:ext cx="104040" cy="918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882AB88-CA82-1AA3-9DAA-F822FB87A09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841720" y="2524627"/>
                  <a:ext cx="1216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1289D8C-CBC2-9F45-0D96-5DFE7722B6BC}"/>
                    </a:ext>
                  </a:extLst>
                </p14:cNvPr>
                <p14:cNvContentPartPr/>
                <p14:nvPr/>
              </p14:nvContentPartPr>
              <p14:xfrm>
                <a:off x="9994360" y="2442907"/>
                <a:ext cx="161280" cy="172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1289D8C-CBC2-9F45-0D96-5DFE7722B6B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85720" y="2434267"/>
                  <a:ext cx="178920" cy="19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BEB6015C-8856-3995-2350-1DD12955C074}"/>
              </a:ext>
            </a:extLst>
          </p:cNvPr>
          <p:cNvGrpSpPr/>
          <p:nvPr/>
        </p:nvGrpSpPr>
        <p:grpSpPr>
          <a:xfrm>
            <a:off x="1434039" y="3694469"/>
            <a:ext cx="846000" cy="594000"/>
            <a:chOff x="1341760" y="3207907"/>
            <a:chExt cx="846000" cy="59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A93CBC6-3EFC-B7B9-E7E3-19DB36012EC8}"/>
                    </a:ext>
                  </a:extLst>
                </p14:cNvPr>
                <p14:cNvContentPartPr/>
                <p14:nvPr/>
              </p14:nvContentPartPr>
              <p14:xfrm>
                <a:off x="1424560" y="3466747"/>
                <a:ext cx="47160" cy="378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A93CBC6-3EFC-B7B9-E7E3-19DB36012EC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415560" y="3458107"/>
                  <a:ext cx="648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F96AFB3-4DD6-922F-FA32-DF4A43086FAE}"/>
                    </a:ext>
                  </a:extLst>
                </p14:cNvPr>
                <p14:cNvContentPartPr/>
                <p14:nvPr/>
              </p14:nvContentPartPr>
              <p14:xfrm>
                <a:off x="1517800" y="3207907"/>
                <a:ext cx="169560" cy="2556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F96AFB3-4DD6-922F-FA32-DF4A43086FA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508800" y="3199267"/>
                  <a:ext cx="1872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C37EF45-4C5F-77F4-25B4-53DBE40C2F09}"/>
                    </a:ext>
                  </a:extLst>
                </p14:cNvPr>
                <p14:cNvContentPartPr/>
                <p14:nvPr/>
              </p14:nvContentPartPr>
              <p14:xfrm>
                <a:off x="1704280" y="3256867"/>
                <a:ext cx="212760" cy="1764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C37EF45-4C5F-77F4-25B4-53DBE40C2F0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695280" y="3247867"/>
                  <a:ext cx="2304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E8E7218-0228-7BB4-F214-16CF3CA702E4}"/>
                    </a:ext>
                  </a:extLst>
                </p14:cNvPr>
                <p14:cNvContentPartPr/>
                <p14:nvPr/>
              </p14:nvContentPartPr>
              <p14:xfrm>
                <a:off x="1341760" y="3541627"/>
                <a:ext cx="591480" cy="543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E8E7218-0228-7BB4-F214-16CF3CA702E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333120" y="3532627"/>
                  <a:ext cx="6091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1E262BE-82BB-0B7C-1EED-B0E52815E4D5}"/>
                    </a:ext>
                  </a:extLst>
                </p14:cNvPr>
                <p14:cNvContentPartPr/>
                <p14:nvPr/>
              </p14:nvContentPartPr>
              <p14:xfrm>
                <a:off x="1505200" y="3676987"/>
                <a:ext cx="30240" cy="1249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1E262BE-82BB-0B7C-1EED-B0E52815E4D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496200" y="3668347"/>
                  <a:ext cx="478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A57F155-C433-B956-D170-408F23B1995F}"/>
                    </a:ext>
                  </a:extLst>
                </p14:cNvPr>
                <p14:cNvContentPartPr/>
                <p14:nvPr/>
              </p14:nvContentPartPr>
              <p14:xfrm>
                <a:off x="1585480" y="3674107"/>
                <a:ext cx="360" cy="720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A57F155-C433-B956-D170-408F23B1995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576840" y="3665467"/>
                  <a:ext cx="180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9B3279C-203C-F506-04B3-2F7C54AB9602}"/>
                    </a:ext>
                  </a:extLst>
                </p14:cNvPr>
                <p14:cNvContentPartPr/>
                <p14:nvPr/>
              </p14:nvContentPartPr>
              <p14:xfrm>
                <a:off x="1562080" y="3615787"/>
                <a:ext cx="112680" cy="586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9B3279C-203C-F506-04B3-2F7C54AB960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553440" y="3607147"/>
                  <a:ext cx="1303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884C530-4599-9903-3A22-05FB6B171EBC}"/>
                    </a:ext>
                  </a:extLst>
                </p14:cNvPr>
                <p14:cNvContentPartPr/>
                <p14:nvPr/>
              </p14:nvContentPartPr>
              <p14:xfrm>
                <a:off x="1562080" y="3701827"/>
                <a:ext cx="136440" cy="820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884C530-4599-9903-3A22-05FB6B171EB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553440" y="3692827"/>
                  <a:ext cx="1540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BD46754-A5B7-0D36-DF97-5C5D8F3061C5}"/>
                    </a:ext>
                  </a:extLst>
                </p14:cNvPr>
                <p14:cNvContentPartPr/>
                <p14:nvPr/>
              </p14:nvContentPartPr>
              <p14:xfrm>
                <a:off x="1727680" y="3628387"/>
                <a:ext cx="106200" cy="1080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BD46754-A5B7-0D36-DF97-5C5D8F3061C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718680" y="3619747"/>
                  <a:ext cx="1238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4C40339-27B3-1521-4FEE-896D70496CE0}"/>
                    </a:ext>
                  </a:extLst>
                </p14:cNvPr>
                <p14:cNvContentPartPr/>
                <p14:nvPr/>
              </p14:nvContentPartPr>
              <p14:xfrm>
                <a:off x="2096320" y="3498787"/>
                <a:ext cx="78840" cy="14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4C40339-27B3-1521-4FEE-896D70496CE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087320" y="3489787"/>
                  <a:ext cx="964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42A720A-BB02-B7A4-66B6-74A0D5B00B54}"/>
                    </a:ext>
                  </a:extLst>
                </p14:cNvPr>
                <p14:cNvContentPartPr/>
                <p14:nvPr/>
              </p14:nvContentPartPr>
              <p14:xfrm>
                <a:off x="2083720" y="3545227"/>
                <a:ext cx="104040" cy="61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42A720A-BB02-B7A4-66B6-74A0D5B00B5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074720" y="3536587"/>
                  <a:ext cx="121680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849959E-438B-FC8B-80AB-0ED50C5C34E7}"/>
              </a:ext>
            </a:extLst>
          </p:cNvPr>
          <p:cNvGrpSpPr/>
          <p:nvPr/>
        </p:nvGrpSpPr>
        <p:grpSpPr>
          <a:xfrm>
            <a:off x="954159" y="3831269"/>
            <a:ext cx="296640" cy="216360"/>
            <a:chOff x="861880" y="3344707"/>
            <a:chExt cx="296640" cy="21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FDE34A4-C11A-1DCC-C67A-96C5231D0BC9}"/>
                    </a:ext>
                  </a:extLst>
                </p14:cNvPr>
                <p14:cNvContentPartPr/>
                <p14:nvPr/>
              </p14:nvContentPartPr>
              <p14:xfrm>
                <a:off x="861880" y="3381427"/>
                <a:ext cx="141120" cy="190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FDE34A4-C11A-1DCC-C67A-96C5231D0BC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52880" y="3372427"/>
                  <a:ext cx="1587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C923BD5-A369-82E9-09A9-2A0982B25370}"/>
                    </a:ext>
                  </a:extLst>
                </p14:cNvPr>
                <p14:cNvContentPartPr/>
                <p14:nvPr/>
              </p14:nvContentPartPr>
              <p14:xfrm>
                <a:off x="877720" y="3496627"/>
                <a:ext cx="108360" cy="97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C923BD5-A369-82E9-09A9-2A0982B2537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69080" y="3487987"/>
                  <a:ext cx="1260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9814331-D80E-F476-EE3D-C28F6C4D38F0}"/>
                    </a:ext>
                  </a:extLst>
                </p14:cNvPr>
                <p14:cNvContentPartPr/>
                <p14:nvPr/>
              </p14:nvContentPartPr>
              <p14:xfrm>
                <a:off x="1033600" y="3344707"/>
                <a:ext cx="124920" cy="216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9814331-D80E-F476-EE3D-C28F6C4D38F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24600" y="3336067"/>
                  <a:ext cx="142560" cy="23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C0E91124-A873-94AF-0736-8FCF7DDFEF93}"/>
                  </a:ext>
                </a:extLst>
              </p14:cNvPr>
              <p14:cNvContentPartPr/>
              <p14:nvPr/>
            </p14:nvContentPartPr>
            <p14:xfrm>
              <a:off x="3651279" y="2649389"/>
              <a:ext cx="118800" cy="20268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C0E91124-A873-94AF-0736-8FCF7DDFEF9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642279" y="2640389"/>
                <a:ext cx="136440" cy="22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2" name="Group 191">
            <a:extLst>
              <a:ext uri="{FF2B5EF4-FFF2-40B4-BE49-F238E27FC236}">
                <a16:creationId xmlns:a16="http://schemas.microsoft.com/office/drawing/2014/main" id="{66675C5E-72AF-70CB-637D-429F2DDC654E}"/>
              </a:ext>
            </a:extLst>
          </p:cNvPr>
          <p:cNvGrpSpPr/>
          <p:nvPr/>
        </p:nvGrpSpPr>
        <p:grpSpPr>
          <a:xfrm>
            <a:off x="2496039" y="3692309"/>
            <a:ext cx="1966680" cy="419760"/>
            <a:chOff x="2403760" y="3205747"/>
            <a:chExt cx="1966680" cy="41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C0AF6BC-00D3-7937-6C46-18F0CBE1FCD7}"/>
                    </a:ext>
                  </a:extLst>
                </p14:cNvPr>
                <p14:cNvContentPartPr/>
                <p14:nvPr/>
              </p14:nvContentPartPr>
              <p14:xfrm>
                <a:off x="2403760" y="3588787"/>
                <a:ext cx="29520" cy="367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C0AF6BC-00D3-7937-6C46-18F0CBE1FCD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395120" y="3580147"/>
                  <a:ext cx="471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DE0B901-D907-5A56-E3D6-398A208CEF3B}"/>
                    </a:ext>
                  </a:extLst>
                </p14:cNvPr>
                <p14:cNvContentPartPr/>
                <p14:nvPr/>
              </p14:nvContentPartPr>
              <p14:xfrm>
                <a:off x="2536960" y="3339307"/>
                <a:ext cx="212760" cy="2498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DE0B901-D907-5A56-E3D6-398A208CEF3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528320" y="3330307"/>
                  <a:ext cx="2304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9265935-66BD-561F-0B80-5A25EC80FADB}"/>
                    </a:ext>
                  </a:extLst>
                </p14:cNvPr>
                <p14:cNvContentPartPr/>
                <p14:nvPr/>
              </p14:nvContentPartPr>
              <p14:xfrm>
                <a:off x="2794000" y="3350467"/>
                <a:ext cx="46440" cy="2106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9265935-66BD-561F-0B80-5A25EC80FAD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785360" y="3341827"/>
                  <a:ext cx="640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9818355-EB0B-27A5-0931-BE4EB4CB6749}"/>
                    </a:ext>
                  </a:extLst>
                </p14:cNvPr>
                <p14:cNvContentPartPr/>
                <p14:nvPr/>
              </p14:nvContentPartPr>
              <p14:xfrm>
                <a:off x="2866000" y="3340387"/>
                <a:ext cx="148320" cy="2080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9818355-EB0B-27A5-0931-BE4EB4CB674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857000" y="3331747"/>
                  <a:ext cx="1659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6F37125-80C7-014A-A3BA-45A3AFE00DAF}"/>
                    </a:ext>
                  </a:extLst>
                </p14:cNvPr>
                <p14:cNvContentPartPr/>
                <p14:nvPr/>
              </p14:nvContentPartPr>
              <p14:xfrm>
                <a:off x="2994880" y="3310867"/>
                <a:ext cx="199440" cy="2181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6F37125-80C7-014A-A3BA-45A3AFE00DA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985880" y="3301867"/>
                  <a:ext cx="2170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CF2DB64-523C-B972-E696-EA7BA0E8D398}"/>
                    </a:ext>
                  </a:extLst>
                </p14:cNvPr>
                <p14:cNvContentPartPr/>
                <p14:nvPr/>
              </p14:nvContentPartPr>
              <p14:xfrm>
                <a:off x="3267760" y="3205747"/>
                <a:ext cx="109440" cy="3078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CF2DB64-523C-B972-E696-EA7BA0E8D39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258760" y="3197107"/>
                  <a:ext cx="1270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92EBB4D-6022-DD4B-D833-F6D00690B161}"/>
                    </a:ext>
                  </a:extLst>
                </p14:cNvPr>
                <p14:cNvContentPartPr/>
                <p14:nvPr/>
              </p14:nvContentPartPr>
              <p14:xfrm>
                <a:off x="3260560" y="3419587"/>
                <a:ext cx="82080" cy="396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92EBB4D-6022-DD4B-D833-F6D00690B16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251920" y="3410587"/>
                  <a:ext cx="997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85F9F86-A716-5B29-D724-39A949B3D9DB}"/>
                    </a:ext>
                  </a:extLst>
                </p14:cNvPr>
                <p14:cNvContentPartPr/>
                <p14:nvPr/>
              </p14:nvContentPartPr>
              <p14:xfrm>
                <a:off x="3484480" y="3332827"/>
                <a:ext cx="114840" cy="280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85F9F86-A716-5B29-D724-39A949B3D9D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475480" y="3323827"/>
                  <a:ext cx="1324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344F28F-E2F8-34BB-080B-061374664E39}"/>
                    </a:ext>
                  </a:extLst>
                </p14:cNvPr>
                <p14:cNvContentPartPr/>
                <p14:nvPr/>
              </p14:nvContentPartPr>
              <p14:xfrm>
                <a:off x="3518320" y="3401227"/>
                <a:ext cx="104040" cy="270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344F28F-E2F8-34BB-080B-061374664E3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509320" y="3392587"/>
                  <a:ext cx="1216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B5E91104-123C-C7AF-583C-849C87E9C6D2}"/>
                    </a:ext>
                  </a:extLst>
                </p14:cNvPr>
                <p14:cNvContentPartPr/>
                <p14:nvPr/>
              </p14:nvContentPartPr>
              <p14:xfrm>
                <a:off x="3791560" y="3286027"/>
                <a:ext cx="28080" cy="1836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5E91104-123C-C7AF-583C-849C87E9C6D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782920" y="3277027"/>
                  <a:ext cx="457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1A16C870-7C8B-5198-A492-5732AFA13F9E}"/>
                    </a:ext>
                  </a:extLst>
                </p14:cNvPr>
                <p14:cNvContentPartPr/>
                <p14:nvPr/>
              </p14:nvContentPartPr>
              <p14:xfrm>
                <a:off x="3668800" y="3278467"/>
                <a:ext cx="227160" cy="424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1A16C870-7C8B-5198-A492-5732AFA13F9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659800" y="3269467"/>
                  <a:ext cx="2448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FBB0344A-9435-4B26-12B1-7D5F46FC8C8E}"/>
                    </a:ext>
                  </a:extLst>
                </p14:cNvPr>
                <p14:cNvContentPartPr/>
                <p14:nvPr/>
              </p14:nvContentPartPr>
              <p14:xfrm>
                <a:off x="3766360" y="3459547"/>
                <a:ext cx="165240" cy="550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FBB0344A-9435-4B26-12B1-7D5F46FC8C8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757360" y="3450907"/>
                  <a:ext cx="1828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BF2259B-4ED9-66D7-FF2D-AB8F8003D579}"/>
                    </a:ext>
                  </a:extLst>
                </p14:cNvPr>
                <p14:cNvContentPartPr/>
                <p14:nvPr/>
              </p14:nvContentPartPr>
              <p14:xfrm>
                <a:off x="3980200" y="3399067"/>
                <a:ext cx="127440" cy="874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BF2259B-4ED9-66D7-FF2D-AB8F8003D57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971560" y="3390427"/>
                  <a:ext cx="1450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8C2EEA3-778F-137F-29D4-D4878960397E}"/>
                    </a:ext>
                  </a:extLst>
                </p14:cNvPr>
                <p14:cNvContentPartPr/>
                <p14:nvPr/>
              </p14:nvContentPartPr>
              <p14:xfrm>
                <a:off x="4180720" y="3367027"/>
                <a:ext cx="75600" cy="925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8C2EEA3-778F-137F-29D4-D4878960397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171720" y="3358387"/>
                  <a:ext cx="932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04D47C7-E09D-61CF-A33C-421B0A851003}"/>
                    </a:ext>
                  </a:extLst>
                </p14:cNvPr>
                <p14:cNvContentPartPr/>
                <p14:nvPr/>
              </p14:nvContentPartPr>
              <p14:xfrm>
                <a:off x="4293760" y="3363067"/>
                <a:ext cx="76680" cy="1004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04D47C7-E09D-61CF-A33C-421B0A85100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285120" y="3354427"/>
                  <a:ext cx="9432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D5A7ED97-3E5C-72CA-CEAD-E5973FAAF476}"/>
              </a:ext>
            </a:extLst>
          </p:cNvPr>
          <p:cNvGrpSpPr/>
          <p:nvPr/>
        </p:nvGrpSpPr>
        <p:grpSpPr>
          <a:xfrm>
            <a:off x="2893119" y="2688269"/>
            <a:ext cx="2851560" cy="945720"/>
            <a:chOff x="2800840" y="2201707"/>
            <a:chExt cx="2851560" cy="94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00481B8-CD2E-4E98-D82F-6ADC0E64E074}"/>
                    </a:ext>
                  </a:extLst>
                </p14:cNvPr>
                <p14:cNvContentPartPr/>
                <p14:nvPr/>
              </p14:nvContentPartPr>
              <p14:xfrm>
                <a:off x="2800840" y="2309347"/>
                <a:ext cx="314640" cy="108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00481B8-CD2E-4E98-D82F-6ADC0E64E07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792200" y="2300707"/>
                  <a:ext cx="3322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8B25B7C-D108-5E95-A9A0-BD0F622B4722}"/>
                    </a:ext>
                  </a:extLst>
                </p14:cNvPr>
                <p14:cNvContentPartPr/>
                <p14:nvPr/>
              </p14:nvContentPartPr>
              <p14:xfrm>
                <a:off x="3295480" y="2256427"/>
                <a:ext cx="41040" cy="159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8B25B7C-D108-5E95-A9A0-BD0F622B472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286480" y="2247427"/>
                  <a:ext cx="586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CBD4ED5-2B4D-DB15-8972-6FE28C8DDEC6}"/>
                    </a:ext>
                  </a:extLst>
                </p14:cNvPr>
                <p14:cNvContentPartPr/>
                <p14:nvPr/>
              </p14:nvContentPartPr>
              <p14:xfrm>
                <a:off x="3240760" y="2488987"/>
                <a:ext cx="430200" cy="38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CBD4ED5-2B4D-DB15-8972-6FE28C8DDEC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231760" y="2479987"/>
                  <a:ext cx="4478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8DB086D-6E16-664A-B003-9023363E4119}"/>
                    </a:ext>
                  </a:extLst>
                </p14:cNvPr>
                <p14:cNvContentPartPr/>
                <p14:nvPr/>
              </p14:nvContentPartPr>
              <p14:xfrm>
                <a:off x="3290440" y="2621827"/>
                <a:ext cx="153720" cy="2822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8DB086D-6E16-664A-B003-9023363E411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281440" y="2612827"/>
                  <a:ext cx="1713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62CFD20-C5E3-A016-B1E1-8B30EFFC5A5E}"/>
                    </a:ext>
                  </a:extLst>
                </p14:cNvPr>
                <p14:cNvContentPartPr/>
                <p14:nvPr/>
              </p14:nvContentPartPr>
              <p14:xfrm>
                <a:off x="3490600" y="2742427"/>
                <a:ext cx="77040" cy="144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62CFD20-C5E3-A016-B1E1-8B30EFFC5A5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481960" y="2733787"/>
                  <a:ext cx="946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969C553-C1F1-327E-C99D-6AEF8B73C5C9}"/>
                    </a:ext>
                  </a:extLst>
                </p14:cNvPr>
                <p14:cNvContentPartPr/>
                <p14:nvPr/>
              </p14:nvContentPartPr>
              <p14:xfrm>
                <a:off x="3494920" y="2807227"/>
                <a:ext cx="72360" cy="23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969C553-C1F1-327E-C99D-6AEF8B73C5C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486280" y="2798587"/>
                  <a:ext cx="900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7E16DED-4A87-39EF-013A-541D59B804CA}"/>
                    </a:ext>
                  </a:extLst>
                </p14:cNvPr>
                <p14:cNvContentPartPr/>
                <p14:nvPr/>
              </p14:nvContentPartPr>
              <p14:xfrm>
                <a:off x="3595000" y="2789227"/>
                <a:ext cx="51120" cy="51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7E16DED-4A87-39EF-013A-541D59B804C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586000" y="2780227"/>
                  <a:ext cx="687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4B57E1D-658D-B946-5DF2-C98AA9518E1D}"/>
                    </a:ext>
                  </a:extLst>
                </p14:cNvPr>
                <p14:cNvContentPartPr/>
                <p14:nvPr/>
              </p14:nvContentPartPr>
              <p14:xfrm>
                <a:off x="3709120" y="2715787"/>
                <a:ext cx="59760" cy="135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4B57E1D-658D-B946-5DF2-C98AA9518E1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700120" y="2706787"/>
                  <a:ext cx="774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6E14A4A-C0AB-F232-90A6-C67DA0D696F7}"/>
                    </a:ext>
                  </a:extLst>
                </p14:cNvPr>
                <p14:cNvContentPartPr/>
                <p14:nvPr/>
              </p14:nvContentPartPr>
              <p14:xfrm>
                <a:off x="3715240" y="2786347"/>
                <a:ext cx="48960" cy="10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6E14A4A-C0AB-F232-90A6-C67DA0D696F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706600" y="2777347"/>
                  <a:ext cx="666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9D9A36A-29BE-CAA8-E0F5-0926068ABFF2}"/>
                    </a:ext>
                  </a:extLst>
                </p14:cNvPr>
                <p14:cNvContentPartPr/>
                <p14:nvPr/>
              </p14:nvContentPartPr>
              <p14:xfrm>
                <a:off x="3863560" y="2464867"/>
                <a:ext cx="103320" cy="46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9D9A36A-29BE-CAA8-E0F5-0926068ABFF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854560" y="2456227"/>
                  <a:ext cx="1209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49A7246-F165-A82D-444C-8CA2CC137331}"/>
                    </a:ext>
                  </a:extLst>
                </p14:cNvPr>
                <p14:cNvContentPartPr/>
                <p14:nvPr/>
              </p14:nvContentPartPr>
              <p14:xfrm>
                <a:off x="3872200" y="2513467"/>
                <a:ext cx="120960" cy="147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49A7246-F165-A82D-444C-8CA2CC13733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863200" y="2504827"/>
                  <a:ext cx="1386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06D74C9-73DD-500E-409F-E330A7DAF40B}"/>
                    </a:ext>
                  </a:extLst>
                </p14:cNvPr>
                <p14:cNvContentPartPr/>
                <p14:nvPr/>
              </p14:nvContentPartPr>
              <p14:xfrm>
                <a:off x="4177480" y="2386027"/>
                <a:ext cx="28080" cy="187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06D74C9-73DD-500E-409F-E330A7DAF40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168480" y="2377027"/>
                  <a:ext cx="457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AF9531C-3B90-5332-14A8-4A970923A16C}"/>
                    </a:ext>
                  </a:extLst>
                </p14:cNvPr>
                <p14:cNvContentPartPr/>
                <p14:nvPr/>
              </p14:nvContentPartPr>
              <p14:xfrm>
                <a:off x="4083520" y="2372347"/>
                <a:ext cx="184320" cy="28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AF9531C-3B90-5332-14A8-4A970923A16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074520" y="2363347"/>
                  <a:ext cx="201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C9468C7-B4AB-65D1-2358-289E31B43819}"/>
                    </a:ext>
                  </a:extLst>
                </p14:cNvPr>
                <p14:cNvContentPartPr/>
                <p14:nvPr/>
              </p14:nvContentPartPr>
              <p14:xfrm>
                <a:off x="4129600" y="2584027"/>
                <a:ext cx="166680" cy="15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C9468C7-B4AB-65D1-2358-289E31B4381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120600" y="2575387"/>
                  <a:ext cx="1843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4E24018-8D1E-57EF-0396-7BF8F36768BB}"/>
                    </a:ext>
                  </a:extLst>
                </p14:cNvPr>
                <p14:cNvContentPartPr/>
                <p14:nvPr/>
              </p14:nvContentPartPr>
              <p14:xfrm>
                <a:off x="3408160" y="2290627"/>
                <a:ext cx="4680" cy="709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4E24018-8D1E-57EF-0396-7BF8F36768BB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399160" y="2281627"/>
                  <a:ext cx="223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FB5C89F-2997-C778-516E-F58BCC9DF304}"/>
                    </a:ext>
                  </a:extLst>
                </p14:cNvPr>
                <p14:cNvContentPartPr/>
                <p14:nvPr/>
              </p14:nvContentPartPr>
              <p14:xfrm>
                <a:off x="3397360" y="2211427"/>
                <a:ext cx="104040" cy="806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FB5C89F-2997-C778-516E-F58BCC9DF304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388720" y="2202427"/>
                  <a:ext cx="1216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9EF7918-6D41-DFB7-D47F-EF130555C8BE}"/>
                    </a:ext>
                  </a:extLst>
                </p14:cNvPr>
                <p14:cNvContentPartPr/>
                <p14:nvPr/>
              </p14:nvContentPartPr>
              <p14:xfrm>
                <a:off x="3414280" y="2321227"/>
                <a:ext cx="97920" cy="864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9EF7918-6D41-DFB7-D47F-EF130555C8B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405640" y="2312227"/>
                  <a:ext cx="1155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D3CC96B-87D0-910F-AF1F-4179C8807ECF}"/>
                    </a:ext>
                  </a:extLst>
                </p14:cNvPr>
                <p14:cNvContentPartPr/>
                <p14:nvPr/>
              </p14:nvContentPartPr>
              <p14:xfrm>
                <a:off x="5376640" y="2357227"/>
                <a:ext cx="76680" cy="90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D3CC96B-87D0-910F-AF1F-4179C8807EC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368000" y="2348227"/>
                  <a:ext cx="943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B474CE4-1CE2-6940-38BE-CD06E5FE5EDD}"/>
                    </a:ext>
                  </a:extLst>
                </p14:cNvPr>
                <p14:cNvContentPartPr/>
                <p14:nvPr/>
              </p14:nvContentPartPr>
              <p14:xfrm>
                <a:off x="5395720" y="2396467"/>
                <a:ext cx="61920" cy="3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B474CE4-1CE2-6940-38BE-CD06E5FE5EDD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387080" y="2387467"/>
                  <a:ext cx="795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E7FD9AD-B3D3-6473-01FE-A55704F14AAF}"/>
                    </a:ext>
                  </a:extLst>
                </p14:cNvPr>
                <p14:cNvContentPartPr/>
                <p14:nvPr/>
              </p14:nvContentPartPr>
              <p14:xfrm>
                <a:off x="5563120" y="2294227"/>
                <a:ext cx="55440" cy="198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E7FD9AD-B3D3-6473-01FE-A55704F14AAF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554480" y="2285587"/>
                  <a:ext cx="730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3E45B42-0080-784B-768C-2354215D5731}"/>
                    </a:ext>
                  </a:extLst>
                </p14:cNvPr>
                <p14:cNvContentPartPr/>
                <p14:nvPr/>
              </p14:nvContentPartPr>
              <p14:xfrm>
                <a:off x="5541880" y="2201707"/>
                <a:ext cx="110520" cy="1796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3E45B42-0080-784B-768C-2354215D573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533240" y="2192707"/>
                  <a:ext cx="1281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DC88FDF-93D7-E09F-4082-0FDF69B6346B}"/>
                    </a:ext>
                  </a:extLst>
                </p14:cNvPr>
                <p14:cNvContentPartPr/>
                <p14:nvPr/>
              </p14:nvContentPartPr>
              <p14:xfrm>
                <a:off x="4637200" y="2383867"/>
                <a:ext cx="10800" cy="1159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DC88FDF-93D7-E09F-4082-0FDF69B6346B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628200" y="2375227"/>
                  <a:ext cx="284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9E83890-A84A-E0F5-420E-F3338EFAF5D6}"/>
                    </a:ext>
                  </a:extLst>
                </p14:cNvPr>
                <p14:cNvContentPartPr/>
                <p14:nvPr/>
              </p14:nvContentPartPr>
              <p14:xfrm>
                <a:off x="4541800" y="2341027"/>
                <a:ext cx="184320" cy="482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9E83890-A84A-E0F5-420E-F3338EFAF5D6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533160" y="2332027"/>
                  <a:ext cx="2019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96E64DA-A342-37D8-7271-5ACD10DCC0C7}"/>
                    </a:ext>
                  </a:extLst>
                </p14:cNvPr>
                <p14:cNvContentPartPr/>
                <p14:nvPr/>
              </p14:nvContentPartPr>
              <p14:xfrm>
                <a:off x="4592560" y="2465947"/>
                <a:ext cx="136080" cy="464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96E64DA-A342-37D8-7271-5ACD10DCC0C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583920" y="2456947"/>
                  <a:ext cx="1537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B128D42-C104-EEC2-A2F3-484E7B93AA00}"/>
                    </a:ext>
                  </a:extLst>
                </p14:cNvPr>
                <p14:cNvContentPartPr/>
                <p14:nvPr/>
              </p14:nvContentPartPr>
              <p14:xfrm>
                <a:off x="4811080" y="2409787"/>
                <a:ext cx="30240" cy="216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B128D42-C104-EEC2-A2F3-484E7B93AA0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802080" y="2401147"/>
                  <a:ext cx="478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5BBE2E74-6EC7-BF22-28A7-B374D2B0619D}"/>
                    </a:ext>
                  </a:extLst>
                </p14:cNvPr>
                <p14:cNvContentPartPr/>
                <p14:nvPr/>
              </p14:nvContentPartPr>
              <p14:xfrm>
                <a:off x="4948600" y="2310427"/>
                <a:ext cx="19440" cy="1868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5BBE2E74-6EC7-BF22-28A7-B374D2B0619D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939960" y="2301787"/>
                  <a:ext cx="370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B502514-F2B4-3B95-0134-F6F5F41B1AF4}"/>
                    </a:ext>
                  </a:extLst>
                </p14:cNvPr>
                <p14:cNvContentPartPr/>
                <p14:nvPr/>
              </p14:nvContentPartPr>
              <p14:xfrm>
                <a:off x="5035720" y="2321947"/>
                <a:ext cx="360" cy="1004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B502514-F2B4-3B95-0134-F6F5F41B1AF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026720" y="2312947"/>
                  <a:ext cx="180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191CD05-E3EE-A1FC-589F-07F8B428D390}"/>
                    </a:ext>
                  </a:extLst>
                </p14:cNvPr>
                <p14:cNvContentPartPr/>
                <p14:nvPr/>
              </p14:nvContentPartPr>
              <p14:xfrm>
                <a:off x="5012320" y="2268667"/>
                <a:ext cx="133920" cy="478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191CD05-E3EE-A1FC-589F-07F8B428D390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003320" y="2259667"/>
                  <a:ext cx="1515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460E9FC-6ED2-761D-54CE-FF4CF78FCFB6}"/>
                    </a:ext>
                  </a:extLst>
                </p14:cNvPr>
                <p14:cNvContentPartPr/>
                <p14:nvPr/>
              </p14:nvContentPartPr>
              <p14:xfrm>
                <a:off x="5031400" y="2359027"/>
                <a:ext cx="108720" cy="921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460E9FC-6ED2-761D-54CE-FF4CF78FCFB6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022400" y="2350027"/>
                  <a:ext cx="126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8390BC4-D080-6375-1721-86C8BC600E95}"/>
                    </a:ext>
                  </a:extLst>
                </p14:cNvPr>
                <p14:cNvContentPartPr/>
                <p14:nvPr/>
              </p14:nvContentPartPr>
              <p14:xfrm>
                <a:off x="5162800" y="2287747"/>
                <a:ext cx="114840" cy="1548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8390BC4-D080-6375-1721-86C8BC600E95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153800" y="2278747"/>
                  <a:ext cx="1324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A55B4A8-2B7E-C2A0-38BA-5A339E99183A}"/>
                    </a:ext>
                  </a:extLst>
                </p14:cNvPr>
                <p14:cNvContentPartPr/>
                <p14:nvPr/>
              </p14:nvContentPartPr>
              <p14:xfrm>
                <a:off x="3294400" y="2769067"/>
                <a:ext cx="1040040" cy="2530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A55B4A8-2B7E-C2A0-38BA-5A339E99183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3285760" y="2760427"/>
                  <a:ext cx="10576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44744FB7-6BD8-6BC0-3BB2-253FE756CB80}"/>
                    </a:ext>
                  </a:extLst>
                </p14:cNvPr>
                <p14:cNvContentPartPr/>
                <p14:nvPr/>
              </p14:nvContentPartPr>
              <p14:xfrm>
                <a:off x="4293760" y="3004867"/>
                <a:ext cx="381240" cy="1425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44744FB7-6BD8-6BC0-3BB2-253FE756CB80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285120" y="2995867"/>
                  <a:ext cx="398880" cy="1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7B0565A9-8A42-5737-F47E-8A6B2F5FF505}"/>
              </a:ext>
            </a:extLst>
          </p:cNvPr>
          <p:cNvGrpSpPr/>
          <p:nvPr/>
        </p:nvGrpSpPr>
        <p:grpSpPr>
          <a:xfrm>
            <a:off x="5193519" y="3525629"/>
            <a:ext cx="810000" cy="573120"/>
            <a:chOff x="5101240" y="3039067"/>
            <a:chExt cx="810000" cy="57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F4B0B055-9C49-668A-B0B8-7B9BA89BFA6F}"/>
                    </a:ext>
                  </a:extLst>
                </p14:cNvPr>
                <p14:cNvContentPartPr/>
                <p14:nvPr/>
              </p14:nvContentPartPr>
              <p14:xfrm>
                <a:off x="5173240" y="3076507"/>
                <a:ext cx="15120" cy="1526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F4B0B055-9C49-668A-B0B8-7B9BA89BFA6F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164600" y="3067507"/>
                  <a:ext cx="327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7B348A8-FEE2-D7D7-901F-F63C48B56DB2}"/>
                    </a:ext>
                  </a:extLst>
                </p14:cNvPr>
                <p14:cNvContentPartPr/>
                <p14:nvPr/>
              </p14:nvContentPartPr>
              <p14:xfrm>
                <a:off x="5241280" y="3086587"/>
                <a:ext cx="9000" cy="777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7B348A8-FEE2-D7D7-901F-F63C48B56DB2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232280" y="3077947"/>
                  <a:ext cx="266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4502585-B75C-FAB8-6758-5C57C4F5BAA9}"/>
                    </a:ext>
                  </a:extLst>
                </p14:cNvPr>
                <p14:cNvContentPartPr/>
                <p14:nvPr/>
              </p14:nvContentPartPr>
              <p14:xfrm>
                <a:off x="5209240" y="3046627"/>
                <a:ext cx="144360" cy="442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94502585-B75C-FAB8-6758-5C57C4F5BAA9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200600" y="3037987"/>
                  <a:ext cx="1620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C55164B1-DB65-90B5-8BA5-3E661D9AAD81}"/>
                    </a:ext>
                  </a:extLst>
                </p14:cNvPr>
                <p14:cNvContentPartPr/>
                <p14:nvPr/>
              </p14:nvContentPartPr>
              <p14:xfrm>
                <a:off x="5249560" y="3149587"/>
                <a:ext cx="98640" cy="576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C55164B1-DB65-90B5-8BA5-3E661D9AAD81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240560" y="3140587"/>
                  <a:ext cx="1162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20A6897-9F82-C12A-9B70-BCDC6D2C7604}"/>
                    </a:ext>
                  </a:extLst>
                </p14:cNvPr>
                <p14:cNvContentPartPr/>
                <p14:nvPr/>
              </p14:nvContentPartPr>
              <p14:xfrm>
                <a:off x="5387440" y="3039067"/>
                <a:ext cx="114840" cy="1364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620A6897-9F82-C12A-9B70-BCDC6D2C7604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378440" y="3030067"/>
                  <a:ext cx="1324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6979117E-17BC-E0FE-7C15-4988BABB736C}"/>
                    </a:ext>
                  </a:extLst>
                </p14:cNvPr>
                <p14:cNvContentPartPr/>
                <p14:nvPr/>
              </p14:nvContentPartPr>
              <p14:xfrm>
                <a:off x="5101240" y="3237427"/>
                <a:ext cx="553320" cy="975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6979117E-17BC-E0FE-7C15-4988BABB736C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092600" y="3228427"/>
                  <a:ext cx="5709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9512709-0137-0A54-B679-3309D81A5059}"/>
                    </a:ext>
                  </a:extLst>
                </p14:cNvPr>
                <p14:cNvContentPartPr/>
                <p14:nvPr/>
              </p14:nvContentPartPr>
              <p14:xfrm>
                <a:off x="5191240" y="3397267"/>
                <a:ext cx="130680" cy="2149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9512709-0137-0A54-B679-3309D81A5059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182600" y="3388627"/>
                  <a:ext cx="1483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9C5D706D-3D98-E18E-14F0-47A2C3ABEB34}"/>
                    </a:ext>
                  </a:extLst>
                </p14:cNvPr>
                <p14:cNvContentPartPr/>
                <p14:nvPr/>
              </p14:nvContentPartPr>
              <p14:xfrm>
                <a:off x="5374480" y="3494827"/>
                <a:ext cx="59760" cy="1094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9C5D706D-3D98-E18E-14F0-47A2C3ABEB34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365840" y="3486187"/>
                  <a:ext cx="774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C4B6FE9C-A665-8705-71C9-6750ECA875DA}"/>
                    </a:ext>
                  </a:extLst>
                </p14:cNvPr>
                <p14:cNvContentPartPr/>
                <p14:nvPr/>
              </p14:nvContentPartPr>
              <p14:xfrm>
                <a:off x="5376640" y="3524347"/>
                <a:ext cx="136080" cy="457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C4B6FE9C-A665-8705-71C9-6750ECA875DA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368000" y="3515347"/>
                  <a:ext cx="1537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6473E3F2-BB2F-018B-4F8D-C0F7E954F4AF}"/>
                    </a:ext>
                  </a:extLst>
                </p14:cNvPr>
                <p14:cNvContentPartPr/>
                <p14:nvPr/>
              </p14:nvContentPartPr>
              <p14:xfrm>
                <a:off x="5554840" y="3460627"/>
                <a:ext cx="84600" cy="1094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473E3F2-BB2F-018B-4F8D-C0F7E954F4AF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545840" y="3451627"/>
                  <a:ext cx="1022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DEC1B9C-47E5-4D6D-4A9D-FC33759921D9}"/>
                    </a:ext>
                  </a:extLst>
                </p14:cNvPr>
                <p14:cNvContentPartPr/>
                <p14:nvPr/>
              </p14:nvContentPartPr>
              <p14:xfrm>
                <a:off x="5561320" y="3491947"/>
                <a:ext cx="104040" cy="385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DEC1B9C-47E5-4D6D-4A9D-FC33759921D9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552320" y="3483307"/>
                  <a:ext cx="1216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91AB8E3-8873-32A7-3EA4-2C37C63BEB62}"/>
                    </a:ext>
                  </a:extLst>
                </p14:cNvPr>
                <p14:cNvContentPartPr/>
                <p14:nvPr/>
              </p14:nvContentPartPr>
              <p14:xfrm>
                <a:off x="5789920" y="3205747"/>
                <a:ext cx="119160" cy="79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91AB8E3-8873-32A7-3EA4-2C37C63BEB62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781280" y="3197107"/>
                  <a:ext cx="1368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F65FA757-66F0-1A38-C02D-22858DA14F7C}"/>
                    </a:ext>
                  </a:extLst>
                </p14:cNvPr>
                <p14:cNvContentPartPr/>
                <p14:nvPr/>
              </p14:nvContentPartPr>
              <p14:xfrm>
                <a:off x="5809000" y="3259387"/>
                <a:ext cx="102240" cy="327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F65FA757-66F0-1A38-C02D-22858DA14F7C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800360" y="3250387"/>
                  <a:ext cx="11988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093C4E0-DE50-41FC-59BB-7B6B84D981D6}"/>
              </a:ext>
            </a:extLst>
          </p:cNvPr>
          <p:cNvGrpSpPr/>
          <p:nvPr/>
        </p:nvGrpSpPr>
        <p:grpSpPr>
          <a:xfrm>
            <a:off x="6257319" y="3424829"/>
            <a:ext cx="846000" cy="377640"/>
            <a:chOff x="6165040" y="2938267"/>
            <a:chExt cx="846000" cy="37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B3E19A6-D1BC-4CCF-272A-FE0719ED55B3}"/>
                    </a:ext>
                  </a:extLst>
                </p14:cNvPr>
                <p14:cNvContentPartPr/>
                <p14:nvPr/>
              </p14:nvContentPartPr>
              <p14:xfrm>
                <a:off x="6165040" y="3288907"/>
                <a:ext cx="12960" cy="270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B3E19A6-D1BC-4CCF-272A-FE0719ED55B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156400" y="3279907"/>
                  <a:ext cx="306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DE0F1CB-765D-9BBB-1088-E283C3140B9A}"/>
                    </a:ext>
                  </a:extLst>
                </p14:cNvPr>
                <p14:cNvContentPartPr/>
                <p14:nvPr/>
              </p14:nvContentPartPr>
              <p14:xfrm>
                <a:off x="6243160" y="3107827"/>
                <a:ext cx="157680" cy="1627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DE0F1CB-765D-9BBB-1088-E283C3140B9A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234160" y="3098827"/>
                  <a:ext cx="1753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CDE03EC8-08CF-0A94-089F-BC835ACE0705}"/>
                    </a:ext>
                  </a:extLst>
                </p14:cNvPr>
                <p14:cNvContentPartPr/>
                <p14:nvPr/>
              </p14:nvContentPartPr>
              <p14:xfrm>
                <a:off x="6440440" y="3094507"/>
                <a:ext cx="45000" cy="1310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CDE03EC8-08CF-0A94-089F-BC835ACE0705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431800" y="3085507"/>
                  <a:ext cx="626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4DE5CBB1-5102-144A-2B6C-5D79A0A3BC6A}"/>
                    </a:ext>
                  </a:extLst>
                </p14:cNvPr>
                <p14:cNvContentPartPr/>
                <p14:nvPr/>
              </p14:nvContentPartPr>
              <p14:xfrm>
                <a:off x="6489400" y="3076867"/>
                <a:ext cx="142560" cy="1389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4DE5CBB1-5102-144A-2B6C-5D79A0A3BC6A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480400" y="3068227"/>
                  <a:ext cx="1602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9D34C9B2-75AD-B1A6-FE2A-16F7E38CE66C}"/>
                    </a:ext>
                  </a:extLst>
                </p14:cNvPr>
                <p14:cNvContentPartPr/>
                <p14:nvPr/>
              </p14:nvContentPartPr>
              <p14:xfrm>
                <a:off x="6656800" y="3055987"/>
                <a:ext cx="131760" cy="1360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9D34C9B2-75AD-B1A6-FE2A-16F7E38CE66C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647800" y="3047347"/>
                  <a:ext cx="1494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B8A3890C-F8C6-BCD6-A937-1BAB6FC6A88F}"/>
                    </a:ext>
                  </a:extLst>
                </p14:cNvPr>
                <p14:cNvContentPartPr/>
                <p14:nvPr/>
              </p14:nvContentPartPr>
              <p14:xfrm>
                <a:off x="6904840" y="2938267"/>
                <a:ext cx="83160" cy="2192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B8A3890C-F8C6-BCD6-A937-1BAB6FC6A88F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895840" y="2929267"/>
                  <a:ext cx="1008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3AC2EBEB-77DB-18EC-FEF9-1E751F9559E0}"/>
                    </a:ext>
                  </a:extLst>
                </p14:cNvPr>
                <p14:cNvContentPartPr/>
                <p14:nvPr/>
              </p14:nvContentPartPr>
              <p14:xfrm>
                <a:off x="6889720" y="3066787"/>
                <a:ext cx="121320" cy="194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3AC2EBEB-77DB-18EC-FEF9-1E751F9559E0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881080" y="3057787"/>
                  <a:ext cx="138960" cy="3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D1482632-F08D-DF69-8677-39CF5870741C}"/>
                  </a:ext>
                </a:extLst>
              </p14:cNvPr>
              <p14:cNvContentPartPr/>
              <p14:nvPr/>
            </p14:nvContentPartPr>
            <p14:xfrm>
              <a:off x="7380519" y="3582869"/>
              <a:ext cx="328320" cy="14796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D1482632-F08D-DF69-8677-39CF5870741C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7371879" y="3573869"/>
                <a:ext cx="345960" cy="16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7" name="Group 246">
            <a:extLst>
              <a:ext uri="{FF2B5EF4-FFF2-40B4-BE49-F238E27FC236}">
                <a16:creationId xmlns:a16="http://schemas.microsoft.com/office/drawing/2014/main" id="{FD0FEC24-71D2-49FC-7F28-C36ECDE938E4}"/>
              </a:ext>
            </a:extLst>
          </p:cNvPr>
          <p:cNvGrpSpPr/>
          <p:nvPr/>
        </p:nvGrpSpPr>
        <p:grpSpPr>
          <a:xfrm>
            <a:off x="7706319" y="3376949"/>
            <a:ext cx="2965680" cy="635040"/>
            <a:chOff x="7614040" y="2890387"/>
            <a:chExt cx="2965680" cy="63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32B1DD59-A1D6-F23B-0E6E-25ADD72F5008}"/>
                    </a:ext>
                  </a:extLst>
                </p14:cNvPr>
                <p14:cNvContentPartPr/>
                <p14:nvPr/>
              </p14:nvContentPartPr>
              <p14:xfrm>
                <a:off x="7952080" y="2968147"/>
                <a:ext cx="203400" cy="3747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32B1DD59-A1D6-F23B-0E6E-25ADD72F5008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7943080" y="2959507"/>
                  <a:ext cx="22104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05EED61F-C447-DD70-08F2-7C161605FD4D}"/>
                    </a:ext>
                  </a:extLst>
                </p14:cNvPr>
                <p14:cNvContentPartPr/>
                <p14:nvPr/>
              </p14:nvContentPartPr>
              <p14:xfrm>
                <a:off x="8244400" y="3140587"/>
                <a:ext cx="103680" cy="1980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05EED61F-C447-DD70-08F2-7C161605FD4D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235760" y="3131587"/>
                  <a:ext cx="1213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6C5C4AD4-E70A-CF5B-8052-CD91CF6E0FE8}"/>
                    </a:ext>
                  </a:extLst>
                </p14:cNvPr>
                <p14:cNvContentPartPr/>
                <p14:nvPr/>
              </p14:nvContentPartPr>
              <p14:xfrm>
                <a:off x="8239720" y="3240307"/>
                <a:ext cx="91440" cy="270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6C5C4AD4-E70A-CF5B-8052-CD91CF6E0FE8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231080" y="3231307"/>
                  <a:ext cx="1090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DA0E0EE2-5F74-873A-E4F0-9976507473BC}"/>
                    </a:ext>
                  </a:extLst>
                </p14:cNvPr>
                <p14:cNvContentPartPr/>
                <p14:nvPr/>
              </p14:nvContentPartPr>
              <p14:xfrm>
                <a:off x="8344840" y="3231667"/>
                <a:ext cx="92520" cy="6228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DA0E0EE2-5F74-873A-E4F0-9976507473BC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336200" y="3222667"/>
                  <a:ext cx="1101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2D2B5369-722A-2661-7581-1C354885BC2D}"/>
                    </a:ext>
                  </a:extLst>
                </p14:cNvPr>
                <p14:cNvContentPartPr/>
                <p14:nvPr/>
              </p14:nvContentPartPr>
              <p14:xfrm>
                <a:off x="8483440" y="3150667"/>
                <a:ext cx="95760" cy="1814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2D2B5369-722A-2661-7581-1C354885BC2D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474800" y="3141667"/>
                  <a:ext cx="1134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60142E44-6FDC-7FB2-7EC2-C28C01238ED0}"/>
                    </a:ext>
                  </a:extLst>
                </p14:cNvPr>
                <p14:cNvContentPartPr/>
                <p14:nvPr/>
              </p14:nvContentPartPr>
              <p14:xfrm>
                <a:off x="8728960" y="3031147"/>
                <a:ext cx="155880" cy="1958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60142E44-6FDC-7FB2-7EC2-C28C01238ED0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719960" y="3022147"/>
                  <a:ext cx="1735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5E56D032-A9DE-F114-BFD3-93318D68EAB1}"/>
                    </a:ext>
                  </a:extLst>
                </p14:cNvPr>
                <p14:cNvContentPartPr/>
                <p14:nvPr/>
              </p14:nvContentPartPr>
              <p14:xfrm>
                <a:off x="8707360" y="3271987"/>
                <a:ext cx="279720" cy="410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5E56D032-A9DE-F114-BFD3-93318D68EAB1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698360" y="3263347"/>
                  <a:ext cx="2973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5D42A9D2-9513-360D-E3E9-2EF55F8D6999}"/>
                    </a:ext>
                  </a:extLst>
                </p14:cNvPr>
                <p14:cNvContentPartPr/>
                <p14:nvPr/>
              </p14:nvContentPartPr>
              <p14:xfrm>
                <a:off x="9208480" y="3050227"/>
                <a:ext cx="19080" cy="22392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5D42A9D2-9513-360D-E3E9-2EF55F8D6999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199480" y="3041587"/>
                  <a:ext cx="367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2DB55B6C-C779-3EA8-2836-2CC5FFC4E005}"/>
                    </a:ext>
                  </a:extLst>
                </p14:cNvPr>
                <p14:cNvContentPartPr/>
                <p14:nvPr/>
              </p14:nvContentPartPr>
              <p14:xfrm>
                <a:off x="9286240" y="3033307"/>
                <a:ext cx="34560" cy="2376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2DB55B6C-C779-3EA8-2836-2CC5FFC4E005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277240" y="3024307"/>
                  <a:ext cx="522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E886E160-95DE-3818-EC7D-F6EF2AB567F2}"/>
                    </a:ext>
                  </a:extLst>
                </p14:cNvPr>
                <p14:cNvContentPartPr/>
                <p14:nvPr/>
              </p14:nvContentPartPr>
              <p14:xfrm>
                <a:off x="9390640" y="3002707"/>
                <a:ext cx="155160" cy="2419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E886E160-95DE-3818-EC7D-F6EF2AB567F2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381640" y="2994067"/>
                  <a:ext cx="1728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8A5468FC-39D6-C9D4-7891-21469AD8E614}"/>
                    </a:ext>
                  </a:extLst>
                </p14:cNvPr>
                <p14:cNvContentPartPr/>
                <p14:nvPr/>
              </p14:nvContentPartPr>
              <p14:xfrm>
                <a:off x="9585760" y="2971027"/>
                <a:ext cx="189000" cy="2282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8A5468FC-39D6-C9D4-7891-21469AD8E614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577120" y="2962387"/>
                  <a:ext cx="2066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171190A0-D4C9-97C9-A889-3D7FF766FBFF}"/>
                    </a:ext>
                  </a:extLst>
                </p14:cNvPr>
                <p14:cNvContentPartPr/>
                <p14:nvPr/>
              </p14:nvContentPartPr>
              <p14:xfrm>
                <a:off x="9627880" y="3095227"/>
                <a:ext cx="153000" cy="154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171190A0-D4C9-97C9-A889-3D7FF766FBFF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618880" y="3086587"/>
                  <a:ext cx="1706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1C84A5C7-A940-B974-43FC-763CF8A77D83}"/>
                    </a:ext>
                  </a:extLst>
                </p14:cNvPr>
                <p14:cNvContentPartPr/>
                <p14:nvPr/>
              </p14:nvContentPartPr>
              <p14:xfrm>
                <a:off x="9903640" y="2890387"/>
                <a:ext cx="321480" cy="3344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1C84A5C7-A940-B974-43FC-763CF8A77D83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9894640" y="2881387"/>
                  <a:ext cx="33912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11F64437-DE57-E928-BE45-1CBFADDA1D8A}"/>
                    </a:ext>
                  </a:extLst>
                </p14:cNvPr>
                <p14:cNvContentPartPr/>
                <p14:nvPr/>
              </p14:nvContentPartPr>
              <p14:xfrm>
                <a:off x="7614040" y="3262987"/>
                <a:ext cx="2965680" cy="2624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11F64437-DE57-E928-BE45-1CBFADDA1D8A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605040" y="3254347"/>
                  <a:ext cx="298332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9ED486A9-61EF-C31B-BD44-49F8C0F64E2F}"/>
              </a:ext>
            </a:extLst>
          </p:cNvPr>
          <p:cNvGrpSpPr/>
          <p:nvPr/>
        </p:nvGrpSpPr>
        <p:grpSpPr>
          <a:xfrm>
            <a:off x="903399" y="4833869"/>
            <a:ext cx="1412280" cy="780840"/>
            <a:chOff x="811120" y="4347307"/>
            <a:chExt cx="1412280" cy="78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12BA2792-2BF7-ED6D-8764-FC4A5F129F13}"/>
                    </a:ext>
                  </a:extLst>
                </p14:cNvPr>
                <p14:cNvContentPartPr/>
                <p14:nvPr/>
              </p14:nvContentPartPr>
              <p14:xfrm>
                <a:off x="896800" y="4447387"/>
                <a:ext cx="104040" cy="1958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12BA2792-2BF7-ED6D-8764-FC4A5F129F13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888160" y="4438747"/>
                  <a:ext cx="1216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49C085DE-D00E-F525-3D4D-B3D1B5E9E48B}"/>
                    </a:ext>
                  </a:extLst>
                </p14:cNvPr>
                <p14:cNvContentPartPr/>
                <p14:nvPr/>
              </p14:nvContentPartPr>
              <p14:xfrm>
                <a:off x="995080" y="4454947"/>
                <a:ext cx="21960" cy="2944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49C085DE-D00E-F525-3D4D-B3D1B5E9E48B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86440" y="4446307"/>
                  <a:ext cx="396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E454178F-B600-7339-3E9E-D442978E3049}"/>
                    </a:ext>
                  </a:extLst>
                </p14:cNvPr>
                <p14:cNvContentPartPr/>
                <p14:nvPr/>
              </p14:nvContentPartPr>
              <p14:xfrm>
                <a:off x="1068520" y="4514347"/>
                <a:ext cx="148680" cy="1800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E454178F-B600-7339-3E9E-D442978E3049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59520" y="4505707"/>
                  <a:ext cx="1663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612C0731-7D97-CFE0-A336-620B9B6475BE}"/>
                    </a:ext>
                  </a:extLst>
                </p14:cNvPr>
                <p14:cNvContentPartPr/>
                <p14:nvPr/>
              </p14:nvContentPartPr>
              <p14:xfrm>
                <a:off x="1265440" y="4445227"/>
                <a:ext cx="74520" cy="21636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612C0731-7D97-CFE0-A336-620B9B6475BE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256800" y="4436587"/>
                  <a:ext cx="921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B3054ADB-E217-A800-68B1-47B99CFE9E70}"/>
                    </a:ext>
                  </a:extLst>
                </p14:cNvPr>
                <p14:cNvContentPartPr/>
                <p14:nvPr/>
              </p14:nvContentPartPr>
              <p14:xfrm>
                <a:off x="1434280" y="4405627"/>
                <a:ext cx="119880" cy="2012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B3054ADB-E217-A800-68B1-47B99CFE9E70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425640" y="4396627"/>
                  <a:ext cx="1375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3EB37001-8391-6C13-5267-C25A102D7903}"/>
                    </a:ext>
                  </a:extLst>
                </p14:cNvPr>
                <p14:cNvContentPartPr/>
                <p14:nvPr/>
              </p14:nvContentPartPr>
              <p14:xfrm>
                <a:off x="1651360" y="4387267"/>
                <a:ext cx="128520" cy="1893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3EB37001-8391-6C13-5267-C25A102D7903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642360" y="4378627"/>
                  <a:ext cx="1461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95D3DDDE-F6EE-8584-1C7F-A2CF28ABB72A}"/>
                    </a:ext>
                  </a:extLst>
                </p14:cNvPr>
                <p14:cNvContentPartPr/>
                <p14:nvPr/>
              </p14:nvContentPartPr>
              <p14:xfrm>
                <a:off x="1837840" y="4506427"/>
                <a:ext cx="360" cy="489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95D3DDDE-F6EE-8584-1C7F-A2CF28ABB72A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828840" y="4497787"/>
                  <a:ext cx="180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C05F6BD2-CCE5-3242-37FA-F29D5142646E}"/>
                    </a:ext>
                  </a:extLst>
                </p14:cNvPr>
                <p14:cNvContentPartPr/>
                <p14:nvPr/>
              </p14:nvContentPartPr>
              <p14:xfrm>
                <a:off x="1814440" y="4347307"/>
                <a:ext cx="182880" cy="1969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C05F6BD2-CCE5-3242-37FA-F29D5142646E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805440" y="4338667"/>
                  <a:ext cx="2005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D2F83661-358B-4F93-8E2F-D0138A981DBD}"/>
                    </a:ext>
                  </a:extLst>
                </p14:cNvPr>
                <p14:cNvContentPartPr/>
                <p14:nvPr/>
              </p14:nvContentPartPr>
              <p14:xfrm>
                <a:off x="1918120" y="4419667"/>
                <a:ext cx="70200" cy="576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D2F83661-358B-4F93-8E2F-D0138A981DBD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909480" y="4411027"/>
                  <a:ext cx="878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1799DCFC-C826-6269-A48A-2EC49904A6D5}"/>
                    </a:ext>
                  </a:extLst>
                </p14:cNvPr>
                <p14:cNvContentPartPr/>
                <p14:nvPr/>
              </p14:nvContentPartPr>
              <p14:xfrm>
                <a:off x="2015680" y="4429387"/>
                <a:ext cx="82800" cy="12528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1799DCFC-C826-6269-A48A-2EC49904A6D5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2007040" y="4420387"/>
                  <a:ext cx="1004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515F52BD-4A02-43AD-C8BD-B8EBBB138245}"/>
                    </a:ext>
                  </a:extLst>
                </p14:cNvPr>
                <p14:cNvContentPartPr/>
                <p14:nvPr/>
              </p14:nvContentPartPr>
              <p14:xfrm>
                <a:off x="811120" y="4674187"/>
                <a:ext cx="1412280" cy="1645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515F52BD-4A02-43AD-C8BD-B8EBBB138245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802480" y="4665547"/>
                  <a:ext cx="14299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9395548D-D2A8-3BE6-6B51-A9BCEE9C538B}"/>
                    </a:ext>
                  </a:extLst>
                </p14:cNvPr>
                <p14:cNvContentPartPr/>
                <p14:nvPr/>
              </p14:nvContentPartPr>
              <p14:xfrm>
                <a:off x="1129720" y="4944187"/>
                <a:ext cx="150840" cy="1839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9395548D-D2A8-3BE6-6B51-A9BCEE9C538B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120720" y="4935547"/>
                  <a:ext cx="1684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DF5014AF-BE4E-39D1-77BF-E217CD102DFC}"/>
                    </a:ext>
                  </a:extLst>
                </p14:cNvPr>
                <p14:cNvContentPartPr/>
                <p14:nvPr/>
              </p14:nvContentPartPr>
              <p14:xfrm>
                <a:off x="1346080" y="5040667"/>
                <a:ext cx="360" cy="183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DF5014AF-BE4E-39D1-77BF-E217CD102DFC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337440" y="5031667"/>
                  <a:ext cx="18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B8B7D4A7-44F9-389E-DBD4-485E1408D531}"/>
                    </a:ext>
                  </a:extLst>
                </p14:cNvPr>
                <p14:cNvContentPartPr/>
                <p14:nvPr/>
              </p14:nvContentPartPr>
              <p14:xfrm>
                <a:off x="1390720" y="4881187"/>
                <a:ext cx="112680" cy="1339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B8B7D4A7-44F9-389E-DBD4-485E1408D531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381720" y="4872547"/>
                  <a:ext cx="1303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87AB715B-0C9B-CBA9-AA17-400575BF81FD}"/>
                    </a:ext>
                  </a:extLst>
                </p14:cNvPr>
                <p14:cNvContentPartPr/>
                <p14:nvPr/>
              </p14:nvContentPartPr>
              <p14:xfrm>
                <a:off x="1429240" y="4956787"/>
                <a:ext cx="118800" cy="9432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87AB715B-0C9B-CBA9-AA17-400575BF81FD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420600" y="4947787"/>
                  <a:ext cx="1364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CA64B428-2C4D-EC72-D6AB-A79F33F1F13F}"/>
                    </a:ext>
                  </a:extLst>
                </p14:cNvPr>
                <p14:cNvContentPartPr/>
                <p14:nvPr/>
              </p14:nvContentPartPr>
              <p14:xfrm>
                <a:off x="1613200" y="4814587"/>
                <a:ext cx="131760" cy="2034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CA64B428-2C4D-EC72-D6AB-A79F33F1F13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604200" y="4805947"/>
                  <a:ext cx="149400" cy="22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1ADE3990-0BB8-3B22-7AF1-C45F5B8DE6E3}"/>
              </a:ext>
            </a:extLst>
          </p:cNvPr>
          <p:cNvGrpSpPr/>
          <p:nvPr/>
        </p:nvGrpSpPr>
        <p:grpSpPr>
          <a:xfrm>
            <a:off x="2571999" y="5111429"/>
            <a:ext cx="123120" cy="125280"/>
            <a:chOff x="2479720" y="4624867"/>
            <a:chExt cx="123120" cy="12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6BB1F147-813C-2D53-9DB1-C049C211BB88}"/>
                    </a:ext>
                  </a:extLst>
                </p14:cNvPr>
                <p14:cNvContentPartPr/>
                <p14:nvPr/>
              </p14:nvContentPartPr>
              <p14:xfrm>
                <a:off x="2493760" y="4624867"/>
                <a:ext cx="96840" cy="338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6BB1F147-813C-2D53-9DB1-C049C211BB88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2485120" y="4615867"/>
                  <a:ext cx="1144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79A4292C-969A-53F5-7526-205D421375F8}"/>
                    </a:ext>
                  </a:extLst>
                </p14:cNvPr>
                <p14:cNvContentPartPr/>
                <p14:nvPr/>
              </p14:nvContentPartPr>
              <p14:xfrm>
                <a:off x="2479720" y="4722067"/>
                <a:ext cx="123120" cy="280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79A4292C-969A-53F5-7526-205D421375F8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2471080" y="4713427"/>
                  <a:ext cx="14076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8D2B8A18-3753-B61F-106D-ABF0461977C3}"/>
              </a:ext>
            </a:extLst>
          </p:cNvPr>
          <p:cNvGrpSpPr/>
          <p:nvPr/>
        </p:nvGrpSpPr>
        <p:grpSpPr>
          <a:xfrm>
            <a:off x="2917599" y="4766189"/>
            <a:ext cx="1387440" cy="732600"/>
            <a:chOff x="2825320" y="4279627"/>
            <a:chExt cx="1387440" cy="73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3CA5FD61-40FC-5C93-2B90-098B3E3F7B90}"/>
                    </a:ext>
                  </a:extLst>
                </p14:cNvPr>
                <p14:cNvContentPartPr/>
                <p14:nvPr/>
              </p14:nvContentPartPr>
              <p14:xfrm>
                <a:off x="2886880" y="4447027"/>
                <a:ext cx="25560" cy="2509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3CA5FD61-40FC-5C93-2B90-098B3E3F7B90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2878240" y="4438387"/>
                  <a:ext cx="432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B9C09C61-9B86-1F02-E90D-88E3081DA2AE}"/>
                    </a:ext>
                  </a:extLst>
                </p14:cNvPr>
                <p14:cNvContentPartPr/>
                <p14:nvPr/>
              </p14:nvContentPartPr>
              <p14:xfrm>
                <a:off x="2988760" y="4442347"/>
                <a:ext cx="97560" cy="2239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B9C09C61-9B86-1F02-E90D-88E3081DA2AE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2980120" y="4433707"/>
                  <a:ext cx="1152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6E347B07-EC35-C21B-E2AB-438E23446614}"/>
                    </a:ext>
                  </a:extLst>
                </p14:cNvPr>
                <p14:cNvContentPartPr/>
                <p14:nvPr/>
              </p14:nvContentPartPr>
              <p14:xfrm>
                <a:off x="3126280" y="4425427"/>
                <a:ext cx="136080" cy="20592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6E347B07-EC35-C21B-E2AB-438E23446614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3117280" y="4416427"/>
                  <a:ext cx="1537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0F2ECD3D-AB7D-CE56-B91F-A217A23C0403}"/>
                    </a:ext>
                  </a:extLst>
                </p14:cNvPr>
                <p14:cNvContentPartPr/>
                <p14:nvPr/>
              </p14:nvContentPartPr>
              <p14:xfrm>
                <a:off x="3322480" y="4388347"/>
                <a:ext cx="104760" cy="12564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0F2ECD3D-AB7D-CE56-B91F-A217A23C0403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3313840" y="4379347"/>
                  <a:ext cx="1224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CEACA021-50DA-6BB9-1A88-2268DEC64C8F}"/>
                    </a:ext>
                  </a:extLst>
                </p14:cNvPr>
                <p14:cNvContentPartPr/>
                <p14:nvPr/>
              </p14:nvContentPartPr>
              <p14:xfrm>
                <a:off x="3362800" y="4498147"/>
                <a:ext cx="120600" cy="11952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CEACA021-50DA-6BB9-1A88-2268DEC64C8F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3354160" y="4489147"/>
                  <a:ext cx="1382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4AAD0B95-8472-F312-EA46-72D5C11B9FBF}"/>
                    </a:ext>
                  </a:extLst>
                </p14:cNvPr>
                <p14:cNvContentPartPr/>
                <p14:nvPr/>
              </p14:nvContentPartPr>
              <p14:xfrm>
                <a:off x="3550000" y="4592467"/>
                <a:ext cx="360" cy="36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4AAD0B95-8472-F312-EA46-72D5C11B9FBF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3541360" y="45834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EB8E0A40-26A4-1673-4C1C-84079ECE8AAC}"/>
                    </a:ext>
                  </a:extLst>
                </p14:cNvPr>
                <p14:cNvContentPartPr/>
                <p14:nvPr/>
              </p14:nvContentPartPr>
              <p14:xfrm>
                <a:off x="3522640" y="4573387"/>
                <a:ext cx="25920" cy="3384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EB8E0A40-26A4-1673-4C1C-84079ECE8A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3513640" y="4564387"/>
                  <a:ext cx="435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05D9C8C3-B7B5-E986-765F-8EA05296B3F5}"/>
                    </a:ext>
                  </a:extLst>
                </p14:cNvPr>
                <p14:cNvContentPartPr/>
                <p14:nvPr/>
              </p14:nvContentPartPr>
              <p14:xfrm>
                <a:off x="3617680" y="4370347"/>
                <a:ext cx="64080" cy="1522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05D9C8C3-B7B5-E986-765F-8EA05296B3F5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3609040" y="4361347"/>
                  <a:ext cx="817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50ADB17B-9C57-9BF1-E5A6-82C200A6825E}"/>
                    </a:ext>
                  </a:extLst>
                </p14:cNvPr>
                <p14:cNvContentPartPr/>
                <p14:nvPr/>
              </p14:nvContentPartPr>
              <p14:xfrm>
                <a:off x="3662320" y="4313827"/>
                <a:ext cx="30240" cy="29376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50ADB17B-9C57-9BF1-E5A6-82C200A6825E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3653680" y="4305187"/>
                  <a:ext cx="478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35DD5612-F376-3873-2FD9-9B5A95F4B67D}"/>
                    </a:ext>
                  </a:extLst>
                </p14:cNvPr>
                <p14:cNvContentPartPr/>
                <p14:nvPr/>
              </p14:nvContentPartPr>
              <p14:xfrm>
                <a:off x="3787240" y="4355947"/>
                <a:ext cx="165240" cy="19692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35DD5612-F376-3873-2FD9-9B5A95F4B67D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3778600" y="4346947"/>
                  <a:ext cx="1828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B75C14D6-25E9-AF53-FF7C-D646F5140C7C}"/>
                    </a:ext>
                  </a:extLst>
                </p14:cNvPr>
                <p14:cNvContentPartPr/>
                <p14:nvPr/>
              </p14:nvContentPartPr>
              <p14:xfrm>
                <a:off x="3992800" y="4477987"/>
                <a:ext cx="360" cy="4140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B75C14D6-25E9-AF53-FF7C-D646F5140C7C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3984160" y="4469347"/>
                  <a:ext cx="180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A5666891-C6A8-A2D2-473E-FEFB569EF389}"/>
                    </a:ext>
                  </a:extLst>
                </p14:cNvPr>
                <p14:cNvContentPartPr/>
                <p14:nvPr/>
              </p14:nvContentPartPr>
              <p14:xfrm>
                <a:off x="3984520" y="4387267"/>
                <a:ext cx="4680" cy="1944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A5666891-C6A8-A2D2-473E-FEFB569EF389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3975520" y="4378627"/>
                  <a:ext cx="223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5770D29F-E494-E8DE-9CC8-67959716968C}"/>
                    </a:ext>
                  </a:extLst>
                </p14:cNvPr>
                <p14:cNvContentPartPr/>
                <p14:nvPr/>
              </p14:nvContentPartPr>
              <p14:xfrm>
                <a:off x="4054360" y="4279627"/>
                <a:ext cx="84600" cy="22104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5770D29F-E494-E8DE-9CC8-67959716968C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4045720" y="4270987"/>
                  <a:ext cx="1022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ECA3CBEC-B4F2-B5E7-E7DC-36A47C0E42CC}"/>
                    </a:ext>
                  </a:extLst>
                </p14:cNvPr>
                <p14:cNvContentPartPr/>
                <p14:nvPr/>
              </p14:nvContentPartPr>
              <p14:xfrm>
                <a:off x="4140040" y="4386547"/>
                <a:ext cx="72720" cy="9396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ECA3CBEC-B4F2-B5E7-E7DC-36A47C0E42CC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4131400" y="4377547"/>
                  <a:ext cx="903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89BF6109-5EDF-247F-2C83-3999D02CC266}"/>
                    </a:ext>
                  </a:extLst>
                </p14:cNvPr>
                <p14:cNvContentPartPr/>
                <p14:nvPr/>
              </p14:nvContentPartPr>
              <p14:xfrm>
                <a:off x="2825320" y="4661947"/>
                <a:ext cx="1352880" cy="16560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89BF6109-5EDF-247F-2C83-3999D02CC266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2816320" y="4652947"/>
                  <a:ext cx="13705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E807C41B-E620-3ACE-021B-397376F83F16}"/>
                    </a:ext>
                  </a:extLst>
                </p14:cNvPr>
                <p14:cNvContentPartPr/>
                <p14:nvPr/>
              </p14:nvContentPartPr>
              <p14:xfrm>
                <a:off x="3355240" y="4787947"/>
                <a:ext cx="214560" cy="22428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E807C41B-E620-3ACE-021B-397376F83F16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3346240" y="4778947"/>
                  <a:ext cx="232200" cy="24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EC7611FA-FCE7-50EF-F321-E4D0A3578144}"/>
              </a:ext>
            </a:extLst>
          </p:cNvPr>
          <p:cNvGrpSpPr/>
          <p:nvPr/>
        </p:nvGrpSpPr>
        <p:grpSpPr>
          <a:xfrm>
            <a:off x="4500519" y="5059949"/>
            <a:ext cx="97920" cy="57600"/>
            <a:chOff x="4408240" y="4573387"/>
            <a:chExt cx="97920" cy="5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90822A3E-7C02-87D6-BE2D-2B26DDAE81DB}"/>
                    </a:ext>
                  </a:extLst>
                </p14:cNvPr>
                <p14:cNvContentPartPr/>
                <p14:nvPr/>
              </p14:nvContentPartPr>
              <p14:xfrm>
                <a:off x="4408240" y="4573387"/>
                <a:ext cx="91440" cy="972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90822A3E-7C02-87D6-BE2D-2B26DDAE81DB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4399600" y="4564387"/>
                  <a:ext cx="1090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E5B305DF-8C02-F298-8043-8F3F3D973B99}"/>
                    </a:ext>
                  </a:extLst>
                </p14:cNvPr>
                <p14:cNvContentPartPr/>
                <p14:nvPr/>
              </p14:nvContentPartPr>
              <p14:xfrm>
                <a:off x="4421200" y="4611547"/>
                <a:ext cx="84960" cy="1944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E5B305DF-8C02-F298-8043-8F3F3D973B99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4412200" y="4602547"/>
                  <a:ext cx="10260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B230ADF9-4A90-DBE0-FA82-063F5673C3CF}"/>
              </a:ext>
            </a:extLst>
          </p:cNvPr>
          <p:cNvGrpSpPr/>
          <p:nvPr/>
        </p:nvGrpSpPr>
        <p:grpSpPr>
          <a:xfrm>
            <a:off x="4873479" y="4803629"/>
            <a:ext cx="1204200" cy="718200"/>
            <a:chOff x="4781200" y="4317067"/>
            <a:chExt cx="1204200" cy="71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58206975-B4CA-BD78-E8BB-07B8577636A4}"/>
                    </a:ext>
                  </a:extLst>
                </p14:cNvPr>
                <p14:cNvContentPartPr/>
                <p14:nvPr/>
              </p14:nvContentPartPr>
              <p14:xfrm>
                <a:off x="4891360" y="4635307"/>
                <a:ext cx="41400" cy="4248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58206975-B4CA-BD78-E8BB-07B8577636A4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4882360" y="4626667"/>
                  <a:ext cx="590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0A21ACD3-50B4-9983-205A-B8AEF1EFE5F4}"/>
                    </a:ext>
                  </a:extLst>
                </p14:cNvPr>
                <p14:cNvContentPartPr/>
                <p14:nvPr/>
              </p14:nvContentPartPr>
              <p14:xfrm>
                <a:off x="5056240" y="4428307"/>
                <a:ext cx="157680" cy="18288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0A21ACD3-50B4-9983-205A-B8AEF1EFE5F4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5047600" y="4419667"/>
                  <a:ext cx="1753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55C15C52-A54C-D05B-2AAF-6AD9470C492F}"/>
                    </a:ext>
                  </a:extLst>
                </p14:cNvPr>
                <p14:cNvContentPartPr/>
                <p14:nvPr/>
              </p14:nvContentPartPr>
              <p14:xfrm>
                <a:off x="5279800" y="4427587"/>
                <a:ext cx="115560" cy="17964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55C15C52-A54C-D05B-2AAF-6AD9470C492F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5271160" y="4418587"/>
                  <a:ext cx="1332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DC8D811B-E83A-F007-E848-03D5A75975F5}"/>
                    </a:ext>
                  </a:extLst>
                </p14:cNvPr>
                <p14:cNvContentPartPr/>
                <p14:nvPr/>
              </p14:nvContentPartPr>
              <p14:xfrm>
                <a:off x="5463760" y="4390147"/>
                <a:ext cx="360" cy="36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DC8D811B-E83A-F007-E848-03D5A75975F5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5454760" y="43815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F373AF28-FC1F-D6F5-48E1-68939E00E180}"/>
                    </a:ext>
                  </a:extLst>
                </p14:cNvPr>
                <p14:cNvContentPartPr/>
                <p14:nvPr/>
              </p14:nvContentPartPr>
              <p14:xfrm>
                <a:off x="5422000" y="4360627"/>
                <a:ext cx="206280" cy="20988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F373AF28-FC1F-D6F5-48E1-68939E00E180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5413360" y="4351627"/>
                  <a:ext cx="2239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87B6E305-D989-36EC-0013-4927F8C3A3D4}"/>
                    </a:ext>
                  </a:extLst>
                </p14:cNvPr>
                <p14:cNvContentPartPr/>
                <p14:nvPr/>
              </p14:nvContentPartPr>
              <p14:xfrm>
                <a:off x="5661760" y="4324627"/>
                <a:ext cx="124560" cy="21960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87B6E305-D989-36EC-0013-4927F8C3A3D4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652760" y="4315627"/>
                  <a:ext cx="1422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B22119EE-22DC-CB57-3C3B-736647487DCF}"/>
                    </a:ext>
                  </a:extLst>
                </p14:cNvPr>
                <p14:cNvContentPartPr/>
                <p14:nvPr/>
              </p14:nvContentPartPr>
              <p14:xfrm>
                <a:off x="5836720" y="4317067"/>
                <a:ext cx="133920" cy="18108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B22119EE-22DC-CB57-3C3B-736647487DCF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827720" y="4308427"/>
                  <a:ext cx="1515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A4146384-C3D7-FE9E-295D-954F274A9EF8}"/>
                    </a:ext>
                  </a:extLst>
                </p14:cNvPr>
                <p14:cNvContentPartPr/>
                <p14:nvPr/>
              </p14:nvContentPartPr>
              <p14:xfrm>
                <a:off x="4806760" y="4649707"/>
                <a:ext cx="1034640" cy="17856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A4146384-C3D7-FE9E-295D-954F274A9EF8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797760" y="4640707"/>
                  <a:ext cx="10522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685DF816-26F7-B3FE-0092-3C11E77AB808}"/>
                    </a:ext>
                  </a:extLst>
                </p14:cNvPr>
                <p14:cNvContentPartPr/>
                <p14:nvPr/>
              </p14:nvContentPartPr>
              <p14:xfrm>
                <a:off x="4781200" y="4632787"/>
                <a:ext cx="1204200" cy="20916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685DF816-26F7-B3FE-0092-3C11E77AB808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4772560" y="4623787"/>
                  <a:ext cx="12218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386BB1F8-98C4-D10A-E326-7FC1C2305856}"/>
                    </a:ext>
                  </a:extLst>
                </p14:cNvPr>
                <p14:cNvContentPartPr/>
                <p14:nvPr/>
              </p14:nvContentPartPr>
              <p14:xfrm>
                <a:off x="5190160" y="4892707"/>
                <a:ext cx="360" cy="36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386BB1F8-98C4-D10A-E326-7FC1C2305856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5181520" y="48840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6195E1FC-EC5C-0AED-21BC-5A313162D9D2}"/>
                    </a:ext>
                  </a:extLst>
                </p14:cNvPr>
                <p14:cNvContentPartPr/>
                <p14:nvPr/>
              </p14:nvContentPartPr>
              <p14:xfrm>
                <a:off x="5190160" y="4867147"/>
                <a:ext cx="162000" cy="16812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6195E1FC-EC5C-0AED-21BC-5A313162D9D2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5181520" y="4858147"/>
                  <a:ext cx="1796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6669524E-E40B-C3DB-D770-ACD8AD3B643E}"/>
                    </a:ext>
                  </a:extLst>
                </p14:cNvPr>
                <p14:cNvContentPartPr/>
                <p14:nvPr/>
              </p14:nvContentPartPr>
              <p14:xfrm>
                <a:off x="5402200" y="4960387"/>
                <a:ext cx="12960" cy="3564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6669524E-E40B-C3DB-D770-ACD8AD3B643E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5393560" y="4951747"/>
                  <a:ext cx="306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73F4600B-D3E8-191E-B924-E9DAD1B229C1}"/>
                    </a:ext>
                  </a:extLst>
                </p14:cNvPr>
                <p14:cNvContentPartPr/>
                <p14:nvPr/>
              </p14:nvContentPartPr>
              <p14:xfrm>
                <a:off x="5397880" y="4786147"/>
                <a:ext cx="192960" cy="19080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73F4600B-D3E8-191E-B924-E9DAD1B229C1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5389240" y="4777147"/>
                  <a:ext cx="2106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205784C2-F041-191D-838A-84FC375E1DD2}"/>
                    </a:ext>
                  </a:extLst>
                </p14:cNvPr>
                <p14:cNvContentPartPr/>
                <p14:nvPr/>
              </p14:nvContentPartPr>
              <p14:xfrm>
                <a:off x="5495440" y="4844107"/>
                <a:ext cx="123120" cy="5652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205784C2-F041-191D-838A-84FC375E1DD2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5486800" y="4835467"/>
                  <a:ext cx="140760" cy="74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9" name="TextBox 318">
            <a:extLst>
              <a:ext uri="{FF2B5EF4-FFF2-40B4-BE49-F238E27FC236}">
                <a16:creationId xmlns:a16="http://schemas.microsoft.com/office/drawing/2014/main" id="{C1EADDE5-8D87-CE4A-D6EA-B67A119187D2}"/>
              </a:ext>
            </a:extLst>
          </p:cNvPr>
          <p:cNvSpPr txBox="1"/>
          <p:nvPr/>
        </p:nvSpPr>
        <p:spPr>
          <a:xfrm>
            <a:off x="906011" y="1568741"/>
            <a:ext cx="951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Calculating minimum impedance divider while not exceeding resistor power rating (0.25W)</a:t>
            </a:r>
          </a:p>
        </p:txBody>
      </p: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E13F1FF5-5061-12B8-7C21-13C79CB229AD}"/>
              </a:ext>
            </a:extLst>
          </p:cNvPr>
          <p:cNvGrpSpPr/>
          <p:nvPr/>
        </p:nvGrpSpPr>
        <p:grpSpPr>
          <a:xfrm>
            <a:off x="6520720" y="4967587"/>
            <a:ext cx="314640" cy="190800"/>
            <a:chOff x="6520720" y="4967587"/>
            <a:chExt cx="314640" cy="19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3C12B8C5-7BAF-D2F8-42E2-59C3A644B67B}"/>
                    </a:ext>
                  </a:extLst>
                </p14:cNvPr>
                <p14:cNvContentPartPr/>
                <p14:nvPr/>
              </p14:nvContentPartPr>
              <p14:xfrm>
                <a:off x="6520720" y="4967587"/>
                <a:ext cx="150120" cy="19080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3C12B8C5-7BAF-D2F8-42E2-59C3A644B67B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6511720" y="4958587"/>
                  <a:ext cx="1677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42DE5EA6-9B50-8869-F2A3-91BE25E2DD38}"/>
                    </a:ext>
                  </a:extLst>
                </p14:cNvPr>
                <p14:cNvContentPartPr/>
                <p14:nvPr/>
              </p14:nvContentPartPr>
              <p14:xfrm>
                <a:off x="6693880" y="4972267"/>
                <a:ext cx="141480" cy="1195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42DE5EA6-9B50-8869-F2A3-91BE25E2DD38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6684880" y="4963267"/>
                  <a:ext cx="159120" cy="13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0C473050-421A-E3F8-9464-AD7382B70D8E}"/>
              </a:ext>
            </a:extLst>
          </p:cNvPr>
          <p:cNvGrpSpPr/>
          <p:nvPr/>
        </p:nvGrpSpPr>
        <p:grpSpPr>
          <a:xfrm>
            <a:off x="7243600" y="4513267"/>
            <a:ext cx="1487880" cy="870480"/>
            <a:chOff x="7243600" y="4513267"/>
            <a:chExt cx="1487880" cy="87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59DFD7A8-12ED-0A67-CF58-DD340B57D878}"/>
                    </a:ext>
                  </a:extLst>
                </p14:cNvPr>
                <p14:cNvContentPartPr/>
                <p14:nvPr/>
              </p14:nvContentPartPr>
              <p14:xfrm>
                <a:off x="7251160" y="4661947"/>
                <a:ext cx="107640" cy="32436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59DFD7A8-12ED-0A67-CF58-DD340B57D878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7242160" y="4653307"/>
                  <a:ext cx="12528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7D874FB2-7C61-1DBA-5AFC-6E9E7614FC08}"/>
                    </a:ext>
                  </a:extLst>
                </p14:cNvPr>
                <p14:cNvContentPartPr/>
                <p14:nvPr/>
              </p14:nvContentPartPr>
              <p14:xfrm>
                <a:off x="7273480" y="4844107"/>
                <a:ext cx="87120" cy="7668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7D874FB2-7C61-1DBA-5AFC-6E9E7614FC08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7264480" y="4835467"/>
                  <a:ext cx="104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F1304ACD-54B2-9089-BEAE-6BC14A0B0687}"/>
                    </a:ext>
                  </a:extLst>
                </p14:cNvPr>
                <p14:cNvContentPartPr/>
                <p14:nvPr/>
              </p14:nvContentPartPr>
              <p14:xfrm>
                <a:off x="7399120" y="4690747"/>
                <a:ext cx="48600" cy="21564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F1304ACD-54B2-9089-BEAE-6BC14A0B0687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7390120" y="4682107"/>
                  <a:ext cx="662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B911CD11-2DEB-DF98-F088-A82C3AA43793}"/>
                    </a:ext>
                  </a:extLst>
                </p14:cNvPr>
                <p14:cNvContentPartPr/>
                <p14:nvPr/>
              </p14:nvContentPartPr>
              <p14:xfrm>
                <a:off x="7358440" y="4616947"/>
                <a:ext cx="198000" cy="25416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B911CD11-2DEB-DF98-F088-A82C3AA43793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7349440" y="4607947"/>
                  <a:ext cx="2156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3109B8F5-CF33-F91E-51BF-40E4C86ECD86}"/>
                    </a:ext>
                  </a:extLst>
                </p14:cNvPr>
                <p14:cNvContentPartPr/>
                <p14:nvPr/>
              </p14:nvContentPartPr>
              <p14:xfrm>
                <a:off x="7607560" y="4616587"/>
                <a:ext cx="151560" cy="19908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3109B8F5-CF33-F91E-51BF-40E4C86ECD86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7598920" y="4607587"/>
                  <a:ext cx="1692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CCCD7DE3-C353-6F08-B86F-2EBBE549CF3F}"/>
                    </a:ext>
                  </a:extLst>
                </p14:cNvPr>
                <p14:cNvContentPartPr/>
                <p14:nvPr/>
              </p14:nvContentPartPr>
              <p14:xfrm>
                <a:off x="7881520" y="4549987"/>
                <a:ext cx="184680" cy="28764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CCCD7DE3-C353-6F08-B86F-2EBBE549CF3F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7872880" y="4541347"/>
                  <a:ext cx="2023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76B9B960-E255-AE98-46DB-A3FF4C388D8D}"/>
                    </a:ext>
                  </a:extLst>
                </p14:cNvPr>
                <p14:cNvContentPartPr/>
                <p14:nvPr/>
              </p14:nvContentPartPr>
              <p14:xfrm>
                <a:off x="8088880" y="4661227"/>
                <a:ext cx="55800" cy="10548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76B9B960-E255-AE98-46DB-A3FF4C388D8D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8080240" y="4652587"/>
                  <a:ext cx="734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02EA7E2A-67C2-9543-6C9D-54F9E90318AC}"/>
                    </a:ext>
                  </a:extLst>
                </p14:cNvPr>
                <p14:cNvContentPartPr/>
                <p14:nvPr/>
              </p14:nvContentPartPr>
              <p14:xfrm>
                <a:off x="8169520" y="4660147"/>
                <a:ext cx="61920" cy="10584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02EA7E2A-67C2-9543-6C9D-54F9E90318AC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8160880" y="4651147"/>
                  <a:ext cx="795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03DF40EF-D054-FA0D-E92C-2587E4C5A55A}"/>
                    </a:ext>
                  </a:extLst>
                </p14:cNvPr>
                <p14:cNvContentPartPr/>
                <p14:nvPr/>
              </p14:nvContentPartPr>
              <p14:xfrm>
                <a:off x="8273560" y="4678147"/>
                <a:ext cx="61920" cy="6876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03DF40EF-D054-FA0D-E92C-2587E4C5A55A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8264920" y="4669507"/>
                  <a:ext cx="795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7434D0E4-3968-008F-D003-DB8E67646B8F}"/>
                    </a:ext>
                  </a:extLst>
                </p14:cNvPr>
                <p14:cNvContentPartPr/>
                <p14:nvPr/>
              </p14:nvContentPartPr>
              <p14:xfrm>
                <a:off x="8368960" y="4525507"/>
                <a:ext cx="36360" cy="18900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7434D0E4-3968-008F-D003-DB8E67646B8F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8360320" y="4516867"/>
                  <a:ext cx="540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8DCF9216-42E6-3419-83D5-1ACF1EB7C625}"/>
                    </a:ext>
                  </a:extLst>
                </p14:cNvPr>
                <p14:cNvContentPartPr/>
                <p14:nvPr/>
              </p14:nvContentPartPr>
              <p14:xfrm>
                <a:off x="8437000" y="4513267"/>
                <a:ext cx="119160" cy="18936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8DCF9216-42E6-3419-83D5-1ACF1EB7C625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8428000" y="4504627"/>
                  <a:ext cx="1368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1CCE845E-FB49-7C58-6FAB-90881D24A856}"/>
                    </a:ext>
                  </a:extLst>
                </p14:cNvPr>
                <p14:cNvContentPartPr/>
                <p14:nvPr/>
              </p14:nvContentPartPr>
              <p14:xfrm>
                <a:off x="7243600" y="4776427"/>
                <a:ext cx="1487880" cy="26064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1CCE845E-FB49-7C58-6FAB-90881D24A856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7234960" y="4767787"/>
                  <a:ext cx="15055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0E4A04F3-F169-E964-42AE-206EDFAC0AB0}"/>
                    </a:ext>
                  </a:extLst>
                </p14:cNvPr>
                <p14:cNvContentPartPr/>
                <p14:nvPr/>
              </p14:nvContentPartPr>
              <p14:xfrm>
                <a:off x="7335040" y="5185387"/>
                <a:ext cx="42840" cy="19836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0E4A04F3-F169-E964-42AE-206EDFAC0AB0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7326040" y="5176747"/>
                  <a:ext cx="604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DE42D11C-43F0-FCCF-4A05-8C8559285B57}"/>
                    </a:ext>
                  </a:extLst>
                </p14:cNvPr>
                <p14:cNvContentPartPr/>
                <p14:nvPr/>
              </p14:nvContentPartPr>
              <p14:xfrm>
                <a:off x="7465720" y="5146507"/>
                <a:ext cx="169560" cy="22680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DE42D11C-43F0-FCCF-4A05-8C8559285B57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7457080" y="5137507"/>
                  <a:ext cx="1872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A2DAA003-5489-D1D6-6D9C-2B00FAEACE16}"/>
                    </a:ext>
                  </a:extLst>
                </p14:cNvPr>
                <p14:cNvContentPartPr/>
                <p14:nvPr/>
              </p14:nvContentPartPr>
              <p14:xfrm>
                <a:off x="7669840" y="5096827"/>
                <a:ext cx="187560" cy="20268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A2DAA003-5489-D1D6-6D9C-2B00FAEACE16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7660840" y="5087827"/>
                  <a:ext cx="2052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DB227A2B-ABDC-FAEF-793A-87B5EAB7901F}"/>
                    </a:ext>
                  </a:extLst>
                </p14:cNvPr>
                <p14:cNvContentPartPr/>
                <p14:nvPr/>
              </p14:nvContentPartPr>
              <p14:xfrm>
                <a:off x="7891600" y="5047147"/>
                <a:ext cx="138600" cy="12528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DB227A2B-ABDC-FAEF-793A-87B5EAB7901F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7882960" y="5038507"/>
                  <a:ext cx="1562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2897CCDB-D17F-9F68-B1EE-A2748ED340A0}"/>
                    </a:ext>
                  </a:extLst>
                </p14:cNvPr>
                <p14:cNvContentPartPr/>
                <p14:nvPr/>
              </p14:nvContentPartPr>
              <p14:xfrm>
                <a:off x="7937320" y="5139667"/>
                <a:ext cx="149760" cy="16200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2897CCDB-D17F-9F68-B1EE-A2748ED340A0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7928680" y="5131027"/>
                  <a:ext cx="1674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EAED70C2-1E68-9C76-D159-0908FE56F4B6}"/>
                    </a:ext>
                  </a:extLst>
                </p14:cNvPr>
                <p14:cNvContentPartPr/>
                <p14:nvPr/>
              </p14:nvContentPartPr>
              <p14:xfrm>
                <a:off x="8193280" y="5203747"/>
                <a:ext cx="360" cy="2124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EAED70C2-1E68-9C76-D159-0908FE56F4B6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8184280" y="5194747"/>
                  <a:ext cx="180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2EFEB819-1CC8-AC00-ED25-A4D39470A1F8}"/>
                    </a:ext>
                  </a:extLst>
                </p14:cNvPr>
                <p14:cNvContentPartPr/>
                <p14:nvPr/>
              </p14:nvContentPartPr>
              <p14:xfrm>
                <a:off x="8244040" y="5000707"/>
                <a:ext cx="91440" cy="17532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2EFEB819-1CC8-AC00-ED25-A4D39470A1F8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8235040" y="4991707"/>
                  <a:ext cx="1090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AF530E50-D762-020D-2E41-7479E566A6AA}"/>
                    </a:ext>
                  </a:extLst>
                </p14:cNvPr>
                <p14:cNvContentPartPr/>
                <p14:nvPr/>
              </p14:nvContentPartPr>
              <p14:xfrm>
                <a:off x="8320360" y="4949947"/>
                <a:ext cx="42840" cy="26064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AF530E50-D762-020D-2E41-7479E566A6AA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8311360" y="4941307"/>
                  <a:ext cx="60480" cy="27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F70EBCFF-7ABD-E413-0577-3C159DA02125}"/>
              </a:ext>
            </a:extLst>
          </p:cNvPr>
          <p:cNvGrpSpPr/>
          <p:nvPr/>
        </p:nvGrpSpPr>
        <p:grpSpPr>
          <a:xfrm>
            <a:off x="8962600" y="4479067"/>
            <a:ext cx="983880" cy="372960"/>
            <a:chOff x="8962600" y="4479067"/>
            <a:chExt cx="983880" cy="37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EF176172-44A1-E6FE-5B2F-BAA1CCEA5169}"/>
                    </a:ext>
                  </a:extLst>
                </p14:cNvPr>
                <p14:cNvContentPartPr/>
                <p14:nvPr/>
              </p14:nvContentPartPr>
              <p14:xfrm>
                <a:off x="8962600" y="4748707"/>
                <a:ext cx="81000" cy="2520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EF176172-44A1-E6FE-5B2F-BAA1CCEA5169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8953600" y="4740067"/>
                  <a:ext cx="986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32A100F9-806B-359F-1530-16FFB276F4C0}"/>
                    </a:ext>
                  </a:extLst>
                </p14:cNvPr>
                <p14:cNvContentPartPr/>
                <p14:nvPr/>
              </p14:nvContentPartPr>
              <p14:xfrm>
                <a:off x="8977360" y="4816387"/>
                <a:ext cx="87120" cy="1764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32A100F9-806B-359F-1530-16FFB276F4C0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8968360" y="4807747"/>
                  <a:ext cx="1047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8B49F869-D8A5-F3E9-092C-8B01B7F702C0}"/>
                    </a:ext>
                  </a:extLst>
                </p14:cNvPr>
                <p14:cNvContentPartPr/>
                <p14:nvPr/>
              </p14:nvContentPartPr>
              <p14:xfrm>
                <a:off x="9199480" y="4528387"/>
                <a:ext cx="191520" cy="32364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8B49F869-D8A5-F3E9-092C-8B01B7F702C0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9190480" y="4519747"/>
                  <a:ext cx="20916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4EFDB400-3254-B7AA-38CF-989912F10094}"/>
                    </a:ext>
                  </a:extLst>
                </p14:cNvPr>
                <p14:cNvContentPartPr/>
                <p14:nvPr/>
              </p14:nvContentPartPr>
              <p14:xfrm>
                <a:off x="9457240" y="4704427"/>
                <a:ext cx="92520" cy="1026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4EFDB400-3254-B7AA-38CF-989912F10094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9448600" y="4695787"/>
                  <a:ext cx="1101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1F10F94E-C6CC-CF93-B8C9-9BB523B80906}"/>
                    </a:ext>
                  </a:extLst>
                </p14:cNvPr>
                <p14:cNvContentPartPr/>
                <p14:nvPr/>
              </p14:nvContentPartPr>
              <p14:xfrm>
                <a:off x="9600160" y="4527667"/>
                <a:ext cx="45000" cy="22716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1F10F94E-C6CC-CF93-B8C9-9BB523B80906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9591520" y="4518667"/>
                  <a:ext cx="626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17587C57-7B58-693A-B5DA-8F3647233265}"/>
                    </a:ext>
                  </a:extLst>
                </p14:cNvPr>
                <p14:cNvContentPartPr/>
                <p14:nvPr/>
              </p14:nvContentPartPr>
              <p14:xfrm>
                <a:off x="9702760" y="4479067"/>
                <a:ext cx="118080" cy="28764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17587C57-7B58-693A-B5DA-8F3647233265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9694120" y="4470067"/>
                  <a:ext cx="1357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2E049099-FA41-14B6-5972-9B6EC3081F76}"/>
                    </a:ext>
                  </a:extLst>
                </p14:cNvPr>
                <p14:cNvContentPartPr/>
                <p14:nvPr/>
              </p14:nvContentPartPr>
              <p14:xfrm>
                <a:off x="9708520" y="4609747"/>
                <a:ext cx="100080" cy="5004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2E049099-FA41-14B6-5972-9B6EC3081F76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9699520" y="4600747"/>
                  <a:ext cx="1177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AEA6C097-4D9A-08F3-F606-13A0349B48CD}"/>
                    </a:ext>
                  </a:extLst>
                </p14:cNvPr>
                <p14:cNvContentPartPr/>
                <p14:nvPr/>
              </p14:nvContentPartPr>
              <p14:xfrm>
                <a:off x="9833800" y="4601827"/>
                <a:ext cx="112680" cy="10620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AEA6C097-4D9A-08F3-F606-13A0349B48CD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9825160" y="4593187"/>
                  <a:ext cx="130320" cy="123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18758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89EA-F182-6DA3-850D-13508A2F3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7E64B0-2D9B-E068-9D2B-DF801BA53784}"/>
              </a:ext>
            </a:extLst>
          </p:cNvPr>
          <p:cNvGrpSpPr/>
          <p:nvPr/>
        </p:nvGrpSpPr>
        <p:grpSpPr>
          <a:xfrm>
            <a:off x="896800" y="2215387"/>
            <a:ext cx="1015200" cy="694440"/>
            <a:chOff x="896800" y="2215387"/>
            <a:chExt cx="1015200" cy="69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8BA097B-94CF-2600-1CE5-FD82ABBBF250}"/>
                    </a:ext>
                  </a:extLst>
                </p14:cNvPr>
                <p14:cNvContentPartPr/>
                <p14:nvPr/>
              </p14:nvContentPartPr>
              <p14:xfrm>
                <a:off x="896800" y="2215387"/>
                <a:ext cx="248040" cy="69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8BA097B-94CF-2600-1CE5-FD82ABBBF25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7800" y="2206387"/>
                  <a:ext cx="265680" cy="71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F1A145D-B317-E41F-88E8-9B3FCA32D3D7}"/>
                    </a:ext>
                  </a:extLst>
                </p14:cNvPr>
                <p14:cNvContentPartPr/>
                <p14:nvPr/>
              </p14:nvContentPartPr>
              <p14:xfrm>
                <a:off x="911560" y="2573587"/>
                <a:ext cx="225000" cy="120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F1A145D-B317-E41F-88E8-9B3FCA32D3D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2920" y="2564947"/>
                  <a:ext cx="2426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360C33A-787E-D8A7-8844-3A08B55E41EB}"/>
                    </a:ext>
                  </a:extLst>
                </p14:cNvPr>
                <p14:cNvContentPartPr/>
                <p14:nvPr/>
              </p14:nvContentPartPr>
              <p14:xfrm>
                <a:off x="1173280" y="2535427"/>
                <a:ext cx="149760" cy="221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360C33A-787E-D8A7-8844-3A08B55E41E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64640" y="2526787"/>
                  <a:ext cx="1674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EE158CE-AD54-3500-F1B0-1B2627D8B22D}"/>
                    </a:ext>
                  </a:extLst>
                </p14:cNvPr>
                <p14:cNvContentPartPr/>
                <p14:nvPr/>
              </p14:nvContentPartPr>
              <p14:xfrm>
                <a:off x="1339600" y="2276227"/>
                <a:ext cx="191160" cy="437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EE158CE-AD54-3500-F1B0-1B2627D8B22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30960" y="2267227"/>
                  <a:ext cx="20880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2E18B65-EFD6-6225-A2C0-EFCBA231C4B2}"/>
                    </a:ext>
                  </a:extLst>
                </p14:cNvPr>
                <p14:cNvContentPartPr/>
                <p14:nvPr/>
              </p14:nvContentPartPr>
              <p14:xfrm>
                <a:off x="1365160" y="2509867"/>
                <a:ext cx="74520" cy="64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2E18B65-EFD6-6225-A2C0-EFCBA231C4B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56160" y="2500867"/>
                  <a:ext cx="921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F2D8A33-95C4-CD7A-B95F-4599CC729DA5}"/>
                    </a:ext>
                  </a:extLst>
                </p14:cNvPr>
                <p14:cNvContentPartPr/>
                <p14:nvPr/>
              </p14:nvContentPartPr>
              <p14:xfrm>
                <a:off x="1511320" y="2457667"/>
                <a:ext cx="129600" cy="178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F2D8A33-95C4-CD7A-B95F-4599CC729DA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02680" y="2448667"/>
                  <a:ext cx="1472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97E7DA0-B6D0-51D3-0125-DAD2812835A0}"/>
                    </a:ext>
                  </a:extLst>
                </p14:cNvPr>
                <p14:cNvContentPartPr/>
                <p14:nvPr/>
              </p14:nvContentPartPr>
              <p14:xfrm>
                <a:off x="1703560" y="2513467"/>
                <a:ext cx="111240" cy="156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97E7DA0-B6D0-51D3-0125-DAD2812835A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94920" y="2504827"/>
                  <a:ext cx="1288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63AFCB5-52FE-889C-190C-5FD0EB682210}"/>
                    </a:ext>
                  </a:extLst>
                </p14:cNvPr>
                <p14:cNvContentPartPr/>
                <p14:nvPr/>
              </p14:nvContentPartPr>
              <p14:xfrm>
                <a:off x="1841800" y="2223667"/>
                <a:ext cx="70200" cy="410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63AFCB5-52FE-889C-190C-5FD0EB68221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33160" y="2215027"/>
                  <a:ext cx="87840" cy="42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EA7C23-F9E0-E474-DF30-B572533BE47C}"/>
              </a:ext>
            </a:extLst>
          </p:cNvPr>
          <p:cNvGrpSpPr/>
          <p:nvPr/>
        </p:nvGrpSpPr>
        <p:grpSpPr>
          <a:xfrm>
            <a:off x="2560360" y="2137267"/>
            <a:ext cx="774000" cy="510480"/>
            <a:chOff x="2560360" y="2137267"/>
            <a:chExt cx="774000" cy="51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14F9A41-75C4-698D-6E89-59CDEB1C5A1C}"/>
                    </a:ext>
                  </a:extLst>
                </p14:cNvPr>
                <p14:cNvContentPartPr/>
                <p14:nvPr/>
              </p14:nvContentPartPr>
              <p14:xfrm>
                <a:off x="2560360" y="2137267"/>
                <a:ext cx="212400" cy="510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14F9A41-75C4-698D-6E89-59CDEB1C5A1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51720" y="2128267"/>
                  <a:ext cx="23004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880DF99-9694-1389-64BB-D85606F5D373}"/>
                    </a:ext>
                  </a:extLst>
                </p14:cNvPr>
                <p14:cNvContentPartPr/>
                <p14:nvPr/>
              </p14:nvContentPartPr>
              <p14:xfrm>
                <a:off x="2602840" y="2470627"/>
                <a:ext cx="199440" cy="77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880DF99-9694-1389-64BB-D85606F5D37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93840" y="2461987"/>
                  <a:ext cx="2170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4E40B85-EE2E-3309-CCBF-ED7F2531B4CA}"/>
                    </a:ext>
                  </a:extLst>
                </p14:cNvPr>
                <p14:cNvContentPartPr/>
                <p14:nvPr/>
              </p14:nvContentPartPr>
              <p14:xfrm>
                <a:off x="2857000" y="2320147"/>
                <a:ext cx="76320" cy="230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4E40B85-EE2E-3309-CCBF-ED7F2531B4C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48360" y="2311147"/>
                  <a:ext cx="939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DBA531A-0513-4C2C-D5AC-0D9C2D41BA66}"/>
                    </a:ext>
                  </a:extLst>
                </p14:cNvPr>
                <p14:cNvContentPartPr/>
                <p14:nvPr/>
              </p14:nvContentPartPr>
              <p14:xfrm>
                <a:off x="2844760" y="2226907"/>
                <a:ext cx="201960" cy="397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DBA531A-0513-4C2C-D5AC-0D9C2D41BA6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35760" y="2217907"/>
                  <a:ext cx="21960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CE1D657-1E7B-0E96-080F-4C87A794404C}"/>
                    </a:ext>
                  </a:extLst>
                </p14:cNvPr>
                <p14:cNvContentPartPr/>
                <p14:nvPr/>
              </p14:nvContentPartPr>
              <p14:xfrm>
                <a:off x="3141040" y="2193067"/>
                <a:ext cx="193320" cy="329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CE1D657-1E7B-0E96-080F-4C87A794404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32040" y="2184427"/>
                  <a:ext cx="210960" cy="34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8659951-0E70-1709-4F90-3D2C6E48BB86}"/>
              </a:ext>
            </a:extLst>
          </p:cNvPr>
          <p:cNvGrpSpPr/>
          <p:nvPr/>
        </p:nvGrpSpPr>
        <p:grpSpPr>
          <a:xfrm>
            <a:off x="1270120" y="2995507"/>
            <a:ext cx="1667880" cy="373680"/>
            <a:chOff x="1270120" y="2995507"/>
            <a:chExt cx="1667880" cy="37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601CE6E-82BF-0062-2D44-0C9DDEA7E97D}"/>
                    </a:ext>
                  </a:extLst>
                </p14:cNvPr>
                <p14:cNvContentPartPr/>
                <p14:nvPr/>
              </p14:nvContentPartPr>
              <p14:xfrm>
                <a:off x="1270120" y="2998027"/>
                <a:ext cx="188640" cy="3711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601CE6E-82BF-0062-2D44-0C9DDEA7E97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61480" y="2989027"/>
                  <a:ext cx="20628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5F2ADCC-8B66-D208-BE8A-337DAF59F3BA}"/>
                    </a:ext>
                  </a:extLst>
                </p14:cNvPr>
                <p14:cNvContentPartPr/>
                <p14:nvPr/>
              </p14:nvContentPartPr>
              <p14:xfrm>
                <a:off x="1471000" y="3096307"/>
                <a:ext cx="110520" cy="180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5F2ADCC-8B66-D208-BE8A-337DAF59F3B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62360" y="3087307"/>
                  <a:ext cx="1281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7336616-02AE-7C72-A3AD-4A7C83E0F08A}"/>
                    </a:ext>
                  </a:extLst>
                </p14:cNvPr>
                <p14:cNvContentPartPr/>
                <p14:nvPr/>
              </p14:nvContentPartPr>
              <p14:xfrm>
                <a:off x="1638400" y="3065347"/>
                <a:ext cx="222840" cy="138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7336616-02AE-7C72-A3AD-4A7C83E0F08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629760" y="3056347"/>
                  <a:ext cx="2404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AE02B06-2729-7808-56F3-23F92D9FFD2C}"/>
                    </a:ext>
                  </a:extLst>
                </p14:cNvPr>
                <p14:cNvContentPartPr/>
                <p14:nvPr/>
              </p14:nvContentPartPr>
              <p14:xfrm>
                <a:off x="1916320" y="3063907"/>
                <a:ext cx="125280" cy="135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AE02B06-2729-7808-56F3-23F92D9FFD2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907320" y="3055267"/>
                  <a:ext cx="1429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D3D869E-E44C-66F0-9757-A21B277F8564}"/>
                    </a:ext>
                  </a:extLst>
                </p14:cNvPr>
                <p14:cNvContentPartPr/>
                <p14:nvPr/>
              </p14:nvContentPartPr>
              <p14:xfrm>
                <a:off x="2092000" y="3049147"/>
                <a:ext cx="87120" cy="146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D3D869E-E44C-66F0-9757-A21B277F856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83360" y="3040147"/>
                  <a:ext cx="1047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A03ACFF-8474-660E-3FB2-70AD111D3AE1}"/>
                    </a:ext>
                  </a:extLst>
                </p14:cNvPr>
                <p14:cNvContentPartPr/>
                <p14:nvPr/>
              </p14:nvContentPartPr>
              <p14:xfrm>
                <a:off x="2204320" y="3042667"/>
                <a:ext cx="146520" cy="126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A03ACFF-8474-660E-3FB2-70AD111D3AE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195680" y="3034027"/>
                  <a:ext cx="1641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9285D53-7ED7-9A77-D9A2-FF72B26AB0EA}"/>
                    </a:ext>
                  </a:extLst>
                </p14:cNvPr>
                <p14:cNvContentPartPr/>
                <p14:nvPr/>
              </p14:nvContentPartPr>
              <p14:xfrm>
                <a:off x="2397280" y="3034387"/>
                <a:ext cx="66240" cy="157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9285D53-7ED7-9A77-D9A2-FF72B26AB0E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88280" y="3025387"/>
                  <a:ext cx="838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2A4F99C-0AD9-EBD5-5FB7-FF0235A746AF}"/>
                    </a:ext>
                  </a:extLst>
                </p14:cNvPr>
                <p14:cNvContentPartPr/>
                <p14:nvPr/>
              </p14:nvContentPartPr>
              <p14:xfrm>
                <a:off x="2534800" y="3015307"/>
                <a:ext cx="34200" cy="139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2A4F99C-0AD9-EBD5-5FB7-FF0235A746A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26160" y="3006307"/>
                  <a:ext cx="518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4B9ED45-C57F-4FBD-A0AF-261D09BA5C6C}"/>
                    </a:ext>
                  </a:extLst>
                </p14:cNvPr>
                <p14:cNvContentPartPr/>
                <p14:nvPr/>
              </p14:nvContentPartPr>
              <p14:xfrm>
                <a:off x="2646400" y="3018187"/>
                <a:ext cx="96480" cy="136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4B9ED45-C57F-4FBD-A0AF-261D09BA5C6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37760" y="3009187"/>
                  <a:ext cx="1141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FF267B2-8EAE-7754-85B1-5DFB69BEA0B9}"/>
                    </a:ext>
                  </a:extLst>
                </p14:cNvPr>
                <p14:cNvContentPartPr/>
                <p14:nvPr/>
              </p14:nvContentPartPr>
              <p14:xfrm>
                <a:off x="2780680" y="2995507"/>
                <a:ext cx="157320" cy="140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FF267B2-8EAE-7754-85B1-5DFB69BEA0B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72040" y="2986507"/>
                  <a:ext cx="174960" cy="15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237C624-1A9F-5855-16F0-415502F8C28A}"/>
                  </a:ext>
                </a:extLst>
              </p14:cNvPr>
              <p14:cNvContentPartPr/>
              <p14:nvPr/>
            </p14:nvContentPartPr>
            <p14:xfrm>
              <a:off x="1837840" y="4133827"/>
              <a:ext cx="45000" cy="3520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237C624-1A9F-5855-16F0-415502F8C28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828840" y="4124827"/>
                <a:ext cx="62640" cy="36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D437637A-2071-54CA-6BC5-AF77C16CC2A2}"/>
              </a:ext>
            </a:extLst>
          </p:cNvPr>
          <p:cNvGrpSpPr/>
          <p:nvPr/>
        </p:nvGrpSpPr>
        <p:grpSpPr>
          <a:xfrm>
            <a:off x="1612840" y="3878227"/>
            <a:ext cx="2012760" cy="1109880"/>
            <a:chOff x="1612840" y="3878227"/>
            <a:chExt cx="2012760" cy="11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3289448-8F57-41CA-A65A-8195E169586F}"/>
                    </a:ext>
                  </a:extLst>
                </p14:cNvPr>
                <p14:cNvContentPartPr/>
                <p14:nvPr/>
              </p14:nvContentPartPr>
              <p14:xfrm>
                <a:off x="1905520" y="4471147"/>
                <a:ext cx="81000" cy="103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3289448-8F57-41CA-A65A-8195E169586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896880" y="4462507"/>
                  <a:ext cx="986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1B2C325-A19A-6398-4531-EC81228D563F}"/>
                    </a:ext>
                  </a:extLst>
                </p14:cNvPr>
                <p14:cNvContentPartPr/>
                <p14:nvPr/>
              </p14:nvContentPartPr>
              <p14:xfrm>
                <a:off x="2068600" y="4165507"/>
                <a:ext cx="23400" cy="113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1B2C325-A19A-6398-4531-EC81228D563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59960" y="4156507"/>
                  <a:ext cx="410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B4BFF0A-D498-58E6-3500-A8B4972E3006}"/>
                    </a:ext>
                  </a:extLst>
                </p14:cNvPr>
                <p14:cNvContentPartPr/>
                <p14:nvPr/>
              </p14:nvContentPartPr>
              <p14:xfrm>
                <a:off x="2064640" y="4071187"/>
                <a:ext cx="148680" cy="71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B4BFF0A-D498-58E6-3500-A8B4972E300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55640" y="4062547"/>
                  <a:ext cx="1663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FBDA809-AB22-A9C1-3BB2-5D3A201302F8}"/>
                    </a:ext>
                  </a:extLst>
                </p14:cNvPr>
                <p14:cNvContentPartPr/>
                <p14:nvPr/>
              </p14:nvContentPartPr>
              <p14:xfrm>
                <a:off x="2115400" y="4228147"/>
                <a:ext cx="138600" cy="144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FBDA809-AB22-A9C1-3BB2-5D3A201302F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106400" y="4219507"/>
                  <a:ext cx="1562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85D1507-08F3-E4A9-FD8A-684C305FF515}"/>
                    </a:ext>
                  </a:extLst>
                </p14:cNvPr>
                <p14:cNvContentPartPr/>
                <p14:nvPr/>
              </p14:nvContentPartPr>
              <p14:xfrm>
                <a:off x="2303680" y="4056787"/>
                <a:ext cx="66240" cy="269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85D1507-08F3-E4A9-FD8A-684C305FF51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94680" y="4047787"/>
                  <a:ext cx="838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B1D190E-A69A-BFB2-B8B5-413B2B80B7A3}"/>
                    </a:ext>
                  </a:extLst>
                </p14:cNvPr>
                <p14:cNvContentPartPr/>
                <p14:nvPr/>
              </p14:nvContentPartPr>
              <p14:xfrm>
                <a:off x="2416360" y="4018267"/>
                <a:ext cx="144360" cy="311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B1D190E-A69A-BFB2-B8B5-413B2B80B7A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407360" y="4009627"/>
                  <a:ext cx="16200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6150ACC-E9BF-12F1-FD1E-4592830861AD}"/>
                    </a:ext>
                  </a:extLst>
                </p14:cNvPr>
                <p14:cNvContentPartPr/>
                <p14:nvPr/>
              </p14:nvContentPartPr>
              <p14:xfrm>
                <a:off x="2649280" y="4263427"/>
                <a:ext cx="17280" cy="16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6150ACC-E9BF-12F1-FD1E-4592830861A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640640" y="4254787"/>
                  <a:ext cx="349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1208392-AAAC-69D8-D642-DCD0C89C5290}"/>
                    </a:ext>
                  </a:extLst>
                </p14:cNvPr>
                <p14:cNvContentPartPr/>
                <p14:nvPr/>
              </p14:nvContentPartPr>
              <p14:xfrm>
                <a:off x="2753320" y="3924667"/>
                <a:ext cx="159840" cy="316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1208392-AAAC-69D8-D642-DCD0C89C529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744320" y="3916027"/>
                  <a:ext cx="17748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69375B3-C597-960E-432D-7BF46675917F}"/>
                    </a:ext>
                  </a:extLst>
                </p14:cNvPr>
                <p14:cNvContentPartPr/>
                <p14:nvPr/>
              </p14:nvContentPartPr>
              <p14:xfrm>
                <a:off x="3011800" y="3878227"/>
                <a:ext cx="194760" cy="333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69375B3-C597-960E-432D-7BF46675917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02800" y="3869227"/>
                  <a:ext cx="21240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59610EA-2F4B-4F9E-D36A-56F8259C9916}"/>
                    </a:ext>
                  </a:extLst>
                </p14:cNvPr>
                <p14:cNvContentPartPr/>
                <p14:nvPr/>
              </p14:nvContentPartPr>
              <p14:xfrm>
                <a:off x="3236440" y="4129147"/>
                <a:ext cx="19440" cy="66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59610EA-2F4B-4F9E-D36A-56F8259C991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227440" y="4120147"/>
                  <a:ext cx="370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14A199B-0C97-4559-4742-F5534C63ADC5}"/>
                    </a:ext>
                  </a:extLst>
                </p14:cNvPr>
                <p14:cNvContentPartPr/>
                <p14:nvPr/>
              </p14:nvContentPartPr>
              <p14:xfrm>
                <a:off x="3242920" y="4004227"/>
                <a:ext cx="2520" cy="29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14A199B-0C97-4559-4742-F5534C63ADC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33920" y="3995227"/>
                  <a:ext cx="201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FE852D0-4895-6655-271D-2D29AF0F0A68}"/>
                    </a:ext>
                  </a:extLst>
                </p14:cNvPr>
                <p14:cNvContentPartPr/>
                <p14:nvPr/>
              </p14:nvContentPartPr>
              <p14:xfrm>
                <a:off x="3287200" y="3901987"/>
                <a:ext cx="133920" cy="294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FE852D0-4895-6655-271D-2D29AF0F0A6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278560" y="3893347"/>
                  <a:ext cx="15156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A0DA23E-F21B-377C-514C-09E905C0C198}"/>
                    </a:ext>
                  </a:extLst>
                </p14:cNvPr>
                <p14:cNvContentPartPr/>
                <p14:nvPr/>
              </p14:nvContentPartPr>
              <p14:xfrm>
                <a:off x="3317080" y="4009987"/>
                <a:ext cx="204120" cy="186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A0DA23E-F21B-377C-514C-09E905C0C19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308080" y="4001347"/>
                  <a:ext cx="2217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19408C3-F771-DA9E-B167-12C993DD4FFD}"/>
                    </a:ext>
                  </a:extLst>
                </p14:cNvPr>
                <p14:cNvContentPartPr/>
                <p14:nvPr/>
              </p14:nvContentPartPr>
              <p14:xfrm>
                <a:off x="1612840" y="4272787"/>
                <a:ext cx="2012760" cy="443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19408C3-F771-DA9E-B167-12C993DD4FF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604200" y="4264147"/>
                  <a:ext cx="203040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F2C1E24-3B1C-8BE3-551C-AF4BC0131D9A}"/>
                    </a:ext>
                  </a:extLst>
                </p14:cNvPr>
                <p14:cNvContentPartPr/>
                <p14:nvPr/>
              </p14:nvContentPartPr>
              <p14:xfrm>
                <a:off x="2240320" y="4710187"/>
                <a:ext cx="182520" cy="273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F2C1E24-3B1C-8BE3-551C-AF4BC0131D9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231680" y="4701187"/>
                  <a:ext cx="2001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5A1A563-7FA0-2662-C13F-214D5803636D}"/>
                    </a:ext>
                  </a:extLst>
                </p14:cNvPr>
                <p14:cNvContentPartPr/>
                <p14:nvPr/>
              </p14:nvContentPartPr>
              <p14:xfrm>
                <a:off x="2489440" y="4816747"/>
                <a:ext cx="109080" cy="171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5A1A563-7FA0-2662-C13F-214D5803636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480440" y="4807747"/>
                  <a:ext cx="1267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850A1FA-20A5-F375-77E3-D8DF918ECC17}"/>
                    </a:ext>
                  </a:extLst>
                </p14:cNvPr>
                <p14:cNvContentPartPr/>
                <p14:nvPr/>
              </p14:nvContentPartPr>
              <p14:xfrm>
                <a:off x="2666200" y="4639987"/>
                <a:ext cx="70560" cy="220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850A1FA-20A5-F375-77E3-D8DF918ECC1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657560" y="4631347"/>
                  <a:ext cx="882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DAA7503-6491-CFAF-3523-2E91D7126074}"/>
                    </a:ext>
                  </a:extLst>
                </p14:cNvPr>
                <p14:cNvContentPartPr/>
                <p14:nvPr/>
              </p14:nvContentPartPr>
              <p14:xfrm>
                <a:off x="2755480" y="4587787"/>
                <a:ext cx="153000" cy="306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DAA7503-6491-CFAF-3523-2E91D712607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746480" y="4578787"/>
                  <a:ext cx="17064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832A592-B59A-65E9-99FB-EFEA313B569D}"/>
                    </a:ext>
                  </a:extLst>
                </p14:cNvPr>
                <p14:cNvContentPartPr/>
                <p14:nvPr/>
              </p14:nvContentPartPr>
              <p14:xfrm>
                <a:off x="2799760" y="4720267"/>
                <a:ext cx="87120" cy="59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832A592-B59A-65E9-99FB-EFEA313B569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791120" y="4711267"/>
                  <a:ext cx="10476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C41A1D8-0DB1-9F41-AC2D-34E5060042F5}"/>
              </a:ext>
            </a:extLst>
          </p:cNvPr>
          <p:cNvGrpSpPr/>
          <p:nvPr/>
        </p:nvGrpSpPr>
        <p:grpSpPr>
          <a:xfrm>
            <a:off x="4226080" y="3895147"/>
            <a:ext cx="1070280" cy="324000"/>
            <a:chOff x="4226080" y="3895147"/>
            <a:chExt cx="1070280" cy="32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EA2A6BF-EC47-BF56-BFE2-9F756DF697F4}"/>
                    </a:ext>
                  </a:extLst>
                </p14:cNvPr>
                <p14:cNvContentPartPr/>
                <p14:nvPr/>
              </p14:nvContentPartPr>
              <p14:xfrm>
                <a:off x="4226080" y="3946987"/>
                <a:ext cx="252720" cy="2721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EA2A6BF-EC47-BF56-BFE2-9F756DF697F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217440" y="3937987"/>
                  <a:ext cx="2703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B649AE6-73E4-9856-D360-84FCF8EB4498}"/>
                    </a:ext>
                  </a:extLst>
                </p14:cNvPr>
                <p14:cNvContentPartPr/>
                <p14:nvPr/>
              </p14:nvContentPartPr>
              <p14:xfrm>
                <a:off x="4539640" y="3974347"/>
                <a:ext cx="125280" cy="214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B649AE6-73E4-9856-D360-84FCF8EB449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531000" y="3965347"/>
                  <a:ext cx="1429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93E83BA-3C72-3D3E-D135-E9313ABDFCA1}"/>
                    </a:ext>
                  </a:extLst>
                </p14:cNvPr>
                <p14:cNvContentPartPr/>
                <p14:nvPr/>
              </p14:nvContentPartPr>
              <p14:xfrm>
                <a:off x="4707760" y="3991627"/>
                <a:ext cx="122760" cy="1483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93E83BA-3C72-3D3E-D135-E9313ABDFCA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699120" y="3982987"/>
                  <a:ext cx="1404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798D47A-8B79-CBF6-9920-90542FAA381E}"/>
                    </a:ext>
                  </a:extLst>
                </p14:cNvPr>
                <p14:cNvContentPartPr/>
                <p14:nvPr/>
              </p14:nvContentPartPr>
              <p14:xfrm>
                <a:off x="4814680" y="3982267"/>
                <a:ext cx="121680" cy="114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798D47A-8B79-CBF6-9920-90542FAA381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805680" y="3973267"/>
                  <a:ext cx="1393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7CAB6E2-EC82-C431-437A-DCFD5E30C839}"/>
                    </a:ext>
                  </a:extLst>
                </p14:cNvPr>
                <p14:cNvContentPartPr/>
                <p14:nvPr/>
              </p14:nvContentPartPr>
              <p14:xfrm>
                <a:off x="4972000" y="3915667"/>
                <a:ext cx="87480" cy="132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7CAB6E2-EC82-C431-437A-DCFD5E30C83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963360" y="3906667"/>
                  <a:ext cx="1051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8CFB646-66AF-715A-4A82-EFE2D981E1CB}"/>
                    </a:ext>
                  </a:extLst>
                </p14:cNvPr>
                <p14:cNvContentPartPr/>
                <p14:nvPr/>
              </p14:nvContentPartPr>
              <p14:xfrm>
                <a:off x="5092960" y="3911707"/>
                <a:ext cx="68400" cy="128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8CFB646-66AF-715A-4A82-EFE2D981E1C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083960" y="3902707"/>
                  <a:ext cx="860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1E67BDE-94D6-E891-ECEC-18B8552D7B2A}"/>
                    </a:ext>
                  </a:extLst>
                </p14:cNvPr>
                <p14:cNvContentPartPr/>
                <p14:nvPr/>
              </p14:nvContentPartPr>
              <p14:xfrm>
                <a:off x="5207080" y="3895147"/>
                <a:ext cx="89280" cy="149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1E67BDE-94D6-E891-ECEC-18B8552D7B2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198440" y="3886147"/>
                  <a:ext cx="10692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D3D698E-A08E-BDCD-199F-BB15CB847A45}"/>
              </a:ext>
            </a:extLst>
          </p:cNvPr>
          <p:cNvGrpSpPr/>
          <p:nvPr/>
        </p:nvGrpSpPr>
        <p:grpSpPr>
          <a:xfrm>
            <a:off x="5666080" y="3102787"/>
            <a:ext cx="1891440" cy="1109160"/>
            <a:chOff x="5666080" y="3102787"/>
            <a:chExt cx="1891440" cy="110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73501AB-615F-26BC-4C83-DB080A7C8028}"/>
                    </a:ext>
                  </a:extLst>
                </p14:cNvPr>
                <p14:cNvContentPartPr/>
                <p14:nvPr/>
              </p14:nvContentPartPr>
              <p14:xfrm>
                <a:off x="5666080" y="3420307"/>
                <a:ext cx="295920" cy="339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73501AB-615F-26BC-4C83-DB080A7C802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657080" y="3411307"/>
                  <a:ext cx="31356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5E16158-8269-BEAA-BBCC-9ACD40A0849D}"/>
                    </a:ext>
                  </a:extLst>
                </p14:cNvPr>
                <p14:cNvContentPartPr/>
                <p14:nvPr/>
              </p14:nvContentPartPr>
              <p14:xfrm>
                <a:off x="5982880" y="3365227"/>
                <a:ext cx="34200" cy="163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5E16158-8269-BEAA-BBCC-9ACD40A0849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973880" y="3356227"/>
                  <a:ext cx="518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F5EC1F3-2245-B2EE-D6A3-9B950EE9DF97}"/>
                    </a:ext>
                  </a:extLst>
                </p14:cNvPr>
                <p14:cNvContentPartPr/>
                <p14:nvPr/>
              </p14:nvContentPartPr>
              <p14:xfrm>
                <a:off x="5985040" y="3313387"/>
                <a:ext cx="172440" cy="95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F5EC1F3-2245-B2EE-D6A3-9B950EE9DF9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976040" y="3304747"/>
                  <a:ext cx="1900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6A19576-4B21-4FC1-50ED-1391355CA8FA}"/>
                    </a:ext>
                  </a:extLst>
                </p14:cNvPr>
                <p14:cNvContentPartPr/>
                <p14:nvPr/>
              </p14:nvContentPartPr>
              <p14:xfrm>
                <a:off x="6016720" y="3451267"/>
                <a:ext cx="195480" cy="1659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6A19576-4B21-4FC1-50ED-1391355CA8F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008080" y="3442627"/>
                  <a:ext cx="2131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09987F9-2636-E009-8E57-E6705D9149ED}"/>
                    </a:ext>
                  </a:extLst>
                </p14:cNvPr>
                <p14:cNvContentPartPr/>
                <p14:nvPr/>
              </p14:nvContentPartPr>
              <p14:xfrm>
                <a:off x="6275200" y="3387907"/>
                <a:ext cx="28080" cy="107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09987F9-2636-E009-8E57-E6705D9149E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266560" y="3379267"/>
                  <a:ext cx="457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07F4C8B-462E-F2BB-CB05-C1DC4A2F3A69}"/>
                    </a:ext>
                  </a:extLst>
                </p14:cNvPr>
                <p14:cNvContentPartPr/>
                <p14:nvPr/>
              </p14:nvContentPartPr>
              <p14:xfrm>
                <a:off x="6266920" y="3283147"/>
                <a:ext cx="138240" cy="84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07F4C8B-462E-F2BB-CB05-C1DC4A2F3A6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257920" y="3274147"/>
                  <a:ext cx="1558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E6FA0DD-F1C4-069C-F740-E0724973B5CC}"/>
                    </a:ext>
                  </a:extLst>
                </p14:cNvPr>
                <p14:cNvContentPartPr/>
                <p14:nvPr/>
              </p14:nvContentPartPr>
              <p14:xfrm>
                <a:off x="6305440" y="3442987"/>
                <a:ext cx="169920" cy="1314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E6FA0DD-F1C4-069C-F740-E0724973B5C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296800" y="3434347"/>
                  <a:ext cx="1875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5D8F6D2-609B-EC76-BBD8-DC707EAA9D19}"/>
                    </a:ext>
                  </a:extLst>
                </p14:cNvPr>
                <p14:cNvContentPartPr/>
                <p14:nvPr/>
              </p14:nvContentPartPr>
              <p14:xfrm>
                <a:off x="6511720" y="3203227"/>
                <a:ext cx="134280" cy="3207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5D8F6D2-609B-EC76-BBD8-DC707EAA9D1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503080" y="3194227"/>
                  <a:ext cx="1519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2ACAA26-DE7C-FBCC-B3B2-6DA714E056EA}"/>
                    </a:ext>
                  </a:extLst>
                </p14:cNvPr>
                <p14:cNvContentPartPr/>
                <p14:nvPr/>
              </p14:nvContentPartPr>
              <p14:xfrm>
                <a:off x="6722320" y="3161107"/>
                <a:ext cx="221760" cy="323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2ACAA26-DE7C-FBCC-B3B2-6DA714E056E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13680" y="3152107"/>
                  <a:ext cx="23940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361CC77-474F-7521-AFDA-11867DF4017D}"/>
                    </a:ext>
                  </a:extLst>
                </p14:cNvPr>
                <p14:cNvContentPartPr/>
                <p14:nvPr/>
              </p14:nvContentPartPr>
              <p14:xfrm>
                <a:off x="7008520" y="3325987"/>
                <a:ext cx="12960" cy="698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361CC77-474F-7521-AFDA-11867DF4017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999880" y="3317347"/>
                  <a:ext cx="306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B9DE1BB-48D7-C8D5-540D-C7D4DF61F785}"/>
                    </a:ext>
                  </a:extLst>
                </p14:cNvPr>
                <p14:cNvContentPartPr/>
                <p14:nvPr/>
              </p14:nvContentPartPr>
              <p14:xfrm>
                <a:off x="6982960" y="3213667"/>
                <a:ext cx="12960" cy="39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B9DE1BB-48D7-C8D5-540D-C7D4DF61F78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974320" y="3204667"/>
                  <a:ext cx="306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3F15F35-75BF-796E-8605-822B3472D3FE}"/>
                    </a:ext>
                  </a:extLst>
                </p14:cNvPr>
                <p14:cNvContentPartPr/>
                <p14:nvPr/>
              </p14:nvContentPartPr>
              <p14:xfrm>
                <a:off x="7051000" y="3102787"/>
                <a:ext cx="133920" cy="2779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3F15F35-75BF-796E-8605-822B3472D3F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042000" y="3094147"/>
                  <a:ext cx="1515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CBD69C3-F229-C939-3744-CD8BC45EF5A7}"/>
                    </a:ext>
                  </a:extLst>
                </p14:cNvPr>
                <p14:cNvContentPartPr/>
                <p14:nvPr/>
              </p14:nvContentPartPr>
              <p14:xfrm>
                <a:off x="7087720" y="3181627"/>
                <a:ext cx="199080" cy="193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CBD69C3-F229-C939-3744-CD8BC45EF5A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078720" y="3172627"/>
                  <a:ext cx="2167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B7D305D-9C41-0AA4-B298-20CB2D2947E4}"/>
                    </a:ext>
                  </a:extLst>
                </p14:cNvPr>
                <p14:cNvContentPartPr/>
                <p14:nvPr/>
              </p14:nvContentPartPr>
              <p14:xfrm>
                <a:off x="5686240" y="3364147"/>
                <a:ext cx="1871280" cy="553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B7D305D-9C41-0AA4-B298-20CB2D2947E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677240" y="3355507"/>
                  <a:ext cx="188892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B54A64A-E1A4-2F3E-E478-8C6219DC5398}"/>
                    </a:ext>
                  </a:extLst>
                </p14:cNvPr>
                <p14:cNvContentPartPr/>
                <p14:nvPr/>
              </p14:nvContentPartPr>
              <p14:xfrm>
                <a:off x="5962360" y="3949867"/>
                <a:ext cx="36000" cy="2620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B54A64A-E1A4-2F3E-E478-8C6219DC539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953720" y="3940867"/>
                  <a:ext cx="536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8FCCF66-BCEC-106F-7138-EF1FE6B2CCA4}"/>
                    </a:ext>
                  </a:extLst>
                </p14:cNvPr>
                <p14:cNvContentPartPr/>
                <p14:nvPr/>
              </p14:nvContentPartPr>
              <p14:xfrm>
                <a:off x="6080440" y="4164427"/>
                <a:ext cx="9000" cy="450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8FCCF66-BCEC-106F-7138-EF1FE6B2CCA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071440" y="4155427"/>
                  <a:ext cx="266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0DFAEDC-B3A5-A69B-4FBE-1ECB6C834118}"/>
                    </a:ext>
                  </a:extLst>
                </p14:cNvPr>
                <p14:cNvContentPartPr/>
                <p14:nvPr/>
              </p14:nvContentPartPr>
              <p14:xfrm>
                <a:off x="6224800" y="3917107"/>
                <a:ext cx="140400" cy="2509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0DFAEDC-B3A5-A69B-4FBE-1ECB6C83411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216160" y="3908467"/>
                  <a:ext cx="1580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C650AEB-5F87-D2A4-6B39-5760116E534A}"/>
                    </a:ext>
                  </a:extLst>
                </p14:cNvPr>
                <p14:cNvContentPartPr/>
                <p14:nvPr/>
              </p14:nvContentPartPr>
              <p14:xfrm>
                <a:off x="6456640" y="3854107"/>
                <a:ext cx="135000" cy="179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C650AEB-5F87-D2A4-6B39-5760116E534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448000" y="3845467"/>
                  <a:ext cx="1526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4843040-0B2A-AEBF-6C56-6B387F63E3F1}"/>
                    </a:ext>
                  </a:extLst>
                </p14:cNvPr>
                <p14:cNvContentPartPr/>
                <p14:nvPr/>
              </p14:nvContentPartPr>
              <p14:xfrm>
                <a:off x="6493360" y="3969667"/>
                <a:ext cx="157680" cy="2113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4843040-0B2A-AEBF-6C56-6B387F63E3F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484360" y="3961027"/>
                  <a:ext cx="1753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44B1D4E-637A-96A9-A1D7-D8727DEEF766}"/>
                    </a:ext>
                  </a:extLst>
                </p14:cNvPr>
                <p14:cNvContentPartPr/>
                <p14:nvPr/>
              </p14:nvContentPartPr>
              <p14:xfrm>
                <a:off x="6720160" y="3816307"/>
                <a:ext cx="106560" cy="194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44B1D4E-637A-96A9-A1D7-D8727DEEF76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711520" y="3807307"/>
                  <a:ext cx="1242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326574B-D7B4-1F68-BA31-7534CD963EC4}"/>
                    </a:ext>
                  </a:extLst>
                </p14:cNvPr>
                <p14:cNvContentPartPr/>
                <p14:nvPr/>
              </p14:nvContentPartPr>
              <p14:xfrm>
                <a:off x="6813760" y="3757987"/>
                <a:ext cx="34200" cy="3427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326574B-D7B4-1F68-BA31-7534CD963EC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804760" y="3749347"/>
                  <a:ext cx="518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CADC4F8-FAA3-8137-2DAA-3EBDE8AA2013}"/>
                    </a:ext>
                  </a:extLst>
                </p14:cNvPr>
                <p14:cNvContentPartPr/>
                <p14:nvPr/>
              </p14:nvContentPartPr>
              <p14:xfrm>
                <a:off x="7013920" y="3704707"/>
                <a:ext cx="213480" cy="3517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CADC4F8-FAA3-8137-2DAA-3EBDE8AA201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004920" y="3695707"/>
                  <a:ext cx="231120" cy="36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52D5699-FC0C-08F7-CB05-4F3C809C40D8}"/>
              </a:ext>
            </a:extLst>
          </p:cNvPr>
          <p:cNvGrpSpPr/>
          <p:nvPr/>
        </p:nvGrpSpPr>
        <p:grpSpPr>
          <a:xfrm>
            <a:off x="2255080" y="5352427"/>
            <a:ext cx="996480" cy="852120"/>
            <a:chOff x="2255080" y="5352427"/>
            <a:chExt cx="996480" cy="85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D7D54C2-7643-7BDF-E1A0-C5458023B159}"/>
                    </a:ext>
                  </a:extLst>
                </p14:cNvPr>
                <p14:cNvContentPartPr/>
                <p14:nvPr/>
              </p14:nvContentPartPr>
              <p14:xfrm>
                <a:off x="2297560" y="5545027"/>
                <a:ext cx="74520" cy="234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D7D54C2-7643-7BDF-E1A0-C5458023B15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288920" y="5536387"/>
                  <a:ext cx="921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2EECA16-CC2D-81BD-D3D0-AC82EAB250A0}"/>
                    </a:ext>
                  </a:extLst>
                </p14:cNvPr>
                <p14:cNvContentPartPr/>
                <p14:nvPr/>
              </p14:nvContentPartPr>
              <p14:xfrm>
                <a:off x="2439400" y="5443147"/>
                <a:ext cx="52560" cy="2815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2EECA16-CC2D-81BD-D3D0-AC82EAB250A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430760" y="5434147"/>
                  <a:ext cx="7020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2F77CD7-6BEB-1A84-5422-718A2B3AC6BA}"/>
                    </a:ext>
                  </a:extLst>
                </p14:cNvPr>
                <p14:cNvContentPartPr/>
                <p14:nvPr/>
              </p14:nvContentPartPr>
              <p14:xfrm>
                <a:off x="2552080" y="5352427"/>
                <a:ext cx="184680" cy="3506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2F77CD7-6BEB-1A84-5422-718A2B3AC6B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543080" y="5343787"/>
                  <a:ext cx="20232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290FC58-204A-021C-F6A1-DD9BE4523AC9}"/>
                    </a:ext>
                  </a:extLst>
                </p14:cNvPr>
                <p14:cNvContentPartPr/>
                <p14:nvPr/>
              </p14:nvContentPartPr>
              <p14:xfrm>
                <a:off x="2255080" y="5707027"/>
                <a:ext cx="674280" cy="209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290FC58-204A-021C-F6A1-DD9BE4523AC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246440" y="5698387"/>
                  <a:ext cx="6919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D827131-B247-2173-F2E3-DB1A2E30BCC9}"/>
                    </a:ext>
                  </a:extLst>
                </p14:cNvPr>
                <p14:cNvContentPartPr/>
                <p14:nvPr/>
              </p14:nvContentPartPr>
              <p14:xfrm>
                <a:off x="2570800" y="5864347"/>
                <a:ext cx="246240" cy="3402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D827131-B247-2173-F2E3-DB1A2E30BCC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562160" y="5855707"/>
                  <a:ext cx="26388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EFADA75-5CCE-9941-BEFF-30BA03BC92B4}"/>
                    </a:ext>
                  </a:extLst>
                </p14:cNvPr>
                <p14:cNvContentPartPr/>
                <p14:nvPr/>
              </p14:nvContentPartPr>
              <p14:xfrm>
                <a:off x="2738560" y="5962627"/>
                <a:ext cx="184680" cy="1292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EFADA75-5CCE-9941-BEFF-30BA03BC92B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729560" y="5953987"/>
                  <a:ext cx="2023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457B9B3-7A35-1A28-7871-FAE0EB87726A}"/>
                    </a:ext>
                  </a:extLst>
                </p14:cNvPr>
                <p14:cNvContentPartPr/>
                <p14:nvPr/>
              </p14:nvContentPartPr>
              <p14:xfrm>
                <a:off x="3052120" y="5628187"/>
                <a:ext cx="150840" cy="766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457B9B3-7A35-1A28-7871-FAE0EB87726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043120" y="5619187"/>
                  <a:ext cx="1684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6ED86B3-177A-8E05-B183-6BCF867F132E}"/>
                    </a:ext>
                  </a:extLst>
                </p14:cNvPr>
                <p14:cNvContentPartPr/>
                <p14:nvPr/>
              </p14:nvContentPartPr>
              <p14:xfrm>
                <a:off x="3132400" y="5702347"/>
                <a:ext cx="119160" cy="51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6ED86B3-177A-8E05-B183-6BCF867F132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123760" y="5693707"/>
                  <a:ext cx="136800" cy="6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B97E637-4DCA-E3DA-6A90-0BC04DBC0CB3}"/>
              </a:ext>
            </a:extLst>
          </p:cNvPr>
          <p:cNvGrpSpPr/>
          <p:nvPr/>
        </p:nvGrpSpPr>
        <p:grpSpPr>
          <a:xfrm>
            <a:off x="3588160" y="5361067"/>
            <a:ext cx="1040760" cy="407520"/>
            <a:chOff x="3588160" y="5361067"/>
            <a:chExt cx="1040760" cy="40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64B8F9B-E4A5-C8FF-7CCD-D83346E77721}"/>
                    </a:ext>
                  </a:extLst>
                </p14:cNvPr>
                <p14:cNvContentPartPr/>
                <p14:nvPr/>
              </p14:nvContentPartPr>
              <p14:xfrm>
                <a:off x="3588160" y="5452507"/>
                <a:ext cx="20160" cy="3160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64B8F9B-E4A5-C8FF-7CCD-D83346E7772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579160" y="5443507"/>
                  <a:ext cx="3780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CF01BCA-9981-32DA-76EB-04B11EEBBA2E}"/>
                    </a:ext>
                  </a:extLst>
                </p14:cNvPr>
                <p14:cNvContentPartPr/>
                <p14:nvPr/>
              </p14:nvContentPartPr>
              <p14:xfrm>
                <a:off x="3663760" y="5726107"/>
                <a:ext cx="35280" cy="414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CF01BCA-9981-32DA-76EB-04B11EEBBA2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654760" y="5717467"/>
                  <a:ext cx="529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2B24C22-B502-E7BC-0159-F5913D3B3E8E}"/>
                    </a:ext>
                  </a:extLst>
                </p14:cNvPr>
                <p14:cNvContentPartPr/>
                <p14:nvPr/>
              </p14:nvContentPartPr>
              <p14:xfrm>
                <a:off x="3848800" y="5454307"/>
                <a:ext cx="360" cy="1065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2B24C22-B502-E7BC-0159-F5913D3B3E8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840160" y="5445667"/>
                  <a:ext cx="180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0DD8440-8AFB-CCA4-5FC2-563A6F9DB374}"/>
                    </a:ext>
                  </a:extLst>
                </p14:cNvPr>
                <p14:cNvContentPartPr/>
                <p14:nvPr/>
              </p14:nvContentPartPr>
              <p14:xfrm>
                <a:off x="3825400" y="5407867"/>
                <a:ext cx="180360" cy="57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0DD8440-8AFB-CCA4-5FC2-563A6F9DB37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816760" y="5398867"/>
                  <a:ext cx="1980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17FE82D-6BD4-3679-052E-221355587938}"/>
                    </a:ext>
                  </a:extLst>
                </p14:cNvPr>
                <p14:cNvContentPartPr/>
                <p14:nvPr/>
              </p14:nvContentPartPr>
              <p14:xfrm>
                <a:off x="3882640" y="5507947"/>
                <a:ext cx="189360" cy="1483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17FE82D-6BD4-3679-052E-22135558793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873640" y="5498947"/>
                  <a:ext cx="2070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1B5FC1E-7AD9-5F42-760D-E364610DE09A}"/>
                    </a:ext>
                  </a:extLst>
                </p14:cNvPr>
                <p14:cNvContentPartPr/>
                <p14:nvPr/>
              </p14:nvContentPartPr>
              <p14:xfrm>
                <a:off x="4168840" y="5361067"/>
                <a:ext cx="165960" cy="2977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1B5FC1E-7AD9-5F42-760D-E364610DE09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159840" y="5352067"/>
                  <a:ext cx="18360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A503D24-9B79-436A-061B-6F3EBA8568CC}"/>
                    </a:ext>
                  </a:extLst>
                </p14:cNvPr>
                <p14:cNvContentPartPr/>
                <p14:nvPr/>
              </p14:nvContentPartPr>
              <p14:xfrm>
                <a:off x="4204840" y="5490667"/>
                <a:ext cx="178200" cy="432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A503D24-9B79-436A-061B-6F3EBA8568C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196200" y="5482027"/>
                  <a:ext cx="195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0DB2FA2-1711-F506-CFE2-C731F62229B8}"/>
                    </a:ext>
                  </a:extLst>
                </p14:cNvPr>
                <p14:cNvContentPartPr/>
                <p14:nvPr/>
              </p14:nvContentPartPr>
              <p14:xfrm>
                <a:off x="4427320" y="5368627"/>
                <a:ext cx="201600" cy="2559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0DB2FA2-1711-F506-CFE2-C731F62229B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418680" y="5359987"/>
                  <a:ext cx="219240" cy="27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8C4498A-70B7-7B5A-0E74-01295C83291E}"/>
              </a:ext>
            </a:extLst>
          </p:cNvPr>
          <p:cNvGrpSpPr/>
          <p:nvPr/>
        </p:nvGrpSpPr>
        <p:grpSpPr>
          <a:xfrm>
            <a:off x="4762480" y="5258827"/>
            <a:ext cx="2168640" cy="1139400"/>
            <a:chOff x="4762480" y="5258827"/>
            <a:chExt cx="2168640" cy="11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4FB8A1A-275B-42D2-4C4C-D09E8F2B9E60}"/>
                    </a:ext>
                  </a:extLst>
                </p14:cNvPr>
                <p14:cNvContentPartPr/>
                <p14:nvPr/>
              </p14:nvContentPartPr>
              <p14:xfrm>
                <a:off x="4762480" y="5272507"/>
                <a:ext cx="220680" cy="11257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4FB8A1A-275B-42D2-4C4C-D09E8F2B9E6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753480" y="5263507"/>
                  <a:ext cx="238320" cy="11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7CB3143-CD97-ADFD-CC9F-F9FAACA78D83}"/>
                    </a:ext>
                  </a:extLst>
                </p14:cNvPr>
                <p14:cNvContentPartPr/>
                <p14:nvPr/>
              </p14:nvContentPartPr>
              <p14:xfrm>
                <a:off x="5145160" y="5409307"/>
                <a:ext cx="15840" cy="214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7CB3143-CD97-ADFD-CC9F-F9FAACA78D8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136520" y="5400667"/>
                  <a:ext cx="334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D9DBB22-BDEA-6186-1730-B01C9158C42F}"/>
                    </a:ext>
                  </a:extLst>
                </p14:cNvPr>
                <p14:cNvContentPartPr/>
                <p14:nvPr/>
              </p14:nvContentPartPr>
              <p14:xfrm>
                <a:off x="5247400" y="5447827"/>
                <a:ext cx="12960" cy="928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D9DBB22-BDEA-6186-1730-B01C9158C42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238760" y="5438827"/>
                  <a:ext cx="306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A5273F0-0ABF-65F0-5E9A-9D03A27A5FA3}"/>
                    </a:ext>
                  </a:extLst>
                </p14:cNvPr>
                <p14:cNvContentPartPr/>
                <p14:nvPr/>
              </p14:nvContentPartPr>
              <p14:xfrm>
                <a:off x="5241280" y="5380147"/>
                <a:ext cx="114840" cy="680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A5273F0-0ABF-65F0-5E9A-9D03A27A5FA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232280" y="5371147"/>
                  <a:ext cx="1324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8A7D0AC-3B36-206D-D4C5-13F76D936E8B}"/>
                    </a:ext>
                  </a:extLst>
                </p14:cNvPr>
                <p14:cNvContentPartPr/>
                <p14:nvPr/>
              </p14:nvContentPartPr>
              <p14:xfrm>
                <a:off x="5276920" y="5512987"/>
                <a:ext cx="110520" cy="1098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8A7D0AC-3B36-206D-D4C5-13F76D936E8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267920" y="5504347"/>
                  <a:ext cx="1281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A0DFC86-B085-D70C-6F83-ECD23E37B1CE}"/>
                    </a:ext>
                  </a:extLst>
                </p14:cNvPr>
                <p14:cNvContentPartPr/>
                <p14:nvPr/>
              </p14:nvContentPartPr>
              <p14:xfrm>
                <a:off x="5444680" y="5374387"/>
                <a:ext cx="9000" cy="1976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A0DFC86-B085-D70C-6F83-ECD23E37B1C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435680" y="5365387"/>
                  <a:ext cx="266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9B1DDF3-F053-139E-D2D1-D7415CE4E72A}"/>
                    </a:ext>
                  </a:extLst>
                </p14:cNvPr>
                <p14:cNvContentPartPr/>
                <p14:nvPr/>
              </p14:nvContentPartPr>
              <p14:xfrm>
                <a:off x="5548360" y="5328667"/>
                <a:ext cx="75960" cy="3304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9B1DDF3-F053-139E-D2D1-D7415CE4E72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539360" y="5319667"/>
                  <a:ext cx="936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F2FF8BA-70C1-13AD-8956-38F490D7AF15}"/>
                    </a:ext>
                  </a:extLst>
                </p14:cNvPr>
                <p14:cNvContentPartPr/>
                <p14:nvPr/>
              </p14:nvContentPartPr>
              <p14:xfrm>
                <a:off x="5705320" y="5596507"/>
                <a:ext cx="19440" cy="205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F2FF8BA-70C1-13AD-8956-38F490D7AF1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696320" y="5587867"/>
                  <a:ext cx="370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B04302A-2C7C-64AE-DCCC-5D5A4288D3E6}"/>
                    </a:ext>
                  </a:extLst>
                </p14:cNvPr>
                <p14:cNvContentPartPr/>
                <p14:nvPr/>
              </p14:nvContentPartPr>
              <p14:xfrm>
                <a:off x="5837440" y="5314267"/>
                <a:ext cx="114120" cy="2746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B04302A-2C7C-64AE-DCCC-5D5A4288D3E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828800" y="5305627"/>
                  <a:ext cx="1317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3DE821F-C550-98E8-2B06-4553F3795205}"/>
                    </a:ext>
                  </a:extLst>
                </p14:cNvPr>
                <p14:cNvContentPartPr/>
                <p14:nvPr/>
              </p14:nvContentPartPr>
              <p14:xfrm>
                <a:off x="6135520" y="5303827"/>
                <a:ext cx="136800" cy="2271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3DE821F-C550-98E8-2B06-4553F379520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126520" y="5294827"/>
                  <a:ext cx="1544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B3F0EB5-AC57-0024-D4C2-CDBAC9DEBF32}"/>
                    </a:ext>
                  </a:extLst>
                </p14:cNvPr>
                <p14:cNvContentPartPr/>
                <p14:nvPr/>
              </p14:nvContentPartPr>
              <p14:xfrm>
                <a:off x="6309040" y="5390587"/>
                <a:ext cx="17280" cy="129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B3F0EB5-AC57-0024-D4C2-CDBAC9DEBF3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300400" y="5381587"/>
                  <a:ext cx="349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E8BC144-438F-D082-34BA-126D955C9C3D}"/>
                    </a:ext>
                  </a:extLst>
                </p14:cNvPr>
                <p14:cNvContentPartPr/>
                <p14:nvPr/>
              </p14:nvContentPartPr>
              <p14:xfrm>
                <a:off x="6379240" y="5314267"/>
                <a:ext cx="95760" cy="2134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E8BC144-438F-D082-34BA-126D955C9C3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370240" y="5305627"/>
                  <a:ext cx="1134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77F4BCA-0A5C-F2AB-6071-4D3308060C1E}"/>
                    </a:ext>
                  </a:extLst>
                </p14:cNvPr>
                <p14:cNvContentPartPr/>
                <p14:nvPr/>
              </p14:nvContentPartPr>
              <p14:xfrm>
                <a:off x="6385360" y="5390947"/>
                <a:ext cx="153000" cy="1346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77F4BCA-0A5C-F2AB-6071-4D3308060C1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376720" y="5381947"/>
                  <a:ext cx="1706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0262EC2-8C83-705D-DCF8-7F0C70ADF3B2}"/>
                    </a:ext>
                  </a:extLst>
                </p14:cNvPr>
                <p14:cNvContentPartPr/>
                <p14:nvPr/>
              </p14:nvContentPartPr>
              <p14:xfrm>
                <a:off x="4983880" y="5703067"/>
                <a:ext cx="1605240" cy="27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0262EC2-8C83-705D-DCF8-7F0C70ADF3B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975240" y="5694067"/>
                  <a:ext cx="16228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D3FF007-AE6A-A7C6-0224-247CFC006F4A}"/>
                    </a:ext>
                  </a:extLst>
                </p14:cNvPr>
                <p14:cNvContentPartPr/>
                <p14:nvPr/>
              </p14:nvContentPartPr>
              <p14:xfrm>
                <a:off x="5544040" y="5844547"/>
                <a:ext cx="201600" cy="2055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D3FF007-AE6A-A7C6-0224-247CFC006F4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535400" y="5835547"/>
                  <a:ext cx="2192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D94A58B-72B5-7768-6985-9636153D0C59}"/>
                    </a:ext>
                  </a:extLst>
                </p14:cNvPr>
                <p14:cNvContentPartPr/>
                <p14:nvPr/>
              </p14:nvContentPartPr>
              <p14:xfrm>
                <a:off x="6661120" y="5258827"/>
                <a:ext cx="270000" cy="712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D94A58B-72B5-7768-6985-9636153D0C5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652120" y="5250187"/>
                  <a:ext cx="287640" cy="73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6531EEA-1CD1-6578-0904-6ABD428423FD}"/>
              </a:ext>
            </a:extLst>
          </p:cNvPr>
          <p:cNvGrpSpPr/>
          <p:nvPr/>
        </p:nvGrpSpPr>
        <p:grpSpPr>
          <a:xfrm>
            <a:off x="7148560" y="5600467"/>
            <a:ext cx="169920" cy="102240"/>
            <a:chOff x="7148560" y="5600467"/>
            <a:chExt cx="169920" cy="10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5C6FCE3-B6D6-5AA6-19DD-062449E7C370}"/>
                    </a:ext>
                  </a:extLst>
                </p14:cNvPr>
                <p14:cNvContentPartPr/>
                <p14:nvPr/>
              </p14:nvContentPartPr>
              <p14:xfrm>
                <a:off x="7148560" y="5600467"/>
                <a:ext cx="144360" cy="518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5C6FCE3-B6D6-5AA6-19DD-062449E7C37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139560" y="5591467"/>
                  <a:ext cx="1620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8D3FBA1-7F55-3CDC-BC89-E2D443CCCF10}"/>
                    </a:ext>
                  </a:extLst>
                </p14:cNvPr>
                <p14:cNvContentPartPr/>
                <p14:nvPr/>
              </p14:nvContentPartPr>
              <p14:xfrm>
                <a:off x="7201480" y="5687947"/>
                <a:ext cx="117000" cy="147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8D3FBA1-7F55-3CDC-BC89-E2D443CCCF1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192480" y="5679307"/>
                  <a:ext cx="13464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D1311FD1-D4AB-07C6-77F3-0B6249FB2BE8}"/>
              </a:ext>
            </a:extLst>
          </p:cNvPr>
          <p:cNvGrpSpPr/>
          <p:nvPr/>
        </p:nvGrpSpPr>
        <p:grpSpPr>
          <a:xfrm>
            <a:off x="7673800" y="5193307"/>
            <a:ext cx="1822320" cy="457560"/>
            <a:chOff x="7673800" y="5193307"/>
            <a:chExt cx="1822320" cy="45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23EFD0C-052E-6D94-00EA-F2685D234BE8}"/>
                    </a:ext>
                  </a:extLst>
                </p14:cNvPr>
                <p14:cNvContentPartPr/>
                <p14:nvPr/>
              </p14:nvContentPartPr>
              <p14:xfrm>
                <a:off x="7673800" y="5361427"/>
                <a:ext cx="278280" cy="2894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23EFD0C-052E-6D94-00EA-F2685D234BE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665160" y="5352427"/>
                  <a:ext cx="2959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C188BBB-7CA3-52D3-231C-3913B425A94F}"/>
                    </a:ext>
                  </a:extLst>
                </p14:cNvPr>
                <p14:cNvContentPartPr/>
                <p14:nvPr/>
              </p14:nvContentPartPr>
              <p14:xfrm>
                <a:off x="7951720" y="5311387"/>
                <a:ext cx="216720" cy="2786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C188BBB-7CA3-52D3-231C-3913B425A94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942720" y="5302747"/>
                  <a:ext cx="2343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6B15BCE-CCAB-0963-27CF-8004CB89FEF2}"/>
                    </a:ext>
                  </a:extLst>
                </p14:cNvPr>
                <p14:cNvContentPartPr/>
                <p14:nvPr/>
              </p14:nvContentPartPr>
              <p14:xfrm>
                <a:off x="8281840" y="5238667"/>
                <a:ext cx="170640" cy="1702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6B15BCE-CCAB-0963-27CF-8004CB89FEF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272840" y="5230027"/>
                  <a:ext cx="1882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A6E267B-DD26-E185-B251-C807BD012ADD}"/>
                    </a:ext>
                  </a:extLst>
                </p14:cNvPr>
                <p14:cNvContentPartPr/>
                <p14:nvPr/>
              </p14:nvContentPartPr>
              <p14:xfrm>
                <a:off x="8301280" y="5354227"/>
                <a:ext cx="166320" cy="2174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A6E267B-DD26-E185-B251-C807BD012AD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292640" y="5345227"/>
                  <a:ext cx="1839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C0085F4-9F99-3A75-6923-81B2F2DD956D}"/>
                    </a:ext>
                  </a:extLst>
                </p14:cNvPr>
                <p14:cNvContentPartPr/>
                <p14:nvPr/>
              </p14:nvContentPartPr>
              <p14:xfrm>
                <a:off x="8592880" y="5210227"/>
                <a:ext cx="168840" cy="1771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C0085F4-9F99-3A75-6923-81B2F2DD956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584240" y="5201587"/>
                  <a:ext cx="186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977145B-F1FF-7491-4520-0AFB650EC22C}"/>
                    </a:ext>
                  </a:extLst>
                </p14:cNvPr>
                <p14:cNvContentPartPr/>
                <p14:nvPr/>
              </p14:nvContentPartPr>
              <p14:xfrm>
                <a:off x="8616640" y="5354227"/>
                <a:ext cx="187560" cy="2250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977145B-F1FF-7491-4520-0AFB650EC22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608000" y="5345587"/>
                  <a:ext cx="2052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ED405C7-C3C0-2CCD-F0A1-686C0E798643}"/>
                    </a:ext>
                  </a:extLst>
                </p14:cNvPr>
                <p14:cNvContentPartPr/>
                <p14:nvPr/>
              </p14:nvContentPartPr>
              <p14:xfrm>
                <a:off x="8953960" y="5277547"/>
                <a:ext cx="194400" cy="2210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ED405C7-C3C0-2CCD-F0A1-686C0E79864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945320" y="5268907"/>
                  <a:ext cx="2120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6CA1406-E7E0-70CC-B6BB-33D9B0DAEC13}"/>
                    </a:ext>
                  </a:extLst>
                </p14:cNvPr>
                <p14:cNvContentPartPr/>
                <p14:nvPr/>
              </p14:nvContentPartPr>
              <p14:xfrm>
                <a:off x="9178600" y="5437387"/>
                <a:ext cx="15120" cy="529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6CA1406-E7E0-70CC-B6BB-33D9B0DAEC1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169600" y="5428387"/>
                  <a:ext cx="327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65CD36D-BAAB-9F86-67FA-4AD8A11CDC2F}"/>
                    </a:ext>
                  </a:extLst>
                </p14:cNvPr>
                <p14:cNvContentPartPr/>
                <p14:nvPr/>
              </p14:nvContentPartPr>
              <p14:xfrm>
                <a:off x="9174280" y="5292307"/>
                <a:ext cx="25920" cy="396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65CD36D-BAAB-9F86-67FA-4AD8A11CDC2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165640" y="5283667"/>
                  <a:ext cx="435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4893D52-BB8F-DF73-D42E-2D683A72B2D0}"/>
                    </a:ext>
                  </a:extLst>
                </p14:cNvPr>
                <p14:cNvContentPartPr/>
                <p14:nvPr/>
              </p14:nvContentPartPr>
              <p14:xfrm>
                <a:off x="9267520" y="5193307"/>
                <a:ext cx="142200" cy="3214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4893D52-BB8F-DF73-D42E-2D683A72B2D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258880" y="5184307"/>
                  <a:ext cx="1598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D6FA936-B1FC-B4CA-F4F5-2D9B12D81422}"/>
                    </a:ext>
                  </a:extLst>
                </p14:cNvPr>
                <p14:cNvContentPartPr/>
                <p14:nvPr/>
              </p14:nvContentPartPr>
              <p14:xfrm>
                <a:off x="9242320" y="5337307"/>
                <a:ext cx="253800" cy="1566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D6FA936-B1FC-B4CA-F4F5-2D9B12D8142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233320" y="5328307"/>
                  <a:ext cx="271440" cy="174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31875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9CFFF-A7D0-AF9F-ECEE-18D69337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Mounting – 8/26/22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193DF-38D9-E155-B369-8DF211A8D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/>
              <a:t>Coilover</a:t>
            </a:r>
            <a:r>
              <a:rPr lang="en-US" sz="1600" dirty="0"/>
              <a:t> top hat thread size M12x1.25</a:t>
            </a:r>
          </a:p>
        </p:txBody>
      </p:sp>
    </p:spTree>
    <p:extLst>
      <p:ext uri="{BB962C8B-B14F-4D97-AF65-F5344CB8AC3E}">
        <p14:creationId xmlns:p14="http://schemas.microsoft.com/office/powerpoint/2010/main" val="236326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42BC1-FD4C-799F-6064-27593F1BF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MCU Selection – 8/29/22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4BAE37-5B35-187E-0CC8-24821A8AF3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267804"/>
              </p:ext>
            </p:extLst>
          </p:nvPr>
        </p:nvGraphicFramePr>
        <p:xfrm>
          <a:off x="838199" y="1825625"/>
          <a:ext cx="3113015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504">
                  <a:extLst>
                    <a:ext uri="{9D8B030D-6E8A-4147-A177-3AD203B41FA5}">
                      <a16:colId xmlns:a16="http://schemas.microsoft.com/office/drawing/2014/main" val="3799374822"/>
                    </a:ext>
                  </a:extLst>
                </a:gridCol>
                <a:gridCol w="981511">
                  <a:extLst>
                    <a:ext uri="{9D8B030D-6E8A-4147-A177-3AD203B41FA5}">
                      <a16:colId xmlns:a16="http://schemas.microsoft.com/office/drawing/2014/main" val="1788080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Device/Description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pins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57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LCD data pins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67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LCD backlight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287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LCD Data/</a:t>
                      </a:r>
                      <a:r>
                        <a:rPr lang="en-US" sz="1400" dirty="0" err="1"/>
                        <a:t>Cmd</a:t>
                      </a:r>
                      <a:r>
                        <a:rPr lang="en-US" sz="1400" dirty="0"/>
                        <a:t>, CS, RD, WR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993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LCD reset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481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At least 1 IIC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559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Buttons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&gt;=5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804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&gt;=21 + prog pins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20255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575C4EC-6FB7-F3E6-1F38-876E544C2CAB}"/>
              </a:ext>
            </a:extLst>
          </p:cNvPr>
          <p:cNvSpPr txBox="1"/>
          <p:nvPr/>
        </p:nvSpPr>
        <p:spPr>
          <a:xfrm>
            <a:off x="4353886" y="1825625"/>
            <a:ext cx="67447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Minimum memory: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Absolutely no less than 128kB, ideally more than or equal to 256kB.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Peripherals: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At least 1 IIC.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CANBUS for future use.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EMI/SBC?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64ACA64-F996-26D4-6A8B-C472C42AE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278265"/>
              </p:ext>
            </p:extLst>
          </p:nvPr>
        </p:nvGraphicFramePr>
        <p:xfrm>
          <a:off x="5039086" y="4774565"/>
          <a:ext cx="2133501" cy="434340"/>
        </p:xfrm>
        <a:graphic>
          <a:graphicData uri="http://schemas.openxmlformats.org/drawingml/2006/table">
            <a:tbl>
              <a:tblPr/>
              <a:tblGrid>
                <a:gridCol w="2133501">
                  <a:extLst>
                    <a:ext uri="{9D8B030D-6E8A-4147-A177-3AD203B41FA5}">
                      <a16:colId xmlns:a16="http://schemas.microsoft.com/office/drawing/2014/main" val="39291065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auto"/>
                      <a:r>
                        <a:rPr lang="en-US" b="1" u="none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ATSAM4LC2BA</a:t>
                      </a:r>
                    </a:p>
                  </a:txBody>
                  <a:tcPr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308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8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5E393-035F-0A35-FC0F-E15AD86E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ATSAM4LC2BA Clocking – 9/1/22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9579DD-8545-1ABD-B5AD-91FC87A2E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12159"/>
            <a:ext cx="4991632" cy="55330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E27EE3-3BC8-EB17-FE53-26478657AA14}"/>
              </a:ext>
            </a:extLst>
          </p:cNvPr>
          <p:cNvSpPr txBox="1"/>
          <p:nvPr/>
        </p:nvSpPr>
        <p:spPr>
          <a:xfrm>
            <a:off x="655111" y="1935118"/>
            <a:ext cx="4093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Crystal: </a:t>
            </a:r>
            <a:r>
              <a:rPr lang="en-US" sz="1600" b="1" dirty="0"/>
              <a:t>AS-30.000-10-F-2020-EXT-SMD-TR</a:t>
            </a:r>
          </a:p>
          <a:p>
            <a:r>
              <a:rPr lang="en-US" sz="1600" dirty="0"/>
              <a:t>External capacitor value =</a:t>
            </a:r>
          </a:p>
          <a:p>
            <a:r>
              <a:rPr lang="en-US" sz="1600" dirty="0" err="1"/>
              <a:t>C</a:t>
            </a:r>
            <a:r>
              <a:rPr lang="en-US" sz="1600" baseline="-25000" dirty="0" err="1"/>
              <a:t>x</a:t>
            </a:r>
            <a:r>
              <a:rPr lang="en-US" sz="1600" dirty="0"/>
              <a:t> = 2(C</a:t>
            </a:r>
            <a:r>
              <a:rPr lang="en-US" sz="1600" baseline="-25000" dirty="0"/>
              <a:t>L</a:t>
            </a:r>
            <a:r>
              <a:rPr lang="en-US" sz="1600" dirty="0"/>
              <a:t> – </a:t>
            </a:r>
            <a:r>
              <a:rPr lang="en-US" sz="1600" dirty="0" err="1"/>
              <a:t>C</a:t>
            </a:r>
            <a:r>
              <a:rPr lang="en-US" sz="1600" baseline="-25000" dirty="0" err="1"/>
              <a:t>stray</a:t>
            </a:r>
            <a:r>
              <a:rPr lang="en-US" sz="1600" dirty="0"/>
              <a:t>)  = 2(10pF – 3pF) = </a:t>
            </a:r>
            <a:r>
              <a:rPr lang="en-US" sz="1600" b="1" dirty="0"/>
              <a:t>14pF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7E1D1E-6A35-BDCD-D4A7-6EF88AD78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08" y="3806070"/>
            <a:ext cx="5362968" cy="24435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3E43B3-3F5B-1261-966A-3B0089E09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946" y="5027832"/>
            <a:ext cx="56959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136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4D96-F81F-A4A3-2D69-212EA4D0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Board Buttons Filter – 9/2/22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13840-C655-E16A-CBCB-4BB510E14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Max current through button: 10mA</a:t>
            </a:r>
          </a:p>
          <a:p>
            <a:pPr lvl="1"/>
            <a:r>
              <a:rPr lang="en-US" sz="1200" dirty="0"/>
              <a:t>Pull resistor (R21): 3.3V / 10mA = </a:t>
            </a:r>
            <a:r>
              <a:rPr lang="en-US" sz="1200" b="1" dirty="0">
                <a:solidFill>
                  <a:srgbClr val="FF0000"/>
                </a:solidFill>
              </a:rPr>
              <a:t>330 ohm</a:t>
            </a:r>
          </a:p>
          <a:p>
            <a:r>
              <a:rPr lang="en-US" sz="1600" dirty="0"/>
              <a:t>Cutoff frequency minimum: 15Hz</a:t>
            </a:r>
          </a:p>
          <a:p>
            <a:pPr lvl="1"/>
            <a:r>
              <a:rPr lang="en-US" sz="1200" dirty="0" err="1"/>
              <a:t>f</a:t>
            </a:r>
            <a:r>
              <a:rPr lang="en-US" sz="1200" baseline="-25000" dirty="0" err="1"/>
              <a:t>c,min</a:t>
            </a:r>
            <a:r>
              <a:rPr lang="en-US" sz="1200" dirty="0"/>
              <a:t> =   1 / ((2*pi)*(R21+R22)*C16)</a:t>
            </a:r>
          </a:p>
          <a:p>
            <a:r>
              <a:rPr lang="en-US" sz="1600" dirty="0"/>
              <a:t>C16: 1uF</a:t>
            </a:r>
          </a:p>
          <a:p>
            <a:r>
              <a:rPr lang="en-US" sz="1600" dirty="0"/>
              <a:t>R21: 330</a:t>
            </a:r>
          </a:p>
          <a:p>
            <a:r>
              <a:rPr lang="en-US" sz="1600" dirty="0"/>
              <a:t>R22: 10k</a:t>
            </a:r>
          </a:p>
          <a:p>
            <a:endParaRPr lang="en-US" sz="1600" dirty="0"/>
          </a:p>
          <a:p>
            <a:r>
              <a:rPr lang="en-US" sz="1600" dirty="0"/>
              <a:t>Switch pressed cutoff frequency = 15.92Hz</a:t>
            </a:r>
          </a:p>
          <a:p>
            <a:r>
              <a:rPr lang="en-US" sz="1600" dirty="0"/>
              <a:t>Switch released cutoff frequency = 15.41Hz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D1764-688F-91ED-A2ED-3789F9831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896" y="1690688"/>
            <a:ext cx="54959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32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B66FE-87A4-0A05-C457-42510A155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ATUC128D3 Clocking – 9/3/22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94D563-993C-FF35-CE66-1E48A546F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21" y="1814027"/>
            <a:ext cx="72009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7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F1709-F803-4233-4F35-1BCAC15F4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Block Diagram (old) – 8/10/2022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1546B5F-1006-9383-1E3B-44F073ED229D}"/>
              </a:ext>
            </a:extLst>
          </p:cNvPr>
          <p:cNvSpPr/>
          <p:nvPr/>
        </p:nvSpPr>
        <p:spPr>
          <a:xfrm>
            <a:off x="3741490" y="1690688"/>
            <a:ext cx="3758268" cy="303231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EE80FDE-2BE9-14C6-CB4A-598A60961BC2}"/>
              </a:ext>
            </a:extLst>
          </p:cNvPr>
          <p:cNvSpPr/>
          <p:nvPr/>
        </p:nvSpPr>
        <p:spPr>
          <a:xfrm>
            <a:off x="3984771" y="2567031"/>
            <a:ext cx="1442907" cy="771787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619BF7-8C66-B37B-416C-C72F415F8B6A}"/>
              </a:ext>
            </a:extLst>
          </p:cNvPr>
          <p:cNvSpPr txBox="1"/>
          <p:nvPr/>
        </p:nvSpPr>
        <p:spPr>
          <a:xfrm>
            <a:off x="3984771" y="2734811"/>
            <a:ext cx="144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OLED Display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89578EA-3F00-9DEF-56D9-7955CD064983}"/>
              </a:ext>
            </a:extLst>
          </p:cNvPr>
          <p:cNvSpPr/>
          <p:nvPr/>
        </p:nvSpPr>
        <p:spPr>
          <a:xfrm>
            <a:off x="3984771" y="3510577"/>
            <a:ext cx="1442907" cy="771787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30DB3E-70EB-1F0B-01A6-56BAFA8E53BD}"/>
              </a:ext>
            </a:extLst>
          </p:cNvPr>
          <p:cNvSpPr txBox="1"/>
          <p:nvPr/>
        </p:nvSpPr>
        <p:spPr>
          <a:xfrm>
            <a:off x="3984770" y="3573304"/>
            <a:ext cx="1442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Encoder for user input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7B9ECF4-754B-28EF-E418-1AFDB0E362AE}"/>
              </a:ext>
            </a:extLst>
          </p:cNvPr>
          <p:cNvSpPr/>
          <p:nvPr/>
        </p:nvSpPr>
        <p:spPr>
          <a:xfrm>
            <a:off x="5642294" y="2998551"/>
            <a:ext cx="1709956" cy="998073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3F1CF5-27CE-A9A0-99FC-233C8FD12ABF}"/>
              </a:ext>
            </a:extLst>
          </p:cNvPr>
          <p:cNvSpPr txBox="1"/>
          <p:nvPr/>
        </p:nvSpPr>
        <p:spPr>
          <a:xfrm>
            <a:off x="5642294" y="3048912"/>
            <a:ext cx="1709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IIC Master for communicating with motors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DADA3A-2DB3-72E2-1CB9-0B764EB665D4}"/>
              </a:ext>
            </a:extLst>
          </p:cNvPr>
          <p:cNvSpPr txBox="1"/>
          <p:nvPr/>
        </p:nvSpPr>
        <p:spPr>
          <a:xfrm>
            <a:off x="4597864" y="1916408"/>
            <a:ext cx="20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Control Board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C97C71D-CE07-5BCB-8B01-D3191C958ED7}"/>
              </a:ext>
            </a:extLst>
          </p:cNvPr>
          <p:cNvSpPr/>
          <p:nvPr/>
        </p:nvSpPr>
        <p:spPr>
          <a:xfrm>
            <a:off x="786334" y="2052991"/>
            <a:ext cx="2049282" cy="20492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0D0C37-F7FF-243A-A41E-6F305042DF8A}"/>
              </a:ext>
            </a:extLst>
          </p:cNvPr>
          <p:cNvSpPr/>
          <p:nvPr/>
        </p:nvSpPr>
        <p:spPr>
          <a:xfrm>
            <a:off x="1003548" y="2587054"/>
            <a:ext cx="16256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980D32-A1E6-934A-7E2D-71BD25395A27}"/>
              </a:ext>
            </a:extLst>
          </p:cNvPr>
          <p:cNvSpPr txBox="1"/>
          <p:nvPr/>
        </p:nvSpPr>
        <p:spPr>
          <a:xfrm>
            <a:off x="1089273" y="2587054"/>
            <a:ext cx="147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IIC Slave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31E9210-1608-2049-3CD8-B6B751252C81}"/>
              </a:ext>
            </a:extLst>
          </p:cNvPr>
          <p:cNvSpPr/>
          <p:nvPr/>
        </p:nvSpPr>
        <p:spPr>
          <a:xfrm>
            <a:off x="1011485" y="3041563"/>
            <a:ext cx="16256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C2FD82-225F-0D0E-0230-3A2B2E63AE8C}"/>
              </a:ext>
            </a:extLst>
          </p:cNvPr>
          <p:cNvSpPr txBox="1"/>
          <p:nvPr/>
        </p:nvSpPr>
        <p:spPr>
          <a:xfrm>
            <a:off x="1075963" y="3015867"/>
            <a:ext cx="147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Stepper Motor and Driver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55531AC-A58B-C672-8CF7-735146BBCD67}"/>
              </a:ext>
            </a:extLst>
          </p:cNvPr>
          <p:cNvSpPr/>
          <p:nvPr/>
        </p:nvSpPr>
        <p:spPr>
          <a:xfrm>
            <a:off x="1003548" y="3512106"/>
            <a:ext cx="1625600" cy="429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6CEB1A-0D00-8530-59F1-4AC03565AF31}"/>
              </a:ext>
            </a:extLst>
          </p:cNvPr>
          <p:cNvSpPr txBox="1"/>
          <p:nvPr/>
        </p:nvSpPr>
        <p:spPr>
          <a:xfrm>
            <a:off x="1075964" y="3496072"/>
            <a:ext cx="147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Encoder for Motor Position Feedback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C07F6B-BFDB-2360-18CF-B01B04867BC0}"/>
              </a:ext>
            </a:extLst>
          </p:cNvPr>
          <p:cNvSpPr txBox="1"/>
          <p:nvPr/>
        </p:nvSpPr>
        <p:spPr>
          <a:xfrm>
            <a:off x="944810" y="2170664"/>
            <a:ext cx="175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Stepper Motor Board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BF43453-6214-03D4-6869-524A0987FF4A}"/>
              </a:ext>
            </a:extLst>
          </p:cNvPr>
          <p:cNvSpPr/>
          <p:nvPr/>
        </p:nvSpPr>
        <p:spPr>
          <a:xfrm>
            <a:off x="786333" y="4586755"/>
            <a:ext cx="2049282" cy="20492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37B9320-7FB8-0C88-DFDC-9B2F9DEFBBA1}"/>
              </a:ext>
            </a:extLst>
          </p:cNvPr>
          <p:cNvSpPr/>
          <p:nvPr/>
        </p:nvSpPr>
        <p:spPr>
          <a:xfrm>
            <a:off x="1003547" y="5120818"/>
            <a:ext cx="16256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B2FCFE-26D9-C200-B497-72DD6EEE103D}"/>
              </a:ext>
            </a:extLst>
          </p:cNvPr>
          <p:cNvSpPr txBox="1"/>
          <p:nvPr/>
        </p:nvSpPr>
        <p:spPr>
          <a:xfrm>
            <a:off x="1089272" y="5120818"/>
            <a:ext cx="147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IIC Slave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13229B9-572A-E403-CC76-95BA3B5FAA26}"/>
              </a:ext>
            </a:extLst>
          </p:cNvPr>
          <p:cNvSpPr/>
          <p:nvPr/>
        </p:nvSpPr>
        <p:spPr>
          <a:xfrm>
            <a:off x="1011484" y="5575327"/>
            <a:ext cx="16256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715955-54E6-BF4C-EFDD-789A76B1C6C6}"/>
              </a:ext>
            </a:extLst>
          </p:cNvPr>
          <p:cNvSpPr txBox="1"/>
          <p:nvPr/>
        </p:nvSpPr>
        <p:spPr>
          <a:xfrm>
            <a:off x="1075962" y="5549631"/>
            <a:ext cx="147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Stepper Motor and Driver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23970D5-A00F-6DB8-3721-F09DA1A1FA6E}"/>
              </a:ext>
            </a:extLst>
          </p:cNvPr>
          <p:cNvSpPr/>
          <p:nvPr/>
        </p:nvSpPr>
        <p:spPr>
          <a:xfrm>
            <a:off x="1003547" y="6045870"/>
            <a:ext cx="1625600" cy="429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596C2C-239C-63FD-2FBA-3A61A113E4AE}"/>
              </a:ext>
            </a:extLst>
          </p:cNvPr>
          <p:cNvSpPr txBox="1"/>
          <p:nvPr/>
        </p:nvSpPr>
        <p:spPr>
          <a:xfrm>
            <a:off x="1075963" y="6029836"/>
            <a:ext cx="147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Encoder for Motor Position Feedback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990E01-DAA2-1EA8-B082-162419A483F7}"/>
              </a:ext>
            </a:extLst>
          </p:cNvPr>
          <p:cNvSpPr txBox="1"/>
          <p:nvPr/>
        </p:nvSpPr>
        <p:spPr>
          <a:xfrm>
            <a:off x="944809" y="4704428"/>
            <a:ext cx="175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Stepper Motor Board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CA21C54-8A4C-6BB8-1EF8-B79936FBFE52}"/>
              </a:ext>
            </a:extLst>
          </p:cNvPr>
          <p:cNvSpPr/>
          <p:nvPr/>
        </p:nvSpPr>
        <p:spPr>
          <a:xfrm>
            <a:off x="8555938" y="2052991"/>
            <a:ext cx="2049282" cy="20492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EA51B06-01BC-631B-1AD0-0ECA66E78FE0}"/>
              </a:ext>
            </a:extLst>
          </p:cNvPr>
          <p:cNvSpPr/>
          <p:nvPr/>
        </p:nvSpPr>
        <p:spPr>
          <a:xfrm>
            <a:off x="8773152" y="2587054"/>
            <a:ext cx="16256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8C780E-3092-E044-B153-9A41E6805CD0}"/>
              </a:ext>
            </a:extLst>
          </p:cNvPr>
          <p:cNvSpPr txBox="1"/>
          <p:nvPr/>
        </p:nvSpPr>
        <p:spPr>
          <a:xfrm>
            <a:off x="8858877" y="2587054"/>
            <a:ext cx="147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IIC Slave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349D79E-698B-B412-20BD-1DDDD8056AA4}"/>
              </a:ext>
            </a:extLst>
          </p:cNvPr>
          <p:cNvSpPr/>
          <p:nvPr/>
        </p:nvSpPr>
        <p:spPr>
          <a:xfrm>
            <a:off x="8781089" y="3041563"/>
            <a:ext cx="16256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C8F49E-1CEF-6410-EE39-ABC4FBA6CE9A}"/>
              </a:ext>
            </a:extLst>
          </p:cNvPr>
          <p:cNvSpPr txBox="1"/>
          <p:nvPr/>
        </p:nvSpPr>
        <p:spPr>
          <a:xfrm>
            <a:off x="8845567" y="3015867"/>
            <a:ext cx="147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Stepper Motor and Driver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89CACF9-E225-88A0-6B6E-5746906C9A59}"/>
              </a:ext>
            </a:extLst>
          </p:cNvPr>
          <p:cNvSpPr/>
          <p:nvPr/>
        </p:nvSpPr>
        <p:spPr>
          <a:xfrm>
            <a:off x="8773152" y="3512106"/>
            <a:ext cx="1625600" cy="429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997C67-FE51-29FD-32D1-94B06E93704F}"/>
              </a:ext>
            </a:extLst>
          </p:cNvPr>
          <p:cNvSpPr txBox="1"/>
          <p:nvPr/>
        </p:nvSpPr>
        <p:spPr>
          <a:xfrm>
            <a:off x="8845568" y="3496072"/>
            <a:ext cx="147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Encoder for Motor Position Feedback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286BE0-DB09-B99A-890D-9FA7FAA77CC6}"/>
              </a:ext>
            </a:extLst>
          </p:cNvPr>
          <p:cNvSpPr txBox="1"/>
          <p:nvPr/>
        </p:nvSpPr>
        <p:spPr>
          <a:xfrm>
            <a:off x="8714414" y="2170664"/>
            <a:ext cx="175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Stepper Motor Board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31B1FE3-5F97-5024-B2C5-B9BAF47626F3}"/>
              </a:ext>
            </a:extLst>
          </p:cNvPr>
          <p:cNvSpPr/>
          <p:nvPr/>
        </p:nvSpPr>
        <p:spPr>
          <a:xfrm>
            <a:off x="8560941" y="4586755"/>
            <a:ext cx="2049282" cy="20492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A7094CC-FF08-B9A9-B975-587505CB85CF}"/>
              </a:ext>
            </a:extLst>
          </p:cNvPr>
          <p:cNvSpPr/>
          <p:nvPr/>
        </p:nvSpPr>
        <p:spPr>
          <a:xfrm>
            <a:off x="8778155" y="5120818"/>
            <a:ext cx="16256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BE28FA-8581-8C9D-6796-0F8B7CDA0890}"/>
              </a:ext>
            </a:extLst>
          </p:cNvPr>
          <p:cNvSpPr txBox="1"/>
          <p:nvPr/>
        </p:nvSpPr>
        <p:spPr>
          <a:xfrm>
            <a:off x="8863880" y="5120818"/>
            <a:ext cx="147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IIC Slave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48C62E8-7E78-078A-BA24-993BC384CBE2}"/>
              </a:ext>
            </a:extLst>
          </p:cNvPr>
          <p:cNvSpPr/>
          <p:nvPr/>
        </p:nvSpPr>
        <p:spPr>
          <a:xfrm>
            <a:off x="8786092" y="5575327"/>
            <a:ext cx="16256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0BC2A6F-8241-25EE-E042-2DD6642EA4A7}"/>
              </a:ext>
            </a:extLst>
          </p:cNvPr>
          <p:cNvSpPr txBox="1"/>
          <p:nvPr/>
        </p:nvSpPr>
        <p:spPr>
          <a:xfrm>
            <a:off x="8850570" y="5549631"/>
            <a:ext cx="147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Stepper Motor and Driver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51868A7-DF2F-8E54-96F0-C1023778383B}"/>
              </a:ext>
            </a:extLst>
          </p:cNvPr>
          <p:cNvSpPr/>
          <p:nvPr/>
        </p:nvSpPr>
        <p:spPr>
          <a:xfrm>
            <a:off x="8778155" y="6045870"/>
            <a:ext cx="1625600" cy="429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42C6FF-51A8-FAE5-CC5D-1D69971CA819}"/>
              </a:ext>
            </a:extLst>
          </p:cNvPr>
          <p:cNvSpPr txBox="1"/>
          <p:nvPr/>
        </p:nvSpPr>
        <p:spPr>
          <a:xfrm>
            <a:off x="8850571" y="6029836"/>
            <a:ext cx="147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Encoder for Motor Position Feedback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FB08894-6356-702C-B87C-7ECFD27B281D}"/>
              </a:ext>
            </a:extLst>
          </p:cNvPr>
          <p:cNvSpPr txBox="1"/>
          <p:nvPr/>
        </p:nvSpPr>
        <p:spPr>
          <a:xfrm>
            <a:off x="8719417" y="4704428"/>
            <a:ext cx="175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Stepper Motor Board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ED0C113-5863-A413-B9C5-348A1DCBDBE1}"/>
              </a:ext>
            </a:extLst>
          </p:cNvPr>
          <p:cNvCxnSpPr/>
          <p:nvPr/>
        </p:nvCxnSpPr>
        <p:spPr>
          <a:xfrm>
            <a:off x="2835615" y="3569166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E9B8DC1-A45D-C009-81F5-9B072C8F0A66}"/>
              </a:ext>
            </a:extLst>
          </p:cNvPr>
          <p:cNvCxnSpPr/>
          <p:nvPr/>
        </p:nvCxnSpPr>
        <p:spPr>
          <a:xfrm>
            <a:off x="2835615" y="3619966"/>
            <a:ext cx="9144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048B9DB-81F0-24A6-1EBB-D23AC1064ACB}"/>
              </a:ext>
            </a:extLst>
          </p:cNvPr>
          <p:cNvCxnSpPr/>
          <p:nvPr/>
        </p:nvCxnSpPr>
        <p:spPr>
          <a:xfrm>
            <a:off x="2835615" y="3672354"/>
            <a:ext cx="91440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64664C-39C4-C147-F6F4-BE9EAC586BD0}"/>
              </a:ext>
            </a:extLst>
          </p:cNvPr>
          <p:cNvCxnSpPr/>
          <p:nvPr/>
        </p:nvCxnSpPr>
        <p:spPr>
          <a:xfrm>
            <a:off x="2835615" y="3727123"/>
            <a:ext cx="914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EB2DB43-98B8-FEA3-C6D6-732CD520DAF9}"/>
              </a:ext>
            </a:extLst>
          </p:cNvPr>
          <p:cNvCxnSpPr>
            <a:cxnSpLocks/>
          </p:cNvCxnSpPr>
          <p:nvPr/>
        </p:nvCxnSpPr>
        <p:spPr>
          <a:xfrm>
            <a:off x="7508147" y="3338115"/>
            <a:ext cx="1047791" cy="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D158ED8-089A-C049-7731-464F5E6CFA22}"/>
              </a:ext>
            </a:extLst>
          </p:cNvPr>
          <p:cNvCxnSpPr>
            <a:cxnSpLocks/>
          </p:cNvCxnSpPr>
          <p:nvPr/>
        </p:nvCxnSpPr>
        <p:spPr>
          <a:xfrm>
            <a:off x="7508147" y="3388915"/>
            <a:ext cx="104779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0214940-9F95-4644-FD75-2E0BA7966323}"/>
              </a:ext>
            </a:extLst>
          </p:cNvPr>
          <p:cNvCxnSpPr>
            <a:cxnSpLocks/>
          </p:cNvCxnSpPr>
          <p:nvPr/>
        </p:nvCxnSpPr>
        <p:spPr>
          <a:xfrm>
            <a:off x="7508147" y="3441303"/>
            <a:ext cx="104779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5E05E3-19F9-1024-ED2E-5F661120C11D}"/>
              </a:ext>
            </a:extLst>
          </p:cNvPr>
          <p:cNvCxnSpPr>
            <a:cxnSpLocks/>
          </p:cNvCxnSpPr>
          <p:nvPr/>
        </p:nvCxnSpPr>
        <p:spPr>
          <a:xfrm>
            <a:off x="7508147" y="3496072"/>
            <a:ext cx="10477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684A2B1-7EBD-4B04-3009-6287B69D2FB6}"/>
              </a:ext>
            </a:extLst>
          </p:cNvPr>
          <p:cNvCxnSpPr>
            <a:cxnSpLocks/>
          </p:cNvCxnSpPr>
          <p:nvPr/>
        </p:nvCxnSpPr>
        <p:spPr>
          <a:xfrm>
            <a:off x="9951244" y="4102273"/>
            <a:ext cx="0" cy="484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6275CB3-9D37-CFC4-FF26-F8DF717EB59E}"/>
              </a:ext>
            </a:extLst>
          </p:cNvPr>
          <p:cNvCxnSpPr>
            <a:cxnSpLocks/>
          </p:cNvCxnSpPr>
          <p:nvPr/>
        </p:nvCxnSpPr>
        <p:spPr>
          <a:xfrm>
            <a:off x="9903619" y="4102273"/>
            <a:ext cx="0" cy="48448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566C3FE-851B-76B6-CA9E-9E37311F2F47}"/>
              </a:ext>
            </a:extLst>
          </p:cNvPr>
          <p:cNvCxnSpPr>
            <a:cxnSpLocks/>
          </p:cNvCxnSpPr>
          <p:nvPr/>
        </p:nvCxnSpPr>
        <p:spPr>
          <a:xfrm>
            <a:off x="9863138" y="4102273"/>
            <a:ext cx="0" cy="48448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21E1505-19B0-0D8E-69C5-9019BF808282}"/>
              </a:ext>
            </a:extLst>
          </p:cNvPr>
          <p:cNvCxnSpPr>
            <a:cxnSpLocks/>
          </p:cNvCxnSpPr>
          <p:nvPr/>
        </p:nvCxnSpPr>
        <p:spPr>
          <a:xfrm>
            <a:off x="9817894" y="4102273"/>
            <a:ext cx="0" cy="4844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2BE9100-F15C-3A43-50E4-6381081AE295}"/>
              </a:ext>
            </a:extLst>
          </p:cNvPr>
          <p:cNvCxnSpPr>
            <a:cxnSpLocks/>
          </p:cNvCxnSpPr>
          <p:nvPr/>
        </p:nvCxnSpPr>
        <p:spPr>
          <a:xfrm>
            <a:off x="2159794" y="4102273"/>
            <a:ext cx="0" cy="484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B8B29D8-E687-5591-E583-BB443DC8DD50}"/>
              </a:ext>
            </a:extLst>
          </p:cNvPr>
          <p:cNvCxnSpPr>
            <a:cxnSpLocks/>
          </p:cNvCxnSpPr>
          <p:nvPr/>
        </p:nvCxnSpPr>
        <p:spPr>
          <a:xfrm>
            <a:off x="2109788" y="4102273"/>
            <a:ext cx="0" cy="48448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D6858E2-3170-45DD-903A-8267B4DDD0B4}"/>
              </a:ext>
            </a:extLst>
          </p:cNvPr>
          <p:cNvCxnSpPr>
            <a:cxnSpLocks/>
          </p:cNvCxnSpPr>
          <p:nvPr/>
        </p:nvCxnSpPr>
        <p:spPr>
          <a:xfrm>
            <a:off x="2071688" y="4102273"/>
            <a:ext cx="0" cy="48448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4BAE02E-D6F8-0685-0B64-D02A72735120}"/>
              </a:ext>
            </a:extLst>
          </p:cNvPr>
          <p:cNvCxnSpPr>
            <a:cxnSpLocks/>
          </p:cNvCxnSpPr>
          <p:nvPr/>
        </p:nvCxnSpPr>
        <p:spPr>
          <a:xfrm>
            <a:off x="2031206" y="4102273"/>
            <a:ext cx="0" cy="4844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AD61EE0-E691-F83A-14E0-DC27B66CA572}"/>
              </a:ext>
            </a:extLst>
          </p:cNvPr>
          <p:cNvSpPr txBox="1"/>
          <p:nvPr/>
        </p:nvSpPr>
        <p:spPr>
          <a:xfrm>
            <a:off x="3829896" y="5818142"/>
            <a:ext cx="3931920" cy="49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*Notes</a:t>
            </a:r>
          </a:p>
          <a:p>
            <a:r>
              <a:rPr lang="en-US" sz="1200" dirty="0"/>
              <a:t>IIC daisy chained to minimize the amount of wire.</a:t>
            </a:r>
          </a:p>
        </p:txBody>
      </p:sp>
    </p:spTree>
    <p:extLst>
      <p:ext uri="{BB962C8B-B14F-4D97-AF65-F5344CB8AC3E}">
        <p14:creationId xmlns:p14="http://schemas.microsoft.com/office/powerpoint/2010/main" val="3167451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9FAD-533C-71EC-82A8-CE88291F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DRV8825 Step PWM Frequency Calculation – 9/15/22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2DB4985-1E8B-05FC-D2E8-C015D30D1A82}"/>
              </a:ext>
            </a:extLst>
          </p:cNvPr>
          <p:cNvGrpSpPr/>
          <p:nvPr/>
        </p:nvGrpSpPr>
        <p:grpSpPr>
          <a:xfrm>
            <a:off x="568120" y="1984267"/>
            <a:ext cx="595440" cy="271080"/>
            <a:chOff x="568120" y="1984267"/>
            <a:chExt cx="595440" cy="2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C47800D-6473-EACB-611C-2FFAA3885C22}"/>
                    </a:ext>
                  </a:extLst>
                </p14:cNvPr>
                <p14:cNvContentPartPr/>
                <p14:nvPr/>
              </p14:nvContentPartPr>
              <p14:xfrm>
                <a:off x="568120" y="1984267"/>
                <a:ext cx="222840" cy="271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C47800D-6473-EACB-611C-2FFAA3885C2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9480" y="1975627"/>
                  <a:ext cx="2404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2F97CE9-FE2C-8AED-D058-AF967EACE59B}"/>
                    </a:ext>
                  </a:extLst>
                </p14:cNvPr>
                <p14:cNvContentPartPr/>
                <p14:nvPr/>
              </p14:nvContentPartPr>
              <p14:xfrm>
                <a:off x="822640" y="2104507"/>
                <a:ext cx="114480" cy="131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2F97CE9-FE2C-8AED-D058-AF967EACE59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3640" y="2095507"/>
                  <a:ext cx="1321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A8DC061-C6E8-339A-A612-42483F92CF03}"/>
                    </a:ext>
                  </a:extLst>
                </p14:cNvPr>
                <p14:cNvContentPartPr/>
                <p14:nvPr/>
              </p14:nvContentPartPr>
              <p14:xfrm>
                <a:off x="996520" y="2165347"/>
                <a:ext cx="12960" cy="66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A8DC061-C6E8-339A-A612-42483F92CF0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87520" y="2156707"/>
                  <a:ext cx="306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4A2DF30-C24D-383A-E10E-287A2EFC93B2}"/>
                    </a:ext>
                  </a:extLst>
                </p14:cNvPr>
                <p14:cNvContentPartPr/>
                <p14:nvPr/>
              </p14:nvContentPartPr>
              <p14:xfrm>
                <a:off x="996520" y="2109187"/>
                <a:ext cx="6840" cy="56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4A2DF30-C24D-383A-E10E-287A2EFC93B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7520" y="2100547"/>
                  <a:ext cx="244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B648FE3-CF16-E428-E315-6779F77E7E17}"/>
                    </a:ext>
                  </a:extLst>
                </p14:cNvPr>
                <p14:cNvContentPartPr/>
                <p14:nvPr/>
              </p14:nvContentPartPr>
              <p14:xfrm>
                <a:off x="1057720" y="2117107"/>
                <a:ext cx="105840" cy="111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B648FE3-CF16-E428-E315-6779F77E7E1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49080" y="2108467"/>
                  <a:ext cx="12348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3F1770F-8502-2AF9-2B65-163ED92895EB}"/>
              </a:ext>
            </a:extLst>
          </p:cNvPr>
          <p:cNvGrpSpPr/>
          <p:nvPr/>
        </p:nvGrpSpPr>
        <p:grpSpPr>
          <a:xfrm>
            <a:off x="1387480" y="1938547"/>
            <a:ext cx="728280" cy="271440"/>
            <a:chOff x="1387480" y="1938547"/>
            <a:chExt cx="728280" cy="2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60149A3-AC53-C1BB-E699-2F4E6499602B}"/>
                    </a:ext>
                  </a:extLst>
                </p14:cNvPr>
                <p14:cNvContentPartPr/>
                <p14:nvPr/>
              </p14:nvContentPartPr>
              <p14:xfrm>
                <a:off x="1387480" y="1952947"/>
                <a:ext cx="153720" cy="257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60149A3-AC53-C1BB-E699-2F4E6499602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78840" y="1943947"/>
                  <a:ext cx="1713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0422120-6922-0B13-29CB-62ADB7AC54AB}"/>
                    </a:ext>
                  </a:extLst>
                </p14:cNvPr>
                <p14:cNvContentPartPr/>
                <p14:nvPr/>
              </p14:nvContentPartPr>
              <p14:xfrm>
                <a:off x="1577200" y="1964467"/>
                <a:ext cx="32040" cy="190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0422120-6922-0B13-29CB-62ADB7AC54A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68200" y="1955467"/>
                  <a:ext cx="496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D9AB61A-D8D2-8C00-7FDE-EA8184E6F235}"/>
                    </a:ext>
                  </a:extLst>
                </p14:cNvPr>
                <p14:cNvContentPartPr/>
                <p14:nvPr/>
              </p14:nvContentPartPr>
              <p14:xfrm>
                <a:off x="1642000" y="2077867"/>
                <a:ext cx="96840" cy="96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D9AB61A-D8D2-8C00-7FDE-EA8184E6F23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33000" y="2068867"/>
                  <a:ext cx="1144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7DCC533-2BF3-E23C-3EA0-0D045A6EC3A5}"/>
                    </a:ext>
                  </a:extLst>
                </p14:cNvPr>
                <p14:cNvContentPartPr/>
                <p14:nvPr/>
              </p14:nvContentPartPr>
              <p14:xfrm>
                <a:off x="1756480" y="2091187"/>
                <a:ext cx="78840" cy="105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7DCC533-2BF3-E23C-3EA0-0D045A6EC3A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47840" y="2082187"/>
                  <a:ext cx="964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DD07CE4-880F-A0D0-BAD5-0CEC3D0D65A7}"/>
                    </a:ext>
                  </a:extLst>
                </p14:cNvPr>
                <p14:cNvContentPartPr/>
                <p14:nvPr/>
              </p14:nvContentPartPr>
              <p14:xfrm>
                <a:off x="1883920" y="1938547"/>
                <a:ext cx="7200" cy="219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DD07CE4-880F-A0D0-BAD5-0CEC3D0D65A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75280" y="1929907"/>
                  <a:ext cx="248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675AFFA-A9F1-5BCA-24D0-2137AA51F854}"/>
                    </a:ext>
                  </a:extLst>
                </p14:cNvPr>
                <p14:cNvContentPartPr/>
                <p14:nvPr/>
              </p14:nvContentPartPr>
              <p14:xfrm>
                <a:off x="1920280" y="2006947"/>
                <a:ext cx="65880" cy="139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675AFFA-A9F1-5BCA-24D0-2137AA51F8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11640" y="1997947"/>
                  <a:ext cx="835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5FECD78-6D7F-08D1-127D-009F7DD9E6F8}"/>
                    </a:ext>
                  </a:extLst>
                </p14:cNvPr>
                <p14:cNvContentPartPr/>
                <p14:nvPr/>
              </p14:nvContentPartPr>
              <p14:xfrm>
                <a:off x="2089840" y="2050147"/>
                <a:ext cx="25920" cy="669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5FECD78-6D7F-08D1-127D-009F7DD9E6F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81200" y="2041147"/>
                  <a:ext cx="43560" cy="8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3156740-8D2E-E2B3-2983-FDB994F44535}"/>
              </a:ext>
            </a:extLst>
          </p:cNvPr>
          <p:cNvGrpSpPr/>
          <p:nvPr/>
        </p:nvGrpSpPr>
        <p:grpSpPr>
          <a:xfrm>
            <a:off x="482800" y="2477827"/>
            <a:ext cx="835920" cy="269640"/>
            <a:chOff x="482800" y="2477827"/>
            <a:chExt cx="835920" cy="26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EDB9134-CEBD-B569-4673-44BAB5C15148}"/>
                    </a:ext>
                  </a:extLst>
                </p14:cNvPr>
                <p14:cNvContentPartPr/>
                <p14:nvPr/>
              </p14:nvContentPartPr>
              <p14:xfrm>
                <a:off x="600160" y="2518507"/>
                <a:ext cx="19440" cy="2098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EDB9134-CEBD-B569-4673-44BAB5C1514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91160" y="2509507"/>
                  <a:ext cx="370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5181AF4-57C1-B9C5-A672-8418C0DB3767}"/>
                    </a:ext>
                  </a:extLst>
                </p14:cNvPr>
                <p14:cNvContentPartPr/>
                <p14:nvPr/>
              </p14:nvContentPartPr>
              <p14:xfrm>
                <a:off x="482800" y="2477827"/>
                <a:ext cx="290880" cy="83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5181AF4-57C1-B9C5-A672-8418C0DB376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4160" y="2468827"/>
                  <a:ext cx="3085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B41D30B-C9E4-4105-6EBC-06DBBE3F59A3}"/>
                    </a:ext>
                  </a:extLst>
                </p14:cNvPr>
                <p14:cNvContentPartPr/>
                <p14:nvPr/>
              </p14:nvContentPartPr>
              <p14:xfrm>
                <a:off x="739480" y="2546587"/>
                <a:ext cx="128160" cy="200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B41D30B-C9E4-4105-6EBC-06DBBE3F59A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0480" y="2537587"/>
                  <a:ext cx="1458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2E03E70-2C25-E773-A2F0-843B3DAC7F08}"/>
                    </a:ext>
                  </a:extLst>
                </p14:cNvPr>
                <p14:cNvContentPartPr/>
                <p14:nvPr/>
              </p14:nvContentPartPr>
              <p14:xfrm>
                <a:off x="917680" y="2484307"/>
                <a:ext cx="78840" cy="218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2E03E70-2C25-E773-A2F0-843B3DAC7F0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09040" y="2475307"/>
                  <a:ext cx="964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2C566FE-CFDD-75E2-7CA1-0D0F2CDE683F}"/>
                    </a:ext>
                  </a:extLst>
                </p14:cNvPr>
                <p14:cNvContentPartPr/>
                <p14:nvPr/>
              </p14:nvContentPartPr>
              <p14:xfrm>
                <a:off x="925240" y="2576467"/>
                <a:ext cx="126720" cy="61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2C566FE-CFDD-75E2-7CA1-0D0F2CDE683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16240" y="2567827"/>
                  <a:ext cx="1443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3981252-E0D2-5FBE-8434-0683973277BD}"/>
                    </a:ext>
                  </a:extLst>
                </p14:cNvPr>
                <p14:cNvContentPartPr/>
                <p14:nvPr/>
              </p14:nvContentPartPr>
              <p14:xfrm>
                <a:off x="1083280" y="2511667"/>
                <a:ext cx="115920" cy="187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3981252-E0D2-5FBE-8434-0683973277B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74280" y="2503027"/>
                  <a:ext cx="1335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4BDDD59-2D90-4D65-DEC2-E4111BB1A061}"/>
                    </a:ext>
                  </a:extLst>
                </p14:cNvPr>
                <p14:cNvContentPartPr/>
                <p14:nvPr/>
              </p14:nvContentPartPr>
              <p14:xfrm>
                <a:off x="1299640" y="2575747"/>
                <a:ext cx="9000" cy="6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4BDDD59-2D90-4D65-DEC2-E4111BB1A06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290640" y="2566747"/>
                  <a:ext cx="266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DAB6358-AA46-A89D-59F3-40BB14FC7E6D}"/>
                    </a:ext>
                  </a:extLst>
                </p14:cNvPr>
                <p14:cNvContentPartPr/>
                <p14:nvPr/>
              </p14:nvContentPartPr>
              <p14:xfrm>
                <a:off x="1305760" y="2649907"/>
                <a:ext cx="12960" cy="90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DAB6358-AA46-A89D-59F3-40BB14FC7E6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297120" y="2641267"/>
                  <a:ext cx="3060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EC3DFF6-3565-B3BF-E76E-24546E32F974}"/>
              </a:ext>
            </a:extLst>
          </p:cNvPr>
          <p:cNvGrpSpPr/>
          <p:nvPr/>
        </p:nvGrpSpPr>
        <p:grpSpPr>
          <a:xfrm>
            <a:off x="2267320" y="1791667"/>
            <a:ext cx="950400" cy="372960"/>
            <a:chOff x="2267320" y="1791667"/>
            <a:chExt cx="950400" cy="37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93364CA-C5CC-6E3B-1C28-B113CAF254DA}"/>
                    </a:ext>
                  </a:extLst>
                </p14:cNvPr>
                <p14:cNvContentPartPr/>
                <p14:nvPr/>
              </p14:nvContentPartPr>
              <p14:xfrm>
                <a:off x="2267320" y="1864027"/>
                <a:ext cx="142920" cy="3006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93364CA-C5CC-6E3B-1C28-B113CAF254D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58680" y="1855387"/>
                  <a:ext cx="1605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A6778EC-918E-BC24-037D-02F5A2E75869}"/>
                    </a:ext>
                  </a:extLst>
                </p14:cNvPr>
                <p14:cNvContentPartPr/>
                <p14:nvPr/>
              </p14:nvContentPartPr>
              <p14:xfrm>
                <a:off x="2450200" y="1868707"/>
                <a:ext cx="72720" cy="200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A6778EC-918E-BC24-037D-02F5A2E7586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41200" y="1860067"/>
                  <a:ext cx="903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75E5C64-DE60-C23D-1D3B-6A85A0743319}"/>
                    </a:ext>
                  </a:extLst>
                </p14:cNvPr>
                <p14:cNvContentPartPr/>
                <p14:nvPr/>
              </p14:nvContentPartPr>
              <p14:xfrm>
                <a:off x="2530840" y="1853587"/>
                <a:ext cx="10800" cy="2653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75E5C64-DE60-C23D-1D3B-6A85A074331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21840" y="1844947"/>
                  <a:ext cx="284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DAFD18E-ADF5-DC1B-730D-9E68A7B69C91}"/>
                    </a:ext>
                  </a:extLst>
                </p14:cNvPr>
                <p14:cNvContentPartPr/>
                <p14:nvPr/>
              </p14:nvContentPartPr>
              <p14:xfrm>
                <a:off x="2653600" y="1833787"/>
                <a:ext cx="211320" cy="2923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DAFD18E-ADF5-DC1B-730D-9E68A7B69C9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44960" y="1824787"/>
                  <a:ext cx="2289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60566A4-9235-9125-AF97-EE91EF94ADF6}"/>
                    </a:ext>
                  </a:extLst>
                </p14:cNvPr>
                <p14:cNvContentPartPr/>
                <p14:nvPr/>
              </p14:nvContentPartPr>
              <p14:xfrm>
                <a:off x="2934400" y="1862227"/>
                <a:ext cx="18000" cy="1861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60566A4-9235-9125-AF97-EE91EF94ADF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925760" y="1853587"/>
                  <a:ext cx="356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CA5612D-8746-A26B-C588-B5588AB30FE7}"/>
                    </a:ext>
                  </a:extLst>
                </p14:cNvPr>
                <p14:cNvContentPartPr/>
                <p14:nvPr/>
              </p14:nvContentPartPr>
              <p14:xfrm>
                <a:off x="2920720" y="1950067"/>
                <a:ext cx="100080" cy="298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CA5612D-8746-A26B-C588-B5588AB30FE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11720" y="1941067"/>
                  <a:ext cx="1177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6A4F3CB-C44A-4423-75C1-1F4FDBB85925}"/>
                    </a:ext>
                  </a:extLst>
                </p14:cNvPr>
                <p14:cNvContentPartPr/>
                <p14:nvPr/>
              </p14:nvContentPartPr>
              <p14:xfrm>
                <a:off x="3016120" y="1791667"/>
                <a:ext cx="9000" cy="2739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6A4F3CB-C44A-4423-75C1-1F4FDBB8592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07120" y="1783027"/>
                  <a:ext cx="266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880BD74-3149-A370-8E9B-A7EED1735275}"/>
                    </a:ext>
                  </a:extLst>
                </p14:cNvPr>
                <p14:cNvContentPartPr/>
                <p14:nvPr/>
              </p14:nvContentPartPr>
              <p14:xfrm>
                <a:off x="3094960" y="1927387"/>
                <a:ext cx="103680" cy="152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880BD74-3149-A370-8E9B-A7EED173527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86320" y="1918387"/>
                  <a:ext cx="1213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BE236B5-A3E6-390D-E747-F941B25F2B66}"/>
                    </a:ext>
                  </a:extLst>
                </p14:cNvPr>
                <p14:cNvContentPartPr/>
                <p14:nvPr/>
              </p14:nvContentPartPr>
              <p14:xfrm>
                <a:off x="3090280" y="1994707"/>
                <a:ext cx="127440" cy="10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BE236B5-A3E6-390D-E747-F941B25F2B6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081280" y="1986067"/>
                  <a:ext cx="14508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98C20FC-0D91-78EF-953A-D3A16769D6CF}"/>
              </a:ext>
            </a:extLst>
          </p:cNvPr>
          <p:cNvGrpSpPr/>
          <p:nvPr/>
        </p:nvGrpSpPr>
        <p:grpSpPr>
          <a:xfrm>
            <a:off x="1474240" y="2382067"/>
            <a:ext cx="1626840" cy="357120"/>
            <a:chOff x="1474240" y="2382067"/>
            <a:chExt cx="1626840" cy="35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E7EFAB5-9308-977D-AA87-FC87292DE2C1}"/>
                    </a:ext>
                  </a:extLst>
                </p14:cNvPr>
                <p14:cNvContentPartPr/>
                <p14:nvPr/>
              </p14:nvContentPartPr>
              <p14:xfrm>
                <a:off x="1474240" y="2461987"/>
                <a:ext cx="196200" cy="2646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E7EFAB5-9308-977D-AA87-FC87292DE2C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465600" y="2453347"/>
                  <a:ext cx="2138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CE17AB8-3882-EBF1-06DD-157D7F27A58F}"/>
                    </a:ext>
                  </a:extLst>
                </p14:cNvPr>
                <p14:cNvContentPartPr/>
                <p14:nvPr/>
              </p14:nvContentPartPr>
              <p14:xfrm>
                <a:off x="1734160" y="2495467"/>
                <a:ext cx="112320" cy="1936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CE17AB8-3882-EBF1-06DD-157D7F27A58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725520" y="2486827"/>
                  <a:ext cx="129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312891C-BF9A-5A8F-83CD-4CC7B2AB8C0B}"/>
                    </a:ext>
                  </a:extLst>
                </p14:cNvPr>
                <p14:cNvContentPartPr/>
                <p14:nvPr/>
              </p14:nvContentPartPr>
              <p14:xfrm>
                <a:off x="1909840" y="2465947"/>
                <a:ext cx="117000" cy="2368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312891C-BF9A-5A8F-83CD-4CC7B2AB8C0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00840" y="2456947"/>
                  <a:ext cx="1346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94BFFF2-267C-6FE9-5F9E-DAEACF6123AF}"/>
                    </a:ext>
                  </a:extLst>
                </p14:cNvPr>
                <p14:cNvContentPartPr/>
                <p14:nvPr/>
              </p14:nvContentPartPr>
              <p14:xfrm>
                <a:off x="2059960" y="2422027"/>
                <a:ext cx="9360" cy="2066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94BFFF2-267C-6FE9-5F9E-DAEACF6123A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050960" y="2413387"/>
                  <a:ext cx="270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C92F374-0FFE-D4AE-65E6-37FDFD8AE2BC}"/>
                    </a:ext>
                  </a:extLst>
                </p14:cNvPr>
                <p14:cNvContentPartPr/>
                <p14:nvPr/>
              </p14:nvContentPartPr>
              <p14:xfrm>
                <a:off x="2075080" y="2445067"/>
                <a:ext cx="66600" cy="925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C92F374-0FFE-D4AE-65E6-37FDFD8AE2B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066440" y="2436067"/>
                  <a:ext cx="842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B92440E-1773-11C6-3605-0CFC49FBE9D1}"/>
                    </a:ext>
                  </a:extLst>
                </p14:cNvPr>
                <p14:cNvContentPartPr/>
                <p14:nvPr/>
              </p14:nvContentPartPr>
              <p14:xfrm>
                <a:off x="2094160" y="2530747"/>
                <a:ext cx="77760" cy="121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B92440E-1773-11C6-3605-0CFC49FBE9D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085520" y="2522107"/>
                  <a:ext cx="954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593989A-E51B-E437-F072-A3326A6F575E}"/>
                    </a:ext>
                  </a:extLst>
                </p14:cNvPr>
                <p14:cNvContentPartPr/>
                <p14:nvPr/>
              </p14:nvContentPartPr>
              <p14:xfrm>
                <a:off x="2257240" y="2382067"/>
                <a:ext cx="119160" cy="357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593989A-E51B-E437-F072-A3326A6F575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248600" y="2373067"/>
                  <a:ext cx="13680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B48EBE8-CC0D-DD3A-6D5F-F6282B994549}"/>
                    </a:ext>
                  </a:extLst>
                </p14:cNvPr>
                <p14:cNvContentPartPr/>
                <p14:nvPr/>
              </p14:nvContentPartPr>
              <p14:xfrm>
                <a:off x="2432920" y="2458387"/>
                <a:ext cx="12960" cy="2088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B48EBE8-CC0D-DD3A-6D5F-F6282B99454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24280" y="2449387"/>
                  <a:ext cx="306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A28E8DB-CB3B-DEA1-5880-C8B9C69E6E8B}"/>
                    </a:ext>
                  </a:extLst>
                </p14:cNvPr>
                <p14:cNvContentPartPr/>
                <p14:nvPr/>
              </p14:nvContentPartPr>
              <p14:xfrm>
                <a:off x="2472520" y="2464867"/>
                <a:ext cx="139320" cy="1796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A28E8DB-CB3B-DEA1-5880-C8B9C69E6E8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463520" y="2456227"/>
                  <a:ext cx="1569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743BCDE-5030-6852-DCDB-643DAAAA5EFA}"/>
                    </a:ext>
                  </a:extLst>
                </p14:cNvPr>
                <p14:cNvContentPartPr/>
                <p14:nvPr/>
              </p14:nvContentPartPr>
              <p14:xfrm>
                <a:off x="2683120" y="2438227"/>
                <a:ext cx="127440" cy="1760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743BCDE-5030-6852-DCDB-643DAAAA5EF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674480" y="2429587"/>
                  <a:ext cx="1450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23EF3BA-AC0B-442C-5883-DF009D1B8365}"/>
                    </a:ext>
                  </a:extLst>
                </p14:cNvPr>
                <p14:cNvContentPartPr/>
                <p14:nvPr/>
              </p14:nvContentPartPr>
              <p14:xfrm>
                <a:off x="2845120" y="2431747"/>
                <a:ext cx="56520" cy="1332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23EF3BA-AC0B-442C-5883-DF009D1B836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36480" y="2422747"/>
                  <a:ext cx="741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588610C-F96E-F708-2858-16AEC655E52F}"/>
                    </a:ext>
                  </a:extLst>
                </p14:cNvPr>
                <p14:cNvContentPartPr/>
                <p14:nvPr/>
              </p14:nvContentPartPr>
              <p14:xfrm>
                <a:off x="2861320" y="2393587"/>
                <a:ext cx="74520" cy="2196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588610C-F96E-F708-2858-16AEC655E52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852320" y="2384587"/>
                  <a:ext cx="921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0F6CF30-7662-266E-B3AA-98139CC64172}"/>
                    </a:ext>
                  </a:extLst>
                </p14:cNvPr>
                <p14:cNvContentPartPr/>
                <p14:nvPr/>
              </p14:nvContentPartPr>
              <p14:xfrm>
                <a:off x="3030880" y="2469547"/>
                <a:ext cx="45000" cy="11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0F6CF30-7662-266E-B3AA-98139CC6417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021880" y="2460907"/>
                  <a:ext cx="626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E05E7AA-740B-50A8-7ECE-B4B6B72B8E3C}"/>
                    </a:ext>
                  </a:extLst>
                </p14:cNvPr>
                <p14:cNvContentPartPr/>
                <p14:nvPr/>
              </p14:nvContentPartPr>
              <p14:xfrm>
                <a:off x="3026560" y="2480347"/>
                <a:ext cx="74520" cy="651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E05E7AA-740B-50A8-7ECE-B4B6B72B8E3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017920" y="2471347"/>
                  <a:ext cx="92160" cy="8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ADC73D2-1036-4A98-6395-F04E841F6563}"/>
              </a:ext>
            </a:extLst>
          </p:cNvPr>
          <p:cNvGrpSpPr/>
          <p:nvPr/>
        </p:nvGrpSpPr>
        <p:grpSpPr>
          <a:xfrm>
            <a:off x="3234280" y="2140867"/>
            <a:ext cx="1723320" cy="416880"/>
            <a:chOff x="3234280" y="2140867"/>
            <a:chExt cx="172332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B7743F9-B0E3-4F06-B866-7D771B0CE358}"/>
                    </a:ext>
                  </a:extLst>
                </p14:cNvPr>
                <p14:cNvContentPartPr/>
                <p14:nvPr/>
              </p14:nvContentPartPr>
              <p14:xfrm>
                <a:off x="3234280" y="2344627"/>
                <a:ext cx="229320" cy="2131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B7743F9-B0E3-4F06-B866-7D771B0CE35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225640" y="2335987"/>
                  <a:ext cx="2469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DED809B-CC66-C6BB-0BF7-4B3812567AC3}"/>
                    </a:ext>
                  </a:extLst>
                </p14:cNvPr>
                <p14:cNvContentPartPr/>
                <p14:nvPr/>
              </p14:nvContentPartPr>
              <p14:xfrm>
                <a:off x="3460360" y="2309347"/>
                <a:ext cx="200160" cy="1972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DED809B-CC66-C6BB-0BF7-4B3812567AC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451720" y="2300347"/>
                  <a:ext cx="2178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02D3207-DC41-34BD-3465-690E97C466C9}"/>
                    </a:ext>
                  </a:extLst>
                </p14:cNvPr>
                <p14:cNvContentPartPr/>
                <p14:nvPr/>
              </p14:nvContentPartPr>
              <p14:xfrm>
                <a:off x="3719560" y="2451547"/>
                <a:ext cx="19440" cy="172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02D3207-DC41-34BD-3465-690E97C466C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710920" y="2442907"/>
                  <a:ext cx="370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42FD4BD-DDE0-45E5-0C43-CFC8162EA605}"/>
                    </a:ext>
                  </a:extLst>
                </p14:cNvPr>
                <p14:cNvContentPartPr/>
                <p14:nvPr/>
              </p14:nvContentPartPr>
              <p14:xfrm>
                <a:off x="3863560" y="2224747"/>
                <a:ext cx="71640" cy="1375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42FD4BD-DDE0-45E5-0C43-CFC8162EA60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854920" y="2215747"/>
                  <a:ext cx="892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CFB09F4-D63F-0F0A-001B-5A1EA2A9416E}"/>
                    </a:ext>
                  </a:extLst>
                </p14:cNvPr>
                <p14:cNvContentPartPr/>
                <p14:nvPr/>
              </p14:nvContentPartPr>
              <p14:xfrm>
                <a:off x="3947440" y="2192347"/>
                <a:ext cx="9720" cy="234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CFB09F4-D63F-0F0A-001B-5A1EA2A9416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938800" y="2183347"/>
                  <a:ext cx="273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9FD2093-C40C-ACC9-21B9-DC741AFC0D05}"/>
                    </a:ext>
                  </a:extLst>
                </p14:cNvPr>
                <p14:cNvContentPartPr/>
                <p14:nvPr/>
              </p14:nvContentPartPr>
              <p14:xfrm>
                <a:off x="4037440" y="2219347"/>
                <a:ext cx="133920" cy="187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9FD2093-C40C-ACC9-21B9-DC741AFC0D0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028800" y="2210707"/>
                  <a:ext cx="1515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1500F60-23C7-BE2F-F20A-B1533681948E}"/>
                    </a:ext>
                  </a:extLst>
                </p14:cNvPr>
                <p14:cNvContentPartPr/>
                <p14:nvPr/>
              </p14:nvContentPartPr>
              <p14:xfrm>
                <a:off x="4185760" y="2195947"/>
                <a:ext cx="142200" cy="2091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1500F60-23C7-BE2F-F20A-B1533681948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177120" y="2187307"/>
                  <a:ext cx="1598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8EA24B7-8858-B748-8E19-02182BE9AE20}"/>
                    </a:ext>
                  </a:extLst>
                </p14:cNvPr>
                <p14:cNvContentPartPr/>
                <p14:nvPr/>
              </p14:nvContentPartPr>
              <p14:xfrm>
                <a:off x="4232560" y="2302867"/>
                <a:ext cx="121320" cy="270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8EA24B7-8858-B748-8E19-02182BE9AE2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223560" y="2293867"/>
                  <a:ext cx="1389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E347763-C109-3206-C843-90B57316CF21}"/>
                    </a:ext>
                  </a:extLst>
                </p14:cNvPr>
                <p14:cNvContentPartPr/>
                <p14:nvPr/>
              </p14:nvContentPartPr>
              <p14:xfrm>
                <a:off x="4480240" y="2157067"/>
                <a:ext cx="29880" cy="2426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E347763-C109-3206-C843-90B57316CF2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471600" y="2148067"/>
                  <a:ext cx="475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633B421-54A6-3F8C-156A-09CF240E9032}"/>
                    </a:ext>
                  </a:extLst>
                </p14:cNvPr>
                <p14:cNvContentPartPr/>
                <p14:nvPr/>
              </p14:nvContentPartPr>
              <p14:xfrm>
                <a:off x="4502560" y="2233387"/>
                <a:ext cx="79560" cy="1260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633B421-54A6-3F8C-156A-09CF240E903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493920" y="2224387"/>
                  <a:ext cx="972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8B1FF1A-0145-4516-474D-8B75E24D9EFF}"/>
                    </a:ext>
                  </a:extLst>
                </p14:cNvPr>
                <p14:cNvContentPartPr/>
                <p14:nvPr/>
              </p14:nvContentPartPr>
              <p14:xfrm>
                <a:off x="4622440" y="2163547"/>
                <a:ext cx="34200" cy="199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8B1FF1A-0145-4516-474D-8B75E24D9EF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613440" y="2154907"/>
                  <a:ext cx="518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AB68993-F986-ADF6-D866-1C3D2628D373}"/>
                    </a:ext>
                  </a:extLst>
                </p14:cNvPr>
                <p14:cNvContentPartPr/>
                <p14:nvPr/>
              </p14:nvContentPartPr>
              <p14:xfrm>
                <a:off x="4594720" y="2271547"/>
                <a:ext cx="123120" cy="108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AB68993-F986-ADF6-D866-1C3D2628D37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586080" y="2262547"/>
                  <a:ext cx="1407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500C1C2-46DD-B052-2A36-F54B5AE32984}"/>
                    </a:ext>
                  </a:extLst>
                </p14:cNvPr>
                <p14:cNvContentPartPr/>
                <p14:nvPr/>
              </p14:nvContentPartPr>
              <p14:xfrm>
                <a:off x="4728640" y="2140867"/>
                <a:ext cx="6480" cy="2329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500C1C2-46DD-B052-2A36-F54B5AE3298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720000" y="2131867"/>
                  <a:ext cx="241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44F71C7-A920-DED1-7FDA-85D585D91127}"/>
                    </a:ext>
                  </a:extLst>
                </p14:cNvPr>
                <p14:cNvContentPartPr/>
                <p14:nvPr/>
              </p14:nvContentPartPr>
              <p14:xfrm>
                <a:off x="4819360" y="2257147"/>
                <a:ext cx="123120" cy="1198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44F71C7-A920-DED1-7FDA-85D585D9112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810720" y="2248147"/>
                  <a:ext cx="1407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E1BC58A-2062-A5D3-B2DB-DF8F8AA838D3}"/>
                    </a:ext>
                  </a:extLst>
                </p14:cNvPr>
                <p14:cNvContentPartPr/>
                <p14:nvPr/>
              </p14:nvContentPartPr>
              <p14:xfrm>
                <a:off x="4823680" y="2314387"/>
                <a:ext cx="133920" cy="32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E1BC58A-2062-A5D3-B2DB-DF8F8AA838D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814680" y="2305387"/>
                  <a:ext cx="15156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13E9E0A-F210-C5F2-32BA-685E26016739}"/>
              </a:ext>
            </a:extLst>
          </p:cNvPr>
          <p:cNvGrpSpPr/>
          <p:nvPr/>
        </p:nvGrpSpPr>
        <p:grpSpPr>
          <a:xfrm>
            <a:off x="470920" y="3165067"/>
            <a:ext cx="1015200" cy="251640"/>
            <a:chOff x="470920" y="3165067"/>
            <a:chExt cx="10152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9583188-5D15-733B-02FB-E75BFC5367CF}"/>
                    </a:ext>
                  </a:extLst>
                </p14:cNvPr>
                <p14:cNvContentPartPr/>
                <p14:nvPr/>
              </p14:nvContentPartPr>
              <p14:xfrm>
                <a:off x="583960" y="3165787"/>
                <a:ext cx="32040" cy="2408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9583188-5D15-733B-02FB-E75BFC5367C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74960" y="3157147"/>
                  <a:ext cx="496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066B806-00D2-0D0A-47A0-DCB8FCA28012}"/>
                    </a:ext>
                  </a:extLst>
                </p14:cNvPr>
                <p14:cNvContentPartPr/>
                <p14:nvPr/>
              </p14:nvContentPartPr>
              <p14:xfrm>
                <a:off x="470920" y="3261187"/>
                <a:ext cx="248040" cy="536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066B806-00D2-0D0A-47A0-DCB8FCA2801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61920" y="3252547"/>
                  <a:ext cx="2656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59FB832-75BC-4EC2-E835-76F38F01E3D2}"/>
                    </a:ext>
                  </a:extLst>
                </p14:cNvPr>
                <p14:cNvContentPartPr/>
                <p14:nvPr/>
              </p14:nvContentPartPr>
              <p14:xfrm>
                <a:off x="540760" y="3215467"/>
                <a:ext cx="157320" cy="1616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59FB832-75BC-4EC2-E835-76F38F01E3D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32120" y="3206467"/>
                  <a:ext cx="1749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B5AB467-F1B6-48E2-E657-DD9EA66AEEF7}"/>
                    </a:ext>
                  </a:extLst>
                </p14:cNvPr>
                <p14:cNvContentPartPr/>
                <p14:nvPr/>
              </p14:nvContentPartPr>
              <p14:xfrm>
                <a:off x="557680" y="3235627"/>
                <a:ext cx="133920" cy="145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B5AB467-F1B6-48E2-E657-DD9EA66AEEF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49040" y="3226627"/>
                  <a:ext cx="1515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A50BCC2-5F2A-B651-C305-88BACFD94509}"/>
                    </a:ext>
                  </a:extLst>
                </p14:cNvPr>
                <p14:cNvContentPartPr/>
                <p14:nvPr/>
              </p14:nvContentPartPr>
              <p14:xfrm>
                <a:off x="871240" y="3230587"/>
                <a:ext cx="29880" cy="186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A50BCC2-5F2A-B651-C305-88BACFD9450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62600" y="3221947"/>
                  <a:ext cx="475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1AAF543-AF3F-F5C7-9739-A8DCD3A5FE46}"/>
                    </a:ext>
                  </a:extLst>
                </p14:cNvPr>
                <p14:cNvContentPartPr/>
                <p14:nvPr/>
              </p14:nvContentPartPr>
              <p14:xfrm>
                <a:off x="791680" y="3203947"/>
                <a:ext cx="179280" cy="72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1AAF543-AF3F-F5C7-9739-A8DCD3A5FE4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83040" y="3195307"/>
                  <a:ext cx="1969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DF5B5B0-220B-0256-2D59-03DF510DF85C}"/>
                    </a:ext>
                  </a:extLst>
                </p14:cNvPr>
                <p14:cNvContentPartPr/>
                <p14:nvPr/>
              </p14:nvContentPartPr>
              <p14:xfrm>
                <a:off x="985720" y="3230587"/>
                <a:ext cx="137880" cy="1681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DF5B5B0-220B-0256-2D59-03DF510DF85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76720" y="3221947"/>
                  <a:ext cx="1555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B83B933-83B8-B8EA-C288-71AEB478A64D}"/>
                    </a:ext>
                  </a:extLst>
                </p14:cNvPr>
                <p14:cNvContentPartPr/>
                <p14:nvPr/>
              </p14:nvContentPartPr>
              <p14:xfrm>
                <a:off x="1130080" y="3221947"/>
                <a:ext cx="34200" cy="1663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B83B933-83B8-B8EA-C288-71AEB478A64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21080" y="3213307"/>
                  <a:ext cx="518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7C254C1-DEA4-50A4-8B24-39E33472C36E}"/>
                    </a:ext>
                  </a:extLst>
                </p14:cNvPr>
                <p14:cNvContentPartPr/>
                <p14:nvPr/>
              </p14:nvContentPartPr>
              <p14:xfrm>
                <a:off x="1127920" y="3165067"/>
                <a:ext cx="124200" cy="2376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7C254C1-DEA4-50A4-8B24-39E33472C36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18920" y="3156067"/>
                  <a:ext cx="1418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93C8F82-D098-3646-ECFB-64E2E8209AEF}"/>
                    </a:ext>
                  </a:extLst>
                </p14:cNvPr>
                <p14:cNvContentPartPr/>
                <p14:nvPr/>
              </p14:nvContentPartPr>
              <p14:xfrm>
                <a:off x="1303600" y="3178747"/>
                <a:ext cx="182520" cy="2030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93C8F82-D098-3646-ECFB-64E2E8209AE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294960" y="3170107"/>
                  <a:ext cx="20016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9483CE91-4884-302A-FB00-7A4A1C3BC36F}"/>
              </a:ext>
            </a:extLst>
          </p:cNvPr>
          <p:cNvGrpSpPr/>
          <p:nvPr/>
        </p:nvGrpSpPr>
        <p:grpSpPr>
          <a:xfrm>
            <a:off x="1672600" y="3176227"/>
            <a:ext cx="459360" cy="176040"/>
            <a:chOff x="1672600" y="3176227"/>
            <a:chExt cx="459360" cy="1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9B16FDA-939E-2A88-0BA4-5F422AF3D418}"/>
                    </a:ext>
                  </a:extLst>
                </p14:cNvPr>
                <p14:cNvContentPartPr/>
                <p14:nvPr/>
              </p14:nvContentPartPr>
              <p14:xfrm>
                <a:off x="1672600" y="3228787"/>
                <a:ext cx="112680" cy="1234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9B16FDA-939E-2A88-0BA4-5F422AF3D41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663600" y="3219787"/>
                  <a:ext cx="1303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5EDE50B-C3C0-33BC-7405-EC8D268F601D}"/>
                    </a:ext>
                  </a:extLst>
                </p14:cNvPr>
                <p14:cNvContentPartPr/>
                <p14:nvPr/>
              </p14:nvContentPartPr>
              <p14:xfrm>
                <a:off x="1847920" y="3176227"/>
                <a:ext cx="64800" cy="1472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5EDE50B-C3C0-33BC-7405-EC8D268F601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839280" y="3167587"/>
                  <a:ext cx="824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DE497D3-B5C9-1CEE-F434-82497F90E6B9}"/>
                    </a:ext>
                  </a:extLst>
                </p14:cNvPr>
                <p14:cNvContentPartPr/>
                <p14:nvPr/>
              </p14:nvContentPartPr>
              <p14:xfrm>
                <a:off x="1943680" y="3210067"/>
                <a:ext cx="78840" cy="867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DE497D3-B5C9-1CEE-F434-82497F90E6B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935040" y="3201067"/>
                  <a:ext cx="964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E71821E-C7CE-D9F3-7EE8-346178F4DB96}"/>
                    </a:ext>
                  </a:extLst>
                </p14:cNvPr>
                <p14:cNvContentPartPr/>
                <p14:nvPr/>
              </p14:nvContentPartPr>
              <p14:xfrm>
                <a:off x="2049520" y="3183787"/>
                <a:ext cx="82440" cy="1195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E71821E-C7CE-D9F3-7EE8-346178F4DB9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040520" y="3175147"/>
                  <a:ext cx="100080" cy="13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32915D5-054F-9BFD-A71E-4EF33226F7EB}"/>
              </a:ext>
            </a:extLst>
          </p:cNvPr>
          <p:cNvGrpSpPr/>
          <p:nvPr/>
        </p:nvGrpSpPr>
        <p:grpSpPr>
          <a:xfrm>
            <a:off x="2331400" y="3118627"/>
            <a:ext cx="477360" cy="187560"/>
            <a:chOff x="2331400" y="3118627"/>
            <a:chExt cx="477360" cy="18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CA08E88-865E-74DA-527B-72F693308E40}"/>
                    </a:ext>
                  </a:extLst>
                </p14:cNvPr>
                <p14:cNvContentPartPr/>
                <p14:nvPr/>
              </p14:nvContentPartPr>
              <p14:xfrm>
                <a:off x="2399440" y="3171547"/>
                <a:ext cx="10800" cy="1346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CA08E88-865E-74DA-527B-72F693308E4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390440" y="3162907"/>
                  <a:ext cx="284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02AB353-29BB-2743-4FE7-3A85D3345EF5}"/>
                    </a:ext>
                  </a:extLst>
                </p14:cNvPr>
                <p14:cNvContentPartPr/>
                <p14:nvPr/>
              </p14:nvContentPartPr>
              <p14:xfrm>
                <a:off x="2331400" y="3136267"/>
                <a:ext cx="189000" cy="558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02AB353-29BB-2743-4FE7-3A85D3345EF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322760" y="3127627"/>
                  <a:ext cx="2066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8BE01A8-56A6-BE9D-0E83-C7E2E6FE932B}"/>
                    </a:ext>
                  </a:extLst>
                </p14:cNvPr>
                <p14:cNvContentPartPr/>
                <p14:nvPr/>
              </p14:nvContentPartPr>
              <p14:xfrm>
                <a:off x="2509240" y="3167587"/>
                <a:ext cx="72720" cy="1267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8BE01A8-56A6-BE9D-0E83-C7E2E6FE932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500240" y="3158947"/>
                  <a:ext cx="903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03F7176-19FE-470D-D50E-13C3400C16EC}"/>
                    </a:ext>
                  </a:extLst>
                </p14:cNvPr>
                <p14:cNvContentPartPr/>
                <p14:nvPr/>
              </p14:nvContentPartPr>
              <p14:xfrm>
                <a:off x="2598520" y="3118627"/>
                <a:ext cx="81000" cy="1713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03F7176-19FE-470D-D50E-13C3400C16E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589880" y="3109627"/>
                  <a:ext cx="986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47BC801-3FFB-8324-7DAF-E53421A2BFEA}"/>
                    </a:ext>
                  </a:extLst>
                </p14:cNvPr>
                <p14:cNvContentPartPr/>
                <p14:nvPr/>
              </p14:nvContentPartPr>
              <p14:xfrm>
                <a:off x="2626240" y="3203947"/>
                <a:ext cx="53280" cy="316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47BC801-3FFB-8324-7DAF-E53421A2BFE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617240" y="3195307"/>
                  <a:ext cx="709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CEEF64B-5BC8-6335-52E9-3869DAABAB88}"/>
                    </a:ext>
                  </a:extLst>
                </p14:cNvPr>
                <p14:cNvContentPartPr/>
                <p14:nvPr/>
              </p14:nvContentPartPr>
              <p14:xfrm>
                <a:off x="2732440" y="3133387"/>
                <a:ext cx="76320" cy="1083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CEEF64B-5BC8-6335-52E9-3869DAABAB8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723800" y="3124747"/>
                  <a:ext cx="9396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4AB480E-C716-97A5-C24C-887380FEBD40}"/>
              </a:ext>
            </a:extLst>
          </p:cNvPr>
          <p:cNvGrpSpPr/>
          <p:nvPr/>
        </p:nvGrpSpPr>
        <p:grpSpPr>
          <a:xfrm>
            <a:off x="3009640" y="3161107"/>
            <a:ext cx="221760" cy="135720"/>
            <a:chOff x="3009640" y="3161107"/>
            <a:chExt cx="221760" cy="13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E649822-A616-4DA8-4648-87ED9934D4CE}"/>
                    </a:ext>
                  </a:extLst>
                </p14:cNvPr>
                <p14:cNvContentPartPr/>
                <p14:nvPr/>
              </p14:nvContentPartPr>
              <p14:xfrm>
                <a:off x="3009640" y="3177307"/>
                <a:ext cx="121320" cy="1195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E649822-A616-4DA8-4648-87ED9934D4C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001000" y="3168667"/>
                  <a:ext cx="1389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9E47ACC-1012-40B9-E5DC-E605B022A10A}"/>
                    </a:ext>
                  </a:extLst>
                </p14:cNvPr>
                <p14:cNvContentPartPr/>
                <p14:nvPr/>
              </p14:nvContentPartPr>
              <p14:xfrm>
                <a:off x="3128440" y="3161107"/>
                <a:ext cx="102960" cy="1184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9E47ACC-1012-40B9-E5DC-E605B022A10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119440" y="3152107"/>
                  <a:ext cx="12060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24BA1FBE-485D-8816-C2A3-A27E3E4FED65}"/>
              </a:ext>
            </a:extLst>
          </p:cNvPr>
          <p:cNvGrpSpPr/>
          <p:nvPr/>
        </p:nvGrpSpPr>
        <p:grpSpPr>
          <a:xfrm>
            <a:off x="3378280" y="3085867"/>
            <a:ext cx="745920" cy="218520"/>
            <a:chOff x="3378280" y="3085867"/>
            <a:chExt cx="745920" cy="21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3F729BF-AC18-D072-B53D-2DA5E38A755D}"/>
                    </a:ext>
                  </a:extLst>
                </p14:cNvPr>
                <p14:cNvContentPartPr/>
                <p14:nvPr/>
              </p14:nvContentPartPr>
              <p14:xfrm>
                <a:off x="3378280" y="3153547"/>
                <a:ext cx="107280" cy="1508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3F729BF-AC18-D072-B53D-2DA5E38A755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369640" y="3144547"/>
                  <a:ext cx="1249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3757DB5-27A1-AE26-4C5A-5DC52876EB9B}"/>
                    </a:ext>
                  </a:extLst>
                </p14:cNvPr>
                <p14:cNvContentPartPr/>
                <p14:nvPr/>
              </p14:nvContentPartPr>
              <p14:xfrm>
                <a:off x="3487720" y="3192427"/>
                <a:ext cx="86040" cy="684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3757DB5-27A1-AE26-4C5A-5DC52876EB9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478720" y="3183427"/>
                  <a:ext cx="1036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4C1D4A0-6A35-966E-9A16-5F5F49CA3C87}"/>
                    </a:ext>
                  </a:extLst>
                </p14:cNvPr>
                <p14:cNvContentPartPr/>
                <p14:nvPr/>
              </p14:nvContentPartPr>
              <p14:xfrm>
                <a:off x="3624160" y="3174427"/>
                <a:ext cx="106560" cy="842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4C1D4A0-6A35-966E-9A16-5F5F49CA3C8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615520" y="3165787"/>
                  <a:ext cx="1242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92540B3-086C-C8E8-C0AF-3FA8F7EC02D6}"/>
                    </a:ext>
                  </a:extLst>
                </p14:cNvPr>
                <p14:cNvContentPartPr/>
                <p14:nvPr/>
              </p14:nvContentPartPr>
              <p14:xfrm>
                <a:off x="3757720" y="3116107"/>
                <a:ext cx="127440" cy="867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92540B3-086C-C8E8-C0AF-3FA8F7EC02D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748720" y="3107467"/>
                  <a:ext cx="1450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D2AE121-C8CB-1B56-992A-B5F457132A4C}"/>
                    </a:ext>
                  </a:extLst>
                </p14:cNvPr>
                <p14:cNvContentPartPr/>
                <p14:nvPr/>
              </p14:nvContentPartPr>
              <p14:xfrm>
                <a:off x="3915400" y="3085867"/>
                <a:ext cx="71640" cy="1216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D2AE121-C8CB-1B56-992A-B5F457132A4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906400" y="3076867"/>
                  <a:ext cx="892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EDD4082B-E9D8-3D8F-8AA8-4200A5B5F2A5}"/>
                    </a:ext>
                  </a:extLst>
                </p14:cNvPr>
                <p14:cNvContentPartPr/>
                <p14:nvPr/>
              </p14:nvContentPartPr>
              <p14:xfrm>
                <a:off x="4008280" y="3095587"/>
                <a:ext cx="115920" cy="972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EDD4082B-E9D8-3D8F-8AA8-4200A5B5F2A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999640" y="3086947"/>
                  <a:ext cx="13356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9383FBA0-5A79-041B-C151-98A0CC5C4EBB}"/>
              </a:ext>
            </a:extLst>
          </p:cNvPr>
          <p:cNvGrpSpPr/>
          <p:nvPr/>
        </p:nvGrpSpPr>
        <p:grpSpPr>
          <a:xfrm>
            <a:off x="521680" y="3848707"/>
            <a:ext cx="935280" cy="357120"/>
            <a:chOff x="521680" y="3848707"/>
            <a:chExt cx="935280" cy="35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D7A876E-E7F9-06A9-BF86-9BCD6C19B040}"/>
                    </a:ext>
                  </a:extLst>
                </p14:cNvPr>
                <p14:cNvContentPartPr/>
                <p14:nvPr/>
              </p14:nvContentPartPr>
              <p14:xfrm>
                <a:off x="738400" y="3892627"/>
                <a:ext cx="39960" cy="2012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D7A876E-E7F9-06A9-BF86-9BCD6C19B04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29760" y="3883627"/>
                  <a:ext cx="576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4864C82-6E63-7F61-6FE0-D0887098F0F2}"/>
                    </a:ext>
                  </a:extLst>
                </p14:cNvPr>
                <p14:cNvContentPartPr/>
                <p14:nvPr/>
              </p14:nvContentPartPr>
              <p14:xfrm>
                <a:off x="521680" y="3858787"/>
                <a:ext cx="374040" cy="932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4864C82-6E63-7F61-6FE0-D0887098F0F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13040" y="3849787"/>
                  <a:ext cx="3916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5B6251E-0ED0-3035-AAA1-D38A854109EC}"/>
                    </a:ext>
                  </a:extLst>
                </p14:cNvPr>
                <p14:cNvContentPartPr/>
                <p14:nvPr/>
              </p14:nvContentPartPr>
              <p14:xfrm>
                <a:off x="857920" y="3996307"/>
                <a:ext cx="98640" cy="943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5B6251E-0ED0-3035-AAA1-D38A854109E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49280" y="3987667"/>
                  <a:ext cx="1162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93D134F-0D31-EC0F-7DF8-6A19F001275B}"/>
                    </a:ext>
                  </a:extLst>
                </p14:cNvPr>
                <p14:cNvContentPartPr/>
                <p14:nvPr/>
              </p14:nvContentPartPr>
              <p14:xfrm>
                <a:off x="1095880" y="3989827"/>
                <a:ext cx="119520" cy="2160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93D134F-0D31-EC0F-7DF8-6A19F001275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87240" y="3980827"/>
                  <a:ext cx="1371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93B6D73-A7FB-FB20-2929-0D845B989368}"/>
                    </a:ext>
                  </a:extLst>
                </p14:cNvPr>
                <p14:cNvContentPartPr/>
                <p14:nvPr/>
              </p14:nvContentPartPr>
              <p14:xfrm>
                <a:off x="1204240" y="3986227"/>
                <a:ext cx="112680" cy="972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93B6D73-A7FB-FB20-2929-0D845B98936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95240" y="3977587"/>
                  <a:ext cx="1303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8B9B48B-2377-3C32-FE82-24FB55BF8099}"/>
                    </a:ext>
                  </a:extLst>
                </p14:cNvPr>
                <p14:cNvContentPartPr/>
                <p14:nvPr/>
              </p14:nvContentPartPr>
              <p14:xfrm>
                <a:off x="1346080" y="3848707"/>
                <a:ext cx="76680" cy="2185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8B9B48B-2377-3C32-FE82-24FB55BF809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337440" y="3839707"/>
                  <a:ext cx="94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B1E9DD0-4441-70FF-3B77-4DD8311CEBE7}"/>
                    </a:ext>
                  </a:extLst>
                </p14:cNvPr>
                <p14:cNvContentPartPr/>
                <p14:nvPr/>
              </p14:nvContentPartPr>
              <p14:xfrm>
                <a:off x="1335640" y="3972547"/>
                <a:ext cx="121320" cy="356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B1E9DD0-4441-70FF-3B77-4DD8311CEBE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326640" y="3963907"/>
                  <a:ext cx="13896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2E517CC3-7B4B-512C-FC28-1A9535454D27}"/>
              </a:ext>
            </a:extLst>
          </p:cNvPr>
          <p:cNvGrpSpPr/>
          <p:nvPr/>
        </p:nvGrpSpPr>
        <p:grpSpPr>
          <a:xfrm>
            <a:off x="1683040" y="3774187"/>
            <a:ext cx="587880" cy="424080"/>
            <a:chOff x="1683040" y="3774187"/>
            <a:chExt cx="587880" cy="42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8A0926E-3EBA-6C60-B6E3-C5A66B184CD8}"/>
                    </a:ext>
                  </a:extLst>
                </p14:cNvPr>
                <p14:cNvContentPartPr/>
                <p14:nvPr/>
              </p14:nvContentPartPr>
              <p14:xfrm>
                <a:off x="1683040" y="3910627"/>
                <a:ext cx="121320" cy="2876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8A0926E-3EBA-6C60-B6E3-C5A66B184CD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674040" y="3901627"/>
                  <a:ext cx="1389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BD84332-7352-FD00-32EF-1287BE08756D}"/>
                    </a:ext>
                  </a:extLst>
                </p14:cNvPr>
                <p14:cNvContentPartPr/>
                <p14:nvPr/>
              </p14:nvContentPartPr>
              <p14:xfrm>
                <a:off x="1804000" y="3953827"/>
                <a:ext cx="89280" cy="1069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BD84332-7352-FD00-32EF-1287BE08756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795000" y="3944827"/>
                  <a:ext cx="1069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1CC0E2A-51A7-C57B-7E1B-A2C2D6547BD8}"/>
                    </a:ext>
                  </a:extLst>
                </p14:cNvPr>
                <p14:cNvContentPartPr/>
                <p14:nvPr/>
              </p14:nvContentPartPr>
              <p14:xfrm>
                <a:off x="1912000" y="3928627"/>
                <a:ext cx="93600" cy="900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1CC0E2A-51A7-C57B-7E1B-A2C2D6547BD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903000" y="3919987"/>
                  <a:ext cx="1112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2A0CA14-B3B5-CEC7-DE38-CEC6FE619419}"/>
                    </a:ext>
                  </a:extLst>
                </p14:cNvPr>
                <p14:cNvContentPartPr/>
                <p14:nvPr/>
              </p14:nvContentPartPr>
              <p14:xfrm>
                <a:off x="2039080" y="3922867"/>
                <a:ext cx="32040" cy="939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2A0CA14-B3B5-CEC7-DE38-CEC6FE61941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030080" y="3914227"/>
                  <a:ext cx="496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2F028AA-71E4-E756-8988-422DEC199DE1}"/>
                    </a:ext>
                  </a:extLst>
                </p14:cNvPr>
                <p14:cNvContentPartPr/>
                <p14:nvPr/>
              </p14:nvContentPartPr>
              <p14:xfrm>
                <a:off x="2114320" y="3949867"/>
                <a:ext cx="50040" cy="745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2F028AA-71E4-E756-8988-422DEC199DE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105680" y="3940867"/>
                  <a:ext cx="676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5A4F8DA-C52C-CF95-08EA-DC323611C06A}"/>
                    </a:ext>
                  </a:extLst>
                </p14:cNvPr>
                <p14:cNvContentPartPr/>
                <p14:nvPr/>
              </p14:nvContentPartPr>
              <p14:xfrm>
                <a:off x="2123680" y="3926827"/>
                <a:ext cx="51120" cy="280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5A4F8DA-C52C-CF95-08EA-DC323611C06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115040" y="3917827"/>
                  <a:ext cx="687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7E2986D-6CDA-F58B-6431-16594504DC5C}"/>
                    </a:ext>
                  </a:extLst>
                </p14:cNvPr>
                <p14:cNvContentPartPr/>
                <p14:nvPr/>
              </p14:nvContentPartPr>
              <p14:xfrm>
                <a:off x="2166160" y="3774187"/>
                <a:ext cx="104760" cy="2264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7E2986D-6CDA-F58B-6431-16594504DC5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157520" y="3765547"/>
                  <a:ext cx="122400" cy="24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4D86B007-B2A3-0BE1-1D48-64F66250570C}"/>
              </a:ext>
            </a:extLst>
          </p:cNvPr>
          <p:cNvGrpSpPr/>
          <p:nvPr/>
        </p:nvGrpSpPr>
        <p:grpSpPr>
          <a:xfrm>
            <a:off x="2517880" y="3756907"/>
            <a:ext cx="572040" cy="251280"/>
            <a:chOff x="2517880" y="3756907"/>
            <a:chExt cx="572040" cy="25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F40AD5C-4B6B-C62E-09AB-996380F01D7B}"/>
                    </a:ext>
                  </a:extLst>
                </p14:cNvPr>
                <p14:cNvContentPartPr/>
                <p14:nvPr/>
              </p14:nvContentPartPr>
              <p14:xfrm>
                <a:off x="2517880" y="3907027"/>
                <a:ext cx="100080" cy="986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F40AD5C-4B6B-C62E-09AB-996380F01D7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509240" y="3898387"/>
                  <a:ext cx="1177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1FEE2C1-FAFC-70D9-D512-4A0906AF7F28}"/>
                    </a:ext>
                  </a:extLst>
                </p14:cNvPr>
                <p14:cNvContentPartPr/>
                <p14:nvPr/>
              </p14:nvContentPartPr>
              <p14:xfrm>
                <a:off x="2636680" y="3921787"/>
                <a:ext cx="84960" cy="864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1FEE2C1-FAFC-70D9-D512-4A0906AF7F2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627680" y="3912787"/>
                  <a:ext cx="1026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9B7B504-86E6-5CF8-91C7-EE3D8C176613}"/>
                    </a:ext>
                  </a:extLst>
                </p14:cNvPr>
                <p14:cNvContentPartPr/>
                <p14:nvPr/>
              </p14:nvContentPartPr>
              <p14:xfrm>
                <a:off x="2768080" y="3756907"/>
                <a:ext cx="31680" cy="2077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9B7B504-86E6-5CF8-91C7-EE3D8C17661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759080" y="3748267"/>
                  <a:ext cx="493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92E0762-9597-FCF0-86A3-49131AC310DE}"/>
                    </a:ext>
                  </a:extLst>
                </p14:cNvPr>
                <p14:cNvContentPartPr/>
                <p14:nvPr/>
              </p14:nvContentPartPr>
              <p14:xfrm>
                <a:off x="2841880" y="3880027"/>
                <a:ext cx="85680" cy="1011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92E0762-9597-FCF0-86A3-49131AC310D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832880" y="3871387"/>
                  <a:ext cx="1033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BC82087-AC9F-3DFC-81A2-B54A5D8F62C2}"/>
                    </a:ext>
                  </a:extLst>
                </p14:cNvPr>
                <p14:cNvContentPartPr/>
                <p14:nvPr/>
              </p14:nvContentPartPr>
              <p14:xfrm>
                <a:off x="2975800" y="3865987"/>
                <a:ext cx="114120" cy="918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BC82087-AC9F-3DFC-81A2-B54A5D8F62C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966800" y="3857347"/>
                  <a:ext cx="13176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FC539133-88C3-5F25-6C12-7590DB3F074D}"/>
              </a:ext>
            </a:extLst>
          </p:cNvPr>
          <p:cNvGrpSpPr/>
          <p:nvPr/>
        </p:nvGrpSpPr>
        <p:grpSpPr>
          <a:xfrm>
            <a:off x="3312760" y="3784267"/>
            <a:ext cx="394560" cy="245160"/>
            <a:chOff x="3312760" y="3784267"/>
            <a:chExt cx="394560" cy="24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C0A966F-FF1D-BF17-E25B-E482B3FA8B1B}"/>
                    </a:ext>
                  </a:extLst>
                </p14:cNvPr>
                <p14:cNvContentPartPr/>
                <p14:nvPr/>
              </p14:nvContentPartPr>
              <p14:xfrm>
                <a:off x="3355240" y="3784267"/>
                <a:ext cx="101520" cy="2451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C0A966F-FF1D-BF17-E25B-E482B3FA8B1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346240" y="3775267"/>
                  <a:ext cx="1191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BB698FDA-D5D2-FD0B-C583-0B1A31867FA9}"/>
                    </a:ext>
                  </a:extLst>
                </p14:cNvPr>
                <p14:cNvContentPartPr/>
                <p14:nvPr/>
              </p14:nvContentPartPr>
              <p14:xfrm>
                <a:off x="3312760" y="3891547"/>
                <a:ext cx="394560" cy="1177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BB698FDA-D5D2-FD0B-C583-0B1A31867FA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303760" y="3882547"/>
                  <a:ext cx="41220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CD736321-2C22-CFA7-73C0-DC8F5B624B3F}"/>
              </a:ext>
            </a:extLst>
          </p:cNvPr>
          <p:cNvGrpSpPr/>
          <p:nvPr/>
        </p:nvGrpSpPr>
        <p:grpSpPr>
          <a:xfrm>
            <a:off x="3867880" y="3757987"/>
            <a:ext cx="771840" cy="214920"/>
            <a:chOff x="3867880" y="3757987"/>
            <a:chExt cx="771840" cy="21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A76F41A-D3B1-863F-0149-87D54FCB7121}"/>
                    </a:ext>
                  </a:extLst>
                </p14:cNvPr>
                <p14:cNvContentPartPr/>
                <p14:nvPr/>
              </p14:nvContentPartPr>
              <p14:xfrm>
                <a:off x="3978040" y="3821347"/>
                <a:ext cx="25200" cy="1515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A76F41A-D3B1-863F-0149-87D54FCB712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969400" y="3812347"/>
                  <a:ext cx="428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7D06D8BA-2493-0B44-8041-1660636B4F81}"/>
                    </a:ext>
                  </a:extLst>
                </p14:cNvPr>
                <p14:cNvContentPartPr/>
                <p14:nvPr/>
              </p14:nvContentPartPr>
              <p14:xfrm>
                <a:off x="3867880" y="3759427"/>
                <a:ext cx="259200" cy="896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7D06D8BA-2493-0B44-8041-1660636B4F8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858880" y="3750427"/>
                  <a:ext cx="2768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A3DACB5-D002-B630-2007-A7816A5D14F4}"/>
                    </a:ext>
                  </a:extLst>
                </p14:cNvPr>
                <p14:cNvContentPartPr/>
                <p14:nvPr/>
              </p14:nvContentPartPr>
              <p14:xfrm>
                <a:off x="4102240" y="3820987"/>
                <a:ext cx="142200" cy="1310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A3DACB5-D002-B630-2007-A7816A5D14F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093600" y="3811987"/>
                  <a:ext cx="1598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528CFB8-3CF7-58ED-F6EF-600C62B0192C}"/>
                    </a:ext>
                  </a:extLst>
                </p14:cNvPr>
                <p14:cNvContentPartPr/>
                <p14:nvPr/>
              </p14:nvContentPartPr>
              <p14:xfrm>
                <a:off x="4295920" y="3817027"/>
                <a:ext cx="34200" cy="1213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528CFB8-3CF7-58ED-F6EF-600C62B0192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287280" y="3808387"/>
                  <a:ext cx="518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FE58F16D-A652-019B-5845-049C125612AE}"/>
                    </a:ext>
                  </a:extLst>
                </p14:cNvPr>
                <p14:cNvContentPartPr/>
                <p14:nvPr/>
              </p14:nvContentPartPr>
              <p14:xfrm>
                <a:off x="4247320" y="3764827"/>
                <a:ext cx="189360" cy="1699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FE58F16D-A652-019B-5845-049C125612A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238320" y="3756187"/>
                  <a:ext cx="2070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7AD7E49-0D54-1283-91D0-B82F9DDF75CD}"/>
                    </a:ext>
                  </a:extLst>
                </p14:cNvPr>
                <p14:cNvContentPartPr/>
                <p14:nvPr/>
              </p14:nvContentPartPr>
              <p14:xfrm>
                <a:off x="4476280" y="3757987"/>
                <a:ext cx="163440" cy="1436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7AD7E49-0D54-1283-91D0-B82F9DDF75C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467280" y="3749347"/>
                  <a:ext cx="18108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6D5E7A7-54F0-CA67-3124-496FA7A84706}"/>
              </a:ext>
            </a:extLst>
          </p:cNvPr>
          <p:cNvGrpSpPr/>
          <p:nvPr/>
        </p:nvGrpSpPr>
        <p:grpSpPr>
          <a:xfrm>
            <a:off x="4788040" y="3663307"/>
            <a:ext cx="718200" cy="213120"/>
            <a:chOff x="4788040" y="3663307"/>
            <a:chExt cx="718200" cy="21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D9478CE8-3152-55BE-0EF0-198C6E8A9C8A}"/>
                    </a:ext>
                  </a:extLst>
                </p14:cNvPr>
                <p14:cNvContentPartPr/>
                <p14:nvPr/>
              </p14:nvContentPartPr>
              <p14:xfrm>
                <a:off x="4823680" y="3741787"/>
                <a:ext cx="34200" cy="1346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D9478CE8-3152-55BE-0EF0-198C6E8A9C8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814680" y="3733147"/>
                  <a:ext cx="518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405E821-BE9A-2CD1-74E6-F611BC6C66A8}"/>
                    </a:ext>
                  </a:extLst>
                </p14:cNvPr>
                <p14:cNvContentPartPr/>
                <p14:nvPr/>
              </p14:nvContentPartPr>
              <p14:xfrm>
                <a:off x="4788040" y="3663307"/>
                <a:ext cx="129960" cy="1238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405E821-BE9A-2CD1-74E6-F611BC6C66A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779400" y="3654307"/>
                  <a:ext cx="1476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384BE32-235F-A48F-C4E8-14E4BC157EDC}"/>
                    </a:ext>
                  </a:extLst>
                </p14:cNvPr>
                <p14:cNvContentPartPr/>
                <p14:nvPr/>
              </p14:nvContentPartPr>
              <p14:xfrm>
                <a:off x="4938160" y="3704707"/>
                <a:ext cx="243000" cy="1497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384BE32-235F-A48F-C4E8-14E4BC157ED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929160" y="3695707"/>
                  <a:ext cx="2606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FE99AE4-2B0B-FE4E-1304-8944D598DD2C}"/>
                    </a:ext>
                  </a:extLst>
                </p14:cNvPr>
                <p14:cNvContentPartPr/>
                <p14:nvPr/>
              </p14:nvContentPartPr>
              <p14:xfrm>
                <a:off x="5263240" y="3671587"/>
                <a:ext cx="217440" cy="1515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FE99AE4-2B0B-FE4E-1304-8944D598DD2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254600" y="3662947"/>
                  <a:ext cx="2350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3C01E47-9A55-D679-AD72-8A61DCE73F80}"/>
                    </a:ext>
                  </a:extLst>
                </p14:cNvPr>
                <p14:cNvContentPartPr/>
                <p14:nvPr/>
              </p14:nvContentPartPr>
              <p14:xfrm>
                <a:off x="5504080" y="3690307"/>
                <a:ext cx="360" cy="176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3C01E47-9A55-D679-AD72-8A61DCE73F8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495080" y="3681667"/>
                  <a:ext cx="180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7A9592E-0B82-3F0C-6F97-D8F6B60B92B1}"/>
                    </a:ext>
                  </a:extLst>
                </p14:cNvPr>
                <p14:cNvContentPartPr/>
                <p14:nvPr/>
              </p14:nvContentPartPr>
              <p14:xfrm>
                <a:off x="5505880" y="3796147"/>
                <a:ext cx="360" cy="3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7A9592E-0B82-3F0C-6F97-D8F6B60B92B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497240" y="37875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FFCC053F-3227-3455-C040-C09CBEEAE61D}"/>
              </a:ext>
            </a:extLst>
          </p:cNvPr>
          <p:cNvGrpSpPr/>
          <p:nvPr/>
        </p:nvGrpSpPr>
        <p:grpSpPr>
          <a:xfrm>
            <a:off x="699880" y="4654387"/>
            <a:ext cx="837000" cy="504720"/>
            <a:chOff x="699880" y="4654387"/>
            <a:chExt cx="837000" cy="50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87BBD299-3146-AB3B-5177-E64E7A6F5451}"/>
                    </a:ext>
                  </a:extLst>
                </p14:cNvPr>
                <p14:cNvContentPartPr/>
                <p14:nvPr/>
              </p14:nvContentPartPr>
              <p14:xfrm>
                <a:off x="810040" y="4805227"/>
                <a:ext cx="17640" cy="2646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87BBD299-3146-AB3B-5177-E64E7A6F545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01040" y="4796227"/>
                  <a:ext cx="352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975DEB7-4E7E-277C-5B21-A9D355D885AD}"/>
                    </a:ext>
                  </a:extLst>
                </p14:cNvPr>
                <p14:cNvContentPartPr/>
                <p14:nvPr/>
              </p14:nvContentPartPr>
              <p14:xfrm>
                <a:off x="773320" y="4743307"/>
                <a:ext cx="167760" cy="1620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975DEB7-4E7E-277C-5B21-A9D355D885A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64320" y="4734307"/>
                  <a:ext cx="1854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DB75C5D-2C45-2543-33AD-1AF028A249EB}"/>
                    </a:ext>
                  </a:extLst>
                </p14:cNvPr>
                <p14:cNvContentPartPr/>
                <p14:nvPr/>
              </p14:nvContentPartPr>
              <p14:xfrm>
                <a:off x="960520" y="4771747"/>
                <a:ext cx="159480" cy="1386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FDB75C5D-2C45-2543-33AD-1AF028A249E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51520" y="4762747"/>
                  <a:ext cx="1771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2B39B50D-0ADE-0CF4-454F-8149ACAF0819}"/>
                    </a:ext>
                  </a:extLst>
                </p14:cNvPr>
                <p14:cNvContentPartPr/>
                <p14:nvPr/>
              </p14:nvContentPartPr>
              <p14:xfrm>
                <a:off x="1157440" y="4654387"/>
                <a:ext cx="38520" cy="2152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2B39B50D-0ADE-0CF4-454F-8149ACAF081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48800" y="4645747"/>
                  <a:ext cx="561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C0228411-4C0B-FCEA-6747-EBD851C81CB1}"/>
                    </a:ext>
                  </a:extLst>
                </p14:cNvPr>
                <p14:cNvContentPartPr/>
                <p14:nvPr/>
              </p14:nvContentPartPr>
              <p14:xfrm>
                <a:off x="1223680" y="4742947"/>
                <a:ext cx="59400" cy="1479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C0228411-4C0B-FCEA-6747-EBD851C81CB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214680" y="4734307"/>
                  <a:ext cx="770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944FD824-1CA6-957A-A958-4C1510670FBC}"/>
                    </a:ext>
                  </a:extLst>
                </p14:cNvPr>
                <p14:cNvContentPartPr/>
                <p14:nvPr/>
              </p14:nvContentPartPr>
              <p14:xfrm>
                <a:off x="1318360" y="4773907"/>
                <a:ext cx="78840" cy="892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944FD824-1CA6-957A-A958-4C1510670FB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309720" y="4764907"/>
                  <a:ext cx="964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D1A8888-3F12-8E09-EEE6-8E938B32AACF}"/>
                    </a:ext>
                  </a:extLst>
                </p14:cNvPr>
                <p14:cNvContentPartPr/>
                <p14:nvPr/>
              </p14:nvContentPartPr>
              <p14:xfrm>
                <a:off x="1430680" y="4755547"/>
                <a:ext cx="82080" cy="1220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D1A8888-3F12-8E09-EEE6-8E938B32AAC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422040" y="4746547"/>
                  <a:ext cx="997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2053D0A4-C2BD-870A-DCEE-04439A0D175A}"/>
                    </a:ext>
                  </a:extLst>
                </p14:cNvPr>
                <p14:cNvContentPartPr/>
                <p14:nvPr/>
              </p14:nvContentPartPr>
              <p14:xfrm>
                <a:off x="699880" y="4937707"/>
                <a:ext cx="837000" cy="453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2053D0A4-C2BD-870A-DCEE-04439A0D175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90880" y="4928707"/>
                  <a:ext cx="8546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93D4AC8-D1C4-EA1B-AE3E-9B185624D779}"/>
                    </a:ext>
                  </a:extLst>
                </p14:cNvPr>
                <p14:cNvContentPartPr/>
                <p14:nvPr/>
              </p14:nvContentPartPr>
              <p14:xfrm>
                <a:off x="854320" y="5044267"/>
                <a:ext cx="130680" cy="1148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93D4AC8-D1C4-EA1B-AE3E-9B185624D77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45680" y="5035627"/>
                  <a:ext cx="148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C9AA54E2-300A-4A8A-F094-F66731D8C91E}"/>
                    </a:ext>
                  </a:extLst>
                </p14:cNvPr>
                <p14:cNvContentPartPr/>
                <p14:nvPr/>
              </p14:nvContentPartPr>
              <p14:xfrm>
                <a:off x="984280" y="5063347"/>
                <a:ext cx="88920" cy="846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C9AA54E2-300A-4A8A-F094-F66731D8C91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75280" y="5054707"/>
                  <a:ext cx="1065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076518BB-A1A9-9138-6610-078AFE56458E}"/>
                    </a:ext>
                  </a:extLst>
                </p14:cNvPr>
                <p14:cNvContentPartPr/>
                <p14:nvPr/>
              </p14:nvContentPartPr>
              <p14:xfrm>
                <a:off x="1127920" y="5014027"/>
                <a:ext cx="64080" cy="1360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076518BB-A1A9-9138-6610-078AFE56458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18920" y="5005027"/>
                  <a:ext cx="817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8618F7A5-F568-A83D-3A7E-C54999914885}"/>
                    </a:ext>
                  </a:extLst>
                </p14:cNvPr>
                <p14:cNvContentPartPr/>
                <p14:nvPr/>
              </p14:nvContentPartPr>
              <p14:xfrm>
                <a:off x="1108840" y="5077027"/>
                <a:ext cx="100080" cy="262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8618F7A5-F568-A83D-3A7E-C5499991488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99840" y="5068027"/>
                  <a:ext cx="11772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7C1E525E-E17B-D839-7250-CE41AB97CADC}"/>
              </a:ext>
            </a:extLst>
          </p:cNvPr>
          <p:cNvGrpSpPr/>
          <p:nvPr/>
        </p:nvGrpSpPr>
        <p:grpSpPr>
          <a:xfrm>
            <a:off x="1748560" y="4918627"/>
            <a:ext cx="112680" cy="126360"/>
            <a:chOff x="1748560" y="4918627"/>
            <a:chExt cx="112680" cy="12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6330E84A-21FF-550A-C61D-BBBF88B686EE}"/>
                    </a:ext>
                  </a:extLst>
                </p14:cNvPr>
                <p14:cNvContentPartPr/>
                <p14:nvPr/>
              </p14:nvContentPartPr>
              <p14:xfrm>
                <a:off x="1748560" y="4933747"/>
                <a:ext cx="100080" cy="547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6330E84A-21FF-550A-C61D-BBBF88B686E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739920" y="4925107"/>
                  <a:ext cx="1177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53D15616-041E-BD59-CC23-512B7D912722}"/>
                    </a:ext>
                  </a:extLst>
                </p14:cNvPr>
                <p14:cNvContentPartPr/>
                <p14:nvPr/>
              </p14:nvContentPartPr>
              <p14:xfrm>
                <a:off x="1752880" y="4918627"/>
                <a:ext cx="108360" cy="1263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53D15616-041E-BD59-CC23-512B7D91272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744240" y="4909627"/>
                  <a:ext cx="12600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9C81866D-AA40-3B84-9E63-B59922E6E314}"/>
              </a:ext>
            </a:extLst>
          </p:cNvPr>
          <p:cNvGrpSpPr/>
          <p:nvPr/>
        </p:nvGrpSpPr>
        <p:grpSpPr>
          <a:xfrm>
            <a:off x="2147080" y="4657267"/>
            <a:ext cx="602280" cy="452160"/>
            <a:chOff x="2147080" y="4657267"/>
            <a:chExt cx="602280" cy="45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812EA98-3D49-0434-9955-7C410BBDB015}"/>
                    </a:ext>
                  </a:extLst>
                </p14:cNvPr>
                <p14:cNvContentPartPr/>
                <p14:nvPr/>
              </p14:nvContentPartPr>
              <p14:xfrm>
                <a:off x="2161480" y="4727827"/>
                <a:ext cx="180720" cy="1267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812EA98-3D49-0434-9955-7C410BBDB01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152840" y="4719187"/>
                  <a:ext cx="1983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E691F7B6-2E91-ED83-F296-7152C3DAB65F}"/>
                    </a:ext>
                  </a:extLst>
                </p14:cNvPr>
                <p14:cNvContentPartPr/>
                <p14:nvPr/>
              </p14:nvContentPartPr>
              <p14:xfrm>
                <a:off x="2350120" y="4769227"/>
                <a:ext cx="77760" cy="1011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E691F7B6-2E91-ED83-F296-7152C3DAB65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341120" y="4760587"/>
                  <a:ext cx="954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0AD2FF7C-F2DA-53B6-33B6-4BE462A26AA1}"/>
                    </a:ext>
                  </a:extLst>
                </p14:cNvPr>
                <p14:cNvContentPartPr/>
                <p14:nvPr/>
              </p14:nvContentPartPr>
              <p14:xfrm>
                <a:off x="2475760" y="4657267"/>
                <a:ext cx="85320" cy="2059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0AD2FF7C-F2DA-53B6-33B6-4BE462A26AA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466760" y="4648627"/>
                  <a:ext cx="1029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AE91B97-EA90-9173-763C-AD2D1F14715B}"/>
                    </a:ext>
                  </a:extLst>
                </p14:cNvPr>
                <p14:cNvContentPartPr/>
                <p14:nvPr/>
              </p14:nvContentPartPr>
              <p14:xfrm>
                <a:off x="2473600" y="4764907"/>
                <a:ext cx="104040" cy="262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AE91B97-EA90-9173-763C-AD2D1F14715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464600" y="4756267"/>
                  <a:ext cx="1216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2178990-60ED-CDAD-D0EA-AE9366DB3D80}"/>
                    </a:ext>
                  </a:extLst>
                </p14:cNvPr>
                <p14:cNvContentPartPr/>
                <p14:nvPr/>
              </p14:nvContentPartPr>
              <p14:xfrm>
                <a:off x="2147080" y="4892347"/>
                <a:ext cx="602280" cy="399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2178990-60ED-CDAD-D0EA-AE9366DB3D8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138440" y="4883347"/>
                  <a:ext cx="6199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3BE613FA-3F94-5F36-558D-AA4CC8E2192E}"/>
                    </a:ext>
                  </a:extLst>
                </p14:cNvPr>
                <p14:cNvContentPartPr/>
                <p14:nvPr/>
              </p14:nvContentPartPr>
              <p14:xfrm>
                <a:off x="2248960" y="5002507"/>
                <a:ext cx="193320" cy="1069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3BE613FA-3F94-5F36-558D-AA4CC8E2192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239960" y="4993867"/>
                  <a:ext cx="2109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A4FB1823-2801-9674-20F7-3F5EC5570E34}"/>
                    </a:ext>
                  </a:extLst>
                </p14:cNvPr>
                <p14:cNvContentPartPr/>
                <p14:nvPr/>
              </p14:nvContentPartPr>
              <p14:xfrm>
                <a:off x="2494840" y="5037787"/>
                <a:ext cx="17280" cy="565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A4FB1823-2801-9674-20F7-3F5EC5570E34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485840" y="5028787"/>
                  <a:ext cx="349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BC0F517-8162-B186-4E38-790259575FC6}"/>
                    </a:ext>
                  </a:extLst>
                </p14:cNvPr>
                <p14:cNvContentPartPr/>
                <p14:nvPr/>
              </p14:nvContentPartPr>
              <p14:xfrm>
                <a:off x="2488360" y="5006107"/>
                <a:ext cx="15120" cy="316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BC0F517-8162-B186-4E38-790259575FC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479360" y="4997467"/>
                  <a:ext cx="327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2A43A7F7-0645-34A6-C4D3-C49D95508EDC}"/>
                    </a:ext>
                  </a:extLst>
                </p14:cNvPr>
                <p14:cNvContentPartPr/>
                <p14:nvPr/>
              </p14:nvContentPartPr>
              <p14:xfrm>
                <a:off x="2547760" y="5007187"/>
                <a:ext cx="112680" cy="709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2A43A7F7-0645-34A6-C4D3-C49D95508ED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538760" y="4998547"/>
                  <a:ext cx="130320" cy="8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3FCBD207-E2A0-2AD9-E701-92CD9602E0FB}"/>
              </a:ext>
            </a:extLst>
          </p:cNvPr>
          <p:cNvGrpSpPr/>
          <p:nvPr/>
        </p:nvGrpSpPr>
        <p:grpSpPr>
          <a:xfrm>
            <a:off x="3044560" y="4800187"/>
            <a:ext cx="115920" cy="139680"/>
            <a:chOff x="3044560" y="4800187"/>
            <a:chExt cx="115920" cy="13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FDB6B959-F20F-C9CB-D9DF-73200E4AFBEF}"/>
                    </a:ext>
                  </a:extLst>
                </p14:cNvPr>
                <p14:cNvContentPartPr/>
                <p14:nvPr/>
              </p14:nvContentPartPr>
              <p14:xfrm>
                <a:off x="3044560" y="4813507"/>
                <a:ext cx="105120" cy="1033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FDB6B959-F20F-C9CB-D9DF-73200E4AFBE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035920" y="4804507"/>
                  <a:ext cx="1227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F1AF38B8-89C2-CEE5-B24D-62F07F339CFE}"/>
                    </a:ext>
                  </a:extLst>
                </p14:cNvPr>
                <p14:cNvContentPartPr/>
                <p14:nvPr/>
              </p14:nvContentPartPr>
              <p14:xfrm>
                <a:off x="3060400" y="4800187"/>
                <a:ext cx="100080" cy="1396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F1AF38B8-89C2-CEE5-B24D-62F07F339CF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051760" y="4791547"/>
                  <a:ext cx="117720" cy="15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E910CC39-2367-501D-AEF4-EA4A927D3993}"/>
              </a:ext>
            </a:extLst>
          </p:cNvPr>
          <p:cNvGrpSpPr/>
          <p:nvPr/>
        </p:nvGrpSpPr>
        <p:grpSpPr>
          <a:xfrm>
            <a:off x="3459280" y="4591387"/>
            <a:ext cx="443880" cy="188640"/>
            <a:chOff x="3459280" y="4591387"/>
            <a:chExt cx="443880" cy="18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8FE9B7E2-8E18-C237-3727-9B6ADAEDC3A9}"/>
                    </a:ext>
                  </a:extLst>
                </p14:cNvPr>
                <p14:cNvContentPartPr/>
                <p14:nvPr/>
              </p14:nvContentPartPr>
              <p14:xfrm>
                <a:off x="3459280" y="4591387"/>
                <a:ext cx="15120" cy="1872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8FE9B7E2-8E18-C237-3727-9B6ADAEDC3A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450280" y="4582747"/>
                  <a:ext cx="327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BE8486A1-AE35-C1E1-9FB9-AB44406A394F}"/>
                    </a:ext>
                  </a:extLst>
                </p14:cNvPr>
                <p14:cNvContentPartPr/>
                <p14:nvPr/>
              </p14:nvContentPartPr>
              <p14:xfrm>
                <a:off x="3550000" y="4702987"/>
                <a:ext cx="140400" cy="687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BE8486A1-AE35-C1E1-9FB9-AB44406A394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541360" y="4694347"/>
                  <a:ext cx="1580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4D7E7E2E-DB33-EA67-39BB-485C15165B4E}"/>
                    </a:ext>
                  </a:extLst>
                </p14:cNvPr>
                <p14:cNvContentPartPr/>
                <p14:nvPr/>
              </p14:nvContentPartPr>
              <p14:xfrm>
                <a:off x="3762040" y="4720267"/>
                <a:ext cx="15120" cy="309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4D7E7E2E-DB33-EA67-39BB-485C15165B4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753040" y="4711267"/>
                  <a:ext cx="327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47D0D6E8-3082-6D77-53F2-3DEC49047CD7}"/>
                    </a:ext>
                  </a:extLst>
                </p14:cNvPr>
                <p14:cNvContentPartPr/>
                <p14:nvPr/>
              </p14:nvContentPartPr>
              <p14:xfrm>
                <a:off x="3762040" y="4665907"/>
                <a:ext cx="9000" cy="5472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47D0D6E8-3082-6D77-53F2-3DEC49047CD7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753040" y="4656907"/>
                  <a:ext cx="266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EA85BE3F-52B0-47C2-11B8-FCD8900BAC1F}"/>
                    </a:ext>
                  </a:extLst>
                </p14:cNvPr>
                <p14:cNvContentPartPr/>
                <p14:nvPr/>
              </p14:nvContentPartPr>
              <p14:xfrm>
                <a:off x="3823240" y="4672387"/>
                <a:ext cx="79920" cy="1076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EA85BE3F-52B0-47C2-11B8-FCD8900BAC1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814600" y="4663747"/>
                  <a:ext cx="9756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6D8D84B2-26C3-5952-4733-B878B6FE4488}"/>
              </a:ext>
            </a:extLst>
          </p:cNvPr>
          <p:cNvGrpSpPr/>
          <p:nvPr/>
        </p:nvGrpSpPr>
        <p:grpSpPr>
          <a:xfrm>
            <a:off x="3395200" y="4874707"/>
            <a:ext cx="697680" cy="287640"/>
            <a:chOff x="3395200" y="4874707"/>
            <a:chExt cx="697680" cy="28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B0A408C-634E-1E58-F892-CA9910607C0F}"/>
                    </a:ext>
                  </a:extLst>
                </p14:cNvPr>
                <p14:cNvContentPartPr/>
                <p14:nvPr/>
              </p14:nvContentPartPr>
              <p14:xfrm>
                <a:off x="3395200" y="4874707"/>
                <a:ext cx="574560" cy="216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B0A408C-634E-1E58-F892-CA9910607C0F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386560" y="4865707"/>
                  <a:ext cx="5922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962F4D4C-752C-1693-7BFA-19D5CBDED401}"/>
                    </a:ext>
                  </a:extLst>
                </p14:cNvPr>
                <p14:cNvContentPartPr/>
                <p14:nvPr/>
              </p14:nvContentPartPr>
              <p14:xfrm>
                <a:off x="3486280" y="4980547"/>
                <a:ext cx="110520" cy="1818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962F4D4C-752C-1693-7BFA-19D5CBDED401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477640" y="4971547"/>
                  <a:ext cx="1281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C965BFE9-5D84-1641-437D-4A8F41648401}"/>
                    </a:ext>
                  </a:extLst>
                </p14:cNvPr>
                <p14:cNvContentPartPr/>
                <p14:nvPr/>
              </p14:nvContentPartPr>
              <p14:xfrm>
                <a:off x="3614440" y="4986307"/>
                <a:ext cx="131400" cy="1404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C965BFE9-5D84-1641-437D-4A8F4164840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605800" y="4977307"/>
                  <a:ext cx="1490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CBC541D0-F900-44AA-2EE2-CE1033AEC133}"/>
                    </a:ext>
                  </a:extLst>
                </p14:cNvPr>
                <p14:cNvContentPartPr/>
                <p14:nvPr/>
              </p14:nvContentPartPr>
              <p14:xfrm>
                <a:off x="3785440" y="5027347"/>
                <a:ext cx="66960" cy="1177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CBC541D0-F900-44AA-2EE2-CE1033AEC13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776440" y="5018347"/>
                  <a:ext cx="846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B2D5A609-3589-785A-8F1C-CE266002C888}"/>
                    </a:ext>
                  </a:extLst>
                </p14:cNvPr>
                <p14:cNvContentPartPr/>
                <p14:nvPr/>
              </p14:nvContentPartPr>
              <p14:xfrm>
                <a:off x="3897760" y="5033107"/>
                <a:ext cx="83160" cy="784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B2D5A609-3589-785A-8F1C-CE266002C88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888760" y="5024467"/>
                  <a:ext cx="1008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B70BA428-0CB2-02E3-C708-1F4EE7E97AF9}"/>
                    </a:ext>
                  </a:extLst>
                </p14:cNvPr>
                <p14:cNvContentPartPr/>
                <p14:nvPr/>
              </p14:nvContentPartPr>
              <p14:xfrm>
                <a:off x="4014040" y="5040667"/>
                <a:ext cx="78840" cy="763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B70BA428-0CB2-02E3-C708-1F4EE7E97AF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005400" y="5031667"/>
                  <a:ext cx="9648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BBF43A08-F2CA-6A1B-1AF4-E46BFE2D760F}"/>
              </a:ext>
            </a:extLst>
          </p:cNvPr>
          <p:cNvGrpSpPr/>
          <p:nvPr/>
        </p:nvGrpSpPr>
        <p:grpSpPr>
          <a:xfrm>
            <a:off x="4302400" y="4849867"/>
            <a:ext cx="261000" cy="84240"/>
            <a:chOff x="4302400" y="4849867"/>
            <a:chExt cx="261000" cy="8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10FF87E4-B624-C34B-F293-EF40A5FAF1D4}"/>
                    </a:ext>
                  </a:extLst>
                </p14:cNvPr>
                <p14:cNvContentPartPr/>
                <p14:nvPr/>
              </p14:nvContentPartPr>
              <p14:xfrm>
                <a:off x="4302400" y="4849867"/>
                <a:ext cx="218880" cy="298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10FF87E4-B624-C34B-F293-EF40A5FAF1D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293400" y="4841227"/>
                  <a:ext cx="236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AAA9889B-3C6D-18A5-D896-85B74782D9C4}"/>
                    </a:ext>
                  </a:extLst>
                </p14:cNvPr>
                <p14:cNvContentPartPr/>
                <p14:nvPr/>
              </p14:nvContentPartPr>
              <p14:xfrm>
                <a:off x="4328680" y="4900267"/>
                <a:ext cx="234720" cy="3384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AAA9889B-3C6D-18A5-D896-85B74782D9C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320040" y="4891627"/>
                  <a:ext cx="252360" cy="5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75D8E842-103E-96BA-C299-F731DBF7B461}"/>
              </a:ext>
            </a:extLst>
          </p:cNvPr>
          <p:cNvGrpSpPr/>
          <p:nvPr/>
        </p:nvGrpSpPr>
        <p:grpSpPr>
          <a:xfrm>
            <a:off x="4781200" y="4552507"/>
            <a:ext cx="810000" cy="560880"/>
            <a:chOff x="4781200" y="4552507"/>
            <a:chExt cx="810000" cy="56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8D7111A8-69E2-0A2A-843A-0E67E0FF1AE2}"/>
                    </a:ext>
                  </a:extLst>
                </p14:cNvPr>
                <p14:cNvContentPartPr/>
                <p14:nvPr/>
              </p14:nvContentPartPr>
              <p14:xfrm>
                <a:off x="4831240" y="4652587"/>
                <a:ext cx="112680" cy="2869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8D7111A8-69E2-0A2A-843A-0E67E0FF1AE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822240" y="4643587"/>
                  <a:ext cx="1303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15BB7DF-4BE2-8EB4-C3B3-9798AF78589E}"/>
                    </a:ext>
                  </a:extLst>
                </p14:cNvPr>
                <p14:cNvContentPartPr/>
                <p14:nvPr/>
              </p14:nvContentPartPr>
              <p14:xfrm>
                <a:off x="4991080" y="4654027"/>
                <a:ext cx="96120" cy="1299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15BB7DF-4BE2-8EB4-C3B3-9798AF78589E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982440" y="4645027"/>
                  <a:ext cx="1137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D13E8BC8-6FA0-4BE2-CADE-429C8EFA170D}"/>
                    </a:ext>
                  </a:extLst>
                </p14:cNvPr>
                <p14:cNvContentPartPr/>
                <p14:nvPr/>
              </p14:nvContentPartPr>
              <p14:xfrm>
                <a:off x="5141560" y="4552507"/>
                <a:ext cx="22320" cy="2127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D13E8BC8-6FA0-4BE2-CADE-429C8EFA170D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132560" y="4543507"/>
                  <a:ext cx="399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BA6C7A85-2998-7148-26E3-E5BA0A720F6F}"/>
                    </a:ext>
                  </a:extLst>
                </p14:cNvPr>
                <p14:cNvContentPartPr/>
                <p14:nvPr/>
              </p14:nvContentPartPr>
              <p14:xfrm>
                <a:off x="5204920" y="4643947"/>
                <a:ext cx="84240" cy="1328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BA6C7A85-2998-7148-26E3-E5BA0A720F6F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195920" y="4634947"/>
                  <a:ext cx="1018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325600D5-8A23-6C8F-6387-22C54AFBB94F}"/>
                    </a:ext>
                  </a:extLst>
                </p14:cNvPr>
                <p14:cNvContentPartPr/>
                <p14:nvPr/>
              </p14:nvContentPartPr>
              <p14:xfrm>
                <a:off x="5306800" y="4649707"/>
                <a:ext cx="104040" cy="860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325600D5-8A23-6C8F-6387-22C54AFBB94F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298160" y="4641067"/>
                  <a:ext cx="1216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5EAD86DC-3699-9F43-E178-9E71C56C8E93}"/>
                    </a:ext>
                  </a:extLst>
                </p14:cNvPr>
                <p14:cNvContentPartPr/>
                <p14:nvPr/>
              </p14:nvContentPartPr>
              <p14:xfrm>
                <a:off x="5406520" y="4641067"/>
                <a:ext cx="134280" cy="1357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5EAD86DC-3699-9F43-E178-9E71C56C8E93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397520" y="4632067"/>
                  <a:ext cx="1519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1500A510-6538-4696-8311-F444F33568F9}"/>
                    </a:ext>
                  </a:extLst>
                </p14:cNvPr>
                <p14:cNvContentPartPr/>
                <p14:nvPr/>
              </p14:nvContentPartPr>
              <p14:xfrm>
                <a:off x="4781200" y="4802347"/>
                <a:ext cx="810000" cy="11844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1500A510-6538-4696-8311-F444F33568F9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772560" y="4793347"/>
                  <a:ext cx="8276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85E3EF1D-0CD5-F8E7-DC49-53AA954C4135}"/>
                    </a:ext>
                  </a:extLst>
                </p14:cNvPr>
                <p14:cNvContentPartPr/>
                <p14:nvPr/>
              </p14:nvContentPartPr>
              <p14:xfrm>
                <a:off x="5014840" y="4972987"/>
                <a:ext cx="143280" cy="14040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85E3EF1D-0CD5-F8E7-DC49-53AA954C4135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005840" y="4963987"/>
                  <a:ext cx="1609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1209D14B-5194-B852-5422-DAD93ADF46F9}"/>
                    </a:ext>
                  </a:extLst>
                </p14:cNvPr>
                <p14:cNvContentPartPr/>
                <p14:nvPr/>
              </p14:nvContentPartPr>
              <p14:xfrm>
                <a:off x="5222200" y="4959667"/>
                <a:ext cx="89280" cy="939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1209D14B-5194-B852-5422-DAD93ADF46F9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213200" y="4950667"/>
                  <a:ext cx="1069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B39D778E-24E5-0F5C-9486-66B4525305E5}"/>
                    </a:ext>
                  </a:extLst>
                </p14:cNvPr>
                <p14:cNvContentPartPr/>
                <p14:nvPr/>
              </p14:nvContentPartPr>
              <p14:xfrm>
                <a:off x="5347120" y="4957507"/>
                <a:ext cx="129600" cy="1108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B39D778E-24E5-0F5C-9486-66B4525305E5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338120" y="4948867"/>
                  <a:ext cx="14724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9D7B8CE9-B5E5-CD3E-2EAA-438753063736}"/>
              </a:ext>
            </a:extLst>
          </p:cNvPr>
          <p:cNvGrpSpPr/>
          <p:nvPr/>
        </p:nvGrpSpPr>
        <p:grpSpPr>
          <a:xfrm>
            <a:off x="787000" y="5335507"/>
            <a:ext cx="212040" cy="340920"/>
            <a:chOff x="787000" y="5335507"/>
            <a:chExt cx="212040" cy="34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7EDE8392-0D9D-CCDD-6DFB-0D40779302DF}"/>
                    </a:ext>
                  </a:extLst>
                </p14:cNvPr>
                <p14:cNvContentPartPr/>
                <p14:nvPr/>
              </p14:nvContentPartPr>
              <p14:xfrm>
                <a:off x="793480" y="5335507"/>
                <a:ext cx="205560" cy="1342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7EDE8392-0D9D-CCDD-6DFB-0D40779302DF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84480" y="5326507"/>
                  <a:ext cx="2232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BEE2C4FE-9514-8C92-5FCD-B59F191E99FB}"/>
                    </a:ext>
                  </a:extLst>
                </p14:cNvPr>
                <p14:cNvContentPartPr/>
                <p14:nvPr/>
              </p14:nvContentPartPr>
              <p14:xfrm>
                <a:off x="787000" y="5348467"/>
                <a:ext cx="162000" cy="3279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BEE2C4FE-9514-8C92-5FCD-B59F191E99FB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78000" y="5339827"/>
                  <a:ext cx="179640" cy="34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CE3133A2-ACEB-1383-3402-4BE286EB2258}"/>
              </a:ext>
            </a:extLst>
          </p:cNvPr>
          <p:cNvGrpSpPr/>
          <p:nvPr/>
        </p:nvGrpSpPr>
        <p:grpSpPr>
          <a:xfrm>
            <a:off x="148360" y="5674627"/>
            <a:ext cx="1177560" cy="823680"/>
            <a:chOff x="148360" y="5674627"/>
            <a:chExt cx="1177560" cy="82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36396598-FCC7-5A65-04CB-736C210F1F48}"/>
                    </a:ext>
                  </a:extLst>
                </p14:cNvPr>
                <p14:cNvContentPartPr/>
                <p14:nvPr/>
              </p14:nvContentPartPr>
              <p14:xfrm>
                <a:off x="193360" y="5765347"/>
                <a:ext cx="23760" cy="14364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36396598-FCC7-5A65-04CB-736C210F1F48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84360" y="5756707"/>
                  <a:ext cx="414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CBCE1C93-40A4-F84E-8509-782754ED9E14}"/>
                    </a:ext>
                  </a:extLst>
                </p14:cNvPr>
                <p14:cNvContentPartPr/>
                <p14:nvPr/>
              </p14:nvContentPartPr>
              <p14:xfrm>
                <a:off x="178240" y="5699467"/>
                <a:ext cx="141120" cy="2138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CBCE1C93-40A4-F84E-8509-782754ED9E1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69600" y="5690827"/>
                  <a:ext cx="1587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96726CC1-34A6-54D6-3D21-BEFADE4388AD}"/>
                    </a:ext>
                  </a:extLst>
                </p14:cNvPr>
                <p14:cNvContentPartPr/>
                <p14:nvPr/>
              </p14:nvContentPartPr>
              <p14:xfrm>
                <a:off x="316120" y="5800627"/>
                <a:ext cx="84960" cy="10656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96726CC1-34A6-54D6-3D21-BEFADE4388A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307480" y="5791987"/>
                  <a:ext cx="1026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44D44D86-58B3-4218-B098-D3CC75DF3AC6}"/>
                    </a:ext>
                  </a:extLst>
                </p14:cNvPr>
                <p14:cNvContentPartPr/>
                <p14:nvPr/>
              </p14:nvContentPartPr>
              <p14:xfrm>
                <a:off x="447160" y="5767147"/>
                <a:ext cx="35640" cy="10296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44D44D86-58B3-4218-B098-D3CC75DF3AC6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38520" y="5758507"/>
                  <a:ext cx="532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0EFBB123-CB7F-123A-D019-0891AE147092}"/>
                    </a:ext>
                  </a:extLst>
                </p14:cNvPr>
                <p14:cNvContentPartPr/>
                <p14:nvPr/>
              </p14:nvContentPartPr>
              <p14:xfrm>
                <a:off x="477400" y="5767147"/>
                <a:ext cx="100080" cy="727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0EFBB123-CB7F-123A-D019-0891AE147092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68400" y="5758507"/>
                  <a:ext cx="1177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0D88BEED-D4F0-C4C4-8C8F-8FBC23C659B5}"/>
                    </a:ext>
                  </a:extLst>
                </p14:cNvPr>
                <p14:cNvContentPartPr/>
                <p14:nvPr/>
              </p14:nvContentPartPr>
              <p14:xfrm>
                <a:off x="595480" y="5674627"/>
                <a:ext cx="92520" cy="19260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0D88BEED-D4F0-C4C4-8C8F-8FBC23C659B5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86840" y="5665987"/>
                  <a:ext cx="1101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F158C25E-1E95-8A79-50C3-CC13EFA4D9C1}"/>
                    </a:ext>
                  </a:extLst>
                </p14:cNvPr>
                <p14:cNvContentPartPr/>
                <p14:nvPr/>
              </p14:nvContentPartPr>
              <p14:xfrm>
                <a:off x="148360" y="6070627"/>
                <a:ext cx="90360" cy="1497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F158C25E-1E95-8A79-50C3-CC13EFA4D9C1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39360" y="6061627"/>
                  <a:ext cx="1080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FAC00842-F98A-E8B5-AB14-7F3A81DF8A3A}"/>
                    </a:ext>
                  </a:extLst>
                </p14:cNvPr>
                <p14:cNvContentPartPr/>
                <p14:nvPr/>
              </p14:nvContentPartPr>
              <p14:xfrm>
                <a:off x="277960" y="6077107"/>
                <a:ext cx="102240" cy="11232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FAC00842-F98A-E8B5-AB14-7F3A81DF8A3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69320" y="6068107"/>
                  <a:ext cx="1198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17DA6694-9410-6C76-4234-9E3E520E1FE6}"/>
                    </a:ext>
                  </a:extLst>
                </p14:cNvPr>
                <p14:cNvContentPartPr/>
                <p14:nvPr/>
              </p14:nvContentPartPr>
              <p14:xfrm>
                <a:off x="540760" y="6053707"/>
                <a:ext cx="76680" cy="1332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17DA6694-9410-6C76-4234-9E3E520E1FE6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32120" y="6045067"/>
                  <a:ext cx="943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60FC9C63-6ECD-F8D0-E0CA-D48B7BF44459}"/>
                    </a:ext>
                  </a:extLst>
                </p14:cNvPr>
                <p14:cNvContentPartPr/>
                <p14:nvPr/>
              </p14:nvContentPartPr>
              <p14:xfrm>
                <a:off x="667840" y="5962627"/>
                <a:ext cx="76680" cy="16344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60FC9C63-6ECD-F8D0-E0CA-D48B7BF44459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59200" y="5953987"/>
                  <a:ext cx="943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FE8452D1-658C-4106-6B82-C2F9DB4E326A}"/>
                    </a:ext>
                  </a:extLst>
                </p14:cNvPr>
                <p14:cNvContentPartPr/>
                <p14:nvPr/>
              </p14:nvContentPartPr>
              <p14:xfrm>
                <a:off x="667840" y="6048667"/>
                <a:ext cx="57600" cy="450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FE8452D1-658C-4106-6B82-C2F9DB4E326A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659200" y="6039667"/>
                  <a:ext cx="752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E7E989FC-E494-EE6E-D8CB-5254E6C0D912}"/>
                    </a:ext>
                  </a:extLst>
                </p14:cNvPr>
                <p14:cNvContentPartPr/>
                <p14:nvPr/>
              </p14:nvContentPartPr>
              <p14:xfrm>
                <a:off x="667840" y="6006547"/>
                <a:ext cx="155160" cy="8712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E7E989FC-E494-EE6E-D8CB-5254E6C0D912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659200" y="5997907"/>
                  <a:ext cx="1728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E1666844-DD71-0F48-E716-341DD8F25A71}"/>
                    </a:ext>
                  </a:extLst>
                </p14:cNvPr>
                <p14:cNvContentPartPr/>
                <p14:nvPr/>
              </p14:nvContentPartPr>
              <p14:xfrm>
                <a:off x="857560" y="6003667"/>
                <a:ext cx="95400" cy="2001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E1666844-DD71-0F48-E716-341DD8F25A71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48560" y="5994667"/>
                  <a:ext cx="1130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7B86E567-A4B9-48D6-BA8E-C6BE2F97D633}"/>
                    </a:ext>
                  </a:extLst>
                </p14:cNvPr>
                <p14:cNvContentPartPr/>
                <p14:nvPr/>
              </p14:nvContentPartPr>
              <p14:xfrm>
                <a:off x="962320" y="6008347"/>
                <a:ext cx="86400" cy="16812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7B86E567-A4B9-48D6-BA8E-C6BE2F97D633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953320" y="5999707"/>
                  <a:ext cx="1040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3017EC51-11DE-9E4F-44B7-0D2F023106E4}"/>
                    </a:ext>
                  </a:extLst>
                </p14:cNvPr>
                <p14:cNvContentPartPr/>
                <p14:nvPr/>
              </p14:nvContentPartPr>
              <p14:xfrm>
                <a:off x="1102360" y="6047587"/>
                <a:ext cx="10800" cy="4608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3017EC51-11DE-9E4F-44B7-0D2F023106E4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093720" y="6038947"/>
                  <a:ext cx="284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02D95738-FD3A-2217-304C-5595D458C746}"/>
                    </a:ext>
                  </a:extLst>
                </p14:cNvPr>
                <p14:cNvContentPartPr/>
                <p14:nvPr/>
              </p14:nvContentPartPr>
              <p14:xfrm>
                <a:off x="1090120" y="5979547"/>
                <a:ext cx="146160" cy="10044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02D95738-FD3A-2217-304C-5595D458C746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081480" y="5970907"/>
                  <a:ext cx="1638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8D8728E4-CA95-AE43-FF84-EF5393B07D14}"/>
                    </a:ext>
                  </a:extLst>
                </p14:cNvPr>
                <p14:cNvContentPartPr/>
                <p14:nvPr/>
              </p14:nvContentPartPr>
              <p14:xfrm>
                <a:off x="1189120" y="6000067"/>
                <a:ext cx="136800" cy="2062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8D8728E4-CA95-AE43-FF84-EF5393B07D14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180480" y="5991067"/>
                  <a:ext cx="1544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F24B2F1-83DD-DC30-E582-19A7B51552F7}"/>
                    </a:ext>
                  </a:extLst>
                </p14:cNvPr>
                <p14:cNvContentPartPr/>
                <p14:nvPr/>
              </p14:nvContentPartPr>
              <p14:xfrm>
                <a:off x="209920" y="6410107"/>
                <a:ext cx="182880" cy="8820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F24B2F1-83DD-DC30-E582-19A7B51552F7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201280" y="6401467"/>
                  <a:ext cx="2005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6D27B890-772A-6766-1C39-B28FC4E878F8}"/>
                    </a:ext>
                  </a:extLst>
                </p14:cNvPr>
                <p14:cNvContentPartPr/>
                <p14:nvPr/>
              </p14:nvContentPartPr>
              <p14:xfrm>
                <a:off x="413680" y="6386347"/>
                <a:ext cx="78840" cy="9864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6D27B890-772A-6766-1C39-B28FC4E878F8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404680" y="6377707"/>
                  <a:ext cx="964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0AFC17C5-4617-C990-A6B7-60ADB5FFBCB8}"/>
                    </a:ext>
                  </a:extLst>
                </p14:cNvPr>
                <p14:cNvContentPartPr/>
                <p14:nvPr/>
              </p14:nvContentPartPr>
              <p14:xfrm>
                <a:off x="548680" y="6250627"/>
                <a:ext cx="92160" cy="23796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0AFC17C5-4617-C990-A6B7-60ADB5FFBCB8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540040" y="6241987"/>
                  <a:ext cx="1098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B5DF243E-098F-F39D-8AD2-A696AD06AB8F}"/>
                    </a:ext>
                  </a:extLst>
                </p14:cNvPr>
                <p14:cNvContentPartPr/>
                <p14:nvPr/>
              </p14:nvContentPartPr>
              <p14:xfrm>
                <a:off x="686920" y="6321547"/>
                <a:ext cx="97560" cy="1191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B5DF243E-098F-F39D-8AD2-A696AD06AB8F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678280" y="6312907"/>
                  <a:ext cx="11520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BC2769D7-6957-0C5B-20E4-CCDF70FF0F00}"/>
              </a:ext>
            </a:extLst>
          </p:cNvPr>
          <p:cNvGrpSpPr/>
          <p:nvPr/>
        </p:nvGrpSpPr>
        <p:grpSpPr>
          <a:xfrm>
            <a:off x="1960600" y="5309587"/>
            <a:ext cx="737640" cy="769320"/>
            <a:chOff x="1960600" y="5309587"/>
            <a:chExt cx="737640" cy="76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CFF9AC63-9E03-A4A4-711B-86542D626017}"/>
                    </a:ext>
                  </a:extLst>
                </p14:cNvPr>
                <p14:cNvContentPartPr/>
                <p14:nvPr/>
              </p14:nvContentPartPr>
              <p14:xfrm>
                <a:off x="2169040" y="5309587"/>
                <a:ext cx="243360" cy="14652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CFF9AC63-9E03-A4A4-711B-86542D626017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160040" y="5300587"/>
                  <a:ext cx="2610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88A417C1-4C90-64C4-5562-8D1F0F886C5E}"/>
                    </a:ext>
                  </a:extLst>
                </p14:cNvPr>
                <p14:cNvContentPartPr/>
                <p14:nvPr/>
              </p14:nvContentPartPr>
              <p14:xfrm>
                <a:off x="2287120" y="5328307"/>
                <a:ext cx="36000" cy="41940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88A417C1-4C90-64C4-5562-8D1F0F886C5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2278120" y="5319667"/>
                  <a:ext cx="5364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D8E3576D-F8BF-29FC-54E3-5DBD0B2CF1DA}"/>
                    </a:ext>
                  </a:extLst>
                </p14:cNvPr>
                <p14:cNvContentPartPr/>
                <p14:nvPr/>
              </p14:nvContentPartPr>
              <p14:xfrm>
                <a:off x="1960600" y="5795947"/>
                <a:ext cx="117000" cy="2829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D8E3576D-F8BF-29FC-54E3-5DBD0B2CF1DA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951600" y="5786947"/>
                  <a:ext cx="1346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FC2FAA9D-5379-F3CE-2ED6-1A5D4E662F85}"/>
                    </a:ext>
                  </a:extLst>
                </p14:cNvPr>
                <p14:cNvContentPartPr/>
                <p14:nvPr/>
              </p14:nvContentPartPr>
              <p14:xfrm>
                <a:off x="2115400" y="5914027"/>
                <a:ext cx="100080" cy="1036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FC2FAA9D-5379-F3CE-2ED6-1A5D4E662F85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2106400" y="5905027"/>
                  <a:ext cx="1177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F3E1204E-7B6F-03D1-EA86-4B3327B8290A}"/>
                    </a:ext>
                  </a:extLst>
                </p14:cNvPr>
                <p14:cNvContentPartPr/>
                <p14:nvPr/>
              </p14:nvContentPartPr>
              <p14:xfrm>
                <a:off x="2239960" y="5908267"/>
                <a:ext cx="99720" cy="10692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F3E1204E-7B6F-03D1-EA86-4B3327B8290A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2231320" y="5899627"/>
                  <a:ext cx="1173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18010E7B-F380-C08A-E773-721164FDFC87}"/>
                    </a:ext>
                  </a:extLst>
                </p14:cNvPr>
                <p14:cNvContentPartPr/>
                <p14:nvPr/>
              </p14:nvContentPartPr>
              <p14:xfrm>
                <a:off x="2390800" y="5985667"/>
                <a:ext cx="360" cy="3456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18010E7B-F380-C08A-E773-721164FDFC87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2382160" y="5976667"/>
                  <a:ext cx="180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661CD392-AEFE-414C-6762-7B21C0325542}"/>
                    </a:ext>
                  </a:extLst>
                </p14:cNvPr>
                <p14:cNvContentPartPr/>
                <p14:nvPr/>
              </p14:nvContentPartPr>
              <p14:xfrm>
                <a:off x="2386480" y="5900707"/>
                <a:ext cx="123120" cy="11196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661CD392-AEFE-414C-6762-7B21C0325542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2377840" y="5892067"/>
                  <a:ext cx="1407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B3705A30-C39E-8A68-9054-7D3D6EA1F44F}"/>
                    </a:ext>
                  </a:extLst>
                </p14:cNvPr>
                <p14:cNvContentPartPr/>
                <p14:nvPr/>
              </p14:nvContentPartPr>
              <p14:xfrm>
                <a:off x="2524360" y="5918707"/>
                <a:ext cx="66600" cy="9576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B3705A30-C39E-8A68-9054-7D3D6EA1F44F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2515360" y="5909707"/>
                  <a:ext cx="842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73712AB8-C029-7630-68F5-A4D6EA8AA6B0}"/>
                    </a:ext>
                  </a:extLst>
                </p14:cNvPr>
                <p14:cNvContentPartPr/>
                <p14:nvPr/>
              </p14:nvContentPartPr>
              <p14:xfrm>
                <a:off x="2603200" y="5802427"/>
                <a:ext cx="95040" cy="21888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73712AB8-C029-7630-68F5-A4D6EA8AA6B0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594200" y="5793787"/>
                  <a:ext cx="112680" cy="23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D2947704-8AF0-5B2B-E6DF-78FEC32BF170}"/>
              </a:ext>
            </a:extLst>
          </p:cNvPr>
          <p:cNvGrpSpPr/>
          <p:nvPr/>
        </p:nvGrpSpPr>
        <p:grpSpPr>
          <a:xfrm>
            <a:off x="2028280" y="6212467"/>
            <a:ext cx="540720" cy="304920"/>
            <a:chOff x="2028280" y="6212467"/>
            <a:chExt cx="540720" cy="30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423A2A10-F44D-D0E2-B3C4-98FF380C8EDD}"/>
                    </a:ext>
                  </a:extLst>
                </p14:cNvPr>
                <p14:cNvContentPartPr/>
                <p14:nvPr/>
              </p14:nvContentPartPr>
              <p14:xfrm>
                <a:off x="2033320" y="6242347"/>
                <a:ext cx="154080" cy="27504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423A2A10-F44D-D0E2-B3C4-98FF380C8EDD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024680" y="6233347"/>
                  <a:ext cx="1717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3D9524FB-27AF-2322-E609-442F0FD12C3A}"/>
                    </a:ext>
                  </a:extLst>
                </p14:cNvPr>
                <p14:cNvContentPartPr/>
                <p14:nvPr/>
              </p14:nvContentPartPr>
              <p14:xfrm>
                <a:off x="2028280" y="6272947"/>
                <a:ext cx="34200" cy="23688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3D9524FB-27AF-2322-E609-442F0FD12C3A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019640" y="6264307"/>
                  <a:ext cx="518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1101F933-2AC6-3D59-D645-A72237D8031F}"/>
                    </a:ext>
                  </a:extLst>
                </p14:cNvPr>
                <p14:cNvContentPartPr/>
                <p14:nvPr/>
              </p14:nvContentPartPr>
              <p14:xfrm>
                <a:off x="2040520" y="6232267"/>
                <a:ext cx="177120" cy="22860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1101F933-2AC6-3D59-D645-A72237D8031F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2031520" y="6223267"/>
                  <a:ext cx="1947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346D47DC-95B9-3A5F-01B9-4E362E27EEF9}"/>
                    </a:ext>
                  </a:extLst>
                </p14:cNvPr>
                <p14:cNvContentPartPr/>
                <p14:nvPr/>
              </p14:nvContentPartPr>
              <p14:xfrm>
                <a:off x="2263720" y="6212467"/>
                <a:ext cx="124920" cy="23544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346D47DC-95B9-3A5F-01B9-4E362E27EEF9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2254720" y="6203827"/>
                  <a:ext cx="1425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8C2A89CE-2D12-5573-8546-52CBD3E0AB9D}"/>
                    </a:ext>
                  </a:extLst>
                </p14:cNvPr>
                <p14:cNvContentPartPr/>
                <p14:nvPr/>
              </p14:nvContentPartPr>
              <p14:xfrm>
                <a:off x="2400880" y="6217507"/>
                <a:ext cx="168120" cy="18288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8C2A89CE-2D12-5573-8546-52CBD3E0AB9D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2392240" y="6208867"/>
                  <a:ext cx="185760" cy="20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C6793A95-2B83-29DB-307B-9FB2293F51F2}"/>
              </a:ext>
            </a:extLst>
          </p:cNvPr>
          <p:cNvGrpSpPr/>
          <p:nvPr/>
        </p:nvGrpSpPr>
        <p:grpSpPr>
          <a:xfrm>
            <a:off x="3213040" y="5409667"/>
            <a:ext cx="1138320" cy="896760"/>
            <a:chOff x="3213040" y="5409667"/>
            <a:chExt cx="1138320" cy="89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6C754EC1-602D-24D3-90A8-3C2FC6F2212C}"/>
                    </a:ext>
                  </a:extLst>
                </p14:cNvPr>
                <p14:cNvContentPartPr/>
                <p14:nvPr/>
              </p14:nvContentPartPr>
              <p14:xfrm>
                <a:off x="3529480" y="5409667"/>
                <a:ext cx="201240" cy="17676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6C754EC1-602D-24D3-90A8-3C2FC6F2212C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3520480" y="5401027"/>
                  <a:ext cx="2188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F35D16E9-9E17-7B00-23E1-CAC3981D0631}"/>
                    </a:ext>
                  </a:extLst>
                </p14:cNvPr>
                <p14:cNvContentPartPr/>
                <p14:nvPr/>
              </p14:nvContentPartPr>
              <p14:xfrm>
                <a:off x="3651880" y="5437387"/>
                <a:ext cx="36360" cy="47628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F35D16E9-9E17-7B00-23E1-CAC3981D0631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642880" y="5428387"/>
                  <a:ext cx="5400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C78D9D17-7F50-0878-7BA1-AAFD8FB13F42}"/>
                    </a:ext>
                  </a:extLst>
                </p14:cNvPr>
                <p14:cNvContentPartPr/>
                <p14:nvPr/>
              </p14:nvContentPartPr>
              <p14:xfrm>
                <a:off x="3337960" y="6093307"/>
                <a:ext cx="121320" cy="19548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C78D9D17-7F50-0878-7BA1-AAFD8FB13F42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329320" y="6084667"/>
                  <a:ext cx="1389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D4CA2CF1-DA17-A76C-78EB-309A24C7EBD5}"/>
                    </a:ext>
                  </a:extLst>
                </p14:cNvPr>
                <p14:cNvContentPartPr/>
                <p14:nvPr/>
              </p14:nvContentPartPr>
              <p14:xfrm>
                <a:off x="3341920" y="6112387"/>
                <a:ext cx="137520" cy="15264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D4CA2CF1-DA17-A76C-78EB-309A24C7EBD5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3332920" y="6103387"/>
                  <a:ext cx="1551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18406F42-CCC1-2E12-8B14-08C09C59C8A7}"/>
                    </a:ext>
                  </a:extLst>
                </p14:cNvPr>
                <p14:cNvContentPartPr/>
                <p14:nvPr/>
              </p14:nvContentPartPr>
              <p14:xfrm>
                <a:off x="3213040" y="6133267"/>
                <a:ext cx="101160" cy="17316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18406F42-CCC1-2E12-8B14-08C09C59C8A7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3204040" y="6124627"/>
                  <a:ext cx="1188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66C202BE-BD64-975D-46F5-977F0BDD901A}"/>
                    </a:ext>
                  </a:extLst>
                </p14:cNvPr>
                <p14:cNvContentPartPr/>
                <p14:nvPr/>
              </p14:nvContentPartPr>
              <p14:xfrm>
                <a:off x="3507520" y="6140827"/>
                <a:ext cx="91440" cy="10296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66C202BE-BD64-975D-46F5-977F0BDD901A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498880" y="6132187"/>
                  <a:ext cx="1090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6FCB892B-BD49-B441-72B7-E395FBF56396}"/>
                    </a:ext>
                  </a:extLst>
                </p14:cNvPr>
                <p14:cNvContentPartPr/>
                <p14:nvPr/>
              </p14:nvContentPartPr>
              <p14:xfrm>
                <a:off x="3645400" y="6137947"/>
                <a:ext cx="79560" cy="10656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6FCB892B-BD49-B441-72B7-E395FBF56396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3636760" y="6129307"/>
                  <a:ext cx="972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17AEBCED-07E2-5CC9-6CE6-4744C10422D2}"/>
                    </a:ext>
                  </a:extLst>
                </p14:cNvPr>
                <p14:cNvContentPartPr/>
                <p14:nvPr/>
              </p14:nvContentPartPr>
              <p14:xfrm>
                <a:off x="3746920" y="6129667"/>
                <a:ext cx="169920" cy="10800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17AEBCED-07E2-5CC9-6CE6-4744C10422D2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3738280" y="6120667"/>
                  <a:ext cx="1875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21F4370E-60D5-D15A-393C-3479AFF6EDDC}"/>
                    </a:ext>
                  </a:extLst>
                </p14:cNvPr>
                <p14:cNvContentPartPr/>
                <p14:nvPr/>
              </p14:nvContentPartPr>
              <p14:xfrm>
                <a:off x="3980200" y="5993227"/>
                <a:ext cx="73080" cy="20736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21F4370E-60D5-D15A-393C-3479AFF6EDDC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3971560" y="5984587"/>
                  <a:ext cx="907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7A10B637-D815-A58B-D2B3-5A25D57D02FF}"/>
                    </a:ext>
                  </a:extLst>
                </p14:cNvPr>
                <p14:cNvContentPartPr/>
                <p14:nvPr/>
              </p14:nvContentPartPr>
              <p14:xfrm>
                <a:off x="3963280" y="6081067"/>
                <a:ext cx="93600" cy="4500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7A10B637-D815-A58B-D2B3-5A25D57D02FF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3954640" y="6072067"/>
                  <a:ext cx="1112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3A337F01-387E-23CC-AF25-74B7488FCD6B}"/>
                    </a:ext>
                  </a:extLst>
                </p14:cNvPr>
                <p14:cNvContentPartPr/>
                <p14:nvPr/>
              </p14:nvContentPartPr>
              <p14:xfrm>
                <a:off x="4166680" y="6025627"/>
                <a:ext cx="88920" cy="17028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3A337F01-387E-23CC-AF25-74B7488FCD6B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4158040" y="6016987"/>
                  <a:ext cx="1065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2A865A0F-5DB5-0C48-763C-5A682785E29C}"/>
                    </a:ext>
                  </a:extLst>
                </p14:cNvPr>
                <p14:cNvContentPartPr/>
                <p14:nvPr/>
              </p14:nvContentPartPr>
              <p14:xfrm>
                <a:off x="4143280" y="6110587"/>
                <a:ext cx="76680" cy="2988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2A865A0F-5DB5-0C48-763C-5A682785E29C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4134640" y="6101587"/>
                  <a:ext cx="943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6BB1295C-C4B3-8D73-A2E9-D23AB542FEAF}"/>
                    </a:ext>
                  </a:extLst>
                </p14:cNvPr>
                <p14:cNvContentPartPr/>
                <p14:nvPr/>
              </p14:nvContentPartPr>
              <p14:xfrm>
                <a:off x="4248400" y="6072427"/>
                <a:ext cx="102960" cy="9828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6BB1295C-C4B3-8D73-A2E9-D23AB542FEAF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4239400" y="6063427"/>
                  <a:ext cx="120600" cy="11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39F44232-8228-9462-A6B1-4DBDBBB21110}"/>
              </a:ext>
            </a:extLst>
          </p:cNvPr>
          <p:cNvGrpSpPr/>
          <p:nvPr/>
        </p:nvGrpSpPr>
        <p:grpSpPr>
          <a:xfrm>
            <a:off x="3393760" y="6413707"/>
            <a:ext cx="430200" cy="207360"/>
            <a:chOff x="3393760" y="6413707"/>
            <a:chExt cx="430200" cy="20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D7681F19-F61F-233A-F087-C8A55727CD9F}"/>
                    </a:ext>
                  </a:extLst>
                </p14:cNvPr>
                <p14:cNvContentPartPr/>
                <p14:nvPr/>
              </p14:nvContentPartPr>
              <p14:xfrm>
                <a:off x="3393760" y="6413707"/>
                <a:ext cx="177840" cy="20484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D7681F19-F61F-233A-F087-C8A55727CD9F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3384760" y="6405067"/>
                  <a:ext cx="1954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6051810E-401D-8275-2032-04028E333FB5}"/>
                    </a:ext>
                  </a:extLst>
                </p14:cNvPr>
                <p14:cNvContentPartPr/>
                <p14:nvPr/>
              </p14:nvContentPartPr>
              <p14:xfrm>
                <a:off x="3528760" y="6509467"/>
                <a:ext cx="65160" cy="11160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6051810E-401D-8275-2032-04028E333FB5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3520120" y="6500467"/>
                  <a:ext cx="828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02CF9456-29E6-5B0A-BCE8-49E08F68A670}"/>
                    </a:ext>
                  </a:extLst>
                </p14:cNvPr>
                <p14:cNvContentPartPr/>
                <p14:nvPr/>
              </p14:nvContentPartPr>
              <p14:xfrm>
                <a:off x="3626320" y="6518827"/>
                <a:ext cx="84960" cy="7776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02CF9456-29E6-5B0A-BCE8-49E08F68A670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3617680" y="6509827"/>
                  <a:ext cx="1026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76B64E75-26F3-1CAE-D902-1445A5B72CD7}"/>
                    </a:ext>
                  </a:extLst>
                </p14:cNvPr>
                <p14:cNvContentPartPr/>
                <p14:nvPr/>
              </p14:nvContentPartPr>
              <p14:xfrm>
                <a:off x="3740800" y="6529267"/>
                <a:ext cx="83160" cy="8460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76B64E75-26F3-1CAE-D902-1445A5B72CD7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3731800" y="6520267"/>
                  <a:ext cx="100800" cy="10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37808595-3B95-B9B0-AA6C-E8F5100BB2C0}"/>
              </a:ext>
            </a:extLst>
          </p:cNvPr>
          <p:cNvGrpSpPr/>
          <p:nvPr/>
        </p:nvGrpSpPr>
        <p:grpSpPr>
          <a:xfrm>
            <a:off x="5061280" y="5313547"/>
            <a:ext cx="271080" cy="393840"/>
            <a:chOff x="5061280" y="5313547"/>
            <a:chExt cx="271080" cy="39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6A0948BE-9D7C-5A5F-179A-A69841280878}"/>
                    </a:ext>
                  </a:extLst>
                </p14:cNvPr>
                <p14:cNvContentPartPr/>
                <p14:nvPr/>
              </p14:nvContentPartPr>
              <p14:xfrm>
                <a:off x="5061280" y="5313547"/>
                <a:ext cx="271080" cy="20952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6A0948BE-9D7C-5A5F-179A-A69841280878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052640" y="5304907"/>
                  <a:ext cx="2887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6A71AFC0-B472-02B9-0AB8-20EB91BD28EA}"/>
                    </a:ext>
                  </a:extLst>
                </p14:cNvPr>
                <p14:cNvContentPartPr/>
                <p14:nvPr/>
              </p14:nvContentPartPr>
              <p14:xfrm>
                <a:off x="5215720" y="5341987"/>
                <a:ext cx="29520" cy="36540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6A71AFC0-B472-02B9-0AB8-20EB91BD28EA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5206720" y="5332987"/>
                  <a:ext cx="47160" cy="38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8A8925C6-2D79-15F3-1932-6FDFE6901F2B}"/>
              </a:ext>
            </a:extLst>
          </p:cNvPr>
          <p:cNvGrpSpPr/>
          <p:nvPr/>
        </p:nvGrpSpPr>
        <p:grpSpPr>
          <a:xfrm>
            <a:off x="4906480" y="5802067"/>
            <a:ext cx="1035720" cy="675360"/>
            <a:chOff x="4906480" y="5802067"/>
            <a:chExt cx="1035720" cy="67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DD14E54F-9117-80B2-805F-CA7E60B6C20F}"/>
                    </a:ext>
                  </a:extLst>
                </p14:cNvPr>
                <p14:cNvContentPartPr/>
                <p14:nvPr/>
              </p14:nvContentPartPr>
              <p14:xfrm>
                <a:off x="4984960" y="5802067"/>
                <a:ext cx="80640" cy="31212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DD14E54F-9117-80B2-805F-CA7E60B6C20F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4976320" y="5793427"/>
                  <a:ext cx="9828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F3512AB7-DF72-122B-7A9F-F04216B4CDC0}"/>
                    </a:ext>
                  </a:extLst>
                </p14:cNvPr>
                <p14:cNvContentPartPr/>
                <p14:nvPr/>
              </p14:nvContentPartPr>
              <p14:xfrm>
                <a:off x="4961560" y="6016987"/>
                <a:ext cx="97920" cy="6048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F3512AB7-DF72-122B-7A9F-F04216B4CDC0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4952560" y="6008347"/>
                  <a:ext cx="1155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E0F32968-A540-2CB2-7A5E-062491802537}"/>
                    </a:ext>
                  </a:extLst>
                </p14:cNvPr>
                <p14:cNvContentPartPr/>
                <p14:nvPr/>
              </p14:nvContentPartPr>
              <p14:xfrm>
                <a:off x="5088640" y="5942467"/>
                <a:ext cx="93600" cy="12672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E0F32968-A540-2CB2-7A5E-062491802537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5079640" y="5933467"/>
                  <a:ext cx="1112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F467BB77-9B3F-1425-0922-032EC48C41BB}"/>
                    </a:ext>
                  </a:extLst>
                </p14:cNvPr>
                <p14:cNvContentPartPr/>
                <p14:nvPr/>
              </p14:nvContentPartPr>
              <p14:xfrm>
                <a:off x="5200960" y="5944267"/>
                <a:ext cx="72360" cy="11484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F467BB77-9B3F-1425-0922-032EC48C41BB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5191960" y="5935267"/>
                  <a:ext cx="900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EFDA312C-90CF-67EF-DDCE-2A88AFA0A722}"/>
                    </a:ext>
                  </a:extLst>
                </p14:cNvPr>
                <p14:cNvContentPartPr/>
                <p14:nvPr/>
              </p14:nvContentPartPr>
              <p14:xfrm>
                <a:off x="5308600" y="5932387"/>
                <a:ext cx="64080" cy="18576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EFDA312C-90CF-67EF-DDCE-2A88AFA0A722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5299960" y="5923387"/>
                  <a:ext cx="817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A89D6F63-DB66-E09E-FAE1-4EAF1EE98C7B}"/>
                    </a:ext>
                  </a:extLst>
                </p14:cNvPr>
                <p14:cNvContentPartPr/>
                <p14:nvPr/>
              </p14:nvContentPartPr>
              <p14:xfrm>
                <a:off x="5438920" y="5934907"/>
                <a:ext cx="66240" cy="7740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A89D6F63-DB66-E09E-FAE1-4EAF1EE98C7B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5430280" y="5926267"/>
                  <a:ext cx="838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DB772885-C725-CFF3-4694-8F4A60C19F2B}"/>
                    </a:ext>
                  </a:extLst>
                </p14:cNvPr>
                <p14:cNvContentPartPr/>
                <p14:nvPr/>
              </p14:nvContentPartPr>
              <p14:xfrm>
                <a:off x="5540080" y="5898907"/>
                <a:ext cx="189000" cy="10224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DB772885-C725-CFF3-4694-8F4A60C19F2B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5531080" y="5890267"/>
                  <a:ext cx="2066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21809E0E-AA07-3E76-F9B6-C0FD4B8BB5B4}"/>
                    </a:ext>
                  </a:extLst>
                </p14:cNvPr>
                <p14:cNvContentPartPr/>
                <p14:nvPr/>
              </p14:nvContentPartPr>
              <p14:xfrm>
                <a:off x="5753920" y="5913667"/>
                <a:ext cx="51120" cy="9072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21809E0E-AA07-3E76-F9B6-C0FD4B8BB5B4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5745280" y="5904667"/>
                  <a:ext cx="687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1E875110-CC2E-998B-806E-E741410C382D}"/>
                    </a:ext>
                  </a:extLst>
                </p14:cNvPr>
                <p14:cNvContentPartPr/>
                <p14:nvPr/>
              </p14:nvContentPartPr>
              <p14:xfrm>
                <a:off x="5779480" y="5890267"/>
                <a:ext cx="161280" cy="17388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1E875110-CC2E-998B-806E-E741410C382D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5770480" y="5881627"/>
                  <a:ext cx="1789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482E692C-E05D-622C-1F35-9876E69F2B5B}"/>
                    </a:ext>
                  </a:extLst>
                </p14:cNvPr>
                <p14:cNvContentPartPr/>
                <p14:nvPr/>
              </p14:nvContentPartPr>
              <p14:xfrm>
                <a:off x="4906480" y="6356467"/>
                <a:ext cx="77040" cy="12096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482E692C-E05D-622C-1F35-9876E69F2B5B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4897480" y="6347467"/>
                  <a:ext cx="946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03589A71-0B13-173C-571E-CBF386A37A27}"/>
                    </a:ext>
                  </a:extLst>
                </p14:cNvPr>
                <p14:cNvContentPartPr/>
                <p14:nvPr/>
              </p14:nvContentPartPr>
              <p14:xfrm>
                <a:off x="5049040" y="6177907"/>
                <a:ext cx="54360" cy="25164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03589A71-0B13-173C-571E-CBF386A37A27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5040400" y="6168907"/>
                  <a:ext cx="720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DD54E06B-B28B-3218-7DEC-86AC455B7441}"/>
                    </a:ext>
                  </a:extLst>
                </p14:cNvPr>
                <p14:cNvContentPartPr/>
                <p14:nvPr/>
              </p14:nvContentPartPr>
              <p14:xfrm>
                <a:off x="5016640" y="6352867"/>
                <a:ext cx="161280" cy="7956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DD54E06B-B28B-3218-7DEC-86AC455B7441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5007640" y="6343867"/>
                  <a:ext cx="1789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482451EF-162B-96D0-80B4-7A003C932E55}"/>
                    </a:ext>
                  </a:extLst>
                </p14:cNvPr>
                <p14:cNvContentPartPr/>
                <p14:nvPr/>
              </p14:nvContentPartPr>
              <p14:xfrm>
                <a:off x="5349280" y="6293467"/>
                <a:ext cx="12960" cy="14040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482451EF-162B-96D0-80B4-7A003C932E55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5340280" y="6284827"/>
                  <a:ext cx="306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229C0B5B-DBEF-6425-011B-BB49CC6C0383}"/>
                    </a:ext>
                  </a:extLst>
                </p14:cNvPr>
                <p14:cNvContentPartPr/>
                <p14:nvPr/>
              </p14:nvContentPartPr>
              <p14:xfrm>
                <a:off x="5205280" y="6247027"/>
                <a:ext cx="241920" cy="8892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229C0B5B-DBEF-6425-011B-BB49CC6C0383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5196280" y="6238027"/>
                  <a:ext cx="2595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1349A0A8-30BF-F31B-31A3-D185F7E92921}"/>
                    </a:ext>
                  </a:extLst>
                </p14:cNvPr>
                <p14:cNvContentPartPr/>
                <p14:nvPr/>
              </p14:nvContentPartPr>
              <p14:xfrm>
                <a:off x="5469880" y="6259267"/>
                <a:ext cx="91080" cy="16668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1349A0A8-30BF-F31B-31A3-D185F7E92921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5461240" y="6250627"/>
                  <a:ext cx="1087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DD038851-3D69-1CA4-742E-BFC579144288}"/>
                    </a:ext>
                  </a:extLst>
                </p14:cNvPr>
                <p14:cNvContentPartPr/>
                <p14:nvPr/>
              </p14:nvContentPartPr>
              <p14:xfrm>
                <a:off x="5605600" y="6283027"/>
                <a:ext cx="34200" cy="11664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DD038851-3D69-1CA4-742E-BFC579144288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5596960" y="6274387"/>
                  <a:ext cx="518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6709C863-E30C-BD31-9B69-78D08E111B77}"/>
                    </a:ext>
                  </a:extLst>
                </p14:cNvPr>
                <p14:cNvContentPartPr/>
                <p14:nvPr/>
              </p14:nvContentPartPr>
              <p14:xfrm>
                <a:off x="5581480" y="6188707"/>
                <a:ext cx="156600" cy="21492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6709C863-E30C-BD31-9B69-78D08E111B77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5572480" y="6179707"/>
                  <a:ext cx="1742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E0D8DEF8-72A5-BD16-0DEC-EDEAA5261179}"/>
                    </a:ext>
                  </a:extLst>
                </p14:cNvPr>
                <p14:cNvContentPartPr/>
                <p14:nvPr/>
              </p14:nvContentPartPr>
              <p14:xfrm>
                <a:off x="5800720" y="6176467"/>
                <a:ext cx="141480" cy="20808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E0D8DEF8-72A5-BD16-0DEC-EDEAA5261179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5791720" y="6167467"/>
                  <a:ext cx="159120" cy="22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4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20B6D043-23BA-8A26-80C5-42B7F5BCACA5}"/>
                  </a:ext>
                </a:extLst>
              </p14:cNvPr>
              <p14:cNvContentPartPr/>
              <p14:nvPr/>
            </p14:nvContentPartPr>
            <p14:xfrm>
              <a:off x="5067400" y="2348587"/>
              <a:ext cx="1519920" cy="198468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20B6D043-23BA-8A26-80C5-42B7F5BCACA5}"/>
                  </a:ext>
                </a:extLst>
              </p:cNvPr>
              <p:cNvPicPr/>
              <p:nvPr/>
            </p:nvPicPr>
            <p:blipFill>
              <a:blip r:embed="rId485"/>
              <a:stretch>
                <a:fillRect/>
              </a:stretch>
            </p:blipFill>
            <p:spPr>
              <a:xfrm>
                <a:off x="5058400" y="2339947"/>
                <a:ext cx="1537560" cy="20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6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3AF24455-9A87-4FF9-D9ED-28FD57BD32C4}"/>
                  </a:ext>
                </a:extLst>
              </p14:cNvPr>
              <p14:cNvContentPartPr/>
              <p14:nvPr/>
            </p14:nvContentPartPr>
            <p14:xfrm>
              <a:off x="5783440" y="4592467"/>
              <a:ext cx="856440" cy="20340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3AF24455-9A87-4FF9-D9ED-28FD57BD32C4}"/>
                  </a:ext>
                </a:extLst>
              </p:cNvPr>
              <p:cNvPicPr/>
              <p:nvPr/>
            </p:nvPicPr>
            <p:blipFill>
              <a:blip r:embed="rId487"/>
              <a:stretch>
                <a:fillRect/>
              </a:stretch>
            </p:blipFill>
            <p:spPr>
              <a:xfrm>
                <a:off x="5774440" y="4583467"/>
                <a:ext cx="874080" cy="22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67" name="Group 366">
            <a:extLst>
              <a:ext uri="{FF2B5EF4-FFF2-40B4-BE49-F238E27FC236}">
                <a16:creationId xmlns:a16="http://schemas.microsoft.com/office/drawing/2014/main" id="{5A0E4D26-5919-0FF1-66CB-B183B4DA44F9}"/>
              </a:ext>
            </a:extLst>
          </p:cNvPr>
          <p:cNvGrpSpPr/>
          <p:nvPr/>
        </p:nvGrpSpPr>
        <p:grpSpPr>
          <a:xfrm>
            <a:off x="7015000" y="4287187"/>
            <a:ext cx="966600" cy="785520"/>
            <a:chOff x="7015000" y="4287187"/>
            <a:chExt cx="966600" cy="78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EC919F6B-5FDD-0F73-0A22-2D84C1E54646}"/>
                    </a:ext>
                  </a:extLst>
                </p14:cNvPr>
                <p14:cNvContentPartPr/>
                <p14:nvPr/>
              </p14:nvContentPartPr>
              <p14:xfrm>
                <a:off x="7030480" y="4287187"/>
                <a:ext cx="209160" cy="55224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EC919F6B-5FDD-0F73-0A22-2D84C1E54646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7021840" y="4278547"/>
                  <a:ext cx="2268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B95BD030-FF48-7FF7-A2CE-4E8117B798AB}"/>
                    </a:ext>
                  </a:extLst>
                </p14:cNvPr>
                <p14:cNvContentPartPr/>
                <p14:nvPr/>
              </p14:nvContentPartPr>
              <p14:xfrm>
                <a:off x="7015000" y="4647907"/>
                <a:ext cx="148320" cy="5364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B95BD030-FF48-7FF7-A2CE-4E8117B798AB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7006000" y="4638907"/>
                  <a:ext cx="1659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3AEA37F3-1CB2-E5CD-5F44-ADD861E59D43}"/>
                    </a:ext>
                  </a:extLst>
                </p14:cNvPr>
                <p14:cNvContentPartPr/>
                <p14:nvPr/>
              </p14:nvContentPartPr>
              <p14:xfrm>
                <a:off x="7243600" y="4803427"/>
                <a:ext cx="9000" cy="10584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3AEA37F3-1CB2-E5CD-5F44-ADD861E59D43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7234960" y="4794787"/>
                  <a:ext cx="266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CB502E6F-E18D-6BD2-E2F4-161CC646C1DA}"/>
                    </a:ext>
                  </a:extLst>
                </p14:cNvPr>
                <p14:cNvContentPartPr/>
                <p14:nvPr/>
              </p14:nvContentPartPr>
              <p14:xfrm>
                <a:off x="7178080" y="4769947"/>
                <a:ext cx="135000" cy="3564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CB502E6F-E18D-6BD2-E2F4-161CC646C1DA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7169440" y="4760947"/>
                  <a:ext cx="1526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3800FD5B-D3DD-32B0-F7A5-A02DE54307A3}"/>
                    </a:ext>
                  </a:extLst>
                </p14:cNvPr>
                <p14:cNvContentPartPr/>
                <p14:nvPr/>
              </p14:nvContentPartPr>
              <p14:xfrm>
                <a:off x="7313440" y="4803067"/>
                <a:ext cx="87120" cy="10836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3800FD5B-D3DD-32B0-F7A5-A02DE54307A3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7304440" y="4794427"/>
                  <a:ext cx="1047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12B9F389-1DED-95CD-E6C0-80EFD23BC56D}"/>
                    </a:ext>
                  </a:extLst>
                </p14:cNvPr>
                <p14:cNvContentPartPr/>
                <p14:nvPr/>
              </p14:nvContentPartPr>
              <p14:xfrm>
                <a:off x="7421800" y="4701187"/>
                <a:ext cx="61920" cy="18216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12B9F389-1DED-95CD-E6C0-80EFD23BC56D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7412800" y="4692547"/>
                  <a:ext cx="795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F50B7FBA-A6E6-1875-EDC6-FE408FAE0271}"/>
                    </a:ext>
                  </a:extLst>
                </p14:cNvPr>
                <p14:cNvContentPartPr/>
                <p14:nvPr/>
              </p14:nvContentPartPr>
              <p14:xfrm>
                <a:off x="7411360" y="4814587"/>
                <a:ext cx="83160" cy="2808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F50B7FBA-A6E6-1875-EDC6-FE408FAE0271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7402360" y="4805947"/>
                  <a:ext cx="1008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D6BEDEB5-3950-7DCC-DBE6-6727FAC61F47}"/>
                    </a:ext>
                  </a:extLst>
                </p14:cNvPr>
                <p14:cNvContentPartPr/>
                <p14:nvPr/>
              </p14:nvContentPartPr>
              <p14:xfrm>
                <a:off x="7520080" y="4751587"/>
                <a:ext cx="117360" cy="11520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D6BEDEB5-3950-7DCC-DBE6-6727FAC61F47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7511080" y="4742947"/>
                  <a:ext cx="1350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8FB25C43-6B2A-299A-5B44-782A842ACB93}"/>
                    </a:ext>
                  </a:extLst>
                </p14:cNvPr>
                <p14:cNvContentPartPr/>
                <p14:nvPr/>
              </p14:nvContentPartPr>
              <p14:xfrm>
                <a:off x="7714120" y="4365307"/>
                <a:ext cx="267480" cy="70740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8FB25C43-6B2A-299A-5B44-782A842ACB93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7705480" y="4356667"/>
                  <a:ext cx="285120" cy="72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982829FC-F2A2-644D-A141-710CD2723044}"/>
              </a:ext>
            </a:extLst>
          </p:cNvPr>
          <p:cNvGrpSpPr/>
          <p:nvPr/>
        </p:nvGrpSpPr>
        <p:grpSpPr>
          <a:xfrm>
            <a:off x="8023720" y="4499947"/>
            <a:ext cx="865080" cy="592560"/>
            <a:chOff x="8023720" y="4499947"/>
            <a:chExt cx="865080" cy="59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C17E99D7-496D-ACB3-5609-4749695FBA47}"/>
                    </a:ext>
                  </a:extLst>
                </p14:cNvPr>
                <p14:cNvContentPartPr/>
                <p14:nvPr/>
              </p14:nvContentPartPr>
              <p14:xfrm>
                <a:off x="8107960" y="4614067"/>
                <a:ext cx="107280" cy="21816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C17E99D7-496D-ACB3-5609-4749695FBA47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8098960" y="4605067"/>
                  <a:ext cx="1249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D78B12B3-39CE-6AC5-1C77-8CE8BAD7C94A}"/>
                    </a:ext>
                  </a:extLst>
                </p14:cNvPr>
                <p14:cNvContentPartPr/>
                <p14:nvPr/>
              </p14:nvContentPartPr>
              <p14:xfrm>
                <a:off x="8275720" y="4621267"/>
                <a:ext cx="106200" cy="11268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D78B12B3-39CE-6AC5-1C77-8CE8BAD7C94A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8267080" y="4612267"/>
                  <a:ext cx="1238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0CD35A6B-1E8B-1DD0-6C40-CFA6CF935123}"/>
                    </a:ext>
                  </a:extLst>
                </p14:cNvPr>
                <p14:cNvContentPartPr/>
                <p14:nvPr/>
              </p14:nvContentPartPr>
              <p14:xfrm>
                <a:off x="8429800" y="4499947"/>
                <a:ext cx="43200" cy="18180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0CD35A6B-1E8B-1DD0-6C40-CFA6CF935123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8421160" y="4490947"/>
                  <a:ext cx="608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3B8AF314-962F-3762-91C1-51A90F6936D8}"/>
                    </a:ext>
                  </a:extLst>
                </p14:cNvPr>
                <p14:cNvContentPartPr/>
                <p14:nvPr/>
              </p14:nvContentPartPr>
              <p14:xfrm>
                <a:off x="8492080" y="4607587"/>
                <a:ext cx="53640" cy="10980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3B8AF314-962F-3762-91C1-51A90F6936D8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8483440" y="4598587"/>
                  <a:ext cx="712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C96B9F75-1A07-B6ED-ABF5-A4771BDFF6F8}"/>
                    </a:ext>
                  </a:extLst>
                </p14:cNvPr>
                <p14:cNvContentPartPr/>
                <p14:nvPr/>
              </p14:nvContentPartPr>
              <p14:xfrm>
                <a:off x="8590360" y="4597867"/>
                <a:ext cx="60840" cy="9000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C96B9F75-1A07-B6ED-ABF5-A4771BDFF6F8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8581360" y="4588867"/>
                  <a:ext cx="784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4CE71609-443E-67B5-F6F8-9E31D2EB0A57}"/>
                    </a:ext>
                  </a:extLst>
                </p14:cNvPr>
                <p14:cNvContentPartPr/>
                <p14:nvPr/>
              </p14:nvContentPartPr>
              <p14:xfrm>
                <a:off x="8661640" y="4576267"/>
                <a:ext cx="93600" cy="15300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4CE71609-443E-67B5-F6F8-9E31D2EB0A57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8652640" y="4567267"/>
                  <a:ext cx="1112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0BDFD91E-2F20-C0B8-AE8C-54951F9068B8}"/>
                    </a:ext>
                  </a:extLst>
                </p14:cNvPr>
                <p14:cNvContentPartPr/>
                <p14:nvPr/>
              </p14:nvContentPartPr>
              <p14:xfrm>
                <a:off x="8023720" y="4789747"/>
                <a:ext cx="865080" cy="10800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0BDFD91E-2F20-C0B8-AE8C-54951F9068B8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8014720" y="4781107"/>
                  <a:ext cx="8827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221B9E97-8D7C-856F-07C5-E16C600F5395}"/>
                    </a:ext>
                  </a:extLst>
                </p14:cNvPr>
                <p14:cNvContentPartPr/>
                <p14:nvPr/>
              </p14:nvContentPartPr>
              <p14:xfrm>
                <a:off x="8227120" y="4940587"/>
                <a:ext cx="86760" cy="15192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221B9E97-8D7C-856F-07C5-E16C600F5395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8218120" y="4931587"/>
                  <a:ext cx="104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7F0DFDFA-A583-86D5-252C-107567B94C7B}"/>
                    </a:ext>
                  </a:extLst>
                </p14:cNvPr>
                <p14:cNvContentPartPr/>
                <p14:nvPr/>
              </p14:nvContentPartPr>
              <p14:xfrm>
                <a:off x="8379760" y="4954627"/>
                <a:ext cx="97920" cy="10368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7F0DFDFA-A583-86D5-252C-107567B94C7B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8370760" y="4945627"/>
                  <a:ext cx="1155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5ABA7857-A805-99D7-1B99-278637BFC5E6}"/>
                    </a:ext>
                  </a:extLst>
                </p14:cNvPr>
                <p14:cNvContentPartPr/>
                <p14:nvPr/>
              </p14:nvContentPartPr>
              <p14:xfrm>
                <a:off x="8505760" y="4959667"/>
                <a:ext cx="134640" cy="11412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5ABA7857-A805-99D7-1B99-278637BFC5E6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8497120" y="4950667"/>
                  <a:ext cx="152280" cy="1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80AB7EC8-52A3-DAA5-B469-F2BD20FA9C5D}"/>
              </a:ext>
            </a:extLst>
          </p:cNvPr>
          <p:cNvGrpSpPr/>
          <p:nvPr/>
        </p:nvGrpSpPr>
        <p:grpSpPr>
          <a:xfrm>
            <a:off x="9074920" y="4783987"/>
            <a:ext cx="129600" cy="97560"/>
            <a:chOff x="9074920" y="4783987"/>
            <a:chExt cx="129600" cy="9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D0C96DBA-03F2-81B2-DD71-4DEDF8BED48D}"/>
                    </a:ext>
                  </a:extLst>
                </p14:cNvPr>
                <p14:cNvContentPartPr/>
                <p14:nvPr/>
              </p14:nvContentPartPr>
              <p14:xfrm>
                <a:off x="9080680" y="4783987"/>
                <a:ext cx="99720" cy="2340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D0C96DBA-03F2-81B2-DD71-4DEDF8BED48D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9072040" y="4775347"/>
                  <a:ext cx="1173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12CF076E-3B4D-3EC1-DF07-90C712B98B1F}"/>
                    </a:ext>
                  </a:extLst>
                </p14:cNvPr>
                <p14:cNvContentPartPr/>
                <p14:nvPr/>
              </p14:nvContentPartPr>
              <p14:xfrm>
                <a:off x="9074920" y="4854547"/>
                <a:ext cx="129600" cy="2700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12CF076E-3B4D-3EC1-DF07-90C712B98B1F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9065920" y="4845907"/>
                  <a:ext cx="14724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DB634815-229F-80E6-0BD5-BA266C7B6328}"/>
              </a:ext>
            </a:extLst>
          </p:cNvPr>
          <p:cNvGrpSpPr/>
          <p:nvPr/>
        </p:nvGrpSpPr>
        <p:grpSpPr>
          <a:xfrm>
            <a:off x="9577120" y="4616947"/>
            <a:ext cx="1320480" cy="390600"/>
            <a:chOff x="9577120" y="4616947"/>
            <a:chExt cx="1320480" cy="39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E7667532-9B2F-B22C-6C39-CE03023CDC66}"/>
                    </a:ext>
                  </a:extLst>
                </p14:cNvPr>
                <p14:cNvContentPartPr/>
                <p14:nvPr/>
              </p14:nvContentPartPr>
              <p14:xfrm>
                <a:off x="9577120" y="4616947"/>
                <a:ext cx="199800" cy="34560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E7667532-9B2F-B22C-6C39-CE03023CDC66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9568120" y="4607947"/>
                  <a:ext cx="21744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7932B5B5-4821-FB2B-820E-C458F349AE76}"/>
                    </a:ext>
                  </a:extLst>
                </p14:cNvPr>
                <p14:cNvContentPartPr/>
                <p14:nvPr/>
              </p14:nvContentPartPr>
              <p14:xfrm>
                <a:off x="9795280" y="4747987"/>
                <a:ext cx="15480" cy="21852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7932B5B5-4821-FB2B-820E-C458F349AE76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9786280" y="4738987"/>
                  <a:ext cx="331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DD07E0FD-E081-1C5C-2A23-1B8240729F81}"/>
                    </a:ext>
                  </a:extLst>
                </p14:cNvPr>
                <p14:cNvContentPartPr/>
                <p14:nvPr/>
              </p14:nvContentPartPr>
              <p14:xfrm>
                <a:off x="9771160" y="4690747"/>
                <a:ext cx="187200" cy="7092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DD07E0FD-E081-1C5C-2A23-1B8240729F81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9762160" y="4681747"/>
                  <a:ext cx="2048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1EE3BE2F-D66C-FF62-4343-D31282C2E8D7}"/>
                    </a:ext>
                  </a:extLst>
                </p14:cNvPr>
                <p14:cNvContentPartPr/>
                <p14:nvPr/>
              </p14:nvContentPartPr>
              <p14:xfrm>
                <a:off x="9752800" y="4845907"/>
                <a:ext cx="182520" cy="16164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1EE3BE2F-D66C-FF62-4343-D31282C2E8D7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9744160" y="4837267"/>
                  <a:ext cx="2001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DB56F35D-9BF8-B421-A3B9-F7E9863B3F0B}"/>
                    </a:ext>
                  </a:extLst>
                </p14:cNvPr>
                <p14:cNvContentPartPr/>
                <p14:nvPr/>
              </p14:nvContentPartPr>
              <p14:xfrm>
                <a:off x="10002640" y="4696507"/>
                <a:ext cx="174600" cy="27936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DB56F35D-9BF8-B421-A3B9-F7E9863B3F0B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9994000" y="4687507"/>
                  <a:ext cx="1922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8505B2CE-E8CE-2FF8-249A-DF78FD0DE1A7}"/>
                    </a:ext>
                  </a:extLst>
                </p14:cNvPr>
                <p14:cNvContentPartPr/>
                <p14:nvPr/>
              </p14:nvContentPartPr>
              <p14:xfrm>
                <a:off x="10295320" y="4883347"/>
                <a:ext cx="150840" cy="10980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8505B2CE-E8CE-2FF8-249A-DF78FD0DE1A7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10286680" y="4874347"/>
                  <a:ext cx="1684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A58AB70F-DC9F-5272-5308-410B09EEF603}"/>
                    </a:ext>
                  </a:extLst>
                </p14:cNvPr>
                <p14:cNvContentPartPr/>
                <p14:nvPr/>
              </p14:nvContentPartPr>
              <p14:xfrm>
                <a:off x="10441480" y="4883347"/>
                <a:ext cx="93600" cy="8784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A58AB70F-DC9F-5272-5308-410B09EEF603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10432840" y="4874347"/>
                  <a:ext cx="1112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BD87C042-F983-5AB2-EC1D-2CB093463166}"/>
                    </a:ext>
                  </a:extLst>
                </p14:cNvPr>
                <p14:cNvContentPartPr/>
                <p14:nvPr/>
              </p14:nvContentPartPr>
              <p14:xfrm>
                <a:off x="10555960" y="4733587"/>
                <a:ext cx="23760" cy="20808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BD87C042-F983-5AB2-EC1D-2CB093463166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10547320" y="4724587"/>
                  <a:ext cx="414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A5D27D25-A352-46C4-BAA8-7574D8B6E8B0}"/>
                    </a:ext>
                  </a:extLst>
                </p14:cNvPr>
                <p14:cNvContentPartPr/>
                <p14:nvPr/>
              </p14:nvContentPartPr>
              <p14:xfrm>
                <a:off x="10621840" y="4867147"/>
                <a:ext cx="105120" cy="7632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A5D27D25-A352-46C4-BAA8-7574D8B6E8B0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10612840" y="4858147"/>
                  <a:ext cx="1227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CCD7A89F-AA0F-9470-6731-CAF70FC79E4C}"/>
                    </a:ext>
                  </a:extLst>
                </p14:cNvPr>
                <p14:cNvContentPartPr/>
                <p14:nvPr/>
              </p14:nvContentPartPr>
              <p14:xfrm>
                <a:off x="10759360" y="4835467"/>
                <a:ext cx="138240" cy="10152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CCD7A89F-AA0F-9470-6731-CAF70FC79E4C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10750720" y="4826827"/>
                  <a:ext cx="155880" cy="11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6" name="Group 435">
            <a:extLst>
              <a:ext uri="{FF2B5EF4-FFF2-40B4-BE49-F238E27FC236}">
                <a16:creationId xmlns:a16="http://schemas.microsoft.com/office/drawing/2014/main" id="{928D0532-E7B4-DD4F-AAD5-D81ED07C7DBB}"/>
              </a:ext>
            </a:extLst>
          </p:cNvPr>
          <p:cNvGrpSpPr/>
          <p:nvPr/>
        </p:nvGrpSpPr>
        <p:grpSpPr>
          <a:xfrm>
            <a:off x="8358880" y="5456467"/>
            <a:ext cx="1267200" cy="435600"/>
            <a:chOff x="8358880" y="5456467"/>
            <a:chExt cx="1267200" cy="43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582A7C08-0959-487B-39D1-86FB5EFA41D6}"/>
                    </a:ext>
                  </a:extLst>
                </p14:cNvPr>
                <p14:cNvContentPartPr/>
                <p14:nvPr/>
              </p14:nvContentPartPr>
              <p14:xfrm>
                <a:off x="8358880" y="5550787"/>
                <a:ext cx="203760" cy="30924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582A7C08-0959-487B-39D1-86FB5EFA41D6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8350240" y="5541787"/>
                  <a:ext cx="22140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33086DEB-743A-BAD2-53FC-AC982D84F0BC}"/>
                    </a:ext>
                  </a:extLst>
                </p14:cNvPr>
                <p14:cNvContentPartPr/>
                <p14:nvPr/>
              </p14:nvContentPartPr>
              <p14:xfrm>
                <a:off x="8619160" y="5649787"/>
                <a:ext cx="40320" cy="15696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33086DEB-743A-BAD2-53FC-AC982D84F0BC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8610160" y="5641147"/>
                  <a:ext cx="579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F1336D8D-ADF6-B5EE-CA9D-4EEB439CBD44}"/>
                    </a:ext>
                  </a:extLst>
                </p14:cNvPr>
                <p14:cNvContentPartPr/>
                <p14:nvPr/>
              </p14:nvContentPartPr>
              <p14:xfrm>
                <a:off x="8593600" y="5564107"/>
                <a:ext cx="222840" cy="7488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F1336D8D-ADF6-B5EE-CA9D-4EEB439CBD44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8584960" y="5555467"/>
                  <a:ext cx="2404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B4FBB761-5C76-49B2-A77D-796FDAB30C22}"/>
                    </a:ext>
                  </a:extLst>
                </p14:cNvPr>
                <p14:cNvContentPartPr/>
                <p14:nvPr/>
              </p14:nvContentPartPr>
              <p14:xfrm>
                <a:off x="8633920" y="5647267"/>
                <a:ext cx="186840" cy="17784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B4FBB761-5C76-49B2-A77D-796FDAB30C22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8625280" y="5638267"/>
                  <a:ext cx="2044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FFB2CBB8-9566-867C-76DE-37FD4F763738}"/>
                    </a:ext>
                  </a:extLst>
                </p14:cNvPr>
                <p14:cNvContentPartPr/>
                <p14:nvPr/>
              </p14:nvContentPartPr>
              <p14:xfrm>
                <a:off x="8830120" y="5498587"/>
                <a:ext cx="219600" cy="30204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FFB2CBB8-9566-867C-76DE-37FD4F763738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8821480" y="5489587"/>
                  <a:ext cx="2372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E3AF7115-71D5-653D-6A7C-CC5BBB9F95CE}"/>
                    </a:ext>
                  </a:extLst>
                </p14:cNvPr>
                <p14:cNvContentPartPr/>
                <p14:nvPr/>
              </p14:nvContentPartPr>
              <p14:xfrm>
                <a:off x="9050080" y="5456467"/>
                <a:ext cx="228600" cy="43560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E3AF7115-71D5-653D-6A7C-CC5BBB9F95CE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9041080" y="5447467"/>
                  <a:ext cx="24624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97615F8A-6DCE-8092-268A-C7FCFDAED1C8}"/>
                    </a:ext>
                  </a:extLst>
                </p14:cNvPr>
                <p14:cNvContentPartPr/>
                <p14:nvPr/>
              </p14:nvContentPartPr>
              <p14:xfrm>
                <a:off x="9229360" y="5683267"/>
                <a:ext cx="161640" cy="14292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97615F8A-6DCE-8092-268A-C7FCFDAED1C8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9220720" y="5674627"/>
                  <a:ext cx="1792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42E188D9-70DB-A346-106E-309F94668EB9}"/>
                    </a:ext>
                  </a:extLst>
                </p14:cNvPr>
                <p14:cNvContentPartPr/>
                <p14:nvPr/>
              </p14:nvContentPartPr>
              <p14:xfrm>
                <a:off x="9519880" y="5690107"/>
                <a:ext cx="87120" cy="432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42E188D9-70DB-A346-106E-309F94668EB9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9510880" y="5681107"/>
                  <a:ext cx="1047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F730257F-DF95-75AF-CC87-F28396784CD0}"/>
                    </a:ext>
                  </a:extLst>
                </p14:cNvPr>
                <p14:cNvContentPartPr/>
                <p14:nvPr/>
              </p14:nvContentPartPr>
              <p14:xfrm>
                <a:off x="9526000" y="5747347"/>
                <a:ext cx="100080" cy="900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F730257F-DF95-75AF-CC87-F28396784CD0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9517360" y="5738347"/>
                  <a:ext cx="11772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A7EA30F4-9885-EC6D-D58D-6A393BCA664A}"/>
              </a:ext>
            </a:extLst>
          </p:cNvPr>
          <p:cNvGrpSpPr/>
          <p:nvPr/>
        </p:nvGrpSpPr>
        <p:grpSpPr>
          <a:xfrm>
            <a:off x="9894640" y="5426947"/>
            <a:ext cx="1464840" cy="358200"/>
            <a:chOff x="9894640" y="5426947"/>
            <a:chExt cx="1464840" cy="35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CE0B6D6C-2C05-5FAA-F66A-5AD9ADF3753B}"/>
                    </a:ext>
                  </a:extLst>
                </p14:cNvPr>
                <p14:cNvContentPartPr/>
                <p14:nvPr/>
              </p14:nvContentPartPr>
              <p14:xfrm>
                <a:off x="9894640" y="5533507"/>
                <a:ext cx="182160" cy="25164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CE0B6D6C-2C05-5FAA-F66A-5AD9ADF3753B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9886000" y="5524867"/>
                  <a:ext cx="1998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C6939485-91F5-92C8-A605-53ADBAB313ED}"/>
                    </a:ext>
                  </a:extLst>
                </p14:cNvPr>
                <p14:cNvContentPartPr/>
                <p14:nvPr/>
              </p14:nvContentPartPr>
              <p14:xfrm>
                <a:off x="10127920" y="5503627"/>
                <a:ext cx="201600" cy="20628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C6939485-91F5-92C8-A605-53ADBAB313ED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10119280" y="5494627"/>
                  <a:ext cx="2192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1DD9AAF4-6F3F-8318-6EBF-EAC3B729E0BD}"/>
                    </a:ext>
                  </a:extLst>
                </p14:cNvPr>
                <p14:cNvContentPartPr/>
                <p14:nvPr/>
              </p14:nvContentPartPr>
              <p14:xfrm>
                <a:off x="10405480" y="5426947"/>
                <a:ext cx="140400" cy="27684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1DD9AAF4-6F3F-8318-6EBF-EAC3B729E0BD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10396840" y="5417947"/>
                  <a:ext cx="1580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37A10EA1-B679-6993-98F7-114C6FB77599}"/>
                    </a:ext>
                  </a:extLst>
                </p14:cNvPr>
                <p14:cNvContentPartPr/>
                <p14:nvPr/>
              </p14:nvContentPartPr>
              <p14:xfrm>
                <a:off x="10662160" y="5601187"/>
                <a:ext cx="129600" cy="10512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37A10EA1-B679-6993-98F7-114C6FB77599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10653160" y="5592547"/>
                  <a:ext cx="1472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B7C2C6F6-61BB-ED4D-C86E-ABDCE4106495}"/>
                    </a:ext>
                  </a:extLst>
                </p14:cNvPr>
                <p14:cNvContentPartPr/>
                <p14:nvPr/>
              </p14:nvContentPartPr>
              <p14:xfrm>
                <a:off x="10830280" y="5605147"/>
                <a:ext cx="87480" cy="9180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B7C2C6F6-61BB-ED4D-C86E-ABDCE4106495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10821280" y="5596147"/>
                  <a:ext cx="1051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DC4B1885-D41F-5052-CB83-8DE6F9609DB1}"/>
                    </a:ext>
                  </a:extLst>
                </p14:cNvPr>
                <p14:cNvContentPartPr/>
                <p14:nvPr/>
              </p14:nvContentPartPr>
              <p14:xfrm>
                <a:off x="10950160" y="5428747"/>
                <a:ext cx="25920" cy="23400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DC4B1885-D41F-5052-CB83-8DE6F9609DB1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10941520" y="5419747"/>
                  <a:ext cx="435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F16A4D18-85A5-6672-975B-87CD4F2BEA96}"/>
                    </a:ext>
                  </a:extLst>
                </p14:cNvPr>
                <p14:cNvContentPartPr/>
                <p14:nvPr/>
              </p14:nvContentPartPr>
              <p14:xfrm>
                <a:off x="11022160" y="5591467"/>
                <a:ext cx="119160" cy="8820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F16A4D18-85A5-6672-975B-87CD4F2BEA96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11013520" y="5582467"/>
                  <a:ext cx="1368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755E92D8-5CF7-EE5A-29E8-62952D235E34}"/>
                    </a:ext>
                  </a:extLst>
                </p14:cNvPr>
                <p14:cNvContentPartPr/>
                <p14:nvPr/>
              </p14:nvContentPartPr>
              <p14:xfrm>
                <a:off x="11174800" y="5566987"/>
                <a:ext cx="184680" cy="12204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755E92D8-5CF7-EE5A-29E8-62952D235E34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11166160" y="5558347"/>
                  <a:ext cx="202320" cy="139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41781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3808C-5ACF-459C-E930-4CE5732B2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Stepper Motor Timeout Frequency Calculations – 10/7/2022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06F1F71-70CB-4156-556C-F9B834C8BCF3}"/>
              </a:ext>
            </a:extLst>
          </p:cNvPr>
          <p:cNvGrpSpPr/>
          <p:nvPr/>
        </p:nvGrpSpPr>
        <p:grpSpPr>
          <a:xfrm>
            <a:off x="735880" y="2082907"/>
            <a:ext cx="1636200" cy="394920"/>
            <a:chOff x="735880" y="2082907"/>
            <a:chExt cx="1636200" cy="39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3397BD7-2352-C889-42C8-BD7B3145FDED}"/>
                    </a:ext>
                  </a:extLst>
                </p14:cNvPr>
                <p14:cNvContentPartPr/>
                <p14:nvPr/>
              </p14:nvContentPartPr>
              <p14:xfrm>
                <a:off x="735880" y="2143027"/>
                <a:ext cx="160560" cy="239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3397BD7-2352-C889-42C8-BD7B3145FDE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6880" y="2134027"/>
                  <a:ext cx="1782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B03057D-1D41-F041-7D3E-7596E767219D}"/>
                    </a:ext>
                  </a:extLst>
                </p14:cNvPr>
                <p14:cNvContentPartPr/>
                <p14:nvPr/>
              </p14:nvContentPartPr>
              <p14:xfrm>
                <a:off x="941440" y="2140867"/>
                <a:ext cx="110520" cy="277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B03057D-1D41-F041-7D3E-7596E767219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2440" y="2131867"/>
                  <a:ext cx="1281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23CAF9C-FF22-94AD-F494-68AF48D5BE59}"/>
                    </a:ext>
                  </a:extLst>
                </p14:cNvPr>
                <p14:cNvContentPartPr/>
                <p14:nvPr/>
              </p14:nvContentPartPr>
              <p14:xfrm>
                <a:off x="962680" y="2281987"/>
                <a:ext cx="61920" cy="48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23CAF9C-FF22-94AD-F494-68AF48D5BE5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53680" y="2272987"/>
                  <a:ext cx="795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39C2EE4-8A1C-E872-8C14-6BE964841C7A}"/>
                    </a:ext>
                  </a:extLst>
                </p14:cNvPr>
                <p14:cNvContentPartPr/>
                <p14:nvPr/>
              </p14:nvContentPartPr>
              <p14:xfrm>
                <a:off x="1049440" y="2234827"/>
                <a:ext cx="87120" cy="114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39C2EE4-8A1C-E872-8C14-6BE964841C7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40440" y="2226187"/>
                  <a:ext cx="1047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D75CFEC-4F7A-BE7A-6761-B7854935FD04}"/>
                    </a:ext>
                  </a:extLst>
                </p14:cNvPr>
                <p14:cNvContentPartPr/>
                <p14:nvPr/>
              </p14:nvContentPartPr>
              <p14:xfrm>
                <a:off x="1166080" y="2220787"/>
                <a:ext cx="94680" cy="257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D75CFEC-4F7A-BE7A-6761-B7854935FD0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57440" y="2212147"/>
                  <a:ext cx="1123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D1B98D3-1676-6782-409F-F62F5126B45C}"/>
                    </a:ext>
                  </a:extLst>
                </p14:cNvPr>
                <p14:cNvContentPartPr/>
                <p14:nvPr/>
              </p14:nvContentPartPr>
              <p14:xfrm>
                <a:off x="1282360" y="2231227"/>
                <a:ext cx="98280" cy="243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D1B98D3-1676-6782-409F-F62F5126B45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73720" y="2222227"/>
                  <a:ext cx="1159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FFF3D3E-5B9A-5CDF-C557-907C186DD4BA}"/>
                    </a:ext>
                  </a:extLst>
                </p14:cNvPr>
                <p14:cNvContentPartPr/>
                <p14:nvPr/>
              </p14:nvContentPartPr>
              <p14:xfrm>
                <a:off x="1399000" y="2250307"/>
                <a:ext cx="87120" cy="107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FFF3D3E-5B9A-5CDF-C557-907C186DD4B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90360" y="2241667"/>
                  <a:ext cx="1047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26B9B5F-2F1A-93E5-F02E-9B54A555691F}"/>
                    </a:ext>
                  </a:extLst>
                </p14:cNvPr>
                <p14:cNvContentPartPr/>
                <p14:nvPr/>
              </p14:nvContentPartPr>
              <p14:xfrm>
                <a:off x="1519960" y="2213227"/>
                <a:ext cx="119160" cy="136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26B9B5F-2F1A-93E5-F02E-9B54A555691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10960" y="2204227"/>
                  <a:ext cx="1368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DD653B6-A6D7-5A93-109D-63B8718F9F8B}"/>
                    </a:ext>
                  </a:extLst>
                </p14:cNvPr>
                <p14:cNvContentPartPr/>
                <p14:nvPr/>
              </p14:nvContentPartPr>
              <p14:xfrm>
                <a:off x="1726960" y="2082907"/>
                <a:ext cx="170280" cy="311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DD653B6-A6D7-5A93-109D-63B8718F9F8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18320" y="2074267"/>
                  <a:ext cx="1879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FD3491B-EAA6-3352-518E-E51FF994D01C}"/>
                    </a:ext>
                  </a:extLst>
                </p14:cNvPr>
                <p14:cNvContentPartPr/>
                <p14:nvPr/>
              </p14:nvContentPartPr>
              <p14:xfrm>
                <a:off x="1946560" y="2165347"/>
                <a:ext cx="12240" cy="192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FD3491B-EAA6-3352-518E-E51FF994D01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37920" y="2156707"/>
                  <a:ext cx="298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4AA9732-6366-25F2-B86B-462A22ED3B45}"/>
                    </a:ext>
                  </a:extLst>
                </p14:cNvPr>
                <p14:cNvContentPartPr/>
                <p14:nvPr/>
              </p14:nvContentPartPr>
              <p14:xfrm>
                <a:off x="1930720" y="2111707"/>
                <a:ext cx="104760" cy="137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4AA9732-6366-25F2-B86B-462A22ED3B4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21720" y="2103067"/>
                  <a:ext cx="1224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65A997E-7B70-6E37-6A35-842A8458A867}"/>
                    </a:ext>
                  </a:extLst>
                </p14:cNvPr>
                <p14:cNvContentPartPr/>
                <p14:nvPr/>
              </p14:nvContentPartPr>
              <p14:xfrm>
                <a:off x="2068240" y="2172187"/>
                <a:ext cx="162000" cy="186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65A997E-7B70-6E37-6A35-842A8458A86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59600" y="2163187"/>
                  <a:ext cx="1796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7746EF3-6E33-4B08-61BA-9AE2768B1F1E}"/>
                    </a:ext>
                  </a:extLst>
                </p14:cNvPr>
                <p14:cNvContentPartPr/>
                <p14:nvPr/>
              </p14:nvContentPartPr>
              <p14:xfrm>
                <a:off x="2310160" y="2241667"/>
                <a:ext cx="61920" cy="7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7746EF3-6E33-4B08-61BA-9AE2768B1F1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01520" y="2233027"/>
                  <a:ext cx="795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D5101BF-9930-9860-5572-A2F088BD0239}"/>
                    </a:ext>
                  </a:extLst>
                </p14:cNvPr>
                <p14:cNvContentPartPr/>
                <p14:nvPr/>
              </p14:nvContentPartPr>
              <p14:xfrm>
                <a:off x="2310160" y="2241667"/>
                <a:ext cx="55440" cy="54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D5101BF-9930-9860-5572-A2F088BD023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01520" y="2233027"/>
                  <a:ext cx="7308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C00383-9646-9C34-6F97-C9B1490DDC6D}"/>
              </a:ext>
            </a:extLst>
          </p:cNvPr>
          <p:cNvGrpSpPr/>
          <p:nvPr/>
        </p:nvGrpSpPr>
        <p:grpSpPr>
          <a:xfrm>
            <a:off x="2600680" y="2139067"/>
            <a:ext cx="770760" cy="378720"/>
            <a:chOff x="2600680" y="2139067"/>
            <a:chExt cx="770760" cy="3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C7EE189-ED69-074F-5851-25189E248E07}"/>
                    </a:ext>
                  </a:extLst>
                </p14:cNvPr>
                <p14:cNvContentPartPr/>
                <p14:nvPr/>
              </p14:nvContentPartPr>
              <p14:xfrm>
                <a:off x="2600680" y="2188387"/>
                <a:ext cx="25920" cy="188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C7EE189-ED69-074F-5851-25189E248E0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591680" y="2179747"/>
                  <a:ext cx="435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92C00AF-9C94-AC79-20B0-20DD60C236F0}"/>
                    </a:ext>
                  </a:extLst>
                </p14:cNvPr>
                <p14:cNvContentPartPr/>
                <p14:nvPr/>
              </p14:nvContentPartPr>
              <p14:xfrm>
                <a:off x="2652520" y="2213587"/>
                <a:ext cx="107640" cy="164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92C00AF-9C94-AC79-20B0-20DD60C236F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43520" y="2204587"/>
                  <a:ext cx="1252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61788C9-DBC3-9B98-554A-B682658D1EAE}"/>
                    </a:ext>
                  </a:extLst>
                </p14:cNvPr>
                <p14:cNvContentPartPr/>
                <p14:nvPr/>
              </p14:nvContentPartPr>
              <p14:xfrm>
                <a:off x="2784280" y="2212147"/>
                <a:ext cx="116640" cy="155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61788C9-DBC3-9B98-554A-B682658D1EA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75280" y="2203507"/>
                  <a:ext cx="1342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90E8BD1-9488-3137-FBA7-E0072A3561B1}"/>
                    </a:ext>
                  </a:extLst>
                </p14:cNvPr>
                <p14:cNvContentPartPr/>
                <p14:nvPr/>
              </p14:nvContentPartPr>
              <p14:xfrm>
                <a:off x="3022240" y="2139067"/>
                <a:ext cx="97200" cy="118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90E8BD1-9488-3137-FBA7-E0072A3561B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13600" y="2130067"/>
                  <a:ext cx="1148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7A5A0CB-6F2B-A05B-93AA-9DD01CF0ED7A}"/>
                    </a:ext>
                  </a:extLst>
                </p14:cNvPr>
                <p14:cNvContentPartPr/>
                <p14:nvPr/>
              </p14:nvContentPartPr>
              <p14:xfrm>
                <a:off x="3113320" y="2163187"/>
                <a:ext cx="51120" cy="106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7A5A0CB-6F2B-A05B-93AA-9DD01CF0ED7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04680" y="2154187"/>
                  <a:ext cx="68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54EDD68-240C-1F50-70A6-2F26B09EF9D0}"/>
                    </a:ext>
                  </a:extLst>
                </p14:cNvPr>
                <p14:cNvContentPartPr/>
                <p14:nvPr/>
              </p14:nvContentPartPr>
              <p14:xfrm>
                <a:off x="3193960" y="2161027"/>
                <a:ext cx="78480" cy="83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54EDD68-240C-1F50-70A6-2F26B09EF9D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85320" y="2152387"/>
                  <a:ext cx="961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9DCDA82-61DB-20FB-50F1-6FC678912224}"/>
                    </a:ext>
                  </a:extLst>
                </p14:cNvPr>
                <p14:cNvContentPartPr/>
                <p14:nvPr/>
              </p14:nvContentPartPr>
              <p14:xfrm>
                <a:off x="2952400" y="2342827"/>
                <a:ext cx="419040" cy="37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9DCDA82-61DB-20FB-50F1-6FC67891222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43760" y="2334187"/>
                  <a:ext cx="4366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B436DB5-A2B4-9234-0DDD-AE8B51901248}"/>
                    </a:ext>
                  </a:extLst>
                </p14:cNvPr>
                <p14:cNvContentPartPr/>
                <p14:nvPr/>
              </p14:nvContentPartPr>
              <p14:xfrm>
                <a:off x="3047800" y="2453347"/>
                <a:ext cx="123120" cy="58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B436DB5-A2B4-9234-0DDD-AE8B5190124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38800" y="2444707"/>
                  <a:ext cx="1407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823F423-2287-3FC2-2392-95E4D9F8721D}"/>
                    </a:ext>
                  </a:extLst>
                </p14:cNvPr>
                <p14:cNvContentPartPr/>
                <p14:nvPr/>
              </p14:nvContentPartPr>
              <p14:xfrm>
                <a:off x="3234280" y="2487907"/>
                <a:ext cx="4680" cy="29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823F423-2287-3FC2-2392-95E4D9F8721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225640" y="2478907"/>
                  <a:ext cx="223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72F55FF-8AE7-1109-7CB7-E100C3847618}"/>
                    </a:ext>
                  </a:extLst>
                </p14:cNvPr>
                <p14:cNvContentPartPr/>
                <p14:nvPr/>
              </p14:nvContentPartPr>
              <p14:xfrm>
                <a:off x="3234280" y="2442547"/>
                <a:ext cx="117000" cy="56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72F55FF-8AE7-1109-7CB7-E100C384761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25640" y="2433907"/>
                  <a:ext cx="134640" cy="7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ECE42A0-C1AA-455A-C371-E41D8622201B}"/>
              </a:ext>
            </a:extLst>
          </p:cNvPr>
          <p:cNvGrpSpPr/>
          <p:nvPr/>
        </p:nvGrpSpPr>
        <p:grpSpPr>
          <a:xfrm>
            <a:off x="3573400" y="2298907"/>
            <a:ext cx="156960" cy="77040"/>
            <a:chOff x="3573400" y="2298907"/>
            <a:chExt cx="156960" cy="7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61890A3-AC1D-3876-46C7-DBAB31ED0679}"/>
                    </a:ext>
                  </a:extLst>
                </p14:cNvPr>
                <p14:cNvContentPartPr/>
                <p14:nvPr/>
              </p14:nvContentPartPr>
              <p14:xfrm>
                <a:off x="3573400" y="2298907"/>
                <a:ext cx="119160" cy="21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61890A3-AC1D-3876-46C7-DBAB31ED067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564400" y="2290267"/>
                  <a:ext cx="1368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47C894A-0D12-DA6F-FB0E-357ED24575C5}"/>
                    </a:ext>
                  </a:extLst>
                </p14:cNvPr>
                <p14:cNvContentPartPr/>
                <p14:nvPr/>
              </p14:nvContentPartPr>
              <p14:xfrm>
                <a:off x="3602920" y="2349667"/>
                <a:ext cx="127440" cy="26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47C894A-0D12-DA6F-FB0E-357ED24575C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94280" y="2340667"/>
                  <a:ext cx="14508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B4C8830-56C7-6168-49A5-05E6278C28BB}"/>
              </a:ext>
            </a:extLst>
          </p:cNvPr>
          <p:cNvGrpSpPr/>
          <p:nvPr/>
        </p:nvGrpSpPr>
        <p:grpSpPr>
          <a:xfrm>
            <a:off x="3982360" y="2135107"/>
            <a:ext cx="1157400" cy="378720"/>
            <a:chOff x="3982360" y="2135107"/>
            <a:chExt cx="1157400" cy="3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24E57FE-3820-FC69-EDB4-3F6CB3A3CC8F}"/>
                    </a:ext>
                  </a:extLst>
                </p14:cNvPr>
                <p14:cNvContentPartPr/>
                <p14:nvPr/>
              </p14:nvContentPartPr>
              <p14:xfrm>
                <a:off x="3982360" y="2176867"/>
                <a:ext cx="42840" cy="237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24E57FE-3820-FC69-EDB4-3F6CB3A3CC8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973360" y="2168227"/>
                  <a:ext cx="604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7286665-FD4A-749C-44BE-21023C6AB6F0}"/>
                    </a:ext>
                  </a:extLst>
                </p14:cNvPr>
                <p14:cNvContentPartPr/>
                <p14:nvPr/>
              </p14:nvContentPartPr>
              <p14:xfrm>
                <a:off x="4105120" y="2391427"/>
                <a:ext cx="9000" cy="26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7286665-FD4A-749C-44BE-21023C6AB6F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096480" y="2382787"/>
                  <a:ext cx="266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C4F6CC4-19AD-1A50-332A-E2B1707D6A15}"/>
                    </a:ext>
                  </a:extLst>
                </p14:cNvPr>
                <p14:cNvContentPartPr/>
                <p14:nvPr/>
              </p14:nvContentPartPr>
              <p14:xfrm>
                <a:off x="4228240" y="2186947"/>
                <a:ext cx="138240" cy="207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C4F6CC4-19AD-1A50-332A-E2B1707D6A1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19240" y="2178307"/>
                  <a:ext cx="1558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5283325-F4BF-9DB6-954B-11333C59D318}"/>
                    </a:ext>
                  </a:extLst>
                </p14:cNvPr>
                <p14:cNvContentPartPr/>
                <p14:nvPr/>
              </p14:nvContentPartPr>
              <p14:xfrm>
                <a:off x="4432000" y="2135107"/>
                <a:ext cx="134640" cy="243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5283325-F4BF-9DB6-954B-11333C59D31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23000" y="2126467"/>
                  <a:ext cx="1522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F102D35-2FDF-966E-5811-34306B0E5CA0}"/>
                    </a:ext>
                  </a:extLst>
                </p14:cNvPr>
                <p14:cNvContentPartPr/>
                <p14:nvPr/>
              </p14:nvContentPartPr>
              <p14:xfrm>
                <a:off x="4478080" y="2247427"/>
                <a:ext cx="133920" cy="38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F102D35-2FDF-966E-5811-34306B0E5CA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69440" y="2238427"/>
                  <a:ext cx="1515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C2970C3-1806-E21A-7075-1603810C6AAD}"/>
                    </a:ext>
                  </a:extLst>
                </p14:cNvPr>
                <p14:cNvContentPartPr/>
                <p14:nvPr/>
              </p14:nvContentPartPr>
              <p14:xfrm>
                <a:off x="4734760" y="2149147"/>
                <a:ext cx="97200" cy="9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C2970C3-1806-E21A-7075-1603810C6AA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725760" y="2140507"/>
                  <a:ext cx="1148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A35B450-7DBC-DB3F-80CE-6E0B3B8D01FA}"/>
                    </a:ext>
                  </a:extLst>
                </p14:cNvPr>
                <p14:cNvContentPartPr/>
                <p14:nvPr/>
              </p14:nvContentPartPr>
              <p14:xfrm>
                <a:off x="4842760" y="2151307"/>
                <a:ext cx="61920" cy="94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A35B450-7DBC-DB3F-80CE-6E0B3B8D01F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833760" y="2142307"/>
                  <a:ext cx="795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DA7B379-DADC-6026-947C-306C574D5D5F}"/>
                    </a:ext>
                  </a:extLst>
                </p14:cNvPr>
                <p14:cNvContentPartPr/>
                <p14:nvPr/>
              </p14:nvContentPartPr>
              <p14:xfrm>
                <a:off x="4842760" y="2149507"/>
                <a:ext cx="159120" cy="70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DA7B379-DADC-6026-947C-306C574D5D5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33760" y="2140507"/>
                  <a:ext cx="1767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181DCF1-8250-68ED-AD18-F14ABD31B794}"/>
                    </a:ext>
                  </a:extLst>
                </p14:cNvPr>
                <p14:cNvContentPartPr/>
                <p14:nvPr/>
              </p14:nvContentPartPr>
              <p14:xfrm>
                <a:off x="4721800" y="2289547"/>
                <a:ext cx="343800" cy="36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181DCF1-8250-68ED-AD18-F14ABD31B79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713160" y="2280907"/>
                  <a:ext cx="3614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357C89E-1DFC-A48C-FF4B-1AC9000402B1}"/>
                    </a:ext>
                  </a:extLst>
                </p14:cNvPr>
                <p14:cNvContentPartPr/>
                <p14:nvPr/>
              </p14:nvContentPartPr>
              <p14:xfrm>
                <a:off x="4767160" y="2393587"/>
                <a:ext cx="117720" cy="120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357C89E-1DFC-A48C-FF4B-1AC9000402B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758160" y="2384587"/>
                  <a:ext cx="1353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00C7B5A-9647-9F95-68D2-9008945B2A02}"/>
                    </a:ext>
                  </a:extLst>
                </p14:cNvPr>
                <p14:cNvContentPartPr/>
                <p14:nvPr/>
              </p14:nvContentPartPr>
              <p14:xfrm>
                <a:off x="4916920" y="2413747"/>
                <a:ext cx="89280" cy="88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00C7B5A-9647-9F95-68D2-9008945B2A0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907920" y="2404747"/>
                  <a:ext cx="1069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CF24D89-96B6-EE8C-B8F7-0E969C15F29A}"/>
                    </a:ext>
                  </a:extLst>
                </p14:cNvPr>
                <p14:cNvContentPartPr/>
                <p14:nvPr/>
              </p14:nvContentPartPr>
              <p14:xfrm>
                <a:off x="5044360" y="2390707"/>
                <a:ext cx="95400" cy="110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CF24D89-96B6-EE8C-B8F7-0E969C15F29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035720" y="2381707"/>
                  <a:ext cx="11304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E9CDE39-C0A5-8F4F-E1A0-0E7EB896A030}"/>
              </a:ext>
            </a:extLst>
          </p:cNvPr>
          <p:cNvGrpSpPr/>
          <p:nvPr/>
        </p:nvGrpSpPr>
        <p:grpSpPr>
          <a:xfrm>
            <a:off x="804640" y="3044827"/>
            <a:ext cx="927720" cy="318600"/>
            <a:chOff x="804640" y="3044827"/>
            <a:chExt cx="927720" cy="31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B987B48-C863-F8B5-C463-2E217F9036E8}"/>
                    </a:ext>
                  </a:extLst>
                </p14:cNvPr>
                <p14:cNvContentPartPr/>
                <p14:nvPr/>
              </p14:nvContentPartPr>
              <p14:xfrm>
                <a:off x="829120" y="3118627"/>
                <a:ext cx="33840" cy="219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B987B48-C863-F8B5-C463-2E217F9036E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20120" y="3109987"/>
                  <a:ext cx="514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7966862-F4CC-AD97-D717-94B39C8EB32F}"/>
                    </a:ext>
                  </a:extLst>
                </p14:cNvPr>
                <p14:cNvContentPartPr/>
                <p14:nvPr/>
              </p14:nvContentPartPr>
              <p14:xfrm>
                <a:off x="804640" y="3066427"/>
                <a:ext cx="166680" cy="73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7966862-F4CC-AD97-D717-94B39C8EB32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95640" y="3057787"/>
                  <a:ext cx="1843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45073A7-C37F-1978-5C29-5ED250384075}"/>
                    </a:ext>
                  </a:extLst>
                </p14:cNvPr>
                <p14:cNvContentPartPr/>
                <p14:nvPr/>
              </p14:nvContentPartPr>
              <p14:xfrm>
                <a:off x="824800" y="3190627"/>
                <a:ext cx="140400" cy="47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45073A7-C37F-1978-5C29-5ED25038407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15800" y="3181987"/>
                  <a:ext cx="1580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5F06B02-24E8-573C-81F9-73E110236276}"/>
                    </a:ext>
                  </a:extLst>
                </p14:cNvPr>
                <p14:cNvContentPartPr/>
                <p14:nvPr/>
              </p14:nvContentPartPr>
              <p14:xfrm>
                <a:off x="841720" y="3298267"/>
                <a:ext cx="142200" cy="651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5F06B02-24E8-573C-81F9-73E11023627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33080" y="3289627"/>
                  <a:ext cx="1598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FCCCA77-0AA1-2D83-FA43-1BACF61E0761}"/>
                    </a:ext>
                  </a:extLst>
                </p14:cNvPr>
                <p14:cNvContentPartPr/>
                <p14:nvPr/>
              </p14:nvContentPartPr>
              <p14:xfrm>
                <a:off x="1017760" y="3228427"/>
                <a:ext cx="93600" cy="78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FCCCA77-0AA1-2D83-FA43-1BACF61E076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08760" y="3219787"/>
                  <a:ext cx="1112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5B75521-6752-543A-2C55-801AC380AC47}"/>
                    </a:ext>
                  </a:extLst>
                </p14:cNvPr>
                <p14:cNvContentPartPr/>
                <p14:nvPr/>
              </p14:nvContentPartPr>
              <p14:xfrm>
                <a:off x="1183000" y="3223027"/>
                <a:ext cx="59760" cy="75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5B75521-6752-543A-2C55-801AC380AC4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74000" y="3214387"/>
                  <a:ext cx="774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5C8C55C-D9B7-9266-FF4E-F17D742FA730}"/>
                    </a:ext>
                  </a:extLst>
                </p14:cNvPr>
                <p14:cNvContentPartPr/>
                <p14:nvPr/>
              </p14:nvContentPartPr>
              <p14:xfrm>
                <a:off x="1266160" y="3186667"/>
                <a:ext cx="72360" cy="90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5C8C55C-D9B7-9266-FF4E-F17D742FA73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257520" y="3178027"/>
                  <a:ext cx="900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B2E1FF9-DC41-232E-4B78-42889EBE2BD1}"/>
                    </a:ext>
                  </a:extLst>
                </p14:cNvPr>
                <p14:cNvContentPartPr/>
                <p14:nvPr/>
              </p14:nvContentPartPr>
              <p14:xfrm>
                <a:off x="1405480" y="3044827"/>
                <a:ext cx="93600" cy="247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B2E1FF9-DC41-232E-4B78-42889EBE2BD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396480" y="3035827"/>
                  <a:ext cx="1112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758F846-C622-F7D9-AA5A-3886A2B71096}"/>
                    </a:ext>
                  </a:extLst>
                </p14:cNvPr>
                <p14:cNvContentPartPr/>
                <p14:nvPr/>
              </p14:nvContentPartPr>
              <p14:xfrm>
                <a:off x="1536880" y="3166867"/>
                <a:ext cx="195480" cy="105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758F846-C622-F7D9-AA5A-3886A2B7109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527880" y="3157867"/>
                  <a:ext cx="213120" cy="12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CA08BD1-1102-450A-5700-5CA7D78F558B}"/>
              </a:ext>
            </a:extLst>
          </p:cNvPr>
          <p:cNvGrpSpPr/>
          <p:nvPr/>
        </p:nvGrpSpPr>
        <p:grpSpPr>
          <a:xfrm>
            <a:off x="1942240" y="3033667"/>
            <a:ext cx="519120" cy="246960"/>
            <a:chOff x="1942240" y="3033667"/>
            <a:chExt cx="519120" cy="24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8FF0E77-B478-A5B5-9735-EA1BAFCCE306}"/>
                    </a:ext>
                  </a:extLst>
                </p14:cNvPr>
                <p14:cNvContentPartPr/>
                <p14:nvPr/>
              </p14:nvContentPartPr>
              <p14:xfrm>
                <a:off x="1942240" y="3045907"/>
                <a:ext cx="110160" cy="232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8FF0E77-B478-A5B5-9735-EA1BAFCCE30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933240" y="3036907"/>
                  <a:ext cx="1278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681290F-1335-C423-EA13-F6534AE4BD07}"/>
                    </a:ext>
                  </a:extLst>
                </p14:cNvPr>
                <p14:cNvContentPartPr/>
                <p14:nvPr/>
              </p14:nvContentPartPr>
              <p14:xfrm>
                <a:off x="2077240" y="3048427"/>
                <a:ext cx="90000" cy="232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681290F-1335-C423-EA13-F6534AE4BD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068240" y="3039787"/>
                  <a:ext cx="1076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34418AB-89A4-F682-1EA2-6E17B41F50D4}"/>
                    </a:ext>
                  </a:extLst>
                </p14:cNvPr>
                <p14:cNvContentPartPr/>
                <p14:nvPr/>
              </p14:nvContentPartPr>
              <p14:xfrm>
                <a:off x="2210080" y="3033667"/>
                <a:ext cx="113040" cy="217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34418AB-89A4-F682-1EA2-6E17B41F50D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201440" y="3024667"/>
                  <a:ext cx="1306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321AE16-E698-0055-463B-58A1F768D572}"/>
                    </a:ext>
                  </a:extLst>
                </p14:cNvPr>
                <p14:cNvContentPartPr/>
                <p14:nvPr/>
              </p14:nvContentPartPr>
              <p14:xfrm>
                <a:off x="2382520" y="3128707"/>
                <a:ext cx="68040" cy="7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321AE16-E698-0055-463B-58A1F768D57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373520" y="3119707"/>
                  <a:ext cx="856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4F460E7-E8EA-69E4-30E3-D9ED4D99DB5D}"/>
                    </a:ext>
                  </a:extLst>
                </p14:cNvPr>
                <p14:cNvContentPartPr/>
                <p14:nvPr/>
              </p14:nvContentPartPr>
              <p14:xfrm>
                <a:off x="2382520" y="3135187"/>
                <a:ext cx="78840" cy="41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4F460E7-E8EA-69E4-30E3-D9ED4D99DB5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373520" y="3126547"/>
                  <a:ext cx="9648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9D17325-96E5-07A3-87D7-5A63AC7FB753}"/>
              </a:ext>
            </a:extLst>
          </p:cNvPr>
          <p:cNvGrpSpPr/>
          <p:nvPr/>
        </p:nvGrpSpPr>
        <p:grpSpPr>
          <a:xfrm>
            <a:off x="2638840" y="2937907"/>
            <a:ext cx="746280" cy="518040"/>
            <a:chOff x="2638840" y="2937907"/>
            <a:chExt cx="746280" cy="51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8F184D5-6974-3D8A-2BC7-170FE86B7463}"/>
                    </a:ext>
                  </a:extLst>
                </p14:cNvPr>
                <p14:cNvContentPartPr/>
                <p14:nvPr/>
              </p14:nvContentPartPr>
              <p14:xfrm>
                <a:off x="2638840" y="3021067"/>
                <a:ext cx="35640" cy="268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8F184D5-6974-3D8A-2BC7-170FE86B746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629840" y="3012067"/>
                  <a:ext cx="532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FB7C12B-4A06-6B54-F88A-4F1D81BE9349}"/>
                    </a:ext>
                  </a:extLst>
                </p14:cNvPr>
                <p14:cNvContentPartPr/>
                <p14:nvPr/>
              </p14:nvContentPartPr>
              <p14:xfrm>
                <a:off x="2716960" y="3062467"/>
                <a:ext cx="149760" cy="169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FB7C12B-4A06-6B54-F88A-4F1D81BE934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07960" y="3053467"/>
                  <a:ext cx="1674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1E1419E-A2AA-7F62-35C7-73B6DEA5E5F3}"/>
                    </a:ext>
                  </a:extLst>
                </p14:cNvPr>
                <p14:cNvContentPartPr/>
                <p14:nvPr/>
              </p14:nvContentPartPr>
              <p14:xfrm>
                <a:off x="2977960" y="3063907"/>
                <a:ext cx="45360" cy="100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1E1419E-A2AA-7F62-35C7-73B6DEA5E5F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968960" y="3055267"/>
                  <a:ext cx="63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61C2877-C4AC-9AA1-54FA-0F32F5FD5526}"/>
                    </a:ext>
                  </a:extLst>
                </p14:cNvPr>
                <p14:cNvContentPartPr/>
                <p14:nvPr/>
              </p14:nvContentPartPr>
              <p14:xfrm>
                <a:off x="2977240" y="2985427"/>
                <a:ext cx="82080" cy="108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61C2877-C4AC-9AA1-54FA-0F32F5FD552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968600" y="2976787"/>
                  <a:ext cx="997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72C2FC7-7CE1-9E2A-030D-B3DCFDD5DF94}"/>
                    </a:ext>
                  </a:extLst>
                </p14:cNvPr>
                <p14:cNvContentPartPr/>
                <p14:nvPr/>
              </p14:nvContentPartPr>
              <p14:xfrm>
                <a:off x="3099640" y="3015307"/>
                <a:ext cx="76680" cy="928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72C2FC7-7CE1-9E2A-030D-B3DCFDD5DF9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091000" y="3006307"/>
                  <a:ext cx="943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B5AE0A2-8980-6619-14A7-DB8CFFB10D4A}"/>
                    </a:ext>
                  </a:extLst>
                </p14:cNvPr>
                <p14:cNvContentPartPr/>
                <p14:nvPr/>
              </p14:nvContentPartPr>
              <p14:xfrm>
                <a:off x="3210880" y="2937907"/>
                <a:ext cx="23760" cy="115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B5AE0A2-8980-6619-14A7-DB8CFFB10D4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202240" y="2929267"/>
                  <a:ext cx="414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8192BF1-1E7C-E4F7-1B95-8B1E2BECD72A}"/>
                    </a:ext>
                  </a:extLst>
                </p14:cNvPr>
                <p14:cNvContentPartPr/>
                <p14:nvPr/>
              </p14:nvContentPartPr>
              <p14:xfrm>
                <a:off x="3246160" y="3002707"/>
                <a:ext cx="56880" cy="99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8192BF1-1E7C-E4F7-1B95-8B1E2BECD72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237160" y="2994067"/>
                  <a:ext cx="745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F6FF70F-ADC3-8DAD-B578-45EA06A9F627}"/>
                    </a:ext>
                  </a:extLst>
                </p14:cNvPr>
                <p14:cNvContentPartPr/>
                <p14:nvPr/>
              </p14:nvContentPartPr>
              <p14:xfrm>
                <a:off x="3310600" y="2998387"/>
                <a:ext cx="74520" cy="572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F6FF70F-ADC3-8DAD-B578-45EA06A9F62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301600" y="2989387"/>
                  <a:ext cx="921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D464762-0AEA-9694-1C87-1410787E6403}"/>
                    </a:ext>
                  </a:extLst>
                </p14:cNvPr>
                <p14:cNvContentPartPr/>
                <p14:nvPr/>
              </p14:nvContentPartPr>
              <p14:xfrm>
                <a:off x="2909920" y="3210787"/>
                <a:ext cx="465120" cy="66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D464762-0AEA-9694-1C87-1410787E640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901280" y="3201787"/>
                  <a:ext cx="4827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D8D2D39-F144-309B-A63A-56E833C540A9}"/>
                    </a:ext>
                  </a:extLst>
                </p14:cNvPr>
                <p14:cNvContentPartPr/>
                <p14:nvPr/>
              </p14:nvContentPartPr>
              <p14:xfrm>
                <a:off x="2980120" y="3322027"/>
                <a:ext cx="165600" cy="1339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D8D2D39-F144-309B-A63A-56E833C540A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971120" y="3313027"/>
                  <a:ext cx="1832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A6E07EE-1710-CCE3-1474-EC52C12108CA}"/>
                    </a:ext>
                  </a:extLst>
                </p14:cNvPr>
                <p14:cNvContentPartPr/>
                <p14:nvPr/>
              </p14:nvContentPartPr>
              <p14:xfrm>
                <a:off x="3115480" y="3344347"/>
                <a:ext cx="61920" cy="107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A6E07EE-1710-CCE3-1474-EC52C12108C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106840" y="3335347"/>
                  <a:ext cx="795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C819BD6-FC78-757A-D6B2-6D300F933530}"/>
                    </a:ext>
                  </a:extLst>
                </p14:cNvPr>
                <p14:cNvContentPartPr/>
                <p14:nvPr/>
              </p14:nvContentPartPr>
              <p14:xfrm>
                <a:off x="3215200" y="3316627"/>
                <a:ext cx="117000" cy="1144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C819BD6-FC78-757A-D6B2-6D300F93353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206560" y="3307627"/>
                  <a:ext cx="13464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7A4C0F1-AF73-02EE-5A69-76F192E3EA0F}"/>
              </a:ext>
            </a:extLst>
          </p:cNvPr>
          <p:cNvGrpSpPr/>
          <p:nvPr/>
        </p:nvGrpSpPr>
        <p:grpSpPr>
          <a:xfrm>
            <a:off x="3660160" y="3190627"/>
            <a:ext cx="148680" cy="76320"/>
            <a:chOff x="3660160" y="3190627"/>
            <a:chExt cx="148680" cy="7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A1B7169-A344-478E-70A2-9F84448FCADE}"/>
                    </a:ext>
                  </a:extLst>
                </p14:cNvPr>
                <p14:cNvContentPartPr/>
                <p14:nvPr/>
              </p14:nvContentPartPr>
              <p14:xfrm>
                <a:off x="3660160" y="3190627"/>
                <a:ext cx="125280" cy="176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A1B7169-A344-478E-70A2-9F84448FCAD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651520" y="3181627"/>
                  <a:ext cx="1429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26ECF12-9602-D884-1108-7A8A5AF17CBF}"/>
                    </a:ext>
                  </a:extLst>
                </p14:cNvPr>
                <p14:cNvContentPartPr/>
                <p14:nvPr/>
              </p14:nvContentPartPr>
              <p14:xfrm>
                <a:off x="3666640" y="3232747"/>
                <a:ext cx="142200" cy="342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26ECF12-9602-D884-1108-7A8A5AF17CB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657640" y="3223747"/>
                  <a:ext cx="15984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45588F3-4D45-CF31-3019-1DA3F76D27A1}"/>
              </a:ext>
            </a:extLst>
          </p:cNvPr>
          <p:cNvGrpSpPr/>
          <p:nvPr/>
        </p:nvGrpSpPr>
        <p:grpSpPr>
          <a:xfrm>
            <a:off x="4109080" y="2857987"/>
            <a:ext cx="1690200" cy="696240"/>
            <a:chOff x="4109080" y="2857987"/>
            <a:chExt cx="1690200" cy="69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BF17C24-F7A8-AD23-15D7-2C228208B21B}"/>
                    </a:ext>
                  </a:extLst>
                </p14:cNvPr>
                <p14:cNvContentPartPr/>
                <p14:nvPr/>
              </p14:nvContentPartPr>
              <p14:xfrm>
                <a:off x="4109080" y="2971027"/>
                <a:ext cx="185400" cy="263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BF17C24-F7A8-AD23-15D7-2C228208B21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100080" y="2962387"/>
                  <a:ext cx="2030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42D1069-FEAB-FA2D-5DC4-7DF59812F0FA}"/>
                    </a:ext>
                  </a:extLst>
                </p14:cNvPr>
                <p14:cNvContentPartPr/>
                <p14:nvPr/>
              </p14:nvContentPartPr>
              <p14:xfrm>
                <a:off x="4308880" y="2967427"/>
                <a:ext cx="174600" cy="198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42D1069-FEAB-FA2D-5DC4-7DF59812F0F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299880" y="2958427"/>
                  <a:ext cx="1922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501908C-5064-B804-BF3F-D9ADA851CF7A}"/>
                    </a:ext>
                  </a:extLst>
                </p14:cNvPr>
                <p14:cNvContentPartPr/>
                <p14:nvPr/>
              </p14:nvContentPartPr>
              <p14:xfrm>
                <a:off x="4611640" y="3033307"/>
                <a:ext cx="9000" cy="53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501908C-5064-B804-BF3F-D9ADA851CF7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603000" y="3024307"/>
                  <a:ext cx="266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A63053A-ABD4-577E-89C5-1C8E67B0C4F7}"/>
                    </a:ext>
                  </a:extLst>
                </p14:cNvPr>
                <p14:cNvContentPartPr/>
                <p14:nvPr/>
              </p14:nvContentPartPr>
              <p14:xfrm>
                <a:off x="4603360" y="2962747"/>
                <a:ext cx="9000" cy="70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A63053A-ABD4-577E-89C5-1C8E67B0C4F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594360" y="2953747"/>
                  <a:ext cx="266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08DEB19-CBB1-A0A5-DC93-66CBF2F02A27}"/>
                    </a:ext>
                  </a:extLst>
                </p14:cNvPr>
                <p14:cNvContentPartPr/>
                <p14:nvPr/>
              </p14:nvContentPartPr>
              <p14:xfrm>
                <a:off x="4611640" y="3011707"/>
                <a:ext cx="129600" cy="691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08DEB19-CBB1-A0A5-DC93-66CBF2F02A2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603000" y="3002707"/>
                  <a:ext cx="1472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4E152F0-7A70-CA63-1499-FC49D86A3311}"/>
                    </a:ext>
                  </a:extLst>
                </p14:cNvPr>
                <p14:cNvContentPartPr/>
                <p14:nvPr/>
              </p14:nvContentPartPr>
              <p14:xfrm>
                <a:off x="4795960" y="2907667"/>
                <a:ext cx="88920" cy="1764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4E152F0-7A70-CA63-1499-FC49D86A331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787320" y="2898667"/>
                  <a:ext cx="1065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7B91B56-C284-9650-64E8-4F3A50D117D4}"/>
                    </a:ext>
                  </a:extLst>
                </p14:cNvPr>
                <p14:cNvContentPartPr/>
                <p14:nvPr/>
              </p14:nvContentPartPr>
              <p14:xfrm>
                <a:off x="4779040" y="3006667"/>
                <a:ext cx="87120" cy="108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7B91B56-C284-9650-64E8-4F3A50D117D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770400" y="2997667"/>
                  <a:ext cx="1047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65DF9A6-33B3-01F9-4B6F-EF54E735CFDD}"/>
                    </a:ext>
                  </a:extLst>
                </p14:cNvPr>
                <p14:cNvContentPartPr/>
                <p14:nvPr/>
              </p14:nvContentPartPr>
              <p14:xfrm>
                <a:off x="4900000" y="2970307"/>
                <a:ext cx="177840" cy="979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65DF9A6-33B3-01F9-4B6F-EF54E735CFD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891000" y="2961667"/>
                  <a:ext cx="1954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F637805-FBDB-FFBC-1E63-60FE9097BCE0}"/>
                    </a:ext>
                  </a:extLst>
                </p14:cNvPr>
                <p14:cNvContentPartPr/>
                <p14:nvPr/>
              </p14:nvContentPartPr>
              <p14:xfrm>
                <a:off x="5099080" y="2977147"/>
                <a:ext cx="57600" cy="745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F637805-FBDB-FFBC-1E63-60FE9097BCE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090440" y="2968147"/>
                  <a:ext cx="752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3BC79D5-4CE1-9D2F-265E-B084807F729E}"/>
                    </a:ext>
                  </a:extLst>
                </p14:cNvPr>
                <p14:cNvContentPartPr/>
                <p14:nvPr/>
              </p14:nvContentPartPr>
              <p14:xfrm>
                <a:off x="5099080" y="2986507"/>
                <a:ext cx="153360" cy="85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3BC79D5-4CE1-9D2F-265E-B084807F729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090440" y="2977507"/>
                  <a:ext cx="1710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7579193-562F-313E-2CA1-454246BED843}"/>
                    </a:ext>
                  </a:extLst>
                </p14:cNvPr>
                <p14:cNvContentPartPr/>
                <p14:nvPr/>
              </p14:nvContentPartPr>
              <p14:xfrm>
                <a:off x="5302480" y="2965267"/>
                <a:ext cx="60120" cy="1774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7579193-562F-313E-2CA1-454246BED84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293840" y="2956627"/>
                  <a:ext cx="777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65B4805-052C-15E0-F61B-23B3667CF364}"/>
                    </a:ext>
                  </a:extLst>
                </p14:cNvPr>
                <p14:cNvContentPartPr/>
                <p14:nvPr/>
              </p14:nvContentPartPr>
              <p14:xfrm>
                <a:off x="5400040" y="2857987"/>
                <a:ext cx="83160" cy="167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65B4805-052C-15E0-F61B-23B3667CF36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391400" y="2848987"/>
                  <a:ext cx="1008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5A6772B-AC9D-6D58-2EB6-A53B3C914396}"/>
                    </a:ext>
                  </a:extLst>
                </p14:cNvPr>
                <p14:cNvContentPartPr/>
                <p14:nvPr/>
              </p14:nvContentPartPr>
              <p14:xfrm>
                <a:off x="5391760" y="2948347"/>
                <a:ext cx="53280" cy="18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5A6772B-AC9D-6D58-2EB6-A53B3C91439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382760" y="2939707"/>
                  <a:ext cx="709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0149224-C954-1C93-D275-90010C6BE940}"/>
                    </a:ext>
                  </a:extLst>
                </p14:cNvPr>
                <p14:cNvContentPartPr/>
                <p14:nvPr/>
              </p14:nvContentPartPr>
              <p14:xfrm>
                <a:off x="5496160" y="2932147"/>
                <a:ext cx="63360" cy="882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0149224-C954-1C93-D275-90010C6BE94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487160" y="2923507"/>
                  <a:ext cx="810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FFBC880-A821-2148-DA43-D7CEBC4B798E}"/>
                    </a:ext>
                  </a:extLst>
                </p14:cNvPr>
                <p14:cNvContentPartPr/>
                <p14:nvPr/>
              </p14:nvContentPartPr>
              <p14:xfrm>
                <a:off x="4143280" y="3153547"/>
                <a:ext cx="1656000" cy="1929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FFBC880-A821-2148-DA43-D7CEBC4B798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134640" y="3144547"/>
                  <a:ext cx="16736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6922116-F15C-A466-F356-4CEFF7B70317}"/>
                    </a:ext>
                  </a:extLst>
                </p14:cNvPr>
                <p14:cNvContentPartPr/>
                <p14:nvPr/>
              </p14:nvContentPartPr>
              <p14:xfrm>
                <a:off x="4603360" y="3405907"/>
                <a:ext cx="140400" cy="1483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6922116-F15C-A466-F356-4CEFF7B7031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594360" y="3396907"/>
                  <a:ext cx="1580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019375A-0FE0-3A83-4A4A-95251CF5EBF5}"/>
                    </a:ext>
                  </a:extLst>
                </p14:cNvPr>
                <p14:cNvContentPartPr/>
                <p14:nvPr/>
              </p14:nvContentPartPr>
              <p14:xfrm>
                <a:off x="4736200" y="3427507"/>
                <a:ext cx="75240" cy="1180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019375A-0FE0-3A83-4A4A-95251CF5EBF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727200" y="3418507"/>
                  <a:ext cx="928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E0289A0-8464-D169-C889-75D690614B09}"/>
                    </a:ext>
                  </a:extLst>
                </p14:cNvPr>
                <p14:cNvContentPartPr/>
                <p14:nvPr/>
              </p14:nvContentPartPr>
              <p14:xfrm>
                <a:off x="4855360" y="3406987"/>
                <a:ext cx="115560" cy="127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E0289A0-8464-D169-C889-75D690614B0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846720" y="3397987"/>
                  <a:ext cx="133200" cy="14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7A7D6CB-C4D9-FC8B-63BC-F1E8CDEF1225}"/>
                  </a:ext>
                </a:extLst>
              </p14:cNvPr>
              <p14:cNvContentPartPr/>
              <p14:nvPr/>
            </p14:nvContentPartPr>
            <p14:xfrm>
              <a:off x="5530720" y="2254987"/>
              <a:ext cx="1165680" cy="1119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7A7D6CB-C4D9-FC8B-63BC-F1E8CDEF1225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5522080" y="2246347"/>
                <a:ext cx="1183320" cy="12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026C541-12D4-2F55-95ED-B8961E7B68A3}"/>
              </a:ext>
            </a:extLst>
          </p:cNvPr>
          <p:cNvGrpSpPr/>
          <p:nvPr/>
        </p:nvGrpSpPr>
        <p:grpSpPr>
          <a:xfrm>
            <a:off x="6120400" y="2689147"/>
            <a:ext cx="515520" cy="418680"/>
            <a:chOff x="6120400" y="2689147"/>
            <a:chExt cx="515520" cy="41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ADD89E1-6DF3-653F-65F4-16A251598A19}"/>
                    </a:ext>
                  </a:extLst>
                </p14:cNvPr>
                <p14:cNvContentPartPr/>
                <p14:nvPr/>
              </p14:nvContentPartPr>
              <p14:xfrm>
                <a:off x="6120400" y="2689147"/>
                <a:ext cx="515520" cy="418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ADD89E1-6DF3-653F-65F4-16A251598A1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111400" y="2680507"/>
                  <a:ext cx="53316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BA10183-587C-04CD-079E-C747B77A7F21}"/>
                    </a:ext>
                  </a:extLst>
                </p14:cNvPr>
                <p14:cNvContentPartPr/>
                <p14:nvPr/>
              </p14:nvContentPartPr>
              <p14:xfrm>
                <a:off x="6455920" y="2691667"/>
                <a:ext cx="162000" cy="137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BA10183-587C-04CD-079E-C747B77A7F2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446920" y="2683027"/>
                  <a:ext cx="179640" cy="15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E60E799-7408-9DD2-D232-2BFF3E546F90}"/>
              </a:ext>
            </a:extLst>
          </p:cNvPr>
          <p:cNvGrpSpPr/>
          <p:nvPr/>
        </p:nvGrpSpPr>
        <p:grpSpPr>
          <a:xfrm>
            <a:off x="7144240" y="1896787"/>
            <a:ext cx="2797560" cy="807480"/>
            <a:chOff x="7144240" y="1896787"/>
            <a:chExt cx="2797560" cy="80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E5FE5F3-6E33-D90B-FBF8-775F19A6FDBF}"/>
                    </a:ext>
                  </a:extLst>
                </p14:cNvPr>
                <p14:cNvContentPartPr/>
                <p14:nvPr/>
              </p14:nvContentPartPr>
              <p14:xfrm>
                <a:off x="7144240" y="2125747"/>
                <a:ext cx="32040" cy="2566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E5FE5F3-6E33-D90B-FBF8-775F19A6FDB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135240" y="2117107"/>
                  <a:ext cx="496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8DF7063-77AB-ED52-C065-90D34C946FA8}"/>
                    </a:ext>
                  </a:extLst>
                </p14:cNvPr>
                <p14:cNvContentPartPr/>
                <p14:nvPr/>
              </p14:nvContentPartPr>
              <p14:xfrm>
                <a:off x="7256920" y="2324827"/>
                <a:ext cx="8640" cy="180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8DF7063-77AB-ED52-C065-90D34C946FA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247920" y="2315827"/>
                  <a:ext cx="262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6C12387-7C1B-CC34-F2D2-9A1EB4045BAB}"/>
                    </a:ext>
                  </a:extLst>
                </p14:cNvPr>
                <p14:cNvContentPartPr/>
                <p14:nvPr/>
              </p14:nvContentPartPr>
              <p14:xfrm>
                <a:off x="7402360" y="2089387"/>
                <a:ext cx="156240" cy="263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6C12387-7C1B-CC34-F2D2-9A1EB4045BA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393360" y="2080387"/>
                  <a:ext cx="1738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9114FDF-8FCE-0A65-2638-4B7FAE2F8DB5}"/>
                    </a:ext>
                  </a:extLst>
                </p14:cNvPr>
                <p14:cNvContentPartPr/>
                <p14:nvPr/>
              </p14:nvContentPartPr>
              <p14:xfrm>
                <a:off x="7583080" y="2037907"/>
                <a:ext cx="190800" cy="315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9114FDF-8FCE-0A65-2638-4B7FAE2F8DB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574440" y="2028907"/>
                  <a:ext cx="2084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2C6C750-7111-7D40-60C3-9DF7571648DD}"/>
                    </a:ext>
                  </a:extLst>
                </p14:cNvPr>
                <p14:cNvContentPartPr/>
                <p14:nvPr/>
              </p14:nvContentPartPr>
              <p14:xfrm>
                <a:off x="7631680" y="2224747"/>
                <a:ext cx="150840" cy="42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2C6C750-7111-7D40-60C3-9DF7571648D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622680" y="2215747"/>
                  <a:ext cx="1684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B236F21-8D22-7837-012A-E1AE6D65F63C}"/>
                    </a:ext>
                  </a:extLst>
                </p14:cNvPr>
                <p14:cNvContentPartPr/>
                <p14:nvPr/>
              </p14:nvContentPartPr>
              <p14:xfrm>
                <a:off x="7922920" y="2038627"/>
                <a:ext cx="145440" cy="1094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B236F21-8D22-7837-012A-E1AE6D65F63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914280" y="2029987"/>
                  <a:ext cx="1630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4FF4910-4180-7E3C-90BB-03CBD41BD53B}"/>
                    </a:ext>
                  </a:extLst>
                </p14:cNvPr>
                <p14:cNvContentPartPr/>
                <p14:nvPr/>
              </p14:nvContentPartPr>
              <p14:xfrm>
                <a:off x="8074480" y="2071747"/>
                <a:ext cx="55800" cy="846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4FF4910-4180-7E3C-90BB-03CBD41BD53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065840" y="2063107"/>
                  <a:ext cx="734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E2B7BEF-F97C-4A1E-25BD-4DA6297F2698}"/>
                    </a:ext>
                  </a:extLst>
                </p14:cNvPr>
                <p14:cNvContentPartPr/>
                <p14:nvPr/>
              </p14:nvContentPartPr>
              <p14:xfrm>
                <a:off x="8159440" y="2055907"/>
                <a:ext cx="103320" cy="900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E2B7BEF-F97C-4A1E-25BD-4DA6297F269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150440" y="2046907"/>
                  <a:ext cx="1209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1473505-06A6-6F45-352A-CC1E7B4DFB50}"/>
                    </a:ext>
                  </a:extLst>
                </p14:cNvPr>
                <p14:cNvContentPartPr/>
                <p14:nvPr/>
              </p14:nvContentPartPr>
              <p14:xfrm>
                <a:off x="7916800" y="2226547"/>
                <a:ext cx="390960" cy="709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1473505-06A6-6F45-352A-CC1E7B4DFB5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908160" y="2217907"/>
                  <a:ext cx="408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85FA9A4-73D5-DD77-6125-36B71DFD607C}"/>
                    </a:ext>
                  </a:extLst>
                </p14:cNvPr>
                <p14:cNvContentPartPr/>
                <p14:nvPr/>
              </p14:nvContentPartPr>
              <p14:xfrm>
                <a:off x="7985560" y="2345707"/>
                <a:ext cx="103320" cy="1134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85FA9A4-73D5-DD77-6125-36B71DFD607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76560" y="2336707"/>
                  <a:ext cx="1209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1E87B46-3DFC-8EA5-4540-ABD7F08BA0D8}"/>
                    </a:ext>
                  </a:extLst>
                </p14:cNvPr>
                <p14:cNvContentPartPr/>
                <p14:nvPr/>
              </p14:nvContentPartPr>
              <p14:xfrm>
                <a:off x="8138200" y="2348587"/>
                <a:ext cx="64800" cy="687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1E87B46-3DFC-8EA5-4540-ABD7F08BA0D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129200" y="2339587"/>
                  <a:ext cx="824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F03E001-D7E4-85CF-1A4A-F252C3109EB1}"/>
                    </a:ext>
                  </a:extLst>
                </p14:cNvPr>
                <p14:cNvContentPartPr/>
                <p14:nvPr/>
              </p14:nvContentPartPr>
              <p14:xfrm>
                <a:off x="8226040" y="2333467"/>
                <a:ext cx="96480" cy="997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F03E001-D7E4-85CF-1A4A-F252C3109EB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217040" y="2324467"/>
                  <a:ext cx="1141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E36FF6A-5221-6DAE-ED73-CEA4DCB97FEA}"/>
                    </a:ext>
                  </a:extLst>
                </p14:cNvPr>
                <p14:cNvContentPartPr/>
                <p14:nvPr/>
              </p14:nvContentPartPr>
              <p14:xfrm>
                <a:off x="8504680" y="1906507"/>
                <a:ext cx="136080" cy="6685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E36FF6A-5221-6DAE-ED73-CEA4DCB97FE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496040" y="1897507"/>
                  <a:ext cx="153720" cy="68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97BE6C5-E522-6A1F-57FF-F8EEEA5B0860}"/>
                    </a:ext>
                  </a:extLst>
                </p14:cNvPr>
                <p14:cNvContentPartPr/>
                <p14:nvPr/>
              </p14:nvContentPartPr>
              <p14:xfrm>
                <a:off x="8666680" y="2098387"/>
                <a:ext cx="145440" cy="3186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97BE6C5-E522-6A1F-57FF-F8EEEA5B086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658040" y="2089747"/>
                  <a:ext cx="16308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97AA818-D944-8B97-6CFE-61D6405ACA32}"/>
                    </a:ext>
                  </a:extLst>
                </p14:cNvPr>
                <p14:cNvContentPartPr/>
                <p14:nvPr/>
              </p14:nvContentPartPr>
              <p14:xfrm>
                <a:off x="8835160" y="2152027"/>
                <a:ext cx="170640" cy="1778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97AA818-D944-8B97-6CFE-61D6405ACA3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826160" y="2143027"/>
                  <a:ext cx="1882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C35A12D-121F-AF45-1A51-56268A1838EE}"/>
                    </a:ext>
                  </a:extLst>
                </p14:cNvPr>
                <p14:cNvContentPartPr/>
                <p14:nvPr/>
              </p14:nvContentPartPr>
              <p14:xfrm>
                <a:off x="9197680" y="2183707"/>
                <a:ext cx="10800" cy="442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C35A12D-121F-AF45-1A51-56268A1838E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188680" y="2174707"/>
                  <a:ext cx="284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81AFF7E-8343-CA7E-45E8-CB92604002D3}"/>
                    </a:ext>
                  </a:extLst>
                </p14:cNvPr>
                <p14:cNvContentPartPr/>
                <p14:nvPr/>
              </p14:nvContentPartPr>
              <p14:xfrm>
                <a:off x="9191200" y="2129707"/>
                <a:ext cx="140400" cy="54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81AFF7E-8343-CA7E-45E8-CB92604002D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182560" y="2120707"/>
                  <a:ext cx="1580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DDD4CD9-CDBE-A628-C271-8531FEF09C6B}"/>
                    </a:ext>
                  </a:extLst>
                </p14:cNvPr>
                <p14:cNvContentPartPr/>
                <p14:nvPr/>
              </p14:nvContentPartPr>
              <p14:xfrm>
                <a:off x="9396760" y="1982467"/>
                <a:ext cx="87120" cy="2152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DDD4CD9-CDBE-A628-C271-8531FEF09C6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388120" y="1973467"/>
                  <a:ext cx="1047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116461B-BF95-5697-AFA9-D166740B742A}"/>
                    </a:ext>
                  </a:extLst>
                </p14:cNvPr>
                <p14:cNvContentPartPr/>
                <p14:nvPr/>
              </p14:nvContentPartPr>
              <p14:xfrm>
                <a:off x="9371560" y="2092987"/>
                <a:ext cx="84960" cy="316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116461B-BF95-5697-AFA9-D166740B742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362560" y="2084347"/>
                  <a:ext cx="1026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0473E75-8562-2A99-24BB-1C508FE3BD8A}"/>
                    </a:ext>
                  </a:extLst>
                </p14:cNvPr>
                <p14:cNvContentPartPr/>
                <p14:nvPr/>
              </p14:nvContentPartPr>
              <p14:xfrm>
                <a:off x="9501160" y="2071027"/>
                <a:ext cx="71280" cy="1044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0473E75-8562-2A99-24BB-1C508FE3BD8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492520" y="2062387"/>
                  <a:ext cx="889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FD002A1-B8AB-7F25-5591-E58EB0CB37B9}"/>
                    </a:ext>
                  </a:extLst>
                </p14:cNvPr>
                <p14:cNvContentPartPr/>
                <p14:nvPr/>
              </p14:nvContentPartPr>
              <p14:xfrm>
                <a:off x="9083200" y="2262187"/>
                <a:ext cx="554760" cy="572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FD002A1-B8AB-7F25-5591-E58EB0CB37B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074560" y="2253547"/>
                  <a:ext cx="5724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627FD6E-0A59-FAC4-5D66-2367B70A0DCF}"/>
                    </a:ext>
                  </a:extLst>
                </p14:cNvPr>
                <p14:cNvContentPartPr/>
                <p14:nvPr/>
              </p14:nvContentPartPr>
              <p14:xfrm>
                <a:off x="9136120" y="2410507"/>
                <a:ext cx="147240" cy="1162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627FD6E-0A59-FAC4-5D66-2367B70A0DC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127480" y="2401867"/>
                  <a:ext cx="1648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4D03530-10EB-989C-04C4-8B5D6017FC87}"/>
                    </a:ext>
                  </a:extLst>
                </p14:cNvPr>
                <p14:cNvContentPartPr/>
                <p14:nvPr/>
              </p14:nvContentPartPr>
              <p14:xfrm>
                <a:off x="9280480" y="2364787"/>
                <a:ext cx="220680" cy="1418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4D03530-10EB-989C-04C4-8B5D6017FC8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271480" y="2356147"/>
                  <a:ext cx="2383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0246585-D2B3-2986-4641-67243B36C1E4}"/>
                    </a:ext>
                  </a:extLst>
                </p14:cNvPr>
                <p14:cNvContentPartPr/>
                <p14:nvPr/>
              </p14:nvContentPartPr>
              <p14:xfrm>
                <a:off x="9100120" y="2279107"/>
                <a:ext cx="633960" cy="3578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0246585-D2B3-2986-4641-67243B36C1E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091480" y="2270107"/>
                  <a:ext cx="65160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08B2E53-43C2-D1C8-8D07-6E046B6CDE16}"/>
                    </a:ext>
                  </a:extLst>
                </p14:cNvPr>
                <p14:cNvContentPartPr/>
                <p14:nvPr/>
              </p14:nvContentPartPr>
              <p14:xfrm>
                <a:off x="7873240" y="1917667"/>
                <a:ext cx="646560" cy="2577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08B2E53-43C2-D1C8-8D07-6E046B6CDE1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864240" y="1908667"/>
                  <a:ext cx="6642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D9CF57A-1576-A43F-B3DC-191CE2FB8C0F}"/>
                    </a:ext>
                  </a:extLst>
                </p14:cNvPr>
                <p14:cNvContentPartPr/>
                <p14:nvPr/>
              </p14:nvContentPartPr>
              <p14:xfrm>
                <a:off x="9650920" y="1896787"/>
                <a:ext cx="290880" cy="8074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D9CF57A-1576-A43F-B3DC-191CE2FB8C0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641920" y="1888147"/>
                  <a:ext cx="308520" cy="82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4FC245E5-427A-A688-B8C8-B5F831AE305B}"/>
              </a:ext>
            </a:extLst>
          </p:cNvPr>
          <p:cNvGrpSpPr/>
          <p:nvPr/>
        </p:nvGrpSpPr>
        <p:grpSpPr>
          <a:xfrm>
            <a:off x="7252240" y="3024667"/>
            <a:ext cx="1820160" cy="474840"/>
            <a:chOff x="7252240" y="3024667"/>
            <a:chExt cx="1820160" cy="47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2A16049-0703-2A4D-8640-8D6AD9D0FA5F}"/>
                    </a:ext>
                  </a:extLst>
                </p14:cNvPr>
                <p14:cNvContentPartPr/>
                <p14:nvPr/>
              </p14:nvContentPartPr>
              <p14:xfrm>
                <a:off x="7252240" y="3342187"/>
                <a:ext cx="125280" cy="280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2A16049-0703-2A4D-8640-8D6AD9D0FA5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243600" y="3333547"/>
                  <a:ext cx="1429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3BB8FC7-4DBA-EB51-29C5-45530D35C842}"/>
                    </a:ext>
                  </a:extLst>
                </p14:cNvPr>
                <p14:cNvContentPartPr/>
                <p14:nvPr/>
              </p14:nvContentPartPr>
              <p14:xfrm>
                <a:off x="7305160" y="3388987"/>
                <a:ext cx="119160" cy="594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3BB8FC7-4DBA-EB51-29C5-45530D35C84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296520" y="3380347"/>
                  <a:ext cx="136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60B60B1-9A09-F338-E60C-107E346F816F}"/>
                    </a:ext>
                  </a:extLst>
                </p14:cNvPr>
                <p14:cNvContentPartPr/>
                <p14:nvPr/>
              </p14:nvContentPartPr>
              <p14:xfrm>
                <a:off x="7589200" y="3207187"/>
                <a:ext cx="174960" cy="1134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60B60B1-9A09-F338-E60C-107E346F816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580560" y="3198187"/>
                  <a:ext cx="1926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15722BC-EC7E-EE14-334E-9CEAC04CA22F}"/>
                    </a:ext>
                  </a:extLst>
                </p14:cNvPr>
                <p14:cNvContentPartPr/>
                <p14:nvPr/>
              </p14:nvContentPartPr>
              <p14:xfrm>
                <a:off x="7589200" y="3190267"/>
                <a:ext cx="284400" cy="2887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15722BC-EC7E-EE14-334E-9CEAC04CA22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580560" y="3181627"/>
                  <a:ext cx="3020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E6EFAD2-9B5A-95FA-C557-A45A4EB42FA5}"/>
                    </a:ext>
                  </a:extLst>
                </p14:cNvPr>
                <p14:cNvContentPartPr/>
                <p14:nvPr/>
              </p14:nvContentPartPr>
              <p14:xfrm>
                <a:off x="7936600" y="3175867"/>
                <a:ext cx="212400" cy="2689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E6EFAD2-9B5A-95FA-C557-A45A4EB42FA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927960" y="3167227"/>
                  <a:ext cx="2300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93436C5-2B8E-D16C-81B6-BB94AED1D1AC}"/>
                    </a:ext>
                  </a:extLst>
                </p14:cNvPr>
                <p14:cNvContentPartPr/>
                <p14:nvPr/>
              </p14:nvContentPartPr>
              <p14:xfrm>
                <a:off x="8193280" y="3453787"/>
                <a:ext cx="9000" cy="3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93436C5-2B8E-D16C-81B6-BB94AED1D1A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184280" y="3445147"/>
                  <a:ext cx="26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636772C-A811-BD50-FF5F-F17D4006DB45}"/>
                    </a:ext>
                  </a:extLst>
                </p14:cNvPr>
                <p14:cNvContentPartPr/>
                <p14:nvPr/>
              </p14:nvContentPartPr>
              <p14:xfrm>
                <a:off x="8358520" y="3143827"/>
                <a:ext cx="77040" cy="1213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636772C-A811-BD50-FF5F-F17D4006DB4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349520" y="3135187"/>
                  <a:ext cx="946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C253214-F7C5-DD46-6EC6-D8A8B2DBC487}"/>
                    </a:ext>
                  </a:extLst>
                </p14:cNvPr>
                <p14:cNvContentPartPr/>
                <p14:nvPr/>
              </p14:nvContentPartPr>
              <p14:xfrm>
                <a:off x="8449600" y="3102787"/>
                <a:ext cx="28080" cy="3466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C253214-F7C5-DD46-6EC6-D8A8B2DBC48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440600" y="3094147"/>
                  <a:ext cx="4572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0282D78-4032-C842-6061-FB2BCCAF04C3}"/>
                    </a:ext>
                  </a:extLst>
                </p14:cNvPr>
                <p14:cNvContentPartPr/>
                <p14:nvPr/>
              </p14:nvContentPartPr>
              <p14:xfrm>
                <a:off x="8661640" y="3175507"/>
                <a:ext cx="12960" cy="500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0282D78-4032-C842-6061-FB2BCCAF04C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652640" y="3166507"/>
                  <a:ext cx="306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4C71099-28F3-397D-0708-D256C0E7797F}"/>
                    </a:ext>
                  </a:extLst>
                </p14:cNvPr>
                <p14:cNvContentPartPr/>
                <p14:nvPr/>
              </p14:nvContentPartPr>
              <p14:xfrm>
                <a:off x="8638240" y="3102787"/>
                <a:ext cx="25920" cy="727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4C71099-28F3-397D-0708-D256C0E7797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629240" y="3094147"/>
                  <a:ext cx="435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1243AE2-2EF4-9712-DE7D-F49091F3C595}"/>
                    </a:ext>
                  </a:extLst>
                </p14:cNvPr>
                <p14:cNvContentPartPr/>
                <p14:nvPr/>
              </p14:nvContentPartPr>
              <p14:xfrm>
                <a:off x="8703760" y="3128707"/>
                <a:ext cx="81360" cy="849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1243AE2-2EF4-9712-DE7D-F49091F3C59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695120" y="3119707"/>
                  <a:ext cx="990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0F1FE3B-1A11-A276-B7F7-B4941E9F6AEF}"/>
                    </a:ext>
                  </a:extLst>
                </p14:cNvPr>
                <p14:cNvContentPartPr/>
                <p14:nvPr/>
              </p14:nvContentPartPr>
              <p14:xfrm>
                <a:off x="8812120" y="3024667"/>
                <a:ext cx="68040" cy="1695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0F1FE3B-1A11-A276-B7F7-B4941E9F6AE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803120" y="3015667"/>
                  <a:ext cx="856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920EE68-027B-0525-C0C0-A16A0B3194B7}"/>
                    </a:ext>
                  </a:extLst>
                </p14:cNvPr>
                <p14:cNvContentPartPr/>
                <p14:nvPr/>
              </p14:nvContentPartPr>
              <p14:xfrm>
                <a:off x="8797000" y="3102067"/>
                <a:ext cx="87120" cy="288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920EE68-027B-0525-C0C0-A16A0B3194B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788360" y="3093067"/>
                  <a:ext cx="1047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FD385D8-5EB7-990B-39B2-18647BE4E7A9}"/>
                    </a:ext>
                  </a:extLst>
                </p14:cNvPr>
                <p14:cNvContentPartPr/>
                <p14:nvPr/>
              </p14:nvContentPartPr>
              <p14:xfrm>
                <a:off x="8924800" y="3082987"/>
                <a:ext cx="74160" cy="1026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FD385D8-5EB7-990B-39B2-18647BE4E7A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916160" y="3073987"/>
                  <a:ext cx="918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395E8F6-E381-69B0-D03D-B0F7C375DF60}"/>
                    </a:ext>
                  </a:extLst>
                </p14:cNvPr>
                <p14:cNvContentPartPr/>
                <p14:nvPr/>
              </p14:nvContentPartPr>
              <p14:xfrm>
                <a:off x="8638960" y="3241027"/>
                <a:ext cx="433440" cy="424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395E8F6-E381-69B0-D03D-B0F7C375DF6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629960" y="3232387"/>
                  <a:ext cx="4510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57E75B3-9388-19BA-8535-52F3A22352BB}"/>
                    </a:ext>
                  </a:extLst>
                </p14:cNvPr>
                <p14:cNvContentPartPr/>
                <p14:nvPr/>
              </p14:nvContentPartPr>
              <p14:xfrm>
                <a:off x="8708080" y="3354067"/>
                <a:ext cx="102600" cy="1454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57E75B3-9388-19BA-8535-52F3A22352B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699440" y="3345067"/>
                  <a:ext cx="1202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B8A3294-EE85-C1EC-7591-5CE69A5F34F1}"/>
                    </a:ext>
                  </a:extLst>
                </p14:cNvPr>
                <p14:cNvContentPartPr/>
                <p14:nvPr/>
              </p14:nvContentPartPr>
              <p14:xfrm>
                <a:off x="8848120" y="3359467"/>
                <a:ext cx="89280" cy="1166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B8A3294-EE85-C1EC-7591-5CE69A5F34F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839120" y="3350827"/>
                  <a:ext cx="1069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B11E97D-EB5B-85D8-5F82-CF9B3FCCDF6D}"/>
                    </a:ext>
                  </a:extLst>
                </p14:cNvPr>
                <p14:cNvContentPartPr/>
                <p14:nvPr/>
              </p14:nvContentPartPr>
              <p14:xfrm>
                <a:off x="8966200" y="3347947"/>
                <a:ext cx="93960" cy="1242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B11E97D-EB5B-85D8-5F82-CF9B3FCCDF6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957560" y="3339307"/>
                  <a:ext cx="111600" cy="14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0DF24444-99AD-737B-C92F-2BA4C38A41BC}"/>
              </a:ext>
            </a:extLst>
          </p:cNvPr>
          <p:cNvGrpSpPr/>
          <p:nvPr/>
        </p:nvGrpSpPr>
        <p:grpSpPr>
          <a:xfrm>
            <a:off x="564160" y="4481947"/>
            <a:ext cx="1445400" cy="391320"/>
            <a:chOff x="564160" y="4481947"/>
            <a:chExt cx="1445400" cy="39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BB7B16A-5138-22CD-FF6E-7529514D4A4D}"/>
                    </a:ext>
                  </a:extLst>
                </p14:cNvPr>
                <p14:cNvContentPartPr/>
                <p14:nvPr/>
              </p14:nvContentPartPr>
              <p14:xfrm>
                <a:off x="754960" y="4607947"/>
                <a:ext cx="30960" cy="2653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BB7B16A-5138-22CD-FF6E-7529514D4A4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46320" y="4599307"/>
                  <a:ext cx="486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9D6DCD0-E73A-4B4B-0AA2-FE052EECB34B}"/>
                    </a:ext>
                  </a:extLst>
                </p14:cNvPr>
                <p14:cNvContentPartPr/>
                <p14:nvPr/>
              </p14:nvContentPartPr>
              <p14:xfrm>
                <a:off x="564160" y="4523707"/>
                <a:ext cx="298800" cy="975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9D6DCD0-E73A-4B4B-0AA2-FE052EECB34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55160" y="4515067"/>
                  <a:ext cx="3164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E944D0D-B3E0-D64D-52C2-805B3736C8E9}"/>
                    </a:ext>
                  </a:extLst>
                </p14:cNvPr>
                <p14:cNvContentPartPr/>
                <p14:nvPr/>
              </p14:nvContentPartPr>
              <p14:xfrm>
                <a:off x="911200" y="4609747"/>
                <a:ext cx="195840" cy="2314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E944D0D-B3E0-D64D-52C2-805B3736C8E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02200" y="4600747"/>
                  <a:ext cx="2134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2B56CD3-A4BC-B845-29DA-14A5B88F51FB}"/>
                    </a:ext>
                  </a:extLst>
                </p14:cNvPr>
                <p14:cNvContentPartPr/>
                <p14:nvPr/>
              </p14:nvContentPartPr>
              <p14:xfrm>
                <a:off x="1136200" y="4654387"/>
                <a:ext cx="53280" cy="1368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2B56CD3-A4BC-B845-29DA-14A5B88F51F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27560" y="4645747"/>
                  <a:ext cx="709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65DD899A-8856-4A3F-87FB-86071F45B506}"/>
                    </a:ext>
                  </a:extLst>
                </p14:cNvPr>
                <p14:cNvContentPartPr/>
                <p14:nvPr/>
              </p14:nvContentPartPr>
              <p14:xfrm>
                <a:off x="1121440" y="4539187"/>
                <a:ext cx="193320" cy="2642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65DD899A-8856-4A3F-87FB-86071F45B50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12800" y="4530187"/>
                  <a:ext cx="2109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1566715-9BB1-295D-7105-AEC849B530FE}"/>
                    </a:ext>
                  </a:extLst>
                </p14:cNvPr>
                <p14:cNvContentPartPr/>
                <p14:nvPr/>
              </p14:nvContentPartPr>
              <p14:xfrm>
                <a:off x="1360840" y="4803067"/>
                <a:ext cx="218520" cy="403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1566715-9BB1-295D-7105-AEC849B530FE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352200" y="4794427"/>
                  <a:ext cx="2361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3D34893-3BCB-BE23-4251-734F2857DBD2}"/>
                    </a:ext>
                  </a:extLst>
                </p14:cNvPr>
                <p14:cNvContentPartPr/>
                <p14:nvPr/>
              </p14:nvContentPartPr>
              <p14:xfrm>
                <a:off x="1687360" y="4525147"/>
                <a:ext cx="159480" cy="2638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3D34893-3BCB-BE23-4251-734F2857DBD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678360" y="4516147"/>
                  <a:ext cx="17712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7EA110D-ABCC-7EDF-B952-A5AA7238E279}"/>
                    </a:ext>
                  </a:extLst>
                </p14:cNvPr>
                <p14:cNvContentPartPr/>
                <p14:nvPr/>
              </p14:nvContentPartPr>
              <p14:xfrm>
                <a:off x="1886440" y="4481947"/>
                <a:ext cx="123120" cy="2318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7EA110D-ABCC-7EDF-B952-A5AA7238E27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877800" y="4472947"/>
                  <a:ext cx="140760" cy="24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FFAFA62A-1774-7304-4307-63884540B9E3}"/>
                  </a:ext>
                </a:extLst>
              </p14:cNvPr>
              <p14:cNvContentPartPr/>
              <p14:nvPr/>
            </p14:nvContentPartPr>
            <p14:xfrm>
              <a:off x="4461160" y="4267747"/>
              <a:ext cx="201240" cy="3016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FFAFA62A-1774-7304-4307-63884540B9E3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4452520" y="4259107"/>
                <a:ext cx="218880" cy="31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C3907AE-326E-05D9-4534-01077297DA50}"/>
              </a:ext>
            </a:extLst>
          </p:cNvPr>
          <p:cNvGrpSpPr/>
          <p:nvPr/>
        </p:nvGrpSpPr>
        <p:grpSpPr>
          <a:xfrm>
            <a:off x="9297400" y="3029347"/>
            <a:ext cx="1727280" cy="462240"/>
            <a:chOff x="9297400" y="3029347"/>
            <a:chExt cx="1727280" cy="46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5BDAFB0A-E02F-107E-ACB9-F8F6E82E2EB4}"/>
                    </a:ext>
                  </a:extLst>
                </p14:cNvPr>
                <p14:cNvContentPartPr/>
                <p14:nvPr/>
              </p14:nvContentPartPr>
              <p14:xfrm>
                <a:off x="9303520" y="3225907"/>
                <a:ext cx="114840" cy="356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5BDAFB0A-E02F-107E-ACB9-F8F6E82E2EB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294880" y="3217267"/>
                  <a:ext cx="1324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8A8C05A-E616-9E4C-8023-4779065537B7}"/>
                    </a:ext>
                  </a:extLst>
                </p14:cNvPr>
                <p14:cNvContentPartPr/>
                <p14:nvPr/>
              </p14:nvContentPartPr>
              <p14:xfrm>
                <a:off x="9297400" y="3299347"/>
                <a:ext cx="125280" cy="212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8A8C05A-E616-9E4C-8023-4779065537B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288400" y="3290707"/>
                  <a:ext cx="1429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E5DB95D-2CDC-FF92-ED18-D7F27B7AA711}"/>
                    </a:ext>
                  </a:extLst>
                </p14:cNvPr>
                <p14:cNvContentPartPr/>
                <p14:nvPr/>
              </p14:nvContentPartPr>
              <p14:xfrm>
                <a:off x="9672520" y="3130507"/>
                <a:ext cx="223200" cy="2379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E5DB95D-2CDC-FF92-ED18-D7F27B7AA71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663520" y="3121867"/>
                  <a:ext cx="2408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ECEBFE2-EBFE-DF81-CC75-CCB107018D13}"/>
                    </a:ext>
                  </a:extLst>
                </p14:cNvPr>
                <p14:cNvContentPartPr/>
                <p14:nvPr/>
              </p14:nvContentPartPr>
              <p14:xfrm>
                <a:off x="9937120" y="3100627"/>
                <a:ext cx="185400" cy="2311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ECEBFE2-EBFE-DF81-CC75-CCB107018D1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928480" y="3091987"/>
                  <a:ext cx="2030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1FC9A1D-3704-12A7-D70A-EDEACC381EC9}"/>
                    </a:ext>
                  </a:extLst>
                </p14:cNvPr>
                <p14:cNvContentPartPr/>
                <p14:nvPr/>
              </p14:nvContentPartPr>
              <p14:xfrm>
                <a:off x="10195960" y="3298267"/>
                <a:ext cx="360" cy="3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1FC9A1D-3704-12A7-D70A-EDEACC381EC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186960" y="328962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492A2780-63CC-0B06-7ABE-EC265965568B}"/>
                    </a:ext>
                  </a:extLst>
                </p14:cNvPr>
                <p14:cNvContentPartPr/>
                <p14:nvPr/>
              </p14:nvContentPartPr>
              <p14:xfrm>
                <a:off x="10295320" y="3076147"/>
                <a:ext cx="95760" cy="1717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492A2780-63CC-0B06-7ABE-EC265965568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286680" y="3067507"/>
                  <a:ext cx="1134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D95C0471-A84A-25AD-6595-80146CDD5FD9}"/>
                    </a:ext>
                  </a:extLst>
                </p14:cNvPr>
                <p14:cNvContentPartPr/>
                <p14:nvPr/>
              </p14:nvContentPartPr>
              <p14:xfrm>
                <a:off x="10392880" y="3030427"/>
                <a:ext cx="28080" cy="3085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D95C0471-A84A-25AD-6595-80146CDD5FD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384240" y="3021787"/>
                  <a:ext cx="457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C721A74-1351-5DBB-E83E-9CEAB1D7E326}"/>
                    </a:ext>
                  </a:extLst>
                </p14:cNvPr>
                <p14:cNvContentPartPr/>
                <p14:nvPr/>
              </p14:nvContentPartPr>
              <p14:xfrm>
                <a:off x="10532920" y="3059947"/>
                <a:ext cx="17280" cy="1782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C721A74-1351-5DBB-E83E-9CEAB1D7E32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523920" y="3051307"/>
                  <a:ext cx="349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C27B694-9EF7-12A0-4F1C-9B322B3DD083}"/>
                    </a:ext>
                  </a:extLst>
                </p14:cNvPr>
                <p14:cNvContentPartPr/>
                <p14:nvPr/>
              </p14:nvContentPartPr>
              <p14:xfrm>
                <a:off x="10511680" y="3128707"/>
                <a:ext cx="131760" cy="442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C27B694-9EF7-12A0-4F1C-9B322B3DD083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502680" y="3119707"/>
                  <a:ext cx="1494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661D4124-FE94-3613-0CE2-4081B315D281}"/>
                    </a:ext>
                  </a:extLst>
                </p14:cNvPr>
                <p14:cNvContentPartPr/>
                <p14:nvPr/>
              </p14:nvContentPartPr>
              <p14:xfrm>
                <a:off x="10643080" y="3029347"/>
                <a:ext cx="12960" cy="2026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661D4124-FE94-3613-0CE2-4081B315D28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634080" y="3020707"/>
                  <a:ext cx="306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ADC3174-9881-3E34-76C9-97A5B3124C87}"/>
                    </a:ext>
                  </a:extLst>
                </p14:cNvPr>
                <p14:cNvContentPartPr/>
                <p14:nvPr/>
              </p14:nvContentPartPr>
              <p14:xfrm>
                <a:off x="10725520" y="3095227"/>
                <a:ext cx="122400" cy="1162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ADC3174-9881-3E34-76C9-97A5B3124C8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716880" y="3086587"/>
                  <a:ext cx="1400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5D84D39-4B42-5496-B6CD-2EC725A3ABFE}"/>
                    </a:ext>
                  </a:extLst>
                </p14:cNvPr>
                <p14:cNvContentPartPr/>
                <p14:nvPr/>
              </p14:nvContentPartPr>
              <p14:xfrm>
                <a:off x="10727680" y="3152467"/>
                <a:ext cx="133920" cy="50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5D84D39-4B42-5496-B6CD-2EC725A3ABF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719040" y="3143827"/>
                  <a:ext cx="1515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91079DA5-7AF2-8F6B-EA4A-E7E72728EB6D}"/>
                    </a:ext>
                  </a:extLst>
                </p14:cNvPr>
                <p14:cNvContentPartPr/>
                <p14:nvPr/>
              </p14:nvContentPartPr>
              <p14:xfrm>
                <a:off x="9623560" y="3219427"/>
                <a:ext cx="1276200" cy="2440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91079DA5-7AF2-8F6B-EA4A-E7E72728EB6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614920" y="3210787"/>
                  <a:ext cx="12938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F0FD150B-FC02-F2DA-3EEF-A3FD9AC87454}"/>
                    </a:ext>
                  </a:extLst>
                </p14:cNvPr>
                <p14:cNvContentPartPr/>
                <p14:nvPr/>
              </p14:nvContentPartPr>
              <p14:xfrm>
                <a:off x="9545800" y="3253627"/>
                <a:ext cx="1478880" cy="2379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F0FD150B-FC02-F2DA-3EEF-A3FD9AC8745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536800" y="3244627"/>
                  <a:ext cx="1496520" cy="25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A8FDFF74-407F-28BE-E7AA-69E02F5B4337}"/>
              </a:ext>
            </a:extLst>
          </p:cNvPr>
          <p:cNvGrpSpPr/>
          <p:nvPr/>
        </p:nvGrpSpPr>
        <p:grpSpPr>
          <a:xfrm>
            <a:off x="4488880" y="4188907"/>
            <a:ext cx="1822680" cy="853920"/>
            <a:chOff x="4488880" y="4188907"/>
            <a:chExt cx="1822680" cy="85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AA7AC96-1189-D746-FE01-0A478672E556}"/>
                    </a:ext>
                  </a:extLst>
                </p14:cNvPr>
                <p14:cNvContentPartPr/>
                <p14:nvPr/>
              </p14:nvContentPartPr>
              <p14:xfrm>
                <a:off x="4725040" y="4258747"/>
                <a:ext cx="220680" cy="2484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AA7AC96-1189-D746-FE01-0A478672E556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716400" y="4249747"/>
                  <a:ext cx="2383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A4B7EBA-DE66-BE47-C1BE-A777D1F287D4}"/>
                    </a:ext>
                  </a:extLst>
                </p14:cNvPr>
                <p14:cNvContentPartPr/>
                <p14:nvPr/>
              </p14:nvContentPartPr>
              <p14:xfrm>
                <a:off x="4988920" y="4281067"/>
                <a:ext cx="78840" cy="1098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A4B7EBA-DE66-BE47-C1BE-A777D1F287D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980280" y="4272067"/>
                  <a:ext cx="964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666C19C-2D10-0C26-C1A4-F2FA4E304F49}"/>
                    </a:ext>
                  </a:extLst>
                </p14:cNvPr>
                <p14:cNvContentPartPr/>
                <p14:nvPr/>
              </p14:nvContentPartPr>
              <p14:xfrm>
                <a:off x="5075680" y="4226347"/>
                <a:ext cx="29880" cy="2599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666C19C-2D10-0C26-C1A4-F2FA4E304F4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067040" y="4217347"/>
                  <a:ext cx="475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4BB6C7F-4887-8538-E033-095A77D0BD6E}"/>
                    </a:ext>
                  </a:extLst>
                </p14:cNvPr>
                <p14:cNvContentPartPr/>
                <p14:nvPr/>
              </p14:nvContentPartPr>
              <p14:xfrm>
                <a:off x="5164960" y="4258747"/>
                <a:ext cx="151920" cy="2138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4BB6C7F-4887-8538-E033-095A77D0BD6E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155960" y="4249747"/>
                  <a:ext cx="1695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8FAB143-F3F8-830A-2C7E-958AEA630F09}"/>
                    </a:ext>
                  </a:extLst>
                </p14:cNvPr>
                <p14:cNvContentPartPr/>
                <p14:nvPr/>
              </p14:nvContentPartPr>
              <p14:xfrm>
                <a:off x="5334160" y="4221667"/>
                <a:ext cx="174960" cy="2692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8FAB143-F3F8-830A-2C7E-958AEA630F09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325160" y="4212667"/>
                  <a:ext cx="1926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FBEDAA6-46D4-EBAE-B1B2-ECA911C5FEFC}"/>
                    </a:ext>
                  </a:extLst>
                </p14:cNvPr>
                <p14:cNvContentPartPr/>
                <p14:nvPr/>
              </p14:nvContentPartPr>
              <p14:xfrm>
                <a:off x="5414800" y="4359907"/>
                <a:ext cx="117000" cy="432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FBEDAA6-46D4-EBAE-B1B2-ECA911C5FEFC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406160" y="4350907"/>
                  <a:ext cx="1346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E5C928C-B801-5DEE-134C-F3016E3E3CC0}"/>
                    </a:ext>
                  </a:extLst>
                </p14:cNvPr>
                <p14:cNvContentPartPr/>
                <p14:nvPr/>
              </p14:nvContentPartPr>
              <p14:xfrm>
                <a:off x="5645920" y="4262347"/>
                <a:ext cx="52200" cy="1742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E5C928C-B801-5DEE-134C-F3016E3E3CC0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636920" y="4253707"/>
                  <a:ext cx="698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E7D8AB01-DD02-6D3C-5D93-CADF75E0B264}"/>
                    </a:ext>
                  </a:extLst>
                </p14:cNvPr>
                <p14:cNvContentPartPr/>
                <p14:nvPr/>
              </p14:nvContentPartPr>
              <p14:xfrm>
                <a:off x="5633320" y="4329307"/>
                <a:ext cx="123120" cy="507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E7D8AB01-DD02-6D3C-5D93-CADF75E0B26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624320" y="4320307"/>
                  <a:ext cx="1407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CB1A10C5-5AF1-AE15-F253-B46E11ABAAE3}"/>
                    </a:ext>
                  </a:extLst>
                </p14:cNvPr>
                <p14:cNvContentPartPr/>
                <p14:nvPr/>
              </p14:nvContentPartPr>
              <p14:xfrm>
                <a:off x="5740240" y="4188907"/>
                <a:ext cx="43560" cy="2149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CB1A10C5-5AF1-AE15-F253-B46E11ABAAE3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731600" y="4180267"/>
                  <a:ext cx="612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607BDED-215B-5DD5-1174-5508DDF11A9D}"/>
                    </a:ext>
                  </a:extLst>
                </p14:cNvPr>
                <p14:cNvContentPartPr/>
                <p14:nvPr/>
              </p14:nvContentPartPr>
              <p14:xfrm>
                <a:off x="5836360" y="4294027"/>
                <a:ext cx="133560" cy="1170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607BDED-215B-5DD5-1174-5508DDF11A9D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827360" y="4285027"/>
                  <a:ext cx="1512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BDB4F91-ED4A-B945-64FC-9D6B5F5046AD}"/>
                    </a:ext>
                  </a:extLst>
                </p14:cNvPr>
                <p14:cNvContentPartPr/>
                <p14:nvPr/>
              </p14:nvContentPartPr>
              <p14:xfrm>
                <a:off x="5849320" y="4343707"/>
                <a:ext cx="125280" cy="262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BDB4F91-ED4A-B945-64FC-9D6B5F5046AD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840680" y="4334707"/>
                  <a:ext cx="1429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B834081-7697-6DCD-508C-737677E5A198}"/>
                    </a:ext>
                  </a:extLst>
                </p14:cNvPr>
                <p14:cNvContentPartPr/>
                <p14:nvPr/>
              </p14:nvContentPartPr>
              <p14:xfrm>
                <a:off x="4488880" y="4520107"/>
                <a:ext cx="1822680" cy="18828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B834081-7697-6DCD-508C-737677E5A198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479880" y="4511107"/>
                  <a:ext cx="18403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B2C13FF-9A21-BD34-2E3D-8D5913654824}"/>
                    </a:ext>
                  </a:extLst>
                </p14:cNvPr>
                <p14:cNvContentPartPr/>
                <p14:nvPr/>
              </p14:nvContentPartPr>
              <p14:xfrm>
                <a:off x="4828360" y="4793707"/>
                <a:ext cx="259200" cy="2491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B2C13FF-9A21-BD34-2E3D-8D5913654824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819720" y="4784707"/>
                  <a:ext cx="2768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A30ACFB1-2A89-3A66-4FB4-42C8B5BAB3E9}"/>
                    </a:ext>
                  </a:extLst>
                </p14:cNvPr>
                <p14:cNvContentPartPr/>
                <p14:nvPr/>
              </p14:nvContentPartPr>
              <p14:xfrm>
                <a:off x="5135080" y="4801267"/>
                <a:ext cx="189360" cy="1987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A30ACFB1-2A89-3A66-4FB4-42C8B5BAB3E9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126440" y="4792267"/>
                  <a:ext cx="2070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CB2E947D-45C2-4D73-2FCA-CA7B3563A8BC}"/>
                    </a:ext>
                  </a:extLst>
                </p14:cNvPr>
                <p14:cNvContentPartPr/>
                <p14:nvPr/>
              </p14:nvContentPartPr>
              <p14:xfrm>
                <a:off x="5395720" y="4976587"/>
                <a:ext cx="19440" cy="108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CB2E947D-45C2-4D73-2FCA-CA7B3563A8BC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387080" y="4967947"/>
                  <a:ext cx="370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91EBC2A-F2EE-EB06-FC04-E2D8129421BB}"/>
                    </a:ext>
                  </a:extLst>
                </p14:cNvPr>
                <p14:cNvContentPartPr/>
                <p14:nvPr/>
              </p14:nvContentPartPr>
              <p14:xfrm>
                <a:off x="5510200" y="4752667"/>
                <a:ext cx="106200" cy="1724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91EBC2A-F2EE-EB06-FC04-E2D8129421BB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501560" y="4744027"/>
                  <a:ext cx="1238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A58819AA-1187-4CA5-E493-7179CFA42D8A}"/>
                    </a:ext>
                  </a:extLst>
                </p14:cNvPr>
                <p14:cNvContentPartPr/>
                <p14:nvPr/>
              </p14:nvContentPartPr>
              <p14:xfrm>
                <a:off x="5630440" y="4667707"/>
                <a:ext cx="13680" cy="3207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A58819AA-1187-4CA5-E493-7179CFA42D8A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621800" y="4659067"/>
                  <a:ext cx="313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8531D354-DA98-A5E8-ADA9-CF9CDCC4A174}"/>
                    </a:ext>
                  </a:extLst>
                </p14:cNvPr>
                <p14:cNvContentPartPr/>
                <p14:nvPr/>
              </p14:nvContentPartPr>
              <p14:xfrm>
                <a:off x="5838880" y="4704787"/>
                <a:ext cx="21240" cy="2487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8531D354-DA98-A5E8-ADA9-CF9CDCC4A174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829880" y="4696147"/>
                  <a:ext cx="388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1DE60025-2688-BFB8-F0A6-993616486DFF}"/>
                    </a:ext>
                  </a:extLst>
                </p14:cNvPr>
                <p14:cNvContentPartPr/>
                <p14:nvPr/>
              </p14:nvContentPartPr>
              <p14:xfrm>
                <a:off x="5792080" y="4684987"/>
                <a:ext cx="131760" cy="2692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1DE60025-2688-BFB8-F0A6-993616486DFF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783440" y="4675987"/>
                  <a:ext cx="1494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2770C4ED-1041-7631-719C-FCB975163CDA}"/>
                    </a:ext>
                  </a:extLst>
                </p14:cNvPr>
                <p14:cNvContentPartPr/>
                <p14:nvPr/>
              </p14:nvContentPartPr>
              <p14:xfrm>
                <a:off x="6023200" y="4782907"/>
                <a:ext cx="102240" cy="1620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2770C4ED-1041-7631-719C-FCB975163CDA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014200" y="4773907"/>
                  <a:ext cx="1198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14912434-A511-39B6-7883-44081BA2A06D}"/>
                    </a:ext>
                  </a:extLst>
                </p14:cNvPr>
                <p14:cNvContentPartPr/>
                <p14:nvPr/>
              </p14:nvContentPartPr>
              <p14:xfrm>
                <a:off x="6050560" y="4856707"/>
                <a:ext cx="95760" cy="327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14912434-A511-39B6-7883-44081BA2A06D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041920" y="4847707"/>
                  <a:ext cx="11340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E932D091-A49B-42BE-261B-15F3846711F9}"/>
              </a:ext>
            </a:extLst>
          </p:cNvPr>
          <p:cNvGrpSpPr/>
          <p:nvPr/>
        </p:nvGrpSpPr>
        <p:grpSpPr>
          <a:xfrm>
            <a:off x="6606040" y="4493107"/>
            <a:ext cx="165240" cy="83520"/>
            <a:chOff x="6606040" y="4493107"/>
            <a:chExt cx="165240" cy="8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770D5EA1-1954-48CC-5ACE-48D41F64F966}"/>
                    </a:ext>
                  </a:extLst>
                </p14:cNvPr>
                <p14:cNvContentPartPr/>
                <p14:nvPr/>
              </p14:nvContentPartPr>
              <p14:xfrm>
                <a:off x="6606040" y="4493107"/>
                <a:ext cx="153000" cy="165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770D5EA1-1954-48CC-5ACE-48D41F64F966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6597040" y="4484467"/>
                  <a:ext cx="1706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4B67DA23-134E-C765-32B2-3D7D1A763ADB}"/>
                    </a:ext>
                  </a:extLst>
                </p14:cNvPr>
                <p14:cNvContentPartPr/>
                <p14:nvPr/>
              </p14:nvContentPartPr>
              <p14:xfrm>
                <a:off x="6626920" y="4557187"/>
                <a:ext cx="144360" cy="194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4B67DA23-134E-C765-32B2-3D7D1A763ADB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618280" y="4548187"/>
                  <a:ext cx="16200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8BD1EBF7-D1C5-F4F0-5C68-A5C578433F83}"/>
              </a:ext>
            </a:extLst>
          </p:cNvPr>
          <p:cNvGrpSpPr/>
          <p:nvPr/>
        </p:nvGrpSpPr>
        <p:grpSpPr>
          <a:xfrm>
            <a:off x="7398400" y="4170907"/>
            <a:ext cx="4296240" cy="921600"/>
            <a:chOff x="7398400" y="4170907"/>
            <a:chExt cx="4296240" cy="92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FBB86B0F-5EB1-0DF0-444B-418F72F55AE0}"/>
                    </a:ext>
                  </a:extLst>
                </p14:cNvPr>
                <p14:cNvContentPartPr/>
                <p14:nvPr/>
              </p14:nvContentPartPr>
              <p14:xfrm>
                <a:off x="7445200" y="4295467"/>
                <a:ext cx="277200" cy="3999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FBB86B0F-5EB1-0DF0-444B-418F72F55AE0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436200" y="4286827"/>
                  <a:ext cx="29484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147FEDFC-A6A1-D110-4206-BC1EBB0A8381}"/>
                    </a:ext>
                  </a:extLst>
                </p14:cNvPr>
                <p14:cNvContentPartPr/>
                <p14:nvPr/>
              </p14:nvContentPartPr>
              <p14:xfrm>
                <a:off x="7552840" y="4461787"/>
                <a:ext cx="195840" cy="882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147FEDFC-A6A1-D110-4206-BC1EBB0A8381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543840" y="4452787"/>
                  <a:ext cx="2134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94604B52-97E0-D01C-0AB5-F8F2E66AE7D9}"/>
                    </a:ext>
                  </a:extLst>
                </p14:cNvPr>
                <p14:cNvContentPartPr/>
                <p14:nvPr/>
              </p14:nvContentPartPr>
              <p14:xfrm>
                <a:off x="7804120" y="4349107"/>
                <a:ext cx="234720" cy="2804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94604B52-97E0-D01C-0AB5-F8F2E66AE7D9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795120" y="4340467"/>
                  <a:ext cx="2523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4C321766-7485-C55F-CE04-485393BE0FCD}"/>
                    </a:ext>
                  </a:extLst>
                </p14:cNvPr>
                <p14:cNvContentPartPr/>
                <p14:nvPr/>
              </p14:nvContentPartPr>
              <p14:xfrm>
                <a:off x="8155120" y="4291147"/>
                <a:ext cx="36360" cy="3416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4C321766-7485-C55F-CE04-485393BE0FCD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146120" y="4282147"/>
                  <a:ext cx="5400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882312D-CF13-D855-C323-A4449F84B8A9}"/>
                    </a:ext>
                  </a:extLst>
                </p14:cNvPr>
                <p14:cNvContentPartPr/>
                <p14:nvPr/>
              </p14:nvContentPartPr>
              <p14:xfrm>
                <a:off x="8288680" y="4534147"/>
                <a:ext cx="8640" cy="162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882312D-CF13-D855-C323-A4449F84B8A9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279680" y="4525507"/>
                  <a:ext cx="262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2064384E-4E1D-56A2-7B1C-E9146B13D509}"/>
                    </a:ext>
                  </a:extLst>
                </p14:cNvPr>
                <p14:cNvContentPartPr/>
                <p14:nvPr/>
              </p14:nvContentPartPr>
              <p14:xfrm>
                <a:off x="8394520" y="4234987"/>
                <a:ext cx="307440" cy="3384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2064384E-4E1D-56A2-7B1C-E9146B13D509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8385880" y="4225987"/>
                  <a:ext cx="32508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076C1485-9397-D1DA-1D9B-379E672DD96C}"/>
                    </a:ext>
                  </a:extLst>
                </p14:cNvPr>
                <p14:cNvContentPartPr/>
                <p14:nvPr/>
              </p14:nvContentPartPr>
              <p14:xfrm>
                <a:off x="8492080" y="4419667"/>
                <a:ext cx="237600" cy="558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076C1485-9397-D1DA-1D9B-379E672DD96C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8483080" y="4411027"/>
                  <a:ext cx="2552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7AA3DBBF-77D2-FB40-23BA-C47E80A578F7}"/>
                    </a:ext>
                  </a:extLst>
                </p14:cNvPr>
                <p14:cNvContentPartPr/>
                <p14:nvPr/>
              </p14:nvContentPartPr>
              <p14:xfrm>
                <a:off x="7398400" y="4654387"/>
                <a:ext cx="1613160" cy="15876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7AA3DBBF-77D2-FB40-23BA-C47E80A578F7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389760" y="4645747"/>
                  <a:ext cx="16308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632A6F22-870C-2B15-33D5-4FB9831171F9}"/>
                    </a:ext>
                  </a:extLst>
                </p14:cNvPr>
                <p14:cNvContentPartPr/>
                <p14:nvPr/>
              </p14:nvContentPartPr>
              <p14:xfrm>
                <a:off x="9061960" y="4274947"/>
                <a:ext cx="165600" cy="1879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632A6F22-870C-2B15-33D5-4FB9831171F9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052960" y="4266307"/>
                  <a:ext cx="1832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44209192-2F2E-2268-0BA6-39800E588A6C}"/>
                    </a:ext>
                  </a:extLst>
                </p14:cNvPr>
                <p14:cNvContentPartPr/>
                <p14:nvPr/>
              </p14:nvContentPartPr>
              <p14:xfrm>
                <a:off x="9085360" y="4361707"/>
                <a:ext cx="375480" cy="277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44209192-2F2E-2268-0BA6-39800E588A6C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076360" y="4353067"/>
                  <a:ext cx="3931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ECBF6599-AAEC-1F84-D011-E0837CED5D21}"/>
                    </a:ext>
                  </a:extLst>
                </p14:cNvPr>
                <p14:cNvContentPartPr/>
                <p14:nvPr/>
              </p14:nvContentPartPr>
              <p14:xfrm>
                <a:off x="9738040" y="4290067"/>
                <a:ext cx="55440" cy="1188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ECBF6599-AAEC-1F84-D011-E0837CED5D21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9729400" y="4281427"/>
                  <a:ext cx="730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AF291FE0-5BCC-06A8-E4D2-F5A8A232BBCC}"/>
                    </a:ext>
                  </a:extLst>
                </p14:cNvPr>
                <p14:cNvContentPartPr/>
                <p14:nvPr/>
              </p14:nvContentPartPr>
              <p14:xfrm>
                <a:off x="9630400" y="4234627"/>
                <a:ext cx="257040" cy="561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AF291FE0-5BCC-06A8-E4D2-F5A8A232BBCC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621400" y="4225627"/>
                  <a:ext cx="2746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EFFFC8E0-3445-2BE6-4389-83C0B032C5FC}"/>
                    </a:ext>
                  </a:extLst>
                </p14:cNvPr>
                <p14:cNvContentPartPr/>
                <p14:nvPr/>
              </p14:nvContentPartPr>
              <p14:xfrm>
                <a:off x="9904720" y="4279627"/>
                <a:ext cx="140760" cy="1278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EFFFC8E0-3445-2BE6-4389-83C0B032C5FC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895720" y="4270987"/>
                  <a:ext cx="1584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233FA32D-6F64-1B89-3FA9-25D7D777F4B6}"/>
                    </a:ext>
                  </a:extLst>
                </p14:cNvPr>
                <p14:cNvContentPartPr/>
                <p14:nvPr/>
              </p14:nvContentPartPr>
              <p14:xfrm>
                <a:off x="10098400" y="4292947"/>
                <a:ext cx="12960" cy="738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233FA32D-6F64-1B89-3FA9-25D7D777F4B6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0089400" y="4284307"/>
                  <a:ext cx="306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D521231E-ECCD-B3F3-BD15-8C598989B008}"/>
                    </a:ext>
                  </a:extLst>
                </p14:cNvPr>
                <p14:cNvContentPartPr/>
                <p14:nvPr/>
              </p14:nvContentPartPr>
              <p14:xfrm>
                <a:off x="10073920" y="4211947"/>
                <a:ext cx="162000" cy="1587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D521231E-ECCD-B3F3-BD15-8C598989B008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0065280" y="4202947"/>
                  <a:ext cx="1796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00E03C33-908D-F02D-4E0B-1C3275E0163D}"/>
                    </a:ext>
                  </a:extLst>
                </p14:cNvPr>
                <p14:cNvContentPartPr/>
                <p14:nvPr/>
              </p14:nvContentPartPr>
              <p14:xfrm>
                <a:off x="10456600" y="4219147"/>
                <a:ext cx="118800" cy="16848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00E03C33-908D-F02D-4E0B-1C3275E0163D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0447600" y="4210507"/>
                  <a:ext cx="1364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F889D9E8-4BAC-898A-7717-153451563691}"/>
                    </a:ext>
                  </a:extLst>
                </p14:cNvPr>
                <p14:cNvContentPartPr/>
                <p14:nvPr/>
              </p14:nvContentPartPr>
              <p14:xfrm>
                <a:off x="10627600" y="4176667"/>
                <a:ext cx="101520" cy="1720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F889D9E8-4BAC-898A-7717-153451563691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0618600" y="4167667"/>
                  <a:ext cx="1191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6090A40A-12F1-F7A5-B9F4-4FF886EB35BD}"/>
                    </a:ext>
                  </a:extLst>
                </p14:cNvPr>
                <p14:cNvContentPartPr/>
                <p14:nvPr/>
              </p14:nvContentPartPr>
              <p14:xfrm>
                <a:off x="10854760" y="4211947"/>
                <a:ext cx="10800" cy="11520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6090A40A-12F1-F7A5-B9F4-4FF886EB35BD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0846120" y="4202947"/>
                  <a:ext cx="284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F41C8B4A-37B2-050C-8F7E-B8967E0AC3E4}"/>
                    </a:ext>
                  </a:extLst>
                </p14:cNvPr>
                <p14:cNvContentPartPr/>
                <p14:nvPr/>
              </p14:nvContentPartPr>
              <p14:xfrm>
                <a:off x="10757560" y="4170907"/>
                <a:ext cx="182160" cy="234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F41C8B4A-37B2-050C-8F7E-B8967E0AC3E4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0748560" y="4162267"/>
                  <a:ext cx="1998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633E0A49-AE96-7001-0D1E-B07840D0EAD3}"/>
                    </a:ext>
                  </a:extLst>
                </p14:cNvPr>
                <p14:cNvContentPartPr/>
                <p14:nvPr/>
              </p14:nvContentPartPr>
              <p14:xfrm>
                <a:off x="9721120" y="4700107"/>
                <a:ext cx="29880" cy="1044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633E0A49-AE96-7001-0D1E-B07840D0EAD3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712120" y="4691467"/>
                  <a:ext cx="475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1D8555CB-9AE0-A69E-1AC3-CE20EA3B54B3}"/>
                    </a:ext>
                  </a:extLst>
                </p14:cNvPr>
                <p14:cNvContentPartPr/>
                <p14:nvPr/>
              </p14:nvContentPartPr>
              <p14:xfrm>
                <a:off x="9712480" y="4664107"/>
                <a:ext cx="15120" cy="504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1D8555CB-9AE0-A69E-1AC3-CE20EA3B54B3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9703840" y="4655107"/>
                  <a:ext cx="327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03CE5885-795F-D286-AA8D-E6326B7FFE99}"/>
                    </a:ext>
                  </a:extLst>
                </p14:cNvPr>
                <p14:cNvContentPartPr/>
                <p14:nvPr/>
              </p14:nvContentPartPr>
              <p14:xfrm>
                <a:off x="9807880" y="4676347"/>
                <a:ext cx="91440" cy="9036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03CE5885-795F-D286-AA8D-E6326B7FFE99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9799240" y="4667707"/>
                  <a:ext cx="1090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D60588D5-30F3-9EBE-23F8-3819BE6C23FC}"/>
                    </a:ext>
                  </a:extLst>
                </p14:cNvPr>
                <p14:cNvContentPartPr/>
                <p14:nvPr/>
              </p14:nvContentPartPr>
              <p14:xfrm>
                <a:off x="9964840" y="4522987"/>
                <a:ext cx="104040" cy="2253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D60588D5-30F3-9EBE-23F8-3819BE6C23FC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9955840" y="4513987"/>
                  <a:ext cx="1216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1DFF5689-B4A3-5ADC-6A4E-23B2AE8E379A}"/>
                    </a:ext>
                  </a:extLst>
                </p14:cNvPr>
                <p14:cNvContentPartPr/>
                <p14:nvPr/>
              </p14:nvContentPartPr>
              <p14:xfrm>
                <a:off x="10062040" y="4631347"/>
                <a:ext cx="40680" cy="1026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1DFF5689-B4A3-5ADC-6A4E-23B2AE8E379A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0053400" y="4622707"/>
                  <a:ext cx="583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E19BC9EE-11B8-FB21-9176-E1A554C2F9AD}"/>
                    </a:ext>
                  </a:extLst>
                </p14:cNvPr>
                <p14:cNvContentPartPr/>
                <p14:nvPr/>
              </p14:nvContentPartPr>
              <p14:xfrm>
                <a:off x="10081480" y="4636387"/>
                <a:ext cx="157320" cy="860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E19BC9EE-11B8-FB21-9176-E1A554C2F9AD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0072480" y="4627387"/>
                  <a:ext cx="1749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36F6670C-048F-93CD-7679-5D29A71A49B9}"/>
                    </a:ext>
                  </a:extLst>
                </p14:cNvPr>
                <p14:cNvContentPartPr/>
                <p14:nvPr/>
              </p14:nvContentPartPr>
              <p14:xfrm>
                <a:off x="10267960" y="4637107"/>
                <a:ext cx="76680" cy="6948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36F6670C-048F-93CD-7679-5D29A71A49B9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0258960" y="4628467"/>
                  <a:ext cx="943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7ED3B197-4364-656F-26C2-524E85F6786E}"/>
                    </a:ext>
                  </a:extLst>
                </p14:cNvPr>
                <p14:cNvContentPartPr/>
                <p14:nvPr/>
              </p14:nvContentPartPr>
              <p14:xfrm>
                <a:off x="10382440" y="4642867"/>
                <a:ext cx="65880" cy="6336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7ED3B197-4364-656F-26C2-524E85F6786E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0373440" y="4634227"/>
                  <a:ext cx="835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C2ADF263-8293-128D-5783-A3543AE6C88E}"/>
                    </a:ext>
                  </a:extLst>
                </p14:cNvPr>
                <p14:cNvContentPartPr/>
                <p14:nvPr/>
              </p14:nvContentPartPr>
              <p14:xfrm>
                <a:off x="10509520" y="4498867"/>
                <a:ext cx="15120" cy="18720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C2ADF263-8293-128D-5783-A3543AE6C88E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0500520" y="4490227"/>
                  <a:ext cx="327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BD57BEDF-E000-3EEB-B388-AE2A420F3EAE}"/>
                    </a:ext>
                  </a:extLst>
                </p14:cNvPr>
                <p14:cNvContentPartPr/>
                <p14:nvPr/>
              </p14:nvContentPartPr>
              <p14:xfrm>
                <a:off x="10814440" y="4527667"/>
                <a:ext cx="131760" cy="15084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BD57BEDF-E000-3EEB-B388-AE2A420F3EAE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0805800" y="4519027"/>
                  <a:ext cx="1494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E062BB2B-E0AA-C4A2-95DD-7C88B3429CA3}"/>
                    </a:ext>
                  </a:extLst>
                </p14:cNvPr>
                <p14:cNvContentPartPr/>
                <p14:nvPr/>
              </p14:nvContentPartPr>
              <p14:xfrm>
                <a:off x="10967080" y="4590667"/>
                <a:ext cx="53280" cy="9900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E062BB2B-E0AA-C4A2-95DD-7C88B3429CA3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0958440" y="4581667"/>
                  <a:ext cx="709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E7FE5D1C-2608-9DEF-2ADF-C8AFA8F4F6B6}"/>
                    </a:ext>
                  </a:extLst>
                </p14:cNvPr>
                <p14:cNvContentPartPr/>
                <p14:nvPr/>
              </p14:nvContentPartPr>
              <p14:xfrm>
                <a:off x="11071120" y="4453147"/>
                <a:ext cx="95760" cy="2203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E7FE5D1C-2608-9DEF-2ADF-C8AFA8F4F6B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1062120" y="4444507"/>
                  <a:ext cx="1134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9FDCE2C8-3263-8823-6BC1-E70C5F09F4B2}"/>
                    </a:ext>
                  </a:extLst>
                </p14:cNvPr>
                <p14:cNvContentPartPr/>
                <p14:nvPr/>
              </p14:nvContentPartPr>
              <p14:xfrm>
                <a:off x="11060320" y="4574467"/>
                <a:ext cx="65880" cy="414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9FDCE2C8-3263-8823-6BC1-E70C5F09F4B2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1051680" y="4565467"/>
                  <a:ext cx="835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4E9F8CBF-B1A1-FF8C-E10F-513174973584}"/>
                    </a:ext>
                  </a:extLst>
                </p14:cNvPr>
                <p14:cNvContentPartPr/>
                <p14:nvPr/>
              </p14:nvContentPartPr>
              <p14:xfrm>
                <a:off x="11149600" y="4573387"/>
                <a:ext cx="174240" cy="568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4E9F8CBF-B1A1-FF8C-E10F-513174973584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1140600" y="4564387"/>
                  <a:ext cx="1918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C693B943-8CA3-7EF0-3A5A-B22C31C2EA65}"/>
                    </a:ext>
                  </a:extLst>
                </p14:cNvPr>
                <p14:cNvContentPartPr/>
                <p14:nvPr/>
              </p14:nvContentPartPr>
              <p14:xfrm>
                <a:off x="11348680" y="4522627"/>
                <a:ext cx="76680" cy="1076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C693B943-8CA3-7EF0-3A5A-B22C31C2EA65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1339680" y="4513627"/>
                  <a:ext cx="943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B8F25716-D897-08C5-5BA7-D7A33C552A6E}"/>
                    </a:ext>
                  </a:extLst>
                </p14:cNvPr>
                <p14:cNvContentPartPr/>
                <p14:nvPr/>
              </p14:nvContentPartPr>
              <p14:xfrm>
                <a:off x="11448400" y="4517947"/>
                <a:ext cx="87120" cy="759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B8F25716-D897-08C5-5BA7-D7A33C552A6E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1439400" y="4508947"/>
                  <a:ext cx="1047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A076EF6B-9159-01D6-D1C3-24956184C149}"/>
                    </a:ext>
                  </a:extLst>
                </p14:cNvPr>
                <p14:cNvContentPartPr/>
                <p14:nvPr/>
              </p14:nvContentPartPr>
              <p14:xfrm>
                <a:off x="11579800" y="4521907"/>
                <a:ext cx="114840" cy="8604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A076EF6B-9159-01D6-D1C3-24956184C149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1570800" y="4513267"/>
                  <a:ext cx="1324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65A2672F-37A8-31E9-AA41-0440E0BD3414}"/>
                    </a:ext>
                  </a:extLst>
                </p14:cNvPr>
                <p14:cNvContentPartPr/>
                <p14:nvPr/>
              </p14:nvContentPartPr>
              <p14:xfrm>
                <a:off x="9350680" y="4956787"/>
                <a:ext cx="129240" cy="1357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65A2672F-37A8-31E9-AA41-0440E0BD3414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9341680" y="4948147"/>
                  <a:ext cx="1468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8FEAEE76-1D99-979A-32CD-DAE1FDA0321C}"/>
                    </a:ext>
                  </a:extLst>
                </p14:cNvPr>
                <p14:cNvContentPartPr/>
                <p14:nvPr/>
              </p14:nvContentPartPr>
              <p14:xfrm>
                <a:off x="9502960" y="4956067"/>
                <a:ext cx="114840" cy="1044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8FEAEE76-1D99-979A-32CD-DAE1FDA0321C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9493960" y="4947067"/>
                  <a:ext cx="1324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D6571C08-E1C2-E284-6919-8B3D086BEAAF}"/>
                    </a:ext>
                  </a:extLst>
                </p14:cNvPr>
                <p14:cNvContentPartPr/>
                <p14:nvPr/>
              </p14:nvContentPartPr>
              <p14:xfrm>
                <a:off x="9693040" y="4974787"/>
                <a:ext cx="89640" cy="957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D6571C08-E1C2-E284-6919-8B3D086BEAAF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9684400" y="4966147"/>
                  <a:ext cx="1072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FE6E7177-9EC5-53B6-8FEE-4CE526FB501A}"/>
                    </a:ext>
                  </a:extLst>
                </p14:cNvPr>
                <p14:cNvContentPartPr/>
                <p14:nvPr/>
              </p14:nvContentPartPr>
              <p14:xfrm>
                <a:off x="9790600" y="4957507"/>
                <a:ext cx="100440" cy="8712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FE6E7177-9EC5-53B6-8FEE-4CE526FB501A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9781600" y="4948867"/>
                  <a:ext cx="1180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9BE03FC3-65A2-07A8-5DAE-C35198BDB653}"/>
                    </a:ext>
                  </a:extLst>
                </p14:cNvPr>
                <p14:cNvContentPartPr/>
                <p14:nvPr/>
              </p14:nvContentPartPr>
              <p14:xfrm>
                <a:off x="9926680" y="4867867"/>
                <a:ext cx="95760" cy="1807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9BE03FC3-65A2-07A8-5DAE-C35198BDB653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9917680" y="4859227"/>
                  <a:ext cx="1134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B1F643A5-2EC6-F117-7591-963B95BE39E4}"/>
                    </a:ext>
                  </a:extLst>
                </p14:cNvPr>
                <p14:cNvContentPartPr/>
                <p14:nvPr/>
              </p14:nvContentPartPr>
              <p14:xfrm>
                <a:off x="10049440" y="4915747"/>
                <a:ext cx="239760" cy="1072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B1F643A5-2EC6-F117-7591-963B95BE39E4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0040800" y="4906747"/>
                  <a:ext cx="2574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C19DEB3D-A618-8B80-F37D-CDEA65DE8D37}"/>
                    </a:ext>
                  </a:extLst>
                </p14:cNvPr>
                <p14:cNvContentPartPr/>
                <p14:nvPr/>
              </p14:nvContentPartPr>
              <p14:xfrm>
                <a:off x="10498720" y="4971907"/>
                <a:ext cx="19440" cy="5616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C19DEB3D-A618-8B80-F37D-CDEA65DE8D37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0490080" y="4963267"/>
                  <a:ext cx="370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FCE14EDC-77AD-58C8-C0E8-9899030BD30E}"/>
                    </a:ext>
                  </a:extLst>
                </p14:cNvPr>
                <p14:cNvContentPartPr/>
                <p14:nvPr/>
              </p14:nvContentPartPr>
              <p14:xfrm>
                <a:off x="10490440" y="4904227"/>
                <a:ext cx="42840" cy="972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FCE14EDC-77AD-58C8-C0E8-9899030BD30E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0481440" y="4895587"/>
                  <a:ext cx="604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F2128C0-25C8-3A12-38F3-2CC419F4419D}"/>
                    </a:ext>
                  </a:extLst>
                </p14:cNvPr>
                <p14:cNvContentPartPr/>
                <p14:nvPr/>
              </p14:nvContentPartPr>
              <p14:xfrm>
                <a:off x="10585840" y="4910347"/>
                <a:ext cx="83160" cy="802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F2128C0-25C8-3A12-38F3-2CC419F4419D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0576840" y="4901347"/>
                  <a:ext cx="1008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B54DC6FB-C051-1349-90A1-64AE6E3E279F}"/>
                    </a:ext>
                  </a:extLst>
                </p14:cNvPr>
                <p14:cNvContentPartPr/>
                <p14:nvPr/>
              </p14:nvContentPartPr>
              <p14:xfrm>
                <a:off x="10721200" y="4815667"/>
                <a:ext cx="81000" cy="18324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B54DC6FB-C051-1349-90A1-64AE6E3E279F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0712560" y="4806667"/>
                  <a:ext cx="986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0E6A6187-2C65-7D80-618C-99309FA86D65}"/>
                    </a:ext>
                  </a:extLst>
                </p14:cNvPr>
                <p14:cNvContentPartPr/>
                <p14:nvPr/>
              </p14:nvContentPartPr>
              <p14:xfrm>
                <a:off x="10710760" y="4893067"/>
                <a:ext cx="176400" cy="8604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0E6A6187-2C65-7D80-618C-99309FA86D65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0702120" y="4884427"/>
                  <a:ext cx="1940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9B1BBFB8-1F9F-FD23-EBEB-FA470F3374EE}"/>
                    </a:ext>
                  </a:extLst>
                </p14:cNvPr>
                <p14:cNvContentPartPr/>
                <p14:nvPr/>
              </p14:nvContentPartPr>
              <p14:xfrm>
                <a:off x="10901560" y="4884067"/>
                <a:ext cx="176400" cy="10980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9B1BBFB8-1F9F-FD23-EBEB-FA470F3374EE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0892560" y="4875427"/>
                  <a:ext cx="1940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ED929705-DED6-0B68-7ADB-747E9D83D935}"/>
                    </a:ext>
                  </a:extLst>
                </p14:cNvPr>
                <p14:cNvContentPartPr/>
                <p14:nvPr/>
              </p14:nvContentPartPr>
              <p14:xfrm>
                <a:off x="11096320" y="4899547"/>
                <a:ext cx="81360" cy="9036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ED929705-DED6-0B68-7ADB-747E9D83D935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1087680" y="4890547"/>
                  <a:ext cx="99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8345283D-6CC8-A372-EEB4-A359768E7652}"/>
                    </a:ext>
                  </a:extLst>
                </p14:cNvPr>
                <p14:cNvContentPartPr/>
                <p14:nvPr/>
              </p14:nvContentPartPr>
              <p14:xfrm>
                <a:off x="11204680" y="4905307"/>
                <a:ext cx="47160" cy="12528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8345283D-6CC8-A372-EEB4-A359768E7652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1195680" y="4896307"/>
                  <a:ext cx="64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17738352-A2E6-6149-455C-A97A759B7D8D}"/>
                    </a:ext>
                  </a:extLst>
                </p14:cNvPr>
                <p14:cNvContentPartPr/>
                <p14:nvPr/>
              </p14:nvContentPartPr>
              <p14:xfrm>
                <a:off x="11227720" y="4849867"/>
                <a:ext cx="58680" cy="11016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17738352-A2E6-6149-455C-A97A759B7D8D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1219080" y="4840867"/>
                  <a:ext cx="763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1EDB8D1B-2926-AE4E-9C27-E58D7CDDA920}"/>
                    </a:ext>
                  </a:extLst>
                </p14:cNvPr>
                <p14:cNvContentPartPr/>
                <p14:nvPr/>
              </p14:nvContentPartPr>
              <p14:xfrm>
                <a:off x="11297920" y="4757347"/>
                <a:ext cx="102240" cy="18000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1EDB8D1B-2926-AE4E-9C27-E58D7CDDA920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1288920" y="4748707"/>
                  <a:ext cx="1198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467642C9-20CB-C49A-CE05-28A36E3B6A6C}"/>
                    </a:ext>
                  </a:extLst>
                </p14:cNvPr>
                <p14:cNvContentPartPr/>
                <p14:nvPr/>
              </p14:nvContentPartPr>
              <p14:xfrm>
                <a:off x="11376760" y="4842307"/>
                <a:ext cx="83880" cy="900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467642C9-20CB-C49A-CE05-28A36E3B6A6C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1368120" y="4833307"/>
                  <a:ext cx="101520" cy="10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2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C329304D-BEA8-E598-1D5D-67A99A55BDD6}"/>
                  </a:ext>
                </a:extLst>
              </p14:cNvPr>
              <p14:cNvContentPartPr/>
              <p14:nvPr/>
            </p14:nvContentPartPr>
            <p14:xfrm>
              <a:off x="9355000" y="5355307"/>
              <a:ext cx="220320" cy="22680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C329304D-BEA8-E598-1D5D-67A99A55BDD6}"/>
                  </a:ext>
                </a:extLst>
              </p:cNvPr>
              <p:cNvPicPr/>
              <p:nvPr/>
            </p:nvPicPr>
            <p:blipFill>
              <a:blip r:embed="rId463"/>
              <a:stretch>
                <a:fillRect/>
              </a:stretch>
            </p:blipFill>
            <p:spPr>
              <a:xfrm>
                <a:off x="9346000" y="5346307"/>
                <a:ext cx="237960" cy="24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7" name="Group 296">
            <a:extLst>
              <a:ext uri="{FF2B5EF4-FFF2-40B4-BE49-F238E27FC236}">
                <a16:creationId xmlns:a16="http://schemas.microsoft.com/office/drawing/2014/main" id="{89DB3FDC-DBC9-85A6-0C18-011B3EF215AA}"/>
              </a:ext>
            </a:extLst>
          </p:cNvPr>
          <p:cNvGrpSpPr/>
          <p:nvPr/>
        </p:nvGrpSpPr>
        <p:grpSpPr>
          <a:xfrm>
            <a:off x="9826960" y="5228587"/>
            <a:ext cx="954000" cy="252000"/>
            <a:chOff x="9826960" y="5228587"/>
            <a:chExt cx="954000" cy="25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FA5A9966-B316-E90A-485E-FA940A9EAEE2}"/>
                    </a:ext>
                  </a:extLst>
                </p14:cNvPr>
                <p14:cNvContentPartPr/>
                <p14:nvPr/>
              </p14:nvContentPartPr>
              <p14:xfrm>
                <a:off x="9826960" y="5358187"/>
                <a:ext cx="45000" cy="12240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FA5A9966-B316-E90A-485E-FA940A9EAEE2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9818320" y="5349187"/>
                  <a:ext cx="626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83183429-8700-02AF-C8A1-0C10EACBA642}"/>
                    </a:ext>
                  </a:extLst>
                </p14:cNvPr>
                <p14:cNvContentPartPr/>
                <p14:nvPr/>
              </p14:nvContentPartPr>
              <p14:xfrm>
                <a:off x="9901120" y="5343787"/>
                <a:ext cx="108720" cy="12168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83183429-8700-02AF-C8A1-0C10EACBA642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9892120" y="5334787"/>
                  <a:ext cx="1263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0ACB934A-560A-14A1-EA07-0EC9AB02551F}"/>
                    </a:ext>
                  </a:extLst>
                </p14:cNvPr>
                <p14:cNvContentPartPr/>
                <p14:nvPr/>
              </p14:nvContentPartPr>
              <p14:xfrm>
                <a:off x="10026400" y="5341987"/>
                <a:ext cx="138240" cy="12240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0ACB934A-560A-14A1-EA07-0EC9AB02551F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0017400" y="5332987"/>
                  <a:ext cx="1558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091234B5-4211-4700-F3CE-4D118BD1FC77}"/>
                    </a:ext>
                  </a:extLst>
                </p14:cNvPr>
                <p14:cNvContentPartPr/>
                <p14:nvPr/>
              </p14:nvContentPartPr>
              <p14:xfrm>
                <a:off x="10297480" y="5251987"/>
                <a:ext cx="136080" cy="20664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091234B5-4211-4700-F3CE-4D118BD1FC77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0288480" y="5243347"/>
                  <a:ext cx="1537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DC59296D-4CEE-7A1A-AE28-E3694BF8016C}"/>
                    </a:ext>
                  </a:extLst>
                </p14:cNvPr>
                <p14:cNvContentPartPr/>
                <p14:nvPr/>
              </p14:nvContentPartPr>
              <p14:xfrm>
                <a:off x="10486120" y="5307787"/>
                <a:ext cx="34200" cy="10224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DC59296D-4CEE-7A1A-AE28-E3694BF8016C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10477480" y="5298787"/>
                  <a:ext cx="518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CD9CA757-AA20-19A0-CF2C-A653CBD87A60}"/>
                    </a:ext>
                  </a:extLst>
                </p14:cNvPr>
                <p14:cNvContentPartPr/>
                <p14:nvPr/>
              </p14:nvContentPartPr>
              <p14:xfrm>
                <a:off x="10467400" y="5228587"/>
                <a:ext cx="109080" cy="13104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CD9CA757-AA20-19A0-CF2C-A653CBD87A60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10458400" y="5219587"/>
                  <a:ext cx="1267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DFC54E97-1D7C-42B4-AFDA-E0B71C108199}"/>
                    </a:ext>
                  </a:extLst>
                </p14:cNvPr>
                <p14:cNvContentPartPr/>
                <p14:nvPr/>
              </p14:nvContentPartPr>
              <p14:xfrm>
                <a:off x="10613200" y="5244787"/>
                <a:ext cx="167760" cy="14976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DFC54E97-1D7C-42B4-AFDA-E0B71C108199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10604560" y="5235787"/>
                  <a:ext cx="18540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FEF77240-0AF0-E989-10B5-F4781B7BAF73}"/>
              </a:ext>
            </a:extLst>
          </p:cNvPr>
          <p:cNvGrpSpPr/>
          <p:nvPr/>
        </p:nvGrpSpPr>
        <p:grpSpPr>
          <a:xfrm>
            <a:off x="1851880" y="5305627"/>
            <a:ext cx="1164600" cy="433800"/>
            <a:chOff x="1851880" y="5305627"/>
            <a:chExt cx="1164600" cy="43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03299C3B-E844-663A-A2B1-F231ABDEED79}"/>
                    </a:ext>
                  </a:extLst>
                </p14:cNvPr>
                <p14:cNvContentPartPr/>
                <p14:nvPr/>
              </p14:nvContentPartPr>
              <p14:xfrm>
                <a:off x="1851880" y="5456467"/>
                <a:ext cx="231480" cy="28296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03299C3B-E844-663A-A2B1-F231ABDEED79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842880" y="5447467"/>
                  <a:ext cx="2491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1D97F668-6443-9FF6-1132-317666A2D091}"/>
                    </a:ext>
                  </a:extLst>
                </p14:cNvPr>
                <p14:cNvContentPartPr/>
                <p14:nvPr/>
              </p14:nvContentPartPr>
              <p14:xfrm>
                <a:off x="2108920" y="5417587"/>
                <a:ext cx="234000" cy="21348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1D97F668-6443-9FF6-1132-317666A2D091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2100280" y="5408947"/>
                  <a:ext cx="2516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0D0BAD58-45FD-2824-E643-9C92CA83B41F}"/>
                    </a:ext>
                  </a:extLst>
                </p14:cNvPr>
                <p14:cNvContentPartPr/>
                <p14:nvPr/>
              </p14:nvContentPartPr>
              <p14:xfrm>
                <a:off x="2400880" y="5388787"/>
                <a:ext cx="81360" cy="13752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0D0BAD58-45FD-2824-E643-9C92CA83B41F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2391880" y="5379787"/>
                  <a:ext cx="990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8BDF0EA3-8CE9-021F-3BE6-FAB40E38E351}"/>
                    </a:ext>
                  </a:extLst>
                </p14:cNvPr>
                <p14:cNvContentPartPr/>
                <p14:nvPr/>
              </p14:nvContentPartPr>
              <p14:xfrm>
                <a:off x="2477560" y="5352427"/>
                <a:ext cx="42480" cy="24876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8BDF0EA3-8CE9-021F-3BE6-FAB40E38E351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2468560" y="5343787"/>
                  <a:ext cx="601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EB31B765-A99C-48A6-1FF9-BE583040D025}"/>
                    </a:ext>
                  </a:extLst>
                </p14:cNvPr>
                <p14:cNvContentPartPr/>
                <p14:nvPr/>
              </p14:nvContentPartPr>
              <p14:xfrm>
                <a:off x="2553880" y="5362507"/>
                <a:ext cx="212760" cy="1785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EB31B765-A99C-48A6-1FF9-BE583040D025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2545240" y="5353507"/>
                  <a:ext cx="2304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981B1B40-EDB2-72DB-E62C-B206E26D06DA}"/>
                    </a:ext>
                  </a:extLst>
                </p14:cNvPr>
                <p14:cNvContentPartPr/>
                <p14:nvPr/>
              </p14:nvContentPartPr>
              <p14:xfrm>
                <a:off x="2808760" y="5305627"/>
                <a:ext cx="144360" cy="26280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981B1B40-EDB2-72DB-E62C-B206E26D06DA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2800120" y="5296987"/>
                  <a:ext cx="1620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5C793300-482F-DCEF-6AD7-C5E22C48A81E}"/>
                    </a:ext>
                  </a:extLst>
                </p14:cNvPr>
                <p14:cNvContentPartPr/>
                <p14:nvPr/>
              </p14:nvContentPartPr>
              <p14:xfrm>
                <a:off x="2848720" y="5427667"/>
                <a:ext cx="167760" cy="2340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5C793300-482F-DCEF-6AD7-C5E22C48A81E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2839720" y="5419027"/>
                  <a:ext cx="185400" cy="4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2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966D1CD0-D4C1-D095-C520-64B3FBD39523}"/>
                  </a:ext>
                </a:extLst>
              </p14:cNvPr>
              <p14:cNvContentPartPr/>
              <p14:nvPr/>
            </p14:nvContentPartPr>
            <p14:xfrm>
              <a:off x="1721200" y="5775427"/>
              <a:ext cx="1519200" cy="5040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966D1CD0-D4C1-D095-C520-64B3FBD39523}"/>
                  </a:ext>
                </a:extLst>
              </p:cNvPr>
              <p:cNvPicPr/>
              <p:nvPr/>
            </p:nvPicPr>
            <p:blipFill>
              <a:blip r:embed="rId493"/>
              <a:stretch>
                <a:fillRect/>
              </a:stretch>
            </p:blipFill>
            <p:spPr>
              <a:xfrm>
                <a:off x="1712200" y="5766427"/>
                <a:ext cx="1536840" cy="6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6" name="Group 325">
            <a:extLst>
              <a:ext uri="{FF2B5EF4-FFF2-40B4-BE49-F238E27FC236}">
                <a16:creationId xmlns:a16="http://schemas.microsoft.com/office/drawing/2014/main" id="{70B69C71-3898-69C4-3F3E-5F713A6CA496}"/>
              </a:ext>
            </a:extLst>
          </p:cNvPr>
          <p:cNvGrpSpPr/>
          <p:nvPr/>
        </p:nvGrpSpPr>
        <p:grpSpPr>
          <a:xfrm>
            <a:off x="1584760" y="5940667"/>
            <a:ext cx="867960" cy="754920"/>
            <a:chOff x="1584760" y="5940667"/>
            <a:chExt cx="867960" cy="75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24C21A36-9E86-D780-509A-500AC4D61097}"/>
                    </a:ext>
                  </a:extLst>
                </p14:cNvPr>
                <p14:cNvContentPartPr/>
                <p14:nvPr/>
              </p14:nvContentPartPr>
              <p14:xfrm>
                <a:off x="1746760" y="5961907"/>
                <a:ext cx="10800" cy="36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24C21A36-9E86-D780-509A-500AC4D61097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1737760" y="5952907"/>
                  <a:ext cx="28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FE7DCEDF-6C4D-34CC-757D-202402D4748A}"/>
                    </a:ext>
                  </a:extLst>
                </p14:cNvPr>
                <p14:cNvContentPartPr/>
                <p14:nvPr/>
              </p14:nvContentPartPr>
              <p14:xfrm>
                <a:off x="1584760" y="5940667"/>
                <a:ext cx="177120" cy="75492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FE7DCEDF-6C4D-34CC-757D-202402D4748A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1576120" y="5931667"/>
                  <a:ext cx="194760" cy="77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25528BC7-2C84-B35F-1047-2F0FAE5DABD0}"/>
                    </a:ext>
                  </a:extLst>
                </p14:cNvPr>
                <p14:cNvContentPartPr/>
                <p14:nvPr/>
              </p14:nvContentPartPr>
              <p14:xfrm>
                <a:off x="1836040" y="6019867"/>
                <a:ext cx="141480" cy="20736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25528BC7-2C84-B35F-1047-2F0FAE5DABD0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1827400" y="6011227"/>
                  <a:ext cx="1591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3AA58AD4-FDEB-FC04-E164-031DC15F1448}"/>
                    </a:ext>
                  </a:extLst>
                </p14:cNvPr>
                <p14:cNvContentPartPr/>
                <p14:nvPr/>
              </p14:nvContentPartPr>
              <p14:xfrm>
                <a:off x="1969960" y="6008347"/>
                <a:ext cx="92880" cy="21708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3AA58AD4-FDEB-FC04-E164-031DC15F1448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961320" y="5999707"/>
                  <a:ext cx="1105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45C5FA14-4F96-B44A-DB94-7533D950319E}"/>
                    </a:ext>
                  </a:extLst>
                </p14:cNvPr>
                <p14:cNvContentPartPr/>
                <p14:nvPr/>
              </p14:nvContentPartPr>
              <p14:xfrm>
                <a:off x="2075080" y="6029227"/>
                <a:ext cx="106920" cy="13716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45C5FA14-4F96-B44A-DB94-7533D950319E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2066440" y="6020587"/>
                  <a:ext cx="1245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CDB1C28B-6AC1-89A0-8F96-32AC8D9C02F2}"/>
                    </a:ext>
                  </a:extLst>
                </p14:cNvPr>
                <p14:cNvContentPartPr/>
                <p14:nvPr/>
              </p14:nvContentPartPr>
              <p14:xfrm>
                <a:off x="1780600" y="6274747"/>
                <a:ext cx="493920" cy="403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CDB1C28B-6AC1-89A0-8F96-32AC8D9C02F2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1771600" y="6265747"/>
                  <a:ext cx="5115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5A5A4A98-537A-BA44-0C11-7C354E56EA63}"/>
                    </a:ext>
                  </a:extLst>
                </p14:cNvPr>
                <p14:cNvContentPartPr/>
                <p14:nvPr/>
              </p14:nvContentPartPr>
              <p14:xfrm>
                <a:off x="1906960" y="6365107"/>
                <a:ext cx="116640" cy="16848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5A5A4A98-537A-BA44-0C11-7C354E56EA63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1898320" y="6356467"/>
                  <a:ext cx="1342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E887692E-0A47-20FE-C928-F2E536A93959}"/>
                    </a:ext>
                  </a:extLst>
                </p14:cNvPr>
                <p14:cNvContentPartPr/>
                <p14:nvPr/>
              </p14:nvContentPartPr>
              <p14:xfrm>
                <a:off x="2050240" y="6384907"/>
                <a:ext cx="92880" cy="12816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E887692E-0A47-20FE-C928-F2E536A93959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2041600" y="6376267"/>
                  <a:ext cx="1105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379754D6-F857-467B-8953-7A6B0E1529AF}"/>
                    </a:ext>
                  </a:extLst>
                </p14:cNvPr>
                <p14:cNvContentPartPr/>
                <p14:nvPr/>
              </p14:nvContentPartPr>
              <p14:xfrm>
                <a:off x="2434000" y="6240187"/>
                <a:ext cx="18720" cy="2268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379754D6-F857-467B-8953-7A6B0E1529AF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2425360" y="6231187"/>
                  <a:ext cx="3636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9D55239F-8345-C33A-DD70-AFB1A528D51B}"/>
              </a:ext>
            </a:extLst>
          </p:cNvPr>
          <p:cNvGrpSpPr/>
          <p:nvPr/>
        </p:nvGrpSpPr>
        <p:grpSpPr>
          <a:xfrm>
            <a:off x="2592040" y="5970907"/>
            <a:ext cx="605520" cy="603360"/>
            <a:chOff x="2592040" y="5970907"/>
            <a:chExt cx="605520" cy="60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D1574A7D-1C8E-5F63-9E16-82B8412CA848}"/>
                    </a:ext>
                  </a:extLst>
                </p14:cNvPr>
                <p14:cNvContentPartPr/>
                <p14:nvPr/>
              </p14:nvContentPartPr>
              <p14:xfrm>
                <a:off x="2592040" y="6158827"/>
                <a:ext cx="155160" cy="15156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D1574A7D-1C8E-5F63-9E16-82B8412CA848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2583400" y="6149827"/>
                  <a:ext cx="1728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B6307242-A7B0-1869-8A10-9BC2ADE318D5}"/>
                    </a:ext>
                  </a:extLst>
                </p14:cNvPr>
                <p14:cNvContentPartPr/>
                <p14:nvPr/>
              </p14:nvContentPartPr>
              <p14:xfrm>
                <a:off x="2773480" y="6144067"/>
                <a:ext cx="122760" cy="14832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B6307242-A7B0-1869-8A10-9BC2ADE318D5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2764480" y="6135067"/>
                  <a:ext cx="1404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486043A4-F32A-0013-5785-BAAB797DED26}"/>
                    </a:ext>
                  </a:extLst>
                </p14:cNvPr>
                <p14:cNvContentPartPr/>
                <p14:nvPr/>
              </p14:nvContentPartPr>
              <p14:xfrm>
                <a:off x="3030880" y="5970907"/>
                <a:ext cx="166680" cy="60336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486043A4-F32A-0013-5785-BAAB797DED26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3021880" y="5962267"/>
                  <a:ext cx="184320" cy="62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3BD42921-ADC1-9614-DE48-EA0F5A2C9040}"/>
              </a:ext>
            </a:extLst>
          </p:cNvPr>
          <p:cNvGrpSpPr/>
          <p:nvPr/>
        </p:nvGrpSpPr>
        <p:grpSpPr>
          <a:xfrm>
            <a:off x="3675640" y="5713867"/>
            <a:ext cx="131040" cy="85320"/>
            <a:chOff x="3675640" y="5713867"/>
            <a:chExt cx="131040" cy="8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F1A9628B-35F6-CEE8-EE2B-086DE2AEEB20}"/>
                    </a:ext>
                  </a:extLst>
                </p14:cNvPr>
                <p14:cNvContentPartPr/>
                <p14:nvPr/>
              </p14:nvContentPartPr>
              <p14:xfrm>
                <a:off x="3675640" y="5713867"/>
                <a:ext cx="122400" cy="2988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F1A9628B-35F6-CEE8-EE2B-086DE2AEEB20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3667000" y="5704867"/>
                  <a:ext cx="1400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92D1C490-D53B-64C9-9CD6-0A3F003EFF22}"/>
                    </a:ext>
                  </a:extLst>
                </p14:cNvPr>
                <p14:cNvContentPartPr/>
                <p14:nvPr/>
              </p14:nvContentPartPr>
              <p14:xfrm>
                <a:off x="3702640" y="5772907"/>
                <a:ext cx="104040" cy="2628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92D1C490-D53B-64C9-9CD6-0A3F003EFF22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3693640" y="5764267"/>
                  <a:ext cx="12168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C059C94C-FF48-ECEF-1FE1-1EB0438E6C22}"/>
              </a:ext>
            </a:extLst>
          </p:cNvPr>
          <p:cNvGrpSpPr/>
          <p:nvPr/>
        </p:nvGrpSpPr>
        <p:grpSpPr>
          <a:xfrm>
            <a:off x="4082080" y="5652307"/>
            <a:ext cx="1290600" cy="302040"/>
            <a:chOff x="4082080" y="5652307"/>
            <a:chExt cx="1290600" cy="30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2E4EEE4E-4FB4-5AF7-7809-09B9DE633E34}"/>
                    </a:ext>
                  </a:extLst>
                </p14:cNvPr>
                <p14:cNvContentPartPr/>
                <p14:nvPr/>
              </p14:nvContentPartPr>
              <p14:xfrm>
                <a:off x="4082080" y="5710627"/>
                <a:ext cx="277560" cy="23328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2E4EEE4E-4FB4-5AF7-7809-09B9DE633E34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4073080" y="5701627"/>
                  <a:ext cx="2952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E1716EDC-B242-A258-88A7-F94481CC3245}"/>
                    </a:ext>
                  </a:extLst>
                </p14:cNvPr>
                <p14:cNvContentPartPr/>
                <p14:nvPr/>
              </p14:nvContentPartPr>
              <p14:xfrm>
                <a:off x="4319680" y="5753827"/>
                <a:ext cx="127080" cy="20052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E1716EDC-B242-A258-88A7-F94481CC3245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4311040" y="5745187"/>
                  <a:ext cx="1447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DE911EAD-90C2-A3D7-DE6B-2B64CF70797F}"/>
                    </a:ext>
                  </a:extLst>
                </p14:cNvPr>
                <p14:cNvContentPartPr/>
                <p14:nvPr/>
              </p14:nvContentPartPr>
              <p14:xfrm>
                <a:off x="4453600" y="5715307"/>
                <a:ext cx="160920" cy="21564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DE911EAD-90C2-A3D7-DE6B-2B64CF70797F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4444600" y="5706307"/>
                  <a:ext cx="1785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E8D95590-FA7F-3908-25A7-B5BFCAB63580}"/>
                    </a:ext>
                  </a:extLst>
                </p14:cNvPr>
                <p14:cNvContentPartPr/>
                <p14:nvPr/>
              </p14:nvContentPartPr>
              <p14:xfrm>
                <a:off x="4654120" y="5935987"/>
                <a:ext cx="99720" cy="756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E8D95590-FA7F-3908-25A7-B5BFCAB63580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4645480" y="5926987"/>
                  <a:ext cx="1173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1BB952EE-3CBE-E0E7-2ABF-74A1D69031D4}"/>
                    </a:ext>
                  </a:extLst>
                </p14:cNvPr>
                <p14:cNvContentPartPr/>
                <p14:nvPr/>
              </p14:nvContentPartPr>
              <p14:xfrm>
                <a:off x="4885960" y="5696587"/>
                <a:ext cx="147600" cy="19836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1BB952EE-3CBE-E0E7-2ABF-74A1D69031D4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4877320" y="5687947"/>
                  <a:ext cx="1652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9CDCE649-607B-B1D7-18F4-E79F97EF4AB7}"/>
                    </a:ext>
                  </a:extLst>
                </p14:cNvPr>
                <p14:cNvContentPartPr/>
                <p14:nvPr/>
              </p14:nvContentPartPr>
              <p14:xfrm>
                <a:off x="5062720" y="5652307"/>
                <a:ext cx="94680" cy="19800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9CDCE649-607B-B1D7-18F4-E79F97EF4AB7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5053720" y="5643667"/>
                  <a:ext cx="1123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8DEB44E7-BD9B-6174-B907-EE0918940EC6}"/>
                    </a:ext>
                  </a:extLst>
                </p14:cNvPr>
                <p14:cNvContentPartPr/>
                <p14:nvPr/>
              </p14:nvContentPartPr>
              <p14:xfrm>
                <a:off x="5266480" y="5719627"/>
                <a:ext cx="10080" cy="10008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8DEB44E7-BD9B-6174-B907-EE0918940EC6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5257840" y="5710627"/>
                  <a:ext cx="277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92A17C41-8A76-89BE-B8FB-5E873DFCDDBE}"/>
                    </a:ext>
                  </a:extLst>
                </p14:cNvPr>
                <p14:cNvContentPartPr/>
                <p14:nvPr/>
              </p14:nvContentPartPr>
              <p14:xfrm>
                <a:off x="5186200" y="5671027"/>
                <a:ext cx="186480" cy="3672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92A17C41-8A76-89BE-B8FB-5E873DFCDDBE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5177200" y="5662027"/>
                  <a:ext cx="20412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B07773E5-6E1E-61FF-32C6-D0357E6B08D6}"/>
              </a:ext>
            </a:extLst>
          </p:cNvPr>
          <p:cNvGrpSpPr/>
          <p:nvPr/>
        </p:nvGrpSpPr>
        <p:grpSpPr>
          <a:xfrm>
            <a:off x="2039080" y="4457467"/>
            <a:ext cx="133560" cy="213480"/>
            <a:chOff x="2039080" y="4457467"/>
            <a:chExt cx="133560" cy="2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09A21B46-28D9-551C-50BB-90C50D6D7E25}"/>
                    </a:ext>
                  </a:extLst>
                </p14:cNvPr>
                <p14:cNvContentPartPr/>
                <p14:nvPr/>
              </p14:nvContentPartPr>
              <p14:xfrm>
                <a:off x="2043400" y="4457467"/>
                <a:ext cx="29880" cy="21348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09A21B46-28D9-551C-50BB-90C50D6D7E25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2034400" y="4448467"/>
                  <a:ext cx="475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D8C7442F-7A9F-A9B1-D9EC-2272AD357D13}"/>
                    </a:ext>
                  </a:extLst>
                </p14:cNvPr>
                <p14:cNvContentPartPr/>
                <p14:nvPr/>
              </p14:nvContentPartPr>
              <p14:xfrm>
                <a:off x="2039080" y="4487707"/>
                <a:ext cx="99000" cy="9864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D8C7442F-7A9F-A9B1-D9EC-2272AD357D13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2030080" y="4478707"/>
                  <a:ext cx="1166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64F9BD53-7C7F-BA40-27AE-77D34FDB4DDE}"/>
                    </a:ext>
                  </a:extLst>
                </p14:cNvPr>
                <p14:cNvContentPartPr/>
                <p14:nvPr/>
              </p14:nvContentPartPr>
              <p14:xfrm>
                <a:off x="2071120" y="4566187"/>
                <a:ext cx="101520" cy="9036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64F9BD53-7C7F-BA40-27AE-77D34FDB4DDE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2062480" y="4557547"/>
                  <a:ext cx="119160" cy="10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59043B92-29D7-DFA1-3655-1D4D266E3AF9}"/>
              </a:ext>
            </a:extLst>
          </p:cNvPr>
          <p:cNvGrpSpPr/>
          <p:nvPr/>
        </p:nvGrpSpPr>
        <p:grpSpPr>
          <a:xfrm>
            <a:off x="2420680" y="4341187"/>
            <a:ext cx="1784520" cy="358200"/>
            <a:chOff x="2420680" y="4341187"/>
            <a:chExt cx="1784520" cy="35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CC79C6F-4BA7-D06D-3217-67099EFA7625}"/>
                    </a:ext>
                  </a:extLst>
                </p14:cNvPr>
                <p14:cNvContentPartPr/>
                <p14:nvPr/>
              </p14:nvContentPartPr>
              <p14:xfrm>
                <a:off x="2420680" y="4569427"/>
                <a:ext cx="72360" cy="50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CC79C6F-4BA7-D06D-3217-67099EFA7625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2411680" y="4560787"/>
                  <a:ext cx="900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28554C0-65F2-4B19-DC7F-F1F9BCF9A42A}"/>
                    </a:ext>
                  </a:extLst>
                </p14:cNvPr>
                <p14:cNvContentPartPr/>
                <p14:nvPr/>
              </p14:nvContentPartPr>
              <p14:xfrm>
                <a:off x="2420680" y="4574467"/>
                <a:ext cx="95760" cy="414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28554C0-65F2-4B19-DC7F-F1F9BCF9A42A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2411680" y="4565467"/>
                  <a:ext cx="1134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3D496FB-03EC-231C-F6A6-F6CFA867282A}"/>
                    </a:ext>
                  </a:extLst>
                </p14:cNvPr>
                <p14:cNvContentPartPr/>
                <p14:nvPr/>
              </p14:nvContentPartPr>
              <p14:xfrm>
                <a:off x="2810560" y="4504627"/>
                <a:ext cx="10800" cy="1749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3D496FB-03EC-231C-F6A6-F6CFA867282A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2801560" y="4495987"/>
                  <a:ext cx="284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CAE7763-944F-BDB5-22EC-A7FBD7FF6CEB}"/>
                    </a:ext>
                  </a:extLst>
                </p14:cNvPr>
                <p14:cNvContentPartPr/>
                <p14:nvPr/>
              </p14:nvContentPartPr>
              <p14:xfrm>
                <a:off x="2653600" y="4472227"/>
                <a:ext cx="308520" cy="586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CAE7763-944F-BDB5-22EC-A7FBD7FF6CEB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2644960" y="4463587"/>
                  <a:ext cx="3261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9479098-9F26-2ED3-DAEE-D2A0F1E31011}"/>
                    </a:ext>
                  </a:extLst>
                </p14:cNvPr>
                <p14:cNvContentPartPr/>
                <p14:nvPr/>
              </p14:nvContentPartPr>
              <p14:xfrm>
                <a:off x="2944840" y="4499947"/>
                <a:ext cx="128520" cy="1994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9479098-9F26-2ED3-DAEE-D2A0F1E31011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2936200" y="4490947"/>
                  <a:ext cx="1461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2349DF4-C63F-6C22-6378-8FED8B35C396}"/>
                    </a:ext>
                  </a:extLst>
                </p14:cNvPr>
                <p14:cNvContentPartPr/>
                <p14:nvPr/>
              </p14:nvContentPartPr>
              <p14:xfrm>
                <a:off x="3119800" y="4410307"/>
                <a:ext cx="119520" cy="2401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2349DF4-C63F-6C22-6378-8FED8B35C396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3111160" y="4401307"/>
                  <a:ext cx="1371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E6CACE0-4DD9-C0CD-6CCD-64196AB0BF8A}"/>
                    </a:ext>
                  </a:extLst>
                </p14:cNvPr>
                <p14:cNvContentPartPr/>
                <p14:nvPr/>
              </p14:nvContentPartPr>
              <p14:xfrm>
                <a:off x="3105040" y="4579867"/>
                <a:ext cx="108360" cy="118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E6CACE0-4DD9-C0CD-6CCD-64196AB0BF8A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3096040" y="4571227"/>
                  <a:ext cx="1260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D5E55D8-FB50-8B91-E6D4-E3513379A85C}"/>
                    </a:ext>
                  </a:extLst>
                </p14:cNvPr>
                <p14:cNvContentPartPr/>
                <p14:nvPr/>
              </p14:nvContentPartPr>
              <p14:xfrm>
                <a:off x="3317080" y="4647907"/>
                <a:ext cx="108360" cy="118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D5E55D8-FB50-8B91-E6D4-E3513379A85C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3308080" y="4638907"/>
                  <a:ext cx="1260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1F4079D-F1C9-2A9A-6E37-5B7ACF1E02A5}"/>
                    </a:ext>
                  </a:extLst>
                </p14:cNvPr>
                <p14:cNvContentPartPr/>
                <p14:nvPr/>
              </p14:nvContentPartPr>
              <p14:xfrm>
                <a:off x="3518680" y="4376827"/>
                <a:ext cx="135360" cy="2548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1F4079D-F1C9-2A9A-6E37-5B7ACF1E02A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3509680" y="4368187"/>
                  <a:ext cx="1530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22F2DA4-9551-3651-95B6-616FCEE12F59}"/>
                    </a:ext>
                  </a:extLst>
                </p14:cNvPr>
                <p14:cNvContentPartPr/>
                <p14:nvPr/>
              </p14:nvContentPartPr>
              <p14:xfrm>
                <a:off x="3745120" y="4350187"/>
                <a:ext cx="95760" cy="2779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22F2DA4-9551-3651-95B6-616FCEE12F59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3736120" y="4341547"/>
                  <a:ext cx="1134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2129868-63F9-B0BB-D838-667071CCF039}"/>
                    </a:ext>
                  </a:extLst>
                </p14:cNvPr>
                <p14:cNvContentPartPr/>
                <p14:nvPr/>
              </p14:nvContentPartPr>
              <p14:xfrm>
                <a:off x="4126360" y="4416067"/>
                <a:ext cx="76680" cy="3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2129868-63F9-B0BB-D838-667071CCF039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4117720" y="4407067"/>
                  <a:ext cx="94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5C1DDE6-E4BB-C7EA-5623-F15311AB715B}"/>
                    </a:ext>
                  </a:extLst>
                </p14:cNvPr>
                <p14:cNvContentPartPr/>
                <p14:nvPr/>
              </p14:nvContentPartPr>
              <p14:xfrm>
                <a:off x="4105120" y="4461787"/>
                <a:ext cx="100080" cy="183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5C1DDE6-E4BB-C7EA-5623-F15311AB715B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4096480" y="4452787"/>
                  <a:ext cx="1177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2600DBA2-8220-12DF-24D0-A13A624DDEDE}"/>
                    </a:ext>
                  </a:extLst>
                </p14:cNvPr>
                <p14:cNvContentPartPr/>
                <p14:nvPr/>
              </p14:nvContentPartPr>
              <p14:xfrm>
                <a:off x="3867880" y="4341187"/>
                <a:ext cx="13320" cy="24264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2600DBA2-8220-12DF-24D0-A13A624DDEDE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3858880" y="4332187"/>
                  <a:ext cx="309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A6D52D02-03AF-AEA6-885C-13E3FAE784D5}"/>
                    </a:ext>
                  </a:extLst>
                </p14:cNvPr>
                <p14:cNvContentPartPr/>
                <p14:nvPr/>
              </p14:nvContentPartPr>
              <p14:xfrm>
                <a:off x="3866080" y="4350547"/>
                <a:ext cx="80640" cy="12888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A6D52D02-03AF-AEA6-885C-13E3FAE784D5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3857440" y="4341547"/>
                  <a:ext cx="982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F88D0402-482F-365C-4E40-3D34B39FC910}"/>
                    </a:ext>
                  </a:extLst>
                </p14:cNvPr>
                <p14:cNvContentPartPr/>
                <p14:nvPr/>
              </p14:nvContentPartPr>
              <p14:xfrm>
                <a:off x="3872200" y="4458187"/>
                <a:ext cx="97920" cy="8280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F88D0402-482F-365C-4E40-3D34B39FC910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3863200" y="4449547"/>
                  <a:ext cx="115560" cy="100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46926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953A-0068-9CDB-5086-F6873E76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UPDI Pinout – 8/13/22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6A009B-D209-7686-7D1A-A025AC972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5459"/>
            <a:ext cx="7448550" cy="2390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0130A3-2AC9-D458-1FED-4747CFBF7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08" y="4842541"/>
            <a:ext cx="4476750" cy="1409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95701C-1D09-FCB0-06EF-7342159B0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3460" y="1527058"/>
            <a:ext cx="3325746" cy="2478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EA9162-9D60-5BA0-AD23-1F78E5B4D5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4955" y="4005480"/>
            <a:ext cx="2702456" cy="232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1CF5D2-CC7A-7714-F97A-0E32363DEB97}"/>
              </a:ext>
            </a:extLst>
          </p:cNvPr>
          <p:cNvSpPr txBox="1"/>
          <p:nvPr/>
        </p:nvSpPr>
        <p:spPr>
          <a:xfrm>
            <a:off x="361051" y="1579152"/>
            <a:ext cx="176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Atmel ICE Pinout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01886-441C-5120-DF25-D1990ADA6812}"/>
              </a:ext>
            </a:extLst>
          </p:cNvPr>
          <p:cNvSpPr txBox="1"/>
          <p:nvPr/>
        </p:nvSpPr>
        <p:spPr>
          <a:xfrm>
            <a:off x="8276253" y="1458153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Pinout</a:t>
            </a:r>
          </a:p>
        </p:txBody>
      </p:sp>
    </p:spTree>
    <p:extLst>
      <p:ext uri="{BB962C8B-B14F-4D97-AF65-F5344CB8AC3E}">
        <p14:creationId xmlns:p14="http://schemas.microsoft.com/office/powerpoint/2010/main" val="677380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FEC1-E3D7-9F33-30AE-3AADF0843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UPDI Pinout - 8/20/22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D2DFA-7AF6-78AF-C5B8-AC69ABBF2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1280" y="2266902"/>
            <a:ext cx="3589440" cy="43940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800" dirty="0"/>
              <a:t>Updated schematic for AVR32DA32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5EC5A2-8108-B4B8-3904-4AC7E5ADB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25" y="2931808"/>
            <a:ext cx="53911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40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48DB7-FAAD-095F-7423-86BB23B5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222222"/>
                </a:solidFill>
                <a:effectLst/>
              </a:rPr>
              <a:t>UA78M33CKVURG3 Footprint – 8/15/22 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D656D1-9F4B-FA9F-5CFE-53FBE1E7F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524" y="2587480"/>
            <a:ext cx="4613536" cy="34601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EFDD44-0B56-B36F-DC31-CE9CA372B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35" y="2630254"/>
            <a:ext cx="4914900" cy="3419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354E80-EA7A-8A03-69E7-085727D82D5C}"/>
              </a:ext>
            </a:extLst>
          </p:cNvPr>
          <p:cNvSpPr txBox="1"/>
          <p:nvPr/>
        </p:nvSpPr>
        <p:spPr>
          <a:xfrm>
            <a:off x="906010" y="1677418"/>
            <a:ext cx="3934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Had to modify existing </a:t>
            </a:r>
            <a:r>
              <a:rPr lang="en-US" sz="1400" dirty="0" err="1"/>
              <a:t>KiCAD</a:t>
            </a:r>
            <a:r>
              <a:rPr lang="en-US" sz="1400" dirty="0"/>
              <a:t> TO-252 footprint. Extended pin 1 &amp; 3 pads to 2.75mm from 2.2mm.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42639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90310-DB1B-503F-A969-A376F09DF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ATSAM4LC2BA JTAG Pinout – 8/30/22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AC8F4E-DD05-01D8-C7A5-5EAA7496B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16" y="1754309"/>
            <a:ext cx="4779202" cy="38327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C27EBF-D684-33DE-0F3D-1EA7FCEED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929" y="1403961"/>
            <a:ext cx="5148943" cy="27525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1FE232-1D39-4A1D-55FB-2190A3EEB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295" y="3407650"/>
            <a:ext cx="2860363" cy="357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310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E3917-6558-8776-D0CF-8ABF64897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514"/>
            <a:ext cx="10515600" cy="1325563"/>
          </a:xfrm>
        </p:spPr>
        <p:txBody>
          <a:bodyPr/>
          <a:lstStyle/>
          <a:p>
            <a:r>
              <a:rPr lang="en-US" dirty="0"/>
              <a:t>ATSAM4LC2BA I2C Pins – 8/31/22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DEFA70-F480-16D8-4984-A716FD884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66" y="2182454"/>
            <a:ext cx="7666517" cy="17503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306838-3610-CE2A-7969-4277CEBE6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16148"/>
            <a:ext cx="7968051" cy="17503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C93703-89A9-AD2C-BB36-C0D54F281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365" y="4416148"/>
            <a:ext cx="3276600" cy="13049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131518-60EE-C7DF-F513-B23F4046B6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8142" y="2474509"/>
            <a:ext cx="27336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14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50258-645B-96EB-473E-1DC835DA7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BSR802N Backlight FET Pinout – 9/1/22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1977DB-C4F4-5501-9FC4-A342D265F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331" y="2818701"/>
            <a:ext cx="2657475" cy="1371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437783-2801-1ED5-9EAA-6231D82745FC}"/>
              </a:ext>
            </a:extLst>
          </p:cNvPr>
          <p:cNvSpPr txBox="1"/>
          <p:nvPr/>
        </p:nvSpPr>
        <p:spPr>
          <a:xfrm>
            <a:off x="1361332" y="2181138"/>
            <a:ext cx="247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Datasheet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7BD656-CD3C-A4A2-52E6-9E50B21B1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251" y="2354199"/>
            <a:ext cx="3620280" cy="31963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75AD00-A20F-4A79-541C-618E11976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616" y="2043405"/>
            <a:ext cx="3150788" cy="346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54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D6D9-64D8-2C88-AE47-65E57C22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ATUC128C3 JTAG Pinout – 9/3/22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82E03-8522-34DE-9258-18AD5E118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620" y="4508362"/>
            <a:ext cx="2129768" cy="19276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041695-467F-9970-6901-F12F6CCEB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17" y="1323273"/>
            <a:ext cx="5489510" cy="31907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4F04F6-1FF2-931C-14FB-FDC52DCCF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280" y="1171814"/>
            <a:ext cx="3935895" cy="16256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F7C196-6560-8C18-CC46-BA4F0691A6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7398" y="2797510"/>
            <a:ext cx="3226244" cy="406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5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3C29-8E11-C2F0-7881-7130426B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SN74LVC2G17 Decoupling – 8/15/22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F763C3-AF81-78E5-6CE2-1312F9F1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674" y="2769329"/>
            <a:ext cx="67246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87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ACAC8-503F-77FF-A25C-B0C908940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76" y="388798"/>
            <a:ext cx="10783957" cy="1325563"/>
          </a:xfrm>
        </p:spPr>
        <p:txBody>
          <a:bodyPr/>
          <a:lstStyle/>
          <a:p>
            <a:r>
              <a:rPr lang="en-US" dirty="0"/>
              <a:t>Motor Control Board Block Diagram – 8/13/22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8BC1A0E-5B59-A1ED-8034-06CC84D62B8F}"/>
              </a:ext>
            </a:extLst>
          </p:cNvPr>
          <p:cNvSpPr/>
          <p:nvPr/>
        </p:nvSpPr>
        <p:spPr>
          <a:xfrm>
            <a:off x="1351722" y="3444902"/>
            <a:ext cx="1908313" cy="1408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34333D-E5E1-70D0-BFD2-5612FDD2F190}"/>
              </a:ext>
            </a:extLst>
          </p:cNvPr>
          <p:cNvSpPr txBox="1"/>
          <p:nvPr/>
        </p:nvSpPr>
        <p:spPr>
          <a:xfrm>
            <a:off x="1355698" y="3556387"/>
            <a:ext cx="1908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ATtiny3217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AVR32DA32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5E1623-7E13-7AF4-4085-729668CA501B}"/>
              </a:ext>
            </a:extLst>
          </p:cNvPr>
          <p:cNvCxnSpPr>
            <a:cxnSpLocks/>
          </p:cNvCxnSpPr>
          <p:nvPr/>
        </p:nvCxnSpPr>
        <p:spPr>
          <a:xfrm flipV="1">
            <a:off x="3256059" y="3786977"/>
            <a:ext cx="970060" cy="23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186D3C2-723B-AFB8-E02D-8A552246BF8E}"/>
              </a:ext>
            </a:extLst>
          </p:cNvPr>
          <p:cNvSpPr/>
          <p:nvPr/>
        </p:nvSpPr>
        <p:spPr>
          <a:xfrm>
            <a:off x="4222143" y="3444902"/>
            <a:ext cx="1908313" cy="938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678DE7-FEA5-F16D-D6C0-65C2333A3F05}"/>
              </a:ext>
            </a:extLst>
          </p:cNvPr>
          <p:cNvSpPr txBox="1"/>
          <p:nvPr/>
        </p:nvSpPr>
        <p:spPr>
          <a:xfrm>
            <a:off x="4222143" y="3667537"/>
            <a:ext cx="1908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DRV8825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A43695-365E-1B2D-687C-B01A794E228A}"/>
              </a:ext>
            </a:extLst>
          </p:cNvPr>
          <p:cNvSpPr/>
          <p:nvPr/>
        </p:nvSpPr>
        <p:spPr>
          <a:xfrm>
            <a:off x="7092564" y="3429000"/>
            <a:ext cx="1908313" cy="938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909382-80BF-B9FA-449B-31F4C4BFBC3D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6130456" y="3898127"/>
            <a:ext cx="962108" cy="15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C8A667-74D4-81BA-EBA1-B1F49325D98A}"/>
              </a:ext>
            </a:extLst>
          </p:cNvPr>
          <p:cNvSpPr txBox="1"/>
          <p:nvPr/>
        </p:nvSpPr>
        <p:spPr>
          <a:xfrm>
            <a:off x="7084612" y="3574960"/>
            <a:ext cx="1908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NEMA-17 Short Stepper Motor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883E8B9-D9C8-EF72-B542-5CA4F579188C}"/>
              </a:ext>
            </a:extLst>
          </p:cNvPr>
          <p:cNvSpPr/>
          <p:nvPr/>
        </p:nvSpPr>
        <p:spPr>
          <a:xfrm>
            <a:off x="7092564" y="5114778"/>
            <a:ext cx="1908313" cy="938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3AB815-6E46-ED70-9FB8-895E39F9A4F9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>
            <a:off x="8046721" y="4367253"/>
            <a:ext cx="0" cy="747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13EF019-0ECA-9682-B176-CD3C621548CB}"/>
              </a:ext>
            </a:extLst>
          </p:cNvPr>
          <p:cNvSpPr txBox="1"/>
          <p:nvPr/>
        </p:nvSpPr>
        <p:spPr>
          <a:xfrm>
            <a:off x="7100521" y="5260739"/>
            <a:ext cx="1900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Coilover</a:t>
            </a:r>
            <a:r>
              <a:rPr lang="en-US" dirty="0"/>
              <a:t> Damping Adjustment Screw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24A2DD6-0E65-6945-2C8E-A8AA08E43944}"/>
              </a:ext>
            </a:extLst>
          </p:cNvPr>
          <p:cNvSpPr/>
          <p:nvPr/>
        </p:nvSpPr>
        <p:spPr>
          <a:xfrm>
            <a:off x="4222142" y="5114778"/>
            <a:ext cx="1908313" cy="938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5F9F347-81B0-8D54-D843-272458C5C5FA}"/>
              </a:ext>
            </a:extLst>
          </p:cNvPr>
          <p:cNvCxnSpPr>
            <a:stCxn id="14" idx="1"/>
            <a:endCxn id="19" idx="3"/>
          </p:cNvCxnSpPr>
          <p:nvPr/>
        </p:nvCxnSpPr>
        <p:spPr>
          <a:xfrm flipH="1">
            <a:off x="6130455" y="5583905"/>
            <a:ext cx="962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E67BF95-4B70-9857-52B3-1DDE05575EBB}"/>
              </a:ext>
            </a:extLst>
          </p:cNvPr>
          <p:cNvSpPr txBox="1"/>
          <p:nvPr/>
        </p:nvSpPr>
        <p:spPr>
          <a:xfrm>
            <a:off x="4214185" y="5260738"/>
            <a:ext cx="1908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Bours open-center encoder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3506439-AAD4-862C-0D17-BB8B899F3B1D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1940118" y="5583904"/>
            <a:ext cx="2274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A2085AC-A2F5-FAED-FE01-3D69A1173D0F}"/>
              </a:ext>
            </a:extLst>
          </p:cNvPr>
          <p:cNvCxnSpPr>
            <a:cxnSpLocks/>
          </p:cNvCxnSpPr>
          <p:nvPr/>
        </p:nvCxnSpPr>
        <p:spPr>
          <a:xfrm flipV="1">
            <a:off x="1934897" y="4852907"/>
            <a:ext cx="0" cy="730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C28E386-7A4B-504A-7105-35F28A2681B9}"/>
              </a:ext>
            </a:extLst>
          </p:cNvPr>
          <p:cNvSpPr/>
          <p:nvPr/>
        </p:nvSpPr>
        <p:spPr>
          <a:xfrm>
            <a:off x="1351722" y="1886517"/>
            <a:ext cx="1908313" cy="93825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71F173-883A-6E6A-8242-8D6AA73F711D}"/>
              </a:ext>
            </a:extLst>
          </p:cNvPr>
          <p:cNvSpPr txBox="1"/>
          <p:nvPr/>
        </p:nvSpPr>
        <p:spPr>
          <a:xfrm>
            <a:off x="1351721" y="2133009"/>
            <a:ext cx="1908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IIC Master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EB9F82A-7FE0-FF5D-FBF1-EB24CEB36007}"/>
              </a:ext>
            </a:extLst>
          </p:cNvPr>
          <p:cNvCxnSpPr/>
          <p:nvPr/>
        </p:nvCxnSpPr>
        <p:spPr>
          <a:xfrm flipV="1">
            <a:off x="1934897" y="2824770"/>
            <a:ext cx="0" cy="620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77B9C47-93FC-5DB8-12D5-5789FDD9E6C6}"/>
              </a:ext>
            </a:extLst>
          </p:cNvPr>
          <p:cNvCxnSpPr/>
          <p:nvPr/>
        </p:nvCxnSpPr>
        <p:spPr>
          <a:xfrm>
            <a:off x="2711395" y="2824770"/>
            <a:ext cx="0" cy="620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2965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6145-037E-C67D-1C6E-09436FE1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>
                <a:solidFill>
                  <a:srgbClr val="222222"/>
                </a:solidFill>
                <a:effectLst/>
              </a:rPr>
              <a:t>UA78M33CKVURG3 Decoupling – 8/17/22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381D64-A940-D3E1-7555-84BCFDF1B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009" y="2033937"/>
            <a:ext cx="66960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0764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9177-768E-11F9-424A-D6D860AF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AVR32DA32 Decoupling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6FE5F9-9EEA-2D9C-9109-16CDF21E6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383" y="1903445"/>
            <a:ext cx="4472611" cy="27410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276600-1552-81A7-A200-7B15C218F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29" y="2064824"/>
            <a:ext cx="5767679" cy="321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841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B149-35FF-A3C9-14C3-CD1EC03A1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ATSAM4LC2BA Power Supply – 8/30/22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47E92-DAF2-1DCE-0093-46F98C64F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VDDANA, GNDANA</a:t>
            </a:r>
          </a:p>
          <a:p>
            <a:pPr lvl="1"/>
            <a:r>
              <a:rPr lang="en-US" sz="1200" dirty="0"/>
              <a:t>Analog Voltage Supply, </a:t>
            </a:r>
          </a:p>
          <a:p>
            <a:pPr lvl="1"/>
            <a:r>
              <a:rPr lang="en-US" sz="1200" dirty="0"/>
              <a:t>3.3V</a:t>
            </a:r>
          </a:p>
          <a:p>
            <a:r>
              <a:rPr lang="en-US" sz="1600" dirty="0"/>
              <a:t>VDDCORE</a:t>
            </a:r>
          </a:p>
          <a:p>
            <a:pPr lvl="1"/>
            <a:r>
              <a:rPr lang="en-US" sz="1200" dirty="0"/>
              <a:t>Core voltage supply</a:t>
            </a:r>
          </a:p>
          <a:p>
            <a:pPr lvl="1"/>
            <a:r>
              <a:rPr lang="en-US" sz="1200" dirty="0"/>
              <a:t>1.8V, connect to VDDOUT</a:t>
            </a:r>
          </a:p>
          <a:p>
            <a:r>
              <a:rPr lang="en-US" sz="1600" dirty="0"/>
              <a:t>VDDIN</a:t>
            </a:r>
          </a:p>
          <a:p>
            <a:pPr lvl="1"/>
            <a:r>
              <a:rPr lang="en-US" sz="1200" dirty="0"/>
              <a:t>Voltage regulator in</a:t>
            </a:r>
          </a:p>
          <a:p>
            <a:pPr lvl="1"/>
            <a:r>
              <a:rPr lang="en-US" sz="1200" dirty="0"/>
              <a:t>3.3V</a:t>
            </a:r>
          </a:p>
          <a:p>
            <a:r>
              <a:rPr lang="en-US" sz="1600" dirty="0"/>
              <a:t>VDDIO</a:t>
            </a:r>
          </a:p>
          <a:p>
            <a:pPr lvl="1"/>
            <a:r>
              <a:rPr lang="en-US" sz="1200" dirty="0"/>
              <a:t>IO Voltage, </a:t>
            </a:r>
          </a:p>
          <a:p>
            <a:pPr lvl="1"/>
            <a:r>
              <a:rPr lang="en-US" sz="1200" dirty="0"/>
              <a:t>3.3V,</a:t>
            </a:r>
          </a:p>
          <a:p>
            <a:r>
              <a:rPr lang="en-US" sz="1600" dirty="0"/>
              <a:t>VDDOUT</a:t>
            </a:r>
          </a:p>
          <a:p>
            <a:pPr lvl="1"/>
            <a:r>
              <a:rPr lang="en-US" sz="1200" dirty="0"/>
              <a:t>Voltage regulator output</a:t>
            </a:r>
          </a:p>
          <a:p>
            <a:pPr lvl="1"/>
            <a:r>
              <a:rPr lang="en-US" sz="1200" dirty="0"/>
              <a:t>1.8V </a:t>
            </a:r>
            <a:r>
              <a:rPr lang="en-US" sz="1200" i="1" dirty="0"/>
              <a:t>out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2298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3E9CB-4626-4F85-3FFE-FDF3E9E7C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 Board Cutout Coordinates – 8/19/22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EDB45-F373-456D-910A-F0F960D228F2}"/>
              </a:ext>
            </a:extLst>
          </p:cNvPr>
          <p:cNvSpPr txBox="1"/>
          <p:nvPr/>
        </p:nvSpPr>
        <p:spPr>
          <a:xfrm>
            <a:off x="6648450" y="3600450"/>
            <a:ext cx="11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(100,100)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8EFD15-2BB5-F6E2-D4D9-53FA9E78F650}"/>
              </a:ext>
            </a:extLst>
          </p:cNvPr>
          <p:cNvCxnSpPr/>
          <p:nvPr/>
        </p:nvCxnSpPr>
        <p:spPr>
          <a:xfrm>
            <a:off x="7067550" y="3892550"/>
            <a:ext cx="81786" cy="4508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A22FBD2-66F5-94CA-8C78-290674ED4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957" y="2016088"/>
            <a:ext cx="4535443" cy="46546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E8D5DF-4E00-4F75-7372-F4640AC88D48}"/>
              </a:ext>
            </a:extLst>
          </p:cNvPr>
          <p:cNvSpPr txBox="1"/>
          <p:nvPr/>
        </p:nvSpPr>
        <p:spPr>
          <a:xfrm>
            <a:off x="3359616" y="1273139"/>
            <a:ext cx="3707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Coordinates of each corner relative to origin (100, 100)</a:t>
            </a:r>
          </a:p>
        </p:txBody>
      </p:sp>
    </p:spTree>
    <p:extLst>
      <p:ext uri="{BB962C8B-B14F-4D97-AF65-F5344CB8AC3E}">
        <p14:creationId xmlns:p14="http://schemas.microsoft.com/office/powerpoint/2010/main" val="2948689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FB5AC-8F30-6A02-5BD7-3FE07C7B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Board Block Diagram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96C4D2-8C97-F253-F1CE-FF62ABC7920D}"/>
              </a:ext>
            </a:extLst>
          </p:cNvPr>
          <p:cNvSpPr/>
          <p:nvPr/>
        </p:nvSpPr>
        <p:spPr>
          <a:xfrm>
            <a:off x="4420999" y="2623588"/>
            <a:ext cx="1979802" cy="1979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ED119B-2CF3-2D7E-D2D3-1C19320EE9D8}"/>
              </a:ext>
            </a:extLst>
          </p:cNvPr>
          <p:cNvSpPr txBox="1"/>
          <p:nvPr/>
        </p:nvSpPr>
        <p:spPr>
          <a:xfrm>
            <a:off x="4597168" y="3106226"/>
            <a:ext cx="1627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ATUC128D3</a:t>
            </a:r>
          </a:p>
          <a:p>
            <a:pPr algn="ctr"/>
            <a:r>
              <a:rPr lang="en-US" dirty="0"/>
              <a:t>or</a:t>
            </a:r>
          </a:p>
          <a:p>
            <a:pPr algn="ctr"/>
            <a:r>
              <a:rPr lang="en-US" dirty="0"/>
              <a:t>SAM4LC2BA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3F7C5F-F973-8E26-81FB-BDB5A81C063C}"/>
              </a:ext>
            </a:extLst>
          </p:cNvPr>
          <p:cNvSpPr/>
          <p:nvPr/>
        </p:nvSpPr>
        <p:spPr>
          <a:xfrm>
            <a:off x="687199" y="2376654"/>
            <a:ext cx="1359017" cy="2382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DB51E-3A6D-7EA1-7B43-AC78366ABA85}"/>
              </a:ext>
            </a:extLst>
          </p:cNvPr>
          <p:cNvSpPr txBox="1"/>
          <p:nvPr/>
        </p:nvSpPr>
        <p:spPr>
          <a:xfrm>
            <a:off x="766544" y="2956570"/>
            <a:ext cx="1191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240x320</a:t>
            </a:r>
          </a:p>
          <a:p>
            <a:pPr algn="ctr"/>
            <a:r>
              <a:rPr lang="en-US" dirty="0"/>
              <a:t>LCD</a:t>
            </a:r>
          </a:p>
          <a:p>
            <a:pPr algn="ctr"/>
            <a:r>
              <a:rPr lang="en-US" dirty="0"/>
              <a:t>ST7789</a:t>
            </a:r>
          </a:p>
          <a:p>
            <a:pPr algn="ctr"/>
            <a:r>
              <a:rPr lang="en-US" dirty="0"/>
              <a:t>or variant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3195C0-E4E7-1A9D-C974-E04611A8CB5D}"/>
              </a:ext>
            </a:extLst>
          </p:cNvPr>
          <p:cNvCxnSpPr/>
          <p:nvPr/>
        </p:nvCxnSpPr>
        <p:spPr>
          <a:xfrm flipH="1">
            <a:off x="2046216" y="3106226"/>
            <a:ext cx="2374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D2E3FC-4B9C-EDC8-E63E-FB2F51B65248}"/>
              </a:ext>
            </a:extLst>
          </p:cNvPr>
          <p:cNvCxnSpPr/>
          <p:nvPr/>
        </p:nvCxnSpPr>
        <p:spPr>
          <a:xfrm flipH="1">
            <a:off x="2046216" y="3298474"/>
            <a:ext cx="2374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13E958-B7DF-7CFE-AAE3-99C3384BB74C}"/>
              </a:ext>
            </a:extLst>
          </p:cNvPr>
          <p:cNvCxnSpPr/>
          <p:nvPr/>
        </p:nvCxnSpPr>
        <p:spPr>
          <a:xfrm flipH="1">
            <a:off x="2046216" y="3486527"/>
            <a:ext cx="2374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FB027A-C929-11FE-A778-13E7A1C81115}"/>
              </a:ext>
            </a:extLst>
          </p:cNvPr>
          <p:cNvCxnSpPr/>
          <p:nvPr/>
        </p:nvCxnSpPr>
        <p:spPr>
          <a:xfrm flipH="1">
            <a:off x="2046216" y="3655705"/>
            <a:ext cx="2374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ED892A-0594-BFDA-5AD9-67AD5805663D}"/>
              </a:ext>
            </a:extLst>
          </p:cNvPr>
          <p:cNvCxnSpPr/>
          <p:nvPr/>
        </p:nvCxnSpPr>
        <p:spPr>
          <a:xfrm flipH="1">
            <a:off x="2046216" y="3846043"/>
            <a:ext cx="2374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ADA4EF-184A-0B40-A7E0-EC81600FAD77}"/>
              </a:ext>
            </a:extLst>
          </p:cNvPr>
          <p:cNvCxnSpPr/>
          <p:nvPr/>
        </p:nvCxnSpPr>
        <p:spPr>
          <a:xfrm flipH="1">
            <a:off x="2046216" y="4029556"/>
            <a:ext cx="2374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DD4DD9-B45F-0771-D009-7EBE5C00C3C3}"/>
              </a:ext>
            </a:extLst>
          </p:cNvPr>
          <p:cNvCxnSpPr/>
          <p:nvPr/>
        </p:nvCxnSpPr>
        <p:spPr>
          <a:xfrm flipH="1">
            <a:off x="2046216" y="2946835"/>
            <a:ext cx="2374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50DD43-5924-FFA0-DD8C-6AAF92907FFB}"/>
              </a:ext>
            </a:extLst>
          </p:cNvPr>
          <p:cNvCxnSpPr/>
          <p:nvPr/>
        </p:nvCxnSpPr>
        <p:spPr>
          <a:xfrm flipH="1">
            <a:off x="2046216" y="4240138"/>
            <a:ext cx="2374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0202674-AE35-98A0-615B-4447B3A70D24}"/>
              </a:ext>
            </a:extLst>
          </p:cNvPr>
          <p:cNvSpPr/>
          <p:nvPr/>
        </p:nvSpPr>
        <p:spPr>
          <a:xfrm>
            <a:off x="9093667" y="2554138"/>
            <a:ext cx="2583809" cy="2583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2DC47AF-F69A-C3AE-C452-DB5F3601D105}"/>
              </a:ext>
            </a:extLst>
          </p:cNvPr>
          <p:cNvSpPr/>
          <p:nvPr/>
        </p:nvSpPr>
        <p:spPr>
          <a:xfrm>
            <a:off x="9441110" y="3183741"/>
            <a:ext cx="813732" cy="8137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142552A-E94C-0E10-9652-BE37DC578C67}"/>
              </a:ext>
            </a:extLst>
          </p:cNvPr>
          <p:cNvSpPr/>
          <p:nvPr/>
        </p:nvSpPr>
        <p:spPr>
          <a:xfrm>
            <a:off x="9441110" y="4199349"/>
            <a:ext cx="813732" cy="8137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5510ED-9F66-3698-8B81-6F7B2336BC85}"/>
              </a:ext>
            </a:extLst>
          </p:cNvPr>
          <p:cNvSpPr/>
          <p:nvPr/>
        </p:nvSpPr>
        <p:spPr>
          <a:xfrm>
            <a:off x="10590402" y="4199349"/>
            <a:ext cx="813732" cy="8137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5C87E38-24F2-039B-A0BE-A40191049713}"/>
              </a:ext>
            </a:extLst>
          </p:cNvPr>
          <p:cNvSpPr/>
          <p:nvPr/>
        </p:nvSpPr>
        <p:spPr>
          <a:xfrm>
            <a:off x="10590402" y="3183741"/>
            <a:ext cx="813732" cy="8137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E53669-EC6E-6AC0-1DA5-B40C52743A7F}"/>
              </a:ext>
            </a:extLst>
          </p:cNvPr>
          <p:cNvSpPr txBox="1"/>
          <p:nvPr/>
        </p:nvSpPr>
        <p:spPr>
          <a:xfrm>
            <a:off x="9554361" y="3363725"/>
            <a:ext cx="57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38EB86-B203-DC91-B0ED-F4E459B01BB9}"/>
              </a:ext>
            </a:extLst>
          </p:cNvPr>
          <p:cNvSpPr txBox="1"/>
          <p:nvPr/>
        </p:nvSpPr>
        <p:spPr>
          <a:xfrm>
            <a:off x="9554361" y="4421549"/>
            <a:ext cx="57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12A2FD-7B87-E9CC-8658-78D5FA40030B}"/>
              </a:ext>
            </a:extLst>
          </p:cNvPr>
          <p:cNvSpPr txBox="1"/>
          <p:nvPr/>
        </p:nvSpPr>
        <p:spPr>
          <a:xfrm>
            <a:off x="10694913" y="4421549"/>
            <a:ext cx="57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C408B8-5D14-A49B-881C-BE34836B68FD}"/>
              </a:ext>
            </a:extLst>
          </p:cNvPr>
          <p:cNvSpPr txBox="1"/>
          <p:nvPr/>
        </p:nvSpPr>
        <p:spPr>
          <a:xfrm>
            <a:off x="10707847" y="3384885"/>
            <a:ext cx="57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268E65-369F-4CDF-60DA-C3FFC3BDA2A7}"/>
              </a:ext>
            </a:extLst>
          </p:cNvPr>
          <p:cNvSpPr txBox="1"/>
          <p:nvPr/>
        </p:nvSpPr>
        <p:spPr>
          <a:xfrm>
            <a:off x="9229637" y="2713471"/>
            <a:ext cx="231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Stepper Motor Boards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C0394E-58EC-CF1B-C871-CF1F85E03FE0}"/>
              </a:ext>
            </a:extLst>
          </p:cNvPr>
          <p:cNvSpPr txBox="1"/>
          <p:nvPr/>
        </p:nvSpPr>
        <p:spPr>
          <a:xfrm>
            <a:off x="2051809" y="2587238"/>
            <a:ext cx="236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8-bit parallel interface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5D644C-018C-2C0F-999F-AA7A659756A1}"/>
              </a:ext>
            </a:extLst>
          </p:cNvPr>
          <p:cNvCxnSpPr/>
          <p:nvPr/>
        </p:nvCxnSpPr>
        <p:spPr>
          <a:xfrm>
            <a:off x="6400801" y="3486527"/>
            <a:ext cx="2692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1191DF6-5329-6EAB-86BE-36AE1EED5979}"/>
              </a:ext>
            </a:extLst>
          </p:cNvPr>
          <p:cNvCxnSpPr/>
          <p:nvPr/>
        </p:nvCxnSpPr>
        <p:spPr>
          <a:xfrm>
            <a:off x="6400801" y="3733057"/>
            <a:ext cx="2692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015491D-2E22-46C7-C93D-A7C2A9227F02}"/>
              </a:ext>
            </a:extLst>
          </p:cNvPr>
          <p:cNvSpPr/>
          <p:nvPr/>
        </p:nvSpPr>
        <p:spPr>
          <a:xfrm>
            <a:off x="7935986" y="1296405"/>
            <a:ext cx="939567" cy="939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A7D73A-8F35-B5C9-CED9-0811F519A369}"/>
              </a:ext>
            </a:extLst>
          </p:cNvPr>
          <p:cNvSpPr txBox="1"/>
          <p:nvPr/>
        </p:nvSpPr>
        <p:spPr>
          <a:xfrm>
            <a:off x="7875515" y="1443022"/>
            <a:ext cx="1060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Serial EEPROM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E91420B-4EA0-9191-7026-9E65782DC2A6}"/>
              </a:ext>
            </a:extLst>
          </p:cNvPr>
          <p:cNvCxnSpPr>
            <a:cxnSpLocks/>
          </p:cNvCxnSpPr>
          <p:nvPr/>
        </p:nvCxnSpPr>
        <p:spPr>
          <a:xfrm flipV="1">
            <a:off x="8288324" y="2235970"/>
            <a:ext cx="0" cy="149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982AEC-B87B-6B68-5404-1C3AF8BD6BA9}"/>
              </a:ext>
            </a:extLst>
          </p:cNvPr>
          <p:cNvCxnSpPr/>
          <p:nvPr/>
        </p:nvCxnSpPr>
        <p:spPr>
          <a:xfrm flipV="1">
            <a:off x="8565160" y="2235972"/>
            <a:ext cx="0" cy="1250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F62D1C6-2529-BECE-EB54-53D2B0B7E632}"/>
              </a:ext>
            </a:extLst>
          </p:cNvPr>
          <p:cNvSpPr/>
          <p:nvPr/>
        </p:nvSpPr>
        <p:spPr>
          <a:xfrm>
            <a:off x="4420999" y="5426730"/>
            <a:ext cx="1979802" cy="1031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B28CD1-EBA7-22B3-D573-A014BC258010}"/>
              </a:ext>
            </a:extLst>
          </p:cNvPr>
          <p:cNvSpPr txBox="1"/>
          <p:nvPr/>
        </p:nvSpPr>
        <p:spPr>
          <a:xfrm>
            <a:off x="4664279" y="5712903"/>
            <a:ext cx="1560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Switches</a:t>
            </a:r>
          </a:p>
        </p:txBody>
      </p:sp>
    </p:spTree>
    <p:extLst>
      <p:ext uri="{BB962C8B-B14F-4D97-AF65-F5344CB8AC3E}">
        <p14:creationId xmlns:p14="http://schemas.microsoft.com/office/powerpoint/2010/main" val="1953322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5B099-FA87-3C62-648F-95A90E7E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Block Diagram Updated – 9/22/22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DFA917-E42C-9E35-417D-EE56135B6BEC}"/>
              </a:ext>
            </a:extLst>
          </p:cNvPr>
          <p:cNvSpPr/>
          <p:nvPr/>
        </p:nvSpPr>
        <p:spPr>
          <a:xfrm>
            <a:off x="4635884" y="4726730"/>
            <a:ext cx="2432807" cy="15267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DBF73-9A74-AF13-66FF-BF3300BF6215}"/>
              </a:ext>
            </a:extLst>
          </p:cNvPr>
          <p:cNvSpPr txBox="1"/>
          <p:nvPr/>
        </p:nvSpPr>
        <p:spPr>
          <a:xfrm>
            <a:off x="4887554" y="4837776"/>
            <a:ext cx="18623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Power Board</a:t>
            </a:r>
          </a:p>
          <a:p>
            <a:pPr algn="ctr"/>
            <a:r>
              <a:rPr lang="en-US" sz="1200" dirty="0"/>
              <a:t>Located by fuse box.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4x Connectors for power and communication.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9DB573-D91A-8FD6-2281-055B3F96943D}"/>
              </a:ext>
            </a:extLst>
          </p:cNvPr>
          <p:cNvCxnSpPr/>
          <p:nvPr/>
        </p:nvCxnSpPr>
        <p:spPr>
          <a:xfrm flipV="1">
            <a:off x="5147612" y="4391216"/>
            <a:ext cx="0" cy="3355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B2DB3E5-B21E-5CC4-99ED-0131A49E38E3}"/>
              </a:ext>
            </a:extLst>
          </p:cNvPr>
          <p:cNvSpPr txBox="1"/>
          <p:nvPr/>
        </p:nvSpPr>
        <p:spPr>
          <a:xfrm>
            <a:off x="4912720" y="4109673"/>
            <a:ext cx="469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12V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71DF93-413D-7981-1A4A-88ABE97796DF}"/>
              </a:ext>
            </a:extLst>
          </p:cNvPr>
          <p:cNvCxnSpPr/>
          <p:nvPr/>
        </p:nvCxnSpPr>
        <p:spPr>
          <a:xfrm>
            <a:off x="5147612" y="6253526"/>
            <a:ext cx="0" cy="333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FD690D-40DF-AB79-8B27-28FC44A9D591}"/>
              </a:ext>
            </a:extLst>
          </p:cNvPr>
          <p:cNvSpPr txBox="1"/>
          <p:nvPr/>
        </p:nvSpPr>
        <p:spPr>
          <a:xfrm>
            <a:off x="4873571" y="6498375"/>
            <a:ext cx="548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GND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FD99619-89A7-5DD9-9835-EF3860F81771}"/>
              </a:ext>
            </a:extLst>
          </p:cNvPr>
          <p:cNvSpPr/>
          <p:nvPr/>
        </p:nvSpPr>
        <p:spPr>
          <a:xfrm>
            <a:off x="786334" y="2052991"/>
            <a:ext cx="2049282" cy="20492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F041118-CEC3-9BC0-081F-9B170250A005}"/>
              </a:ext>
            </a:extLst>
          </p:cNvPr>
          <p:cNvSpPr/>
          <p:nvPr/>
        </p:nvSpPr>
        <p:spPr>
          <a:xfrm>
            <a:off x="1003548" y="2587054"/>
            <a:ext cx="16256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CB6B46-46E0-AEC9-1DCB-DC97DB724A47}"/>
              </a:ext>
            </a:extLst>
          </p:cNvPr>
          <p:cNvSpPr txBox="1"/>
          <p:nvPr/>
        </p:nvSpPr>
        <p:spPr>
          <a:xfrm>
            <a:off x="1089273" y="2587054"/>
            <a:ext cx="147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IIC Slave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63C2493-8E46-2172-0E72-324F1B8E42A7}"/>
              </a:ext>
            </a:extLst>
          </p:cNvPr>
          <p:cNvSpPr/>
          <p:nvPr/>
        </p:nvSpPr>
        <p:spPr>
          <a:xfrm>
            <a:off x="1011485" y="3041563"/>
            <a:ext cx="16256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6F7B66-8FB3-3250-97BF-E956D1CC424A}"/>
              </a:ext>
            </a:extLst>
          </p:cNvPr>
          <p:cNvSpPr txBox="1"/>
          <p:nvPr/>
        </p:nvSpPr>
        <p:spPr>
          <a:xfrm>
            <a:off x="1075963" y="3015867"/>
            <a:ext cx="147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Stepper Motor and Driver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6C76FA5-A39D-D1C8-D457-8BFEFD3AB11D}"/>
              </a:ext>
            </a:extLst>
          </p:cNvPr>
          <p:cNvSpPr/>
          <p:nvPr/>
        </p:nvSpPr>
        <p:spPr>
          <a:xfrm>
            <a:off x="1003548" y="3512106"/>
            <a:ext cx="1625600" cy="429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F726C4-C174-A5AE-BACB-8B5B043FA89A}"/>
              </a:ext>
            </a:extLst>
          </p:cNvPr>
          <p:cNvSpPr txBox="1"/>
          <p:nvPr/>
        </p:nvSpPr>
        <p:spPr>
          <a:xfrm>
            <a:off x="1075964" y="3496072"/>
            <a:ext cx="147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Encoder for Motor Position Feedback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35E5D3-05A9-F06A-2362-733DD2539DF3}"/>
              </a:ext>
            </a:extLst>
          </p:cNvPr>
          <p:cNvSpPr txBox="1"/>
          <p:nvPr/>
        </p:nvSpPr>
        <p:spPr>
          <a:xfrm>
            <a:off x="944810" y="2069759"/>
            <a:ext cx="175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Stepper Motor Board Front Right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6649B20C-6C59-502A-3447-9CBB6CD3B8B6}"/>
              </a:ext>
            </a:extLst>
          </p:cNvPr>
          <p:cNvSpPr/>
          <p:nvPr/>
        </p:nvSpPr>
        <p:spPr>
          <a:xfrm>
            <a:off x="786334" y="4489089"/>
            <a:ext cx="2049282" cy="20492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3AD7D34-D11B-208B-87D5-069DBFB71373}"/>
              </a:ext>
            </a:extLst>
          </p:cNvPr>
          <p:cNvSpPr/>
          <p:nvPr/>
        </p:nvSpPr>
        <p:spPr>
          <a:xfrm>
            <a:off x="1003548" y="5023152"/>
            <a:ext cx="16256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74DE093-FC5A-0821-8FDD-4C3D40E7E3F3}"/>
              </a:ext>
            </a:extLst>
          </p:cNvPr>
          <p:cNvSpPr txBox="1"/>
          <p:nvPr/>
        </p:nvSpPr>
        <p:spPr>
          <a:xfrm>
            <a:off x="1089273" y="5023152"/>
            <a:ext cx="147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IIC Slave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D64456C-0806-6C83-EDCF-E52ABD32ADD2}"/>
              </a:ext>
            </a:extLst>
          </p:cNvPr>
          <p:cNvSpPr/>
          <p:nvPr/>
        </p:nvSpPr>
        <p:spPr>
          <a:xfrm>
            <a:off x="1011485" y="5477661"/>
            <a:ext cx="16256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190073C-B494-6BBA-82D3-0AAAC55D73C4}"/>
              </a:ext>
            </a:extLst>
          </p:cNvPr>
          <p:cNvSpPr txBox="1"/>
          <p:nvPr/>
        </p:nvSpPr>
        <p:spPr>
          <a:xfrm>
            <a:off x="1075963" y="5451965"/>
            <a:ext cx="147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Stepper Motor and Driver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269810EF-91D5-629D-67F8-AF5966EA9875}"/>
              </a:ext>
            </a:extLst>
          </p:cNvPr>
          <p:cNvSpPr/>
          <p:nvPr/>
        </p:nvSpPr>
        <p:spPr>
          <a:xfrm>
            <a:off x="1003548" y="5948204"/>
            <a:ext cx="1625600" cy="429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47F9B68-A0B5-FAEA-0FF0-B006194035E8}"/>
              </a:ext>
            </a:extLst>
          </p:cNvPr>
          <p:cNvSpPr txBox="1"/>
          <p:nvPr/>
        </p:nvSpPr>
        <p:spPr>
          <a:xfrm>
            <a:off x="1075964" y="5932170"/>
            <a:ext cx="147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Encoder for Motor Position Feedback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245BF8D-079C-AA25-95FD-9D982D474853}"/>
              </a:ext>
            </a:extLst>
          </p:cNvPr>
          <p:cNvSpPr txBox="1"/>
          <p:nvPr/>
        </p:nvSpPr>
        <p:spPr>
          <a:xfrm>
            <a:off x="944810" y="4505857"/>
            <a:ext cx="175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Stepper Motor Board Front Left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7D94DD1D-9660-0748-4402-4E5EB05E7D03}"/>
              </a:ext>
            </a:extLst>
          </p:cNvPr>
          <p:cNvSpPr/>
          <p:nvPr/>
        </p:nvSpPr>
        <p:spPr>
          <a:xfrm>
            <a:off x="8860030" y="1982638"/>
            <a:ext cx="2049282" cy="20492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CB2894DE-14B9-A1BC-E372-A43C2FE723E2}"/>
              </a:ext>
            </a:extLst>
          </p:cNvPr>
          <p:cNvSpPr/>
          <p:nvPr/>
        </p:nvSpPr>
        <p:spPr>
          <a:xfrm>
            <a:off x="9077244" y="2516701"/>
            <a:ext cx="16256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4858044-B503-76AB-2693-673B3B580370}"/>
              </a:ext>
            </a:extLst>
          </p:cNvPr>
          <p:cNvSpPr txBox="1"/>
          <p:nvPr/>
        </p:nvSpPr>
        <p:spPr>
          <a:xfrm>
            <a:off x="9162969" y="2516701"/>
            <a:ext cx="147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IIC Slave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CA5A820E-A987-657F-CC5D-8B39F7DF84E4}"/>
              </a:ext>
            </a:extLst>
          </p:cNvPr>
          <p:cNvSpPr/>
          <p:nvPr/>
        </p:nvSpPr>
        <p:spPr>
          <a:xfrm>
            <a:off x="9085181" y="2971210"/>
            <a:ext cx="16256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D027E1B-DB97-62E2-0022-6129079BC72E}"/>
              </a:ext>
            </a:extLst>
          </p:cNvPr>
          <p:cNvSpPr txBox="1"/>
          <p:nvPr/>
        </p:nvSpPr>
        <p:spPr>
          <a:xfrm>
            <a:off x="9149659" y="2945514"/>
            <a:ext cx="147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Stepper Motor and Driver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32FE88FC-BFE4-9523-6134-DF936C55C148}"/>
              </a:ext>
            </a:extLst>
          </p:cNvPr>
          <p:cNvSpPr/>
          <p:nvPr/>
        </p:nvSpPr>
        <p:spPr>
          <a:xfrm>
            <a:off x="9077244" y="3441753"/>
            <a:ext cx="1625600" cy="429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57FD23E-82BE-8503-A8F7-6F031E92BFCA}"/>
              </a:ext>
            </a:extLst>
          </p:cNvPr>
          <p:cNvSpPr txBox="1"/>
          <p:nvPr/>
        </p:nvSpPr>
        <p:spPr>
          <a:xfrm>
            <a:off x="9149660" y="3425719"/>
            <a:ext cx="147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Encoder for Motor Position Feedback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6F8B9BB-26BB-61B9-006F-1EDBFB650C32}"/>
              </a:ext>
            </a:extLst>
          </p:cNvPr>
          <p:cNvSpPr txBox="1"/>
          <p:nvPr/>
        </p:nvSpPr>
        <p:spPr>
          <a:xfrm>
            <a:off x="9018506" y="1999406"/>
            <a:ext cx="175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Stepper Motor Board Rear Right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FFD185CF-5516-BF66-61E4-7BD968B8D81F}"/>
              </a:ext>
            </a:extLst>
          </p:cNvPr>
          <p:cNvSpPr/>
          <p:nvPr/>
        </p:nvSpPr>
        <p:spPr>
          <a:xfrm>
            <a:off x="8868959" y="4427324"/>
            <a:ext cx="2049282" cy="20492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063382C1-829D-C4FC-893B-0544FA2D3A9D}"/>
              </a:ext>
            </a:extLst>
          </p:cNvPr>
          <p:cNvSpPr/>
          <p:nvPr/>
        </p:nvSpPr>
        <p:spPr>
          <a:xfrm>
            <a:off x="9086173" y="4961387"/>
            <a:ext cx="16256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778B308-8F8A-0109-F875-952594CB878F}"/>
              </a:ext>
            </a:extLst>
          </p:cNvPr>
          <p:cNvSpPr txBox="1"/>
          <p:nvPr/>
        </p:nvSpPr>
        <p:spPr>
          <a:xfrm>
            <a:off x="9171898" y="4961387"/>
            <a:ext cx="147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IIC Slave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558DDDD1-BADD-30D4-7992-C1AC16EBC7B0}"/>
              </a:ext>
            </a:extLst>
          </p:cNvPr>
          <p:cNvSpPr/>
          <p:nvPr/>
        </p:nvSpPr>
        <p:spPr>
          <a:xfrm>
            <a:off x="9094110" y="5415896"/>
            <a:ext cx="1625600" cy="393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1364312-B0F5-F369-1374-DF4EF6BB0127}"/>
              </a:ext>
            </a:extLst>
          </p:cNvPr>
          <p:cNvSpPr txBox="1"/>
          <p:nvPr/>
        </p:nvSpPr>
        <p:spPr>
          <a:xfrm>
            <a:off x="9158588" y="5390200"/>
            <a:ext cx="147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Stepper Motor and Driver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8D78F812-80DE-0424-7E50-D653B095BF18}"/>
              </a:ext>
            </a:extLst>
          </p:cNvPr>
          <p:cNvSpPr/>
          <p:nvPr/>
        </p:nvSpPr>
        <p:spPr>
          <a:xfrm>
            <a:off x="9086173" y="5886439"/>
            <a:ext cx="1625600" cy="429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40FB62B-23F7-4363-B202-03650E8B5DF5}"/>
              </a:ext>
            </a:extLst>
          </p:cNvPr>
          <p:cNvSpPr txBox="1"/>
          <p:nvPr/>
        </p:nvSpPr>
        <p:spPr>
          <a:xfrm>
            <a:off x="9158589" y="5870405"/>
            <a:ext cx="147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Encoder for Motor Position Feedback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30367BE-49A8-D916-5E58-B6D2EA790F27}"/>
              </a:ext>
            </a:extLst>
          </p:cNvPr>
          <p:cNvSpPr txBox="1"/>
          <p:nvPr/>
        </p:nvSpPr>
        <p:spPr>
          <a:xfrm>
            <a:off x="9027435" y="4444092"/>
            <a:ext cx="175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Stepper Motor Board Rear Left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F331E6D9-5D96-8269-E5CF-1F8C5E0C9B14}"/>
              </a:ext>
            </a:extLst>
          </p:cNvPr>
          <p:cNvSpPr/>
          <p:nvPr/>
        </p:nvSpPr>
        <p:spPr>
          <a:xfrm>
            <a:off x="4278791" y="1775615"/>
            <a:ext cx="3288191" cy="214914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6F2C2888-156B-7B4B-5A3B-98919E159ACD}"/>
              </a:ext>
            </a:extLst>
          </p:cNvPr>
          <p:cNvSpPr/>
          <p:nvPr/>
        </p:nvSpPr>
        <p:spPr>
          <a:xfrm>
            <a:off x="4438930" y="2368283"/>
            <a:ext cx="1147160" cy="502908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0F41152-EA03-FC90-8174-C201ECE2C423}"/>
              </a:ext>
            </a:extLst>
          </p:cNvPr>
          <p:cNvSpPr txBox="1"/>
          <p:nvPr/>
        </p:nvSpPr>
        <p:spPr>
          <a:xfrm>
            <a:off x="4438931" y="2443995"/>
            <a:ext cx="1147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LCD Display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74AB5F0-95F1-08A3-89ED-098F2EC48D45}"/>
              </a:ext>
            </a:extLst>
          </p:cNvPr>
          <p:cNvSpPr/>
          <p:nvPr/>
        </p:nvSpPr>
        <p:spPr>
          <a:xfrm>
            <a:off x="4423254" y="3163658"/>
            <a:ext cx="1333023" cy="559980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05FB8A1-3249-A9E1-51BA-7101E1E815C8}"/>
              </a:ext>
            </a:extLst>
          </p:cNvPr>
          <p:cNvSpPr txBox="1"/>
          <p:nvPr/>
        </p:nvSpPr>
        <p:spPr>
          <a:xfrm>
            <a:off x="4372793" y="3163658"/>
            <a:ext cx="1442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Switches for user input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E017E55B-4242-48BA-B098-4024FBA968AB}"/>
              </a:ext>
            </a:extLst>
          </p:cNvPr>
          <p:cNvSpPr/>
          <p:nvPr/>
        </p:nvSpPr>
        <p:spPr>
          <a:xfrm>
            <a:off x="5792865" y="2443310"/>
            <a:ext cx="1567342" cy="73866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3071AE8-30DA-E7A6-61C2-29680A8CF293}"/>
              </a:ext>
            </a:extLst>
          </p:cNvPr>
          <p:cNvSpPr txBox="1"/>
          <p:nvPr/>
        </p:nvSpPr>
        <p:spPr>
          <a:xfrm>
            <a:off x="5852288" y="2443310"/>
            <a:ext cx="1442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IIC Master for communicating with motors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A76A3B8-7041-C84E-00B5-0DD37355F3F1}"/>
              </a:ext>
            </a:extLst>
          </p:cNvPr>
          <p:cNvSpPr txBox="1"/>
          <p:nvPr/>
        </p:nvSpPr>
        <p:spPr>
          <a:xfrm>
            <a:off x="4929709" y="1821943"/>
            <a:ext cx="20888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Main Controller</a:t>
            </a:r>
          </a:p>
          <a:p>
            <a:pPr algn="ctr"/>
            <a:r>
              <a:rPr lang="en-US" sz="1100" dirty="0"/>
              <a:t>Operated by driver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BF25781-CB20-3F6D-34D0-57831B697804}"/>
              </a:ext>
            </a:extLst>
          </p:cNvPr>
          <p:cNvCxnSpPr>
            <a:cxnSpLocks/>
          </p:cNvCxnSpPr>
          <p:nvPr/>
        </p:nvCxnSpPr>
        <p:spPr>
          <a:xfrm>
            <a:off x="2835616" y="5122667"/>
            <a:ext cx="180026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640CE06-9324-CADE-86FC-277C59648FF4}"/>
              </a:ext>
            </a:extLst>
          </p:cNvPr>
          <p:cNvCxnSpPr>
            <a:cxnSpLocks/>
          </p:cNvCxnSpPr>
          <p:nvPr/>
        </p:nvCxnSpPr>
        <p:spPr>
          <a:xfrm>
            <a:off x="2835616" y="5173467"/>
            <a:ext cx="1800268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B422080-51E4-8D16-0C07-7FC95DFB3BF0}"/>
              </a:ext>
            </a:extLst>
          </p:cNvPr>
          <p:cNvCxnSpPr>
            <a:cxnSpLocks/>
          </p:cNvCxnSpPr>
          <p:nvPr/>
        </p:nvCxnSpPr>
        <p:spPr>
          <a:xfrm>
            <a:off x="2835616" y="5225855"/>
            <a:ext cx="1800268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934A84E-35B3-1737-2521-0777C63312CF}"/>
              </a:ext>
            </a:extLst>
          </p:cNvPr>
          <p:cNvCxnSpPr>
            <a:cxnSpLocks/>
          </p:cNvCxnSpPr>
          <p:nvPr/>
        </p:nvCxnSpPr>
        <p:spPr>
          <a:xfrm>
            <a:off x="2835616" y="5280624"/>
            <a:ext cx="18002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D7BB50D-FD99-5868-C0C0-4B226080AC93}"/>
              </a:ext>
            </a:extLst>
          </p:cNvPr>
          <p:cNvCxnSpPr>
            <a:cxnSpLocks/>
          </p:cNvCxnSpPr>
          <p:nvPr/>
        </p:nvCxnSpPr>
        <p:spPr>
          <a:xfrm>
            <a:off x="7068691" y="5118586"/>
            <a:ext cx="180026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BD0CB4B-97C5-5326-ECC8-84625873768B}"/>
              </a:ext>
            </a:extLst>
          </p:cNvPr>
          <p:cNvCxnSpPr>
            <a:cxnSpLocks/>
          </p:cNvCxnSpPr>
          <p:nvPr/>
        </p:nvCxnSpPr>
        <p:spPr>
          <a:xfrm>
            <a:off x="7068691" y="5169386"/>
            <a:ext cx="1800268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B26A0774-AE8F-1CB6-C9CB-ADA5E2F5BB13}"/>
              </a:ext>
            </a:extLst>
          </p:cNvPr>
          <p:cNvCxnSpPr>
            <a:cxnSpLocks/>
          </p:cNvCxnSpPr>
          <p:nvPr/>
        </p:nvCxnSpPr>
        <p:spPr>
          <a:xfrm>
            <a:off x="7068691" y="5221774"/>
            <a:ext cx="1800268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30FC647-2F13-27FE-803F-DF499FD69507}"/>
              </a:ext>
            </a:extLst>
          </p:cNvPr>
          <p:cNvCxnSpPr>
            <a:cxnSpLocks/>
          </p:cNvCxnSpPr>
          <p:nvPr/>
        </p:nvCxnSpPr>
        <p:spPr>
          <a:xfrm>
            <a:off x="7068691" y="5276543"/>
            <a:ext cx="18002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B37D574-F6D5-F142-FAEA-7A5C90E85897}"/>
              </a:ext>
            </a:extLst>
          </p:cNvPr>
          <p:cNvGrpSpPr/>
          <p:nvPr/>
        </p:nvGrpSpPr>
        <p:grpSpPr>
          <a:xfrm rot="16200000">
            <a:off x="1940777" y="4212035"/>
            <a:ext cx="380327" cy="175602"/>
            <a:chOff x="2937682" y="4528447"/>
            <a:chExt cx="1800268" cy="157957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0D8B276-625F-56ED-D3C6-3A5671898E92}"/>
                </a:ext>
              </a:extLst>
            </p:cNvPr>
            <p:cNvCxnSpPr>
              <a:cxnSpLocks/>
            </p:cNvCxnSpPr>
            <p:nvPr/>
          </p:nvCxnSpPr>
          <p:spPr>
            <a:xfrm>
              <a:off x="2937682" y="4528447"/>
              <a:ext cx="1800268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8709CDA8-EF59-720F-B8D2-AB3EB0D093A3}"/>
                </a:ext>
              </a:extLst>
            </p:cNvPr>
            <p:cNvCxnSpPr>
              <a:cxnSpLocks/>
            </p:cNvCxnSpPr>
            <p:nvPr/>
          </p:nvCxnSpPr>
          <p:spPr>
            <a:xfrm>
              <a:off x="2937682" y="4579247"/>
              <a:ext cx="1800268" cy="0"/>
            </a:xfrm>
            <a:prstGeom prst="lin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A4BB434-B9CE-154A-636D-5AF4C82B31CB}"/>
                </a:ext>
              </a:extLst>
            </p:cNvPr>
            <p:cNvCxnSpPr>
              <a:cxnSpLocks/>
            </p:cNvCxnSpPr>
            <p:nvPr/>
          </p:nvCxnSpPr>
          <p:spPr>
            <a:xfrm>
              <a:off x="2937682" y="4631635"/>
              <a:ext cx="1800268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1A5474E1-15DD-5BDE-9D40-8CB425C90654}"/>
                </a:ext>
              </a:extLst>
            </p:cNvPr>
            <p:cNvCxnSpPr>
              <a:cxnSpLocks/>
            </p:cNvCxnSpPr>
            <p:nvPr/>
          </p:nvCxnSpPr>
          <p:spPr>
            <a:xfrm>
              <a:off x="2937682" y="4686404"/>
              <a:ext cx="180026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0A386C0-ACB4-C206-EE46-A20FF6357274}"/>
              </a:ext>
            </a:extLst>
          </p:cNvPr>
          <p:cNvGrpSpPr/>
          <p:nvPr/>
        </p:nvGrpSpPr>
        <p:grpSpPr>
          <a:xfrm rot="16200000">
            <a:off x="5936318" y="4237942"/>
            <a:ext cx="801976" cy="175602"/>
            <a:chOff x="2937682" y="4528447"/>
            <a:chExt cx="1800268" cy="157957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2C993D3-E3B6-5F5A-8BC0-21FFAB827E52}"/>
                </a:ext>
              </a:extLst>
            </p:cNvPr>
            <p:cNvCxnSpPr>
              <a:cxnSpLocks/>
            </p:cNvCxnSpPr>
            <p:nvPr/>
          </p:nvCxnSpPr>
          <p:spPr>
            <a:xfrm>
              <a:off x="2937682" y="4528447"/>
              <a:ext cx="1800268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A01A014-AFA8-84F0-B7E6-4939C203CE2D}"/>
                </a:ext>
              </a:extLst>
            </p:cNvPr>
            <p:cNvCxnSpPr>
              <a:cxnSpLocks/>
            </p:cNvCxnSpPr>
            <p:nvPr/>
          </p:nvCxnSpPr>
          <p:spPr>
            <a:xfrm>
              <a:off x="2937682" y="4579247"/>
              <a:ext cx="1800268" cy="0"/>
            </a:xfrm>
            <a:prstGeom prst="lin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52938D3D-3B62-1C7B-74A2-8F3BC23300AB}"/>
                </a:ext>
              </a:extLst>
            </p:cNvPr>
            <p:cNvCxnSpPr>
              <a:cxnSpLocks/>
            </p:cNvCxnSpPr>
            <p:nvPr/>
          </p:nvCxnSpPr>
          <p:spPr>
            <a:xfrm>
              <a:off x="2937682" y="4631635"/>
              <a:ext cx="1800268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C8A6B97-1335-DF01-4F61-B68BFB74D028}"/>
                </a:ext>
              </a:extLst>
            </p:cNvPr>
            <p:cNvCxnSpPr>
              <a:cxnSpLocks/>
            </p:cNvCxnSpPr>
            <p:nvPr/>
          </p:nvCxnSpPr>
          <p:spPr>
            <a:xfrm>
              <a:off x="2937682" y="4686404"/>
              <a:ext cx="180026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DB4EC950-5B59-9E87-5B11-B08709BDC688}"/>
              </a:ext>
            </a:extLst>
          </p:cNvPr>
          <p:cNvGrpSpPr/>
          <p:nvPr/>
        </p:nvGrpSpPr>
        <p:grpSpPr>
          <a:xfrm rot="16200000">
            <a:off x="9283991" y="4143553"/>
            <a:ext cx="380327" cy="175602"/>
            <a:chOff x="2937682" y="4528447"/>
            <a:chExt cx="1800268" cy="157957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6E710D86-A52B-8728-7C53-C44406EA5181}"/>
                </a:ext>
              </a:extLst>
            </p:cNvPr>
            <p:cNvCxnSpPr>
              <a:cxnSpLocks/>
            </p:cNvCxnSpPr>
            <p:nvPr/>
          </p:nvCxnSpPr>
          <p:spPr>
            <a:xfrm>
              <a:off x="2937682" y="4528447"/>
              <a:ext cx="1800268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A28E424F-BF56-9D0A-DCB1-E699B1A9B3C2}"/>
                </a:ext>
              </a:extLst>
            </p:cNvPr>
            <p:cNvCxnSpPr>
              <a:cxnSpLocks/>
            </p:cNvCxnSpPr>
            <p:nvPr/>
          </p:nvCxnSpPr>
          <p:spPr>
            <a:xfrm>
              <a:off x="2937682" y="4579247"/>
              <a:ext cx="1800268" cy="0"/>
            </a:xfrm>
            <a:prstGeom prst="lin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5607176-46BF-3F93-0948-E9AEFC5356BB}"/>
                </a:ext>
              </a:extLst>
            </p:cNvPr>
            <p:cNvCxnSpPr>
              <a:cxnSpLocks/>
            </p:cNvCxnSpPr>
            <p:nvPr/>
          </p:nvCxnSpPr>
          <p:spPr>
            <a:xfrm>
              <a:off x="2937682" y="4631635"/>
              <a:ext cx="1800268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B0108BD8-6476-E16B-AD5F-0ACA1F53CED3}"/>
                </a:ext>
              </a:extLst>
            </p:cNvPr>
            <p:cNvCxnSpPr>
              <a:cxnSpLocks/>
            </p:cNvCxnSpPr>
            <p:nvPr/>
          </p:nvCxnSpPr>
          <p:spPr>
            <a:xfrm>
              <a:off x="2937682" y="4686404"/>
              <a:ext cx="180026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8585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D7F3-B4D7-010F-349A-45DAE52BE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of Strut Dimensions and Actuator Depth – 10/9/22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854732D-F79B-C701-8FFC-7945568A6094}"/>
              </a:ext>
            </a:extLst>
          </p:cNvPr>
          <p:cNvGrpSpPr/>
          <p:nvPr/>
        </p:nvGrpSpPr>
        <p:grpSpPr>
          <a:xfrm>
            <a:off x="4175320" y="2248507"/>
            <a:ext cx="1186920" cy="3287160"/>
            <a:chOff x="4175320" y="2248507"/>
            <a:chExt cx="1186920" cy="328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3BDFC5D-9B6A-2DAD-B966-FC2553A221CB}"/>
                    </a:ext>
                  </a:extLst>
                </p14:cNvPr>
                <p14:cNvContentPartPr/>
                <p14:nvPr/>
              </p14:nvContentPartPr>
              <p14:xfrm>
                <a:off x="4175320" y="2258227"/>
                <a:ext cx="138240" cy="3228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3BDFC5D-9B6A-2DAD-B966-FC2553A221C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66320" y="2249587"/>
                  <a:ext cx="155880" cy="32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91B9C5B-40DC-FF37-6F5B-280E71B8DD65}"/>
                    </a:ext>
                  </a:extLst>
                </p14:cNvPr>
                <p14:cNvContentPartPr/>
                <p14:nvPr/>
              </p14:nvContentPartPr>
              <p14:xfrm>
                <a:off x="4293760" y="5492467"/>
                <a:ext cx="1068480" cy="43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91B9C5B-40DC-FF37-6F5B-280E71B8DD6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85120" y="5483827"/>
                  <a:ext cx="10861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8060EA6-E59B-870D-C303-36DB59D11FF4}"/>
                    </a:ext>
                  </a:extLst>
                </p14:cNvPr>
                <p14:cNvContentPartPr/>
                <p14:nvPr/>
              </p14:nvContentPartPr>
              <p14:xfrm>
                <a:off x="5203120" y="2248507"/>
                <a:ext cx="157320" cy="3282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8060EA6-E59B-870D-C303-36DB59D11FF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94120" y="2239507"/>
                  <a:ext cx="174960" cy="330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83DAE8B-02F2-2C2E-7259-F1CA72A8D737}"/>
                  </a:ext>
                </a:extLst>
              </p14:cNvPr>
              <p14:cNvContentPartPr/>
              <p14:nvPr/>
            </p14:nvContentPartPr>
            <p14:xfrm>
              <a:off x="4168840" y="2238067"/>
              <a:ext cx="1062000" cy="410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83DAE8B-02F2-2C2E-7259-F1CA72A8D73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60200" y="2229067"/>
                <a:ext cx="1079640" cy="5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AA4C6A6F-9055-05CF-93F1-B8DC6BFE718B}"/>
              </a:ext>
            </a:extLst>
          </p:cNvPr>
          <p:cNvGrpSpPr/>
          <p:nvPr/>
        </p:nvGrpSpPr>
        <p:grpSpPr>
          <a:xfrm>
            <a:off x="5306800" y="1925227"/>
            <a:ext cx="3053880" cy="857880"/>
            <a:chOff x="5306800" y="1925227"/>
            <a:chExt cx="3053880" cy="85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E957325-4217-0847-A3F5-E4694A415E98}"/>
                    </a:ext>
                  </a:extLst>
                </p14:cNvPr>
                <p14:cNvContentPartPr/>
                <p14:nvPr/>
              </p14:nvContentPartPr>
              <p14:xfrm>
                <a:off x="5323000" y="2238427"/>
                <a:ext cx="793800" cy="360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E957325-4217-0847-A3F5-E4694A415E9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14360" y="2229787"/>
                  <a:ext cx="8114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8DBE35E-849C-6308-CB6B-0D805A7643B9}"/>
                    </a:ext>
                  </a:extLst>
                </p14:cNvPr>
                <p14:cNvContentPartPr/>
                <p14:nvPr/>
              </p14:nvContentPartPr>
              <p14:xfrm>
                <a:off x="6377080" y="2135827"/>
                <a:ext cx="47160" cy="154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8DBE35E-849C-6308-CB6B-0D805A7643B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368080" y="2127187"/>
                  <a:ext cx="648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873D2FF-1845-F3DB-7A68-E71F2F413F31}"/>
                    </a:ext>
                  </a:extLst>
                </p14:cNvPr>
                <p14:cNvContentPartPr/>
                <p14:nvPr/>
              </p14:nvContentPartPr>
              <p14:xfrm>
                <a:off x="6241360" y="2088307"/>
                <a:ext cx="271440" cy="45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873D2FF-1845-F3DB-7A68-E71F2F413F3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32720" y="2079307"/>
                  <a:ext cx="2890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829AA8A-6211-2C9D-52E7-09B2482E4A36}"/>
                    </a:ext>
                  </a:extLst>
                </p14:cNvPr>
                <p14:cNvContentPartPr/>
                <p14:nvPr/>
              </p14:nvContentPartPr>
              <p14:xfrm>
                <a:off x="6530800" y="2191987"/>
                <a:ext cx="130680" cy="121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829AA8A-6211-2C9D-52E7-09B2482E4A3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522160" y="2183347"/>
                  <a:ext cx="1483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D4D7E5B-ED6C-10B8-B67A-DADA17E43D77}"/>
                    </a:ext>
                  </a:extLst>
                </p14:cNvPr>
                <p14:cNvContentPartPr/>
                <p14:nvPr/>
              </p14:nvContentPartPr>
              <p14:xfrm>
                <a:off x="6711880" y="2248507"/>
                <a:ext cx="65880" cy="145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D4D7E5B-ED6C-10B8-B67A-DADA17E43D7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02880" y="2239507"/>
                  <a:ext cx="835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A89A8EB-188D-5021-DBDA-732A47A73DCB}"/>
                    </a:ext>
                  </a:extLst>
                </p14:cNvPr>
                <p14:cNvContentPartPr/>
                <p14:nvPr/>
              </p14:nvContentPartPr>
              <p14:xfrm>
                <a:off x="6685600" y="2142667"/>
                <a:ext cx="111600" cy="140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A89A8EB-188D-5021-DBDA-732A47A73DC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676600" y="2134027"/>
                  <a:ext cx="1292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6351D86-1FA7-C842-2DFD-CA027D033305}"/>
                    </a:ext>
                  </a:extLst>
                </p14:cNvPr>
                <p14:cNvContentPartPr/>
                <p14:nvPr/>
              </p14:nvContentPartPr>
              <p14:xfrm>
                <a:off x="6986560" y="2177587"/>
                <a:ext cx="123840" cy="110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6351D86-1FA7-C842-2DFD-CA027D03330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77560" y="2168947"/>
                  <a:ext cx="141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6E25168-9295-39CB-ED2B-0A1A3ACDB867}"/>
                    </a:ext>
                  </a:extLst>
                </p14:cNvPr>
                <p14:cNvContentPartPr/>
                <p14:nvPr/>
              </p14:nvContentPartPr>
              <p14:xfrm>
                <a:off x="7190320" y="1925227"/>
                <a:ext cx="134280" cy="339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6E25168-9295-39CB-ED2B-0A1A3ACDB86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81680" y="1916227"/>
                  <a:ext cx="15192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0BEC9D9-F81F-8F69-22DF-151D3CCC126D}"/>
                    </a:ext>
                  </a:extLst>
                </p14:cNvPr>
                <p14:cNvContentPartPr/>
                <p14:nvPr/>
              </p14:nvContentPartPr>
              <p14:xfrm>
                <a:off x="7167640" y="2172187"/>
                <a:ext cx="153000" cy="622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0BEC9D9-F81F-8F69-22DF-151D3CCC126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58640" y="2163547"/>
                  <a:ext cx="1706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5ADCF9F-A4C3-2620-D246-0A7CDC8FEF2D}"/>
                    </a:ext>
                  </a:extLst>
                </p14:cNvPr>
                <p14:cNvContentPartPr/>
                <p14:nvPr/>
              </p14:nvContentPartPr>
              <p14:xfrm>
                <a:off x="7600360" y="2095507"/>
                <a:ext cx="127080" cy="147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5ADCF9F-A4C3-2620-D246-0A7CDC8FEF2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591360" y="2086507"/>
                  <a:ext cx="1447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3251959-C86D-6375-6F3E-45024CE795D4}"/>
                    </a:ext>
                  </a:extLst>
                </p14:cNvPr>
                <p14:cNvContentPartPr/>
                <p14:nvPr/>
              </p14:nvContentPartPr>
              <p14:xfrm>
                <a:off x="7813840" y="1933867"/>
                <a:ext cx="133920" cy="333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3251959-C86D-6375-6F3E-45024CE795D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04840" y="1924867"/>
                  <a:ext cx="15156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A0048B9-98D2-4AF2-5A71-F9A850BE576E}"/>
                    </a:ext>
                  </a:extLst>
                </p14:cNvPr>
                <p14:cNvContentPartPr/>
                <p14:nvPr/>
              </p14:nvContentPartPr>
              <p14:xfrm>
                <a:off x="7820320" y="2131147"/>
                <a:ext cx="70200" cy="42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A0048B9-98D2-4AF2-5A71-F9A850BE576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11320" y="2122507"/>
                  <a:ext cx="878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021910A-AF15-3AA5-84EA-FB7CC3A05B62}"/>
                    </a:ext>
                  </a:extLst>
                </p14:cNvPr>
                <p14:cNvContentPartPr/>
                <p14:nvPr/>
              </p14:nvContentPartPr>
              <p14:xfrm>
                <a:off x="7936600" y="2082547"/>
                <a:ext cx="95760" cy="109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021910A-AF15-3AA5-84EA-FB7CC3A05B6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27960" y="2073907"/>
                  <a:ext cx="1134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ACE7EC1-9B89-F5BE-97E4-6AFBB8DA7A43}"/>
                    </a:ext>
                  </a:extLst>
                </p14:cNvPr>
                <p14:cNvContentPartPr/>
                <p14:nvPr/>
              </p14:nvContentPartPr>
              <p14:xfrm>
                <a:off x="8087080" y="2116027"/>
                <a:ext cx="78840" cy="96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ACE7EC1-9B89-F5BE-97E4-6AFBB8DA7A4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78440" y="2107027"/>
                  <a:ext cx="964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2CA897A-7437-5D33-4460-0931675A93A1}"/>
                    </a:ext>
                  </a:extLst>
                </p14:cNvPr>
                <p14:cNvContentPartPr/>
                <p14:nvPr/>
              </p14:nvContentPartPr>
              <p14:xfrm>
                <a:off x="8235400" y="1975627"/>
                <a:ext cx="125280" cy="232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2CA897A-7437-5D33-4460-0931675A93A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26760" y="1966987"/>
                  <a:ext cx="1429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54B7DB5-7E10-2C23-60AF-87ACF4E91D0B}"/>
                    </a:ext>
                  </a:extLst>
                </p14:cNvPr>
                <p14:cNvContentPartPr/>
                <p14:nvPr/>
              </p14:nvContentPartPr>
              <p14:xfrm>
                <a:off x="5306800" y="2629747"/>
                <a:ext cx="464400" cy="36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54B7DB5-7E10-2C23-60AF-87ACF4E91D0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98160" y="2621107"/>
                  <a:ext cx="4820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64F9D52-E805-131F-41D8-E007557EA1EE}"/>
                    </a:ext>
                  </a:extLst>
                </p14:cNvPr>
                <p14:cNvContentPartPr/>
                <p14:nvPr/>
              </p14:nvContentPartPr>
              <p14:xfrm>
                <a:off x="5654560" y="2629027"/>
                <a:ext cx="574560" cy="10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64F9D52-E805-131F-41D8-E007557EA1E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645560" y="2620387"/>
                  <a:ext cx="5922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BA76CDF-060F-6B6C-D006-1DE039515904}"/>
                    </a:ext>
                  </a:extLst>
                </p14:cNvPr>
                <p14:cNvContentPartPr/>
                <p14:nvPr/>
              </p14:nvContentPartPr>
              <p14:xfrm>
                <a:off x="6394720" y="2552707"/>
                <a:ext cx="160560" cy="216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BA76CDF-060F-6B6C-D006-1DE03951590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86080" y="2543707"/>
                  <a:ext cx="1782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A31E64F-44AF-A0C3-598A-B2AD1D1FB5AB}"/>
                    </a:ext>
                  </a:extLst>
                </p14:cNvPr>
                <p14:cNvContentPartPr/>
                <p14:nvPr/>
              </p14:nvContentPartPr>
              <p14:xfrm>
                <a:off x="6650320" y="2512747"/>
                <a:ext cx="129600" cy="270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A31E64F-44AF-A0C3-598A-B2AD1D1FB5A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41680" y="2503747"/>
                  <a:ext cx="1472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14507CD-AAF0-CAAB-C1DB-7BACA1E4D017}"/>
                    </a:ext>
                  </a:extLst>
                </p14:cNvPr>
                <p14:cNvContentPartPr/>
                <p14:nvPr/>
              </p14:nvContentPartPr>
              <p14:xfrm>
                <a:off x="6620800" y="2702467"/>
                <a:ext cx="100080" cy="280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14507CD-AAF0-CAAB-C1DB-7BACA1E4D01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11800" y="2693467"/>
                  <a:ext cx="1177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D9396E0-5848-DA7C-C4BB-A9A935610632}"/>
                    </a:ext>
                  </a:extLst>
                </p14:cNvPr>
                <p14:cNvContentPartPr/>
                <p14:nvPr/>
              </p14:nvContentPartPr>
              <p14:xfrm>
                <a:off x="6787480" y="2651707"/>
                <a:ext cx="85680" cy="120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D9396E0-5848-DA7C-C4BB-A9A93561063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778840" y="2643067"/>
                  <a:ext cx="1033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FAB80FB-15B5-D95A-A3A5-BDEC36B5D074}"/>
                    </a:ext>
                  </a:extLst>
                </p14:cNvPr>
                <p14:cNvContentPartPr/>
                <p14:nvPr/>
              </p14:nvContentPartPr>
              <p14:xfrm>
                <a:off x="6943000" y="2638387"/>
                <a:ext cx="114840" cy="105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FAB80FB-15B5-D95A-A3A5-BDEC36B5D07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934000" y="2629747"/>
                  <a:ext cx="1324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9952FBF-32FC-6DAE-DDEC-8B694DAA4B29}"/>
                    </a:ext>
                  </a:extLst>
                </p14:cNvPr>
                <p14:cNvContentPartPr/>
                <p14:nvPr/>
              </p14:nvContentPartPr>
              <p14:xfrm>
                <a:off x="7137760" y="2467747"/>
                <a:ext cx="108360" cy="278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9952FBF-32FC-6DAE-DDEC-8B694DAA4B2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29120" y="2459107"/>
                  <a:ext cx="1260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D10ECD5-C21D-2053-D874-073933B14073}"/>
                    </a:ext>
                  </a:extLst>
                </p14:cNvPr>
                <p14:cNvContentPartPr/>
                <p14:nvPr/>
              </p14:nvContentPartPr>
              <p14:xfrm>
                <a:off x="7103920" y="2653867"/>
                <a:ext cx="121320" cy="48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D10ECD5-C21D-2053-D874-073933B1407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94920" y="2644867"/>
                  <a:ext cx="1389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201E684-E631-7183-4195-B82536D2B888}"/>
                    </a:ext>
                  </a:extLst>
                </p14:cNvPr>
                <p14:cNvContentPartPr/>
                <p14:nvPr/>
              </p14:nvContentPartPr>
              <p14:xfrm>
                <a:off x="7466080" y="2638387"/>
                <a:ext cx="142560" cy="1281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201E684-E631-7183-4195-B82536D2B88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57440" y="2629747"/>
                  <a:ext cx="1602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272B3DC-A79D-3C85-147F-E55633F91051}"/>
                    </a:ext>
                  </a:extLst>
                </p14:cNvPr>
                <p14:cNvContentPartPr/>
                <p14:nvPr/>
              </p14:nvContentPartPr>
              <p14:xfrm>
                <a:off x="7643920" y="2450467"/>
                <a:ext cx="108720" cy="2948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272B3DC-A79D-3C85-147F-E55633F9105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35280" y="2441827"/>
                  <a:ext cx="1263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EC01437-20D2-308A-E90C-2200726840D6}"/>
                    </a:ext>
                  </a:extLst>
                </p14:cNvPr>
                <p14:cNvContentPartPr/>
                <p14:nvPr/>
              </p14:nvContentPartPr>
              <p14:xfrm>
                <a:off x="7572280" y="2661427"/>
                <a:ext cx="146520" cy="414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EC01437-20D2-308A-E90C-2200726840D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563280" y="2652427"/>
                  <a:ext cx="16416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663CCFF-1E5E-EC97-158B-421191F95B88}"/>
              </a:ext>
            </a:extLst>
          </p:cNvPr>
          <p:cNvGrpSpPr/>
          <p:nvPr/>
        </p:nvGrpSpPr>
        <p:grpSpPr>
          <a:xfrm>
            <a:off x="8006800" y="2447947"/>
            <a:ext cx="1000440" cy="387000"/>
            <a:chOff x="8006800" y="2447947"/>
            <a:chExt cx="1000440" cy="38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32C44E9-264E-7E14-23F9-194C215B8CBA}"/>
                    </a:ext>
                  </a:extLst>
                </p14:cNvPr>
                <p14:cNvContentPartPr/>
                <p14:nvPr/>
              </p14:nvContentPartPr>
              <p14:xfrm>
                <a:off x="8020840" y="2580427"/>
                <a:ext cx="125280" cy="254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32C44E9-264E-7E14-23F9-194C215B8CB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12200" y="2571427"/>
                  <a:ext cx="1429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8C776F1-81C3-8F10-A61F-D606A6DE4584}"/>
                    </a:ext>
                  </a:extLst>
                </p14:cNvPr>
                <p14:cNvContentPartPr/>
                <p14:nvPr/>
              </p14:nvContentPartPr>
              <p14:xfrm>
                <a:off x="8006800" y="2615347"/>
                <a:ext cx="284400" cy="1868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8C776F1-81C3-8F10-A61F-D606A6DE458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97800" y="2606347"/>
                  <a:ext cx="3020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E067609-C3EF-E6F6-50FF-FE20539572B1}"/>
                    </a:ext>
                  </a:extLst>
                </p14:cNvPr>
                <p14:cNvContentPartPr/>
                <p14:nvPr/>
              </p14:nvContentPartPr>
              <p14:xfrm>
                <a:off x="8345920" y="2661787"/>
                <a:ext cx="93600" cy="1152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E067609-C3EF-E6F6-50FF-FE20539572B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336920" y="2652787"/>
                  <a:ext cx="1112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88E15B4-CD7A-0D3A-B103-34CD2C0B53AE}"/>
                    </a:ext>
                  </a:extLst>
                </p14:cNvPr>
                <p14:cNvContentPartPr/>
                <p14:nvPr/>
              </p14:nvContentPartPr>
              <p14:xfrm>
                <a:off x="8456080" y="2682667"/>
                <a:ext cx="89280" cy="1180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88E15B4-CD7A-0D3A-B103-34CD2C0B53A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47080" y="2674027"/>
                  <a:ext cx="1069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46A17CD-4FDF-7F0B-B697-3CFE585B64E1}"/>
                    </a:ext>
                  </a:extLst>
                </p14:cNvPr>
                <p14:cNvContentPartPr/>
                <p14:nvPr/>
              </p14:nvContentPartPr>
              <p14:xfrm>
                <a:off x="8578480" y="2688067"/>
                <a:ext cx="115200" cy="1180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46A17CD-4FDF-7F0B-B697-3CFE585B64E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569480" y="2679427"/>
                  <a:ext cx="1328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A7226CD-A021-1C15-04F7-ED73DF9015F4}"/>
                    </a:ext>
                  </a:extLst>
                </p14:cNvPr>
                <p14:cNvContentPartPr/>
                <p14:nvPr/>
              </p14:nvContentPartPr>
              <p14:xfrm>
                <a:off x="8729320" y="2447947"/>
                <a:ext cx="110520" cy="3283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A7226CD-A021-1C15-04F7-ED73DF9015F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720320" y="2438947"/>
                  <a:ext cx="12816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93FEA98-F5A1-70FA-4A93-90ACB083F2A8}"/>
                    </a:ext>
                  </a:extLst>
                </p14:cNvPr>
                <p14:cNvContentPartPr/>
                <p14:nvPr/>
              </p14:nvContentPartPr>
              <p14:xfrm>
                <a:off x="8916160" y="2590867"/>
                <a:ext cx="91080" cy="145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93FEA98-F5A1-70FA-4A93-90ACB083F2A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907520" y="2581867"/>
                  <a:ext cx="10872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2C4BD82-2C3E-DE76-1257-E75B2E269981}"/>
              </a:ext>
            </a:extLst>
          </p:cNvPr>
          <p:cNvGrpSpPr/>
          <p:nvPr/>
        </p:nvGrpSpPr>
        <p:grpSpPr>
          <a:xfrm>
            <a:off x="5425600" y="5399227"/>
            <a:ext cx="1947960" cy="368640"/>
            <a:chOff x="5425600" y="5399227"/>
            <a:chExt cx="1947960" cy="36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280E759-5A11-BFEF-E0B5-AFAAFF38CCC0}"/>
                    </a:ext>
                  </a:extLst>
                </p14:cNvPr>
                <p14:cNvContentPartPr/>
                <p14:nvPr/>
              </p14:nvContentPartPr>
              <p14:xfrm>
                <a:off x="5425600" y="5530627"/>
                <a:ext cx="593640" cy="118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280E759-5A11-BFEF-E0B5-AFAAFF38CCC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416600" y="5521987"/>
                  <a:ext cx="611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CCE1D14-6CB0-A379-5950-027D8415F81E}"/>
                    </a:ext>
                  </a:extLst>
                </p14:cNvPr>
                <p14:cNvContentPartPr/>
                <p14:nvPr/>
              </p14:nvContentPartPr>
              <p14:xfrm>
                <a:off x="6251440" y="5399227"/>
                <a:ext cx="238320" cy="3218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CCE1D14-6CB0-A379-5950-027D8415F81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242440" y="5390227"/>
                  <a:ext cx="25596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3D0E92C-F38E-DD77-F989-D838FF10F97B}"/>
                    </a:ext>
                  </a:extLst>
                </p14:cNvPr>
                <p14:cNvContentPartPr/>
                <p14:nvPr/>
              </p14:nvContentPartPr>
              <p14:xfrm>
                <a:off x="6513880" y="5580307"/>
                <a:ext cx="138600" cy="1450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3D0E92C-F38E-DD77-F989-D838FF10F97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505240" y="5571307"/>
                  <a:ext cx="1562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61EE43B-6C46-CDCE-B367-3E72E476F012}"/>
                    </a:ext>
                  </a:extLst>
                </p14:cNvPr>
                <p14:cNvContentPartPr/>
                <p14:nvPr/>
              </p14:nvContentPartPr>
              <p14:xfrm>
                <a:off x="6728800" y="5421907"/>
                <a:ext cx="120960" cy="2732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61EE43B-6C46-CDCE-B367-3E72E476F01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720160" y="5413267"/>
                  <a:ext cx="1386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0D7C331-0EE9-B3E0-3336-702066C2717A}"/>
                    </a:ext>
                  </a:extLst>
                </p14:cNvPr>
                <p14:cNvContentPartPr/>
                <p14:nvPr/>
              </p14:nvContentPartPr>
              <p14:xfrm>
                <a:off x="6709720" y="5532787"/>
                <a:ext cx="100080" cy="1090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0D7C331-0EE9-B3E0-3336-702066C2717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701080" y="5523787"/>
                  <a:ext cx="1177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AC517C1-8E9E-F3B1-C6D6-2F10A0876AFB}"/>
                    </a:ext>
                  </a:extLst>
                </p14:cNvPr>
                <p14:cNvContentPartPr/>
                <p14:nvPr/>
              </p14:nvContentPartPr>
              <p14:xfrm>
                <a:off x="6836800" y="5422987"/>
                <a:ext cx="140400" cy="2599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AC517C1-8E9E-F3B1-C6D6-2F10A0876AF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828160" y="5413987"/>
                  <a:ext cx="1580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A345EA7-F2FC-E67D-06B3-041FBF843D6E}"/>
                    </a:ext>
                  </a:extLst>
                </p14:cNvPr>
                <p14:cNvContentPartPr/>
                <p14:nvPr/>
              </p14:nvContentPartPr>
              <p14:xfrm>
                <a:off x="6838960" y="5554387"/>
                <a:ext cx="222840" cy="99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A345EA7-F2FC-E67D-06B3-041FBF843D6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830320" y="5545747"/>
                  <a:ext cx="2404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E92E559-16CA-9212-9EE4-0ABBECD3E295}"/>
                    </a:ext>
                  </a:extLst>
                </p14:cNvPr>
                <p14:cNvContentPartPr/>
                <p14:nvPr/>
              </p14:nvContentPartPr>
              <p14:xfrm>
                <a:off x="7063600" y="5539627"/>
                <a:ext cx="216360" cy="1108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E92E559-16CA-9212-9EE4-0ABBECD3E29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054960" y="5530627"/>
                  <a:ext cx="2340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C9675F6-44A2-BA24-AA9D-E95F8098D0DA}"/>
                    </a:ext>
                  </a:extLst>
                </p14:cNvPr>
                <p14:cNvContentPartPr/>
                <p14:nvPr/>
              </p14:nvContentPartPr>
              <p14:xfrm>
                <a:off x="7311640" y="5671027"/>
                <a:ext cx="61920" cy="968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C9675F6-44A2-BA24-AA9D-E95F8098D0D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302640" y="5662027"/>
                  <a:ext cx="7956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D116935-CEB2-C624-8158-99C2F3D8706B}"/>
              </a:ext>
            </a:extLst>
          </p:cNvPr>
          <p:cNvGrpSpPr/>
          <p:nvPr/>
        </p:nvGrpSpPr>
        <p:grpSpPr>
          <a:xfrm>
            <a:off x="7636000" y="5309587"/>
            <a:ext cx="541800" cy="379080"/>
            <a:chOff x="7636000" y="5309587"/>
            <a:chExt cx="541800" cy="37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DECDBB0-405D-97ED-040D-65FC23BCFCFB}"/>
                    </a:ext>
                  </a:extLst>
                </p14:cNvPr>
                <p14:cNvContentPartPr/>
                <p14:nvPr/>
              </p14:nvContentPartPr>
              <p14:xfrm>
                <a:off x="7636000" y="5480947"/>
                <a:ext cx="148320" cy="2077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DECDBB0-405D-97ED-040D-65FC23BCFCF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627000" y="5472307"/>
                  <a:ext cx="1659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B68C756-D866-91B3-B930-9B5714812017}"/>
                    </a:ext>
                  </a:extLst>
                </p14:cNvPr>
                <p14:cNvContentPartPr/>
                <p14:nvPr/>
              </p14:nvContentPartPr>
              <p14:xfrm>
                <a:off x="7824280" y="5506867"/>
                <a:ext cx="118080" cy="1270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B68C756-D866-91B3-B930-9B571481201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815640" y="5498227"/>
                  <a:ext cx="1357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DEFE361-7238-714D-1F4C-177842B17A48}"/>
                    </a:ext>
                  </a:extLst>
                </p14:cNvPr>
                <p14:cNvContentPartPr/>
                <p14:nvPr/>
              </p14:nvContentPartPr>
              <p14:xfrm>
                <a:off x="8038480" y="5309587"/>
                <a:ext cx="139320" cy="3535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DEFE361-7238-714D-1F4C-177842B17A4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029480" y="5300587"/>
                  <a:ext cx="156960" cy="37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E7833ED-B07D-E87D-C9B2-5E9D4A1D0A30}"/>
              </a:ext>
            </a:extLst>
          </p:cNvPr>
          <p:cNvGrpSpPr/>
          <p:nvPr/>
        </p:nvGrpSpPr>
        <p:grpSpPr>
          <a:xfrm>
            <a:off x="8486680" y="5314267"/>
            <a:ext cx="317160" cy="369000"/>
            <a:chOff x="8486680" y="5314267"/>
            <a:chExt cx="317160" cy="36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DCFD895-7493-9870-D2A3-02F0FBB08345}"/>
                    </a:ext>
                  </a:extLst>
                </p14:cNvPr>
                <p14:cNvContentPartPr/>
                <p14:nvPr/>
              </p14:nvContentPartPr>
              <p14:xfrm>
                <a:off x="8486680" y="5546107"/>
                <a:ext cx="147960" cy="1371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DCFD895-7493-9870-D2A3-02F0FBB0834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477680" y="5537107"/>
                  <a:ext cx="1656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EF9D77C-2FD4-BC14-2F8D-9A3D455FA3D2}"/>
                    </a:ext>
                  </a:extLst>
                </p14:cNvPr>
                <p14:cNvContentPartPr/>
                <p14:nvPr/>
              </p14:nvContentPartPr>
              <p14:xfrm>
                <a:off x="8693320" y="5314267"/>
                <a:ext cx="110520" cy="3272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EF9D77C-2FD4-BC14-2F8D-9A3D455FA3D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684320" y="5305627"/>
                  <a:ext cx="12816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F2D1A17-8B27-D5F0-A711-01715E6D21E7}"/>
                    </a:ext>
                  </a:extLst>
                </p14:cNvPr>
                <p14:cNvContentPartPr/>
                <p14:nvPr/>
              </p14:nvContentPartPr>
              <p14:xfrm>
                <a:off x="8627440" y="5558347"/>
                <a:ext cx="163440" cy="766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F2D1A17-8B27-D5F0-A711-01715E6D21E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18800" y="5549707"/>
                  <a:ext cx="18108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2D699F2-F65A-F547-2993-AFEA92973BD8}"/>
              </a:ext>
            </a:extLst>
          </p:cNvPr>
          <p:cNvGrpSpPr/>
          <p:nvPr/>
        </p:nvGrpSpPr>
        <p:grpSpPr>
          <a:xfrm>
            <a:off x="9122440" y="5449267"/>
            <a:ext cx="495360" cy="320040"/>
            <a:chOff x="9122440" y="5449267"/>
            <a:chExt cx="495360" cy="32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CA33A16-CE60-BD7F-ED84-A3FA2ADCBA55}"/>
                    </a:ext>
                  </a:extLst>
                </p14:cNvPr>
                <p14:cNvContentPartPr/>
                <p14:nvPr/>
              </p14:nvContentPartPr>
              <p14:xfrm>
                <a:off x="9122440" y="5449267"/>
                <a:ext cx="204840" cy="2707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CA33A16-CE60-BD7F-ED84-A3FA2ADCBA5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113440" y="5440267"/>
                  <a:ext cx="2224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3FD4469-AA48-C281-D0C1-8FFC46C6F740}"/>
                    </a:ext>
                  </a:extLst>
                </p14:cNvPr>
                <p14:cNvContentPartPr/>
                <p14:nvPr/>
              </p14:nvContentPartPr>
              <p14:xfrm>
                <a:off x="9375520" y="5557627"/>
                <a:ext cx="100080" cy="1522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3FD4469-AA48-C281-D0C1-8FFC46C6F74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366880" y="5548987"/>
                  <a:ext cx="1177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6997F87-D0BB-FC50-0D37-5D1067595DE0}"/>
                    </a:ext>
                  </a:extLst>
                </p14:cNvPr>
                <p14:cNvContentPartPr/>
                <p14:nvPr/>
              </p14:nvContentPartPr>
              <p14:xfrm>
                <a:off x="9528160" y="5603347"/>
                <a:ext cx="84960" cy="1130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6997F87-D0BB-FC50-0D37-5D1067595DE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519520" y="5594347"/>
                  <a:ext cx="1026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266E418-C212-A7FE-5298-431BB3D78BB1}"/>
                    </a:ext>
                  </a:extLst>
                </p14:cNvPr>
                <p14:cNvContentPartPr/>
                <p14:nvPr/>
              </p14:nvContentPartPr>
              <p14:xfrm>
                <a:off x="9524200" y="5579227"/>
                <a:ext cx="93600" cy="1900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266E418-C212-A7FE-5298-431BB3D78BB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515200" y="5570587"/>
                  <a:ext cx="111240" cy="20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19C020A-0E03-BB58-CA70-D91C66E96E0F}"/>
                  </a:ext>
                </a:extLst>
              </p14:cNvPr>
              <p14:cNvContentPartPr/>
              <p14:nvPr/>
            </p14:nvContentPartPr>
            <p14:xfrm>
              <a:off x="5315440" y="4745827"/>
              <a:ext cx="561960" cy="212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19C020A-0E03-BB58-CA70-D91C66E96E0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306440" y="4737187"/>
                <a:ext cx="579600" cy="3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CDD2F63-BCDF-F33F-39FE-1BD1DEA4973F}"/>
              </a:ext>
            </a:extLst>
          </p:cNvPr>
          <p:cNvGrpSpPr/>
          <p:nvPr/>
        </p:nvGrpSpPr>
        <p:grpSpPr>
          <a:xfrm>
            <a:off x="6259000" y="4489507"/>
            <a:ext cx="729000" cy="314640"/>
            <a:chOff x="6259000" y="4489507"/>
            <a:chExt cx="72900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8560688-6E9B-AB9B-FE66-0AE070956D0E}"/>
                    </a:ext>
                  </a:extLst>
                </p14:cNvPr>
                <p14:cNvContentPartPr/>
                <p14:nvPr/>
              </p14:nvContentPartPr>
              <p14:xfrm>
                <a:off x="6259000" y="4641067"/>
                <a:ext cx="133560" cy="158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8560688-6E9B-AB9B-FE66-0AE070956D0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50000" y="4632067"/>
                  <a:ext cx="1512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6EE4408-9F96-E215-01D1-9A1D8BAC4731}"/>
                    </a:ext>
                  </a:extLst>
                </p14:cNvPr>
                <p14:cNvContentPartPr/>
                <p14:nvPr/>
              </p14:nvContentPartPr>
              <p14:xfrm>
                <a:off x="6442600" y="4489507"/>
                <a:ext cx="112680" cy="3114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6EE4408-9F96-E215-01D1-9A1D8BAC473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433960" y="4480507"/>
                  <a:ext cx="13032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F3D0204-CA13-C1B2-BB90-BDE6B4E54865}"/>
                    </a:ext>
                  </a:extLst>
                </p14:cNvPr>
                <p14:cNvContentPartPr/>
                <p14:nvPr/>
              </p14:nvContentPartPr>
              <p14:xfrm>
                <a:off x="6432160" y="4713427"/>
                <a:ext cx="123120" cy="489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F3D0204-CA13-C1B2-BB90-BDE6B4E5486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423160" y="4704787"/>
                  <a:ext cx="1407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CE77E35-6804-78EA-4ED6-F6DF6144E17C}"/>
                    </a:ext>
                  </a:extLst>
                </p14:cNvPr>
                <p14:cNvContentPartPr/>
                <p14:nvPr/>
              </p14:nvContentPartPr>
              <p14:xfrm>
                <a:off x="6558160" y="4683187"/>
                <a:ext cx="115920" cy="1209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CE77E35-6804-78EA-4ED6-F6DF6144E17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549160" y="4674187"/>
                  <a:ext cx="1335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E7BBD26-B1D3-0463-6392-2E66BF9220D0}"/>
                    </a:ext>
                  </a:extLst>
                </p14:cNvPr>
                <p14:cNvContentPartPr/>
                <p14:nvPr/>
              </p14:nvContentPartPr>
              <p14:xfrm>
                <a:off x="6692800" y="4697227"/>
                <a:ext cx="114840" cy="939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E7BBD26-B1D3-0463-6392-2E66BF9220D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683800" y="4688587"/>
                  <a:ext cx="1324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5C1AC81-9F94-2E44-59D9-4085404D4BCA}"/>
                    </a:ext>
                  </a:extLst>
                </p14:cNvPr>
                <p14:cNvContentPartPr/>
                <p14:nvPr/>
              </p14:nvContentPartPr>
              <p14:xfrm>
                <a:off x="6868840" y="4507507"/>
                <a:ext cx="119160" cy="286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5C1AC81-9F94-2E44-59D9-4085404D4BC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859840" y="4498867"/>
                  <a:ext cx="136800" cy="30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D6B1B2D-A9CD-6CA4-7E46-2A3FB804EDB4}"/>
              </a:ext>
            </a:extLst>
          </p:cNvPr>
          <p:cNvGrpSpPr/>
          <p:nvPr/>
        </p:nvGrpSpPr>
        <p:grpSpPr>
          <a:xfrm>
            <a:off x="7254040" y="4445227"/>
            <a:ext cx="267840" cy="321840"/>
            <a:chOff x="7254040" y="4445227"/>
            <a:chExt cx="267840" cy="32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F3151D2-DFFF-8D86-04B3-8B74B95D081A}"/>
                    </a:ext>
                  </a:extLst>
                </p14:cNvPr>
                <p14:cNvContentPartPr/>
                <p14:nvPr/>
              </p14:nvContentPartPr>
              <p14:xfrm>
                <a:off x="7254040" y="4625587"/>
                <a:ext cx="122400" cy="1414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F3151D2-DFFF-8D86-04B3-8B74B95D081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245400" y="4616587"/>
                  <a:ext cx="1400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D0C2D56-981E-04FB-47D8-76888CBD54DE}"/>
                    </a:ext>
                  </a:extLst>
                </p14:cNvPr>
                <p14:cNvContentPartPr/>
                <p14:nvPr/>
              </p14:nvContentPartPr>
              <p14:xfrm>
                <a:off x="7401640" y="4445227"/>
                <a:ext cx="82080" cy="2739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D0C2D56-981E-04FB-47D8-76888CBD54D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93000" y="4436587"/>
                  <a:ext cx="997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1FCD1FD-61FA-7624-0737-D9486761C8CF}"/>
                    </a:ext>
                  </a:extLst>
                </p14:cNvPr>
                <p14:cNvContentPartPr/>
                <p14:nvPr/>
              </p14:nvContentPartPr>
              <p14:xfrm>
                <a:off x="7383640" y="4633507"/>
                <a:ext cx="138240" cy="604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1FCD1FD-61FA-7624-0737-D9486761C8C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375000" y="4624507"/>
                  <a:ext cx="155880" cy="7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F182943-F9D6-8ACF-7449-79BD77B62E7F}"/>
              </a:ext>
            </a:extLst>
          </p:cNvPr>
          <p:cNvGrpSpPr/>
          <p:nvPr/>
        </p:nvGrpSpPr>
        <p:grpSpPr>
          <a:xfrm>
            <a:off x="7832920" y="4497067"/>
            <a:ext cx="475200" cy="302040"/>
            <a:chOff x="7832920" y="4497067"/>
            <a:chExt cx="475200" cy="30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6543DEA-9C01-8E11-2D50-34CDEB1A47EE}"/>
                    </a:ext>
                  </a:extLst>
                </p14:cNvPr>
                <p14:cNvContentPartPr/>
                <p14:nvPr/>
              </p14:nvContentPartPr>
              <p14:xfrm>
                <a:off x="7832920" y="4497067"/>
                <a:ext cx="150840" cy="2635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6543DEA-9C01-8E11-2D50-34CDEB1A47E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823920" y="4488067"/>
                  <a:ext cx="1684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F3269FF-86B4-7808-AD16-C86EF7D05BD8}"/>
                    </a:ext>
                  </a:extLst>
                </p14:cNvPr>
                <p14:cNvContentPartPr/>
                <p14:nvPr/>
              </p14:nvContentPartPr>
              <p14:xfrm>
                <a:off x="8028040" y="4600387"/>
                <a:ext cx="95760" cy="126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F3269FF-86B4-7808-AD16-C86EF7D05BD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019040" y="4591387"/>
                  <a:ext cx="1134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5B00AB0-AAFE-B561-5BCA-FFF4BF8D8406}"/>
                    </a:ext>
                  </a:extLst>
                </p14:cNvPr>
                <p14:cNvContentPartPr/>
                <p14:nvPr/>
              </p14:nvContentPartPr>
              <p14:xfrm>
                <a:off x="8176360" y="4618027"/>
                <a:ext cx="131760" cy="1177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5B00AB0-AAFE-B561-5BCA-FFF4BF8D840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167360" y="4609387"/>
                  <a:ext cx="1494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33DB17F-E59E-80EC-33E7-7B8409F9E76D}"/>
                    </a:ext>
                  </a:extLst>
                </p14:cNvPr>
                <p14:cNvContentPartPr/>
                <p14:nvPr/>
              </p14:nvContentPartPr>
              <p14:xfrm>
                <a:off x="8191120" y="4628827"/>
                <a:ext cx="81000" cy="1702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33DB17F-E59E-80EC-33E7-7B8409F9E76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182120" y="4619827"/>
                  <a:ext cx="98640" cy="18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DE15E38-42A4-A911-E560-A66FE3ABB00B}"/>
              </a:ext>
            </a:extLst>
          </p:cNvPr>
          <p:cNvGrpSpPr/>
          <p:nvPr/>
        </p:nvGrpSpPr>
        <p:grpSpPr>
          <a:xfrm>
            <a:off x="2978320" y="2288467"/>
            <a:ext cx="1194840" cy="2477520"/>
            <a:chOff x="2978320" y="2288467"/>
            <a:chExt cx="1194840" cy="247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434FE66-0658-5A4B-6D8A-6EFF199DC90E}"/>
                    </a:ext>
                  </a:extLst>
                </p14:cNvPr>
                <p14:cNvContentPartPr/>
                <p14:nvPr/>
              </p14:nvContentPartPr>
              <p14:xfrm>
                <a:off x="3831880" y="2293147"/>
                <a:ext cx="19440" cy="43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434FE66-0658-5A4B-6D8A-6EFF199DC90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823240" y="2284507"/>
                  <a:ext cx="370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10F9AE5-8DE5-DA15-9AE7-DE5293E4B31B}"/>
                    </a:ext>
                  </a:extLst>
                </p14:cNvPr>
                <p14:cNvContentPartPr/>
                <p14:nvPr/>
              </p14:nvContentPartPr>
              <p14:xfrm>
                <a:off x="3823240" y="2293147"/>
                <a:ext cx="265320" cy="12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10F9AE5-8DE5-DA15-9AE7-DE5293E4B31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814600" y="2284507"/>
                  <a:ext cx="2829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0394379-085C-3090-A5FC-8C21A82ADABD}"/>
                    </a:ext>
                  </a:extLst>
                </p14:cNvPr>
                <p14:cNvContentPartPr/>
                <p14:nvPr/>
              </p14:nvContentPartPr>
              <p14:xfrm>
                <a:off x="3861400" y="2657467"/>
                <a:ext cx="294840" cy="154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0394379-085C-3090-A5FC-8C21A82ADAB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852760" y="2648827"/>
                  <a:ext cx="3124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043FADF-A95B-70B1-A20A-5BBD1EFD9444}"/>
                    </a:ext>
                  </a:extLst>
                </p14:cNvPr>
                <p14:cNvContentPartPr/>
                <p14:nvPr/>
              </p14:nvContentPartPr>
              <p14:xfrm>
                <a:off x="3961120" y="2326627"/>
                <a:ext cx="51120" cy="2844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043FADF-A95B-70B1-A20A-5BBD1EFD944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952480" y="2317987"/>
                  <a:ext cx="6876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95A2C09-F4AD-E8B2-26B7-ED8A07DE52BD}"/>
                    </a:ext>
                  </a:extLst>
                </p14:cNvPr>
                <p14:cNvContentPartPr/>
                <p14:nvPr/>
              </p14:nvContentPartPr>
              <p14:xfrm>
                <a:off x="3274600" y="2492587"/>
                <a:ext cx="220320" cy="468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95A2C09-F4AD-E8B2-26B7-ED8A07DE52B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265600" y="2483947"/>
                  <a:ext cx="2379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0BD9A28-4051-2483-394F-41DF2D78FAD8}"/>
                    </a:ext>
                  </a:extLst>
                </p14:cNvPr>
                <p14:cNvContentPartPr/>
                <p14:nvPr/>
              </p14:nvContentPartPr>
              <p14:xfrm>
                <a:off x="3522640" y="2388187"/>
                <a:ext cx="131040" cy="2026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0BD9A28-4051-2483-394F-41DF2D78FAD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513640" y="2379187"/>
                  <a:ext cx="1486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14FC6AB-328D-6D70-7DFB-B20143B6ECB3}"/>
                    </a:ext>
                  </a:extLst>
                </p14:cNvPr>
                <p14:cNvContentPartPr/>
                <p14:nvPr/>
              </p14:nvContentPartPr>
              <p14:xfrm>
                <a:off x="3683560" y="2472427"/>
                <a:ext cx="93600" cy="820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14FC6AB-328D-6D70-7DFB-B20143B6ECB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674560" y="2463787"/>
                  <a:ext cx="1112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2FCC2AC-D454-1908-E51D-AD84D1594926}"/>
                    </a:ext>
                  </a:extLst>
                </p14:cNvPr>
                <p14:cNvContentPartPr/>
                <p14:nvPr/>
              </p14:nvContentPartPr>
              <p14:xfrm>
                <a:off x="3795880" y="2452987"/>
                <a:ext cx="121320" cy="637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2FCC2AC-D454-1908-E51D-AD84D159492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786880" y="2444347"/>
                  <a:ext cx="1389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9CCDDA1-0386-CF57-B328-C8DD9FA79709}"/>
                    </a:ext>
                  </a:extLst>
                </p14:cNvPr>
                <p14:cNvContentPartPr/>
                <p14:nvPr/>
              </p14:nvContentPartPr>
              <p14:xfrm>
                <a:off x="2978320" y="2317987"/>
                <a:ext cx="212040" cy="176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9CCDDA1-0386-CF57-B328-C8DD9FA7970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969320" y="2309347"/>
                  <a:ext cx="2296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787B5CC-48CC-2AB5-C4F0-23C10A73B338}"/>
                    </a:ext>
                  </a:extLst>
                </p14:cNvPr>
                <p14:cNvContentPartPr/>
                <p14:nvPr/>
              </p14:nvContentPartPr>
              <p14:xfrm>
                <a:off x="3049960" y="2357227"/>
                <a:ext cx="182520" cy="23810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787B5CC-48CC-2AB5-C4F0-23C10A73B33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040960" y="2348227"/>
                  <a:ext cx="200160" cy="239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47163BC-817B-F6B6-4D88-E2F6B2A0DBB2}"/>
                    </a:ext>
                  </a:extLst>
                </p14:cNvPr>
                <p14:cNvContentPartPr/>
                <p14:nvPr/>
              </p14:nvContentPartPr>
              <p14:xfrm>
                <a:off x="3081640" y="4711627"/>
                <a:ext cx="1091520" cy="54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47163BC-817B-F6B6-4D88-E2F6B2A0DBB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073000" y="4702627"/>
                  <a:ext cx="11091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4339969-AC9F-F1EC-A10B-509710038CC2}"/>
                    </a:ext>
                  </a:extLst>
                </p14:cNvPr>
                <p14:cNvContentPartPr/>
                <p14:nvPr/>
              </p14:nvContentPartPr>
              <p14:xfrm>
                <a:off x="3092440" y="2288467"/>
                <a:ext cx="616680" cy="367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4339969-AC9F-F1EC-A10B-509710038CC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083440" y="2279827"/>
                  <a:ext cx="63432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D7FCE722-538F-2A83-90B5-F9C4D7C3A486}"/>
              </a:ext>
            </a:extLst>
          </p:cNvPr>
          <p:cNvGrpSpPr/>
          <p:nvPr/>
        </p:nvGrpSpPr>
        <p:grpSpPr>
          <a:xfrm>
            <a:off x="2412760" y="3486187"/>
            <a:ext cx="639720" cy="256320"/>
            <a:chOff x="2412760" y="3486187"/>
            <a:chExt cx="639720" cy="25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95C72A8-D4E2-283C-3F6E-4C4E938671BE}"/>
                    </a:ext>
                  </a:extLst>
                </p14:cNvPr>
                <p14:cNvContentPartPr/>
                <p14:nvPr/>
              </p14:nvContentPartPr>
              <p14:xfrm>
                <a:off x="2412760" y="3653947"/>
                <a:ext cx="205200" cy="691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95C72A8-D4E2-283C-3F6E-4C4E938671B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404120" y="3645307"/>
                  <a:ext cx="2228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8836F14-6E88-1D6E-3579-7754305614B4}"/>
                    </a:ext>
                  </a:extLst>
                </p14:cNvPr>
                <p14:cNvContentPartPr/>
                <p14:nvPr/>
              </p14:nvContentPartPr>
              <p14:xfrm>
                <a:off x="2626240" y="3526147"/>
                <a:ext cx="156960" cy="2163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8836F14-6E88-1D6E-3579-7754305614B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617240" y="3517507"/>
                  <a:ext cx="1746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4770E77-CE24-3159-ED17-C051997A0ECD}"/>
                    </a:ext>
                  </a:extLst>
                </p14:cNvPr>
                <p14:cNvContentPartPr/>
                <p14:nvPr/>
              </p14:nvContentPartPr>
              <p14:xfrm>
                <a:off x="2742520" y="3486187"/>
                <a:ext cx="129600" cy="2134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4770E77-CE24-3159-ED17-C051997A0EC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733880" y="3477547"/>
                  <a:ext cx="1472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DF97AB7-20D1-5F39-5BD7-50CEA4B62D52}"/>
                    </a:ext>
                  </a:extLst>
                </p14:cNvPr>
                <p14:cNvContentPartPr/>
                <p14:nvPr/>
              </p14:nvContentPartPr>
              <p14:xfrm>
                <a:off x="2871760" y="3613627"/>
                <a:ext cx="74520" cy="608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DF97AB7-20D1-5F39-5BD7-50CEA4B62D5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863120" y="3604627"/>
                  <a:ext cx="921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232B63E-A86C-43B8-2F58-2667F1A7DD3D}"/>
                    </a:ext>
                  </a:extLst>
                </p14:cNvPr>
                <p14:cNvContentPartPr/>
                <p14:nvPr/>
              </p14:nvContentPartPr>
              <p14:xfrm>
                <a:off x="2961040" y="3582307"/>
                <a:ext cx="91440" cy="619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232B63E-A86C-43B8-2F58-2667F1A7DD3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952040" y="3573307"/>
                  <a:ext cx="109080" cy="7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4E9C7380-565D-E899-F3AA-7E331F325001}"/>
                  </a:ext>
                </a:extLst>
              </p14:cNvPr>
              <p14:cNvContentPartPr/>
              <p14:nvPr/>
            </p14:nvContentPartPr>
            <p14:xfrm>
              <a:off x="1937200" y="2351467"/>
              <a:ext cx="964080" cy="3780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4E9C7380-565D-E899-F3AA-7E331F325001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928560" y="2342827"/>
                <a:ext cx="98172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E58D4BAC-5FF4-5BFD-6A5D-37C45859A2F9}"/>
                  </a:ext>
                </a:extLst>
              </p14:cNvPr>
              <p14:cNvContentPartPr/>
              <p14:nvPr/>
            </p14:nvContentPartPr>
            <p14:xfrm>
              <a:off x="2054920" y="2398987"/>
              <a:ext cx="43920" cy="29584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E58D4BAC-5FF4-5BFD-6A5D-37C45859A2F9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2045920" y="2390347"/>
                <a:ext cx="61560" cy="297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F817AAE-D107-3EDE-A3FF-C3B4948BEF96}"/>
              </a:ext>
            </a:extLst>
          </p:cNvPr>
          <p:cNvGrpSpPr/>
          <p:nvPr/>
        </p:nvGrpSpPr>
        <p:grpSpPr>
          <a:xfrm>
            <a:off x="1939720" y="5319307"/>
            <a:ext cx="2281680" cy="273240"/>
            <a:chOff x="1939720" y="5319307"/>
            <a:chExt cx="2281680" cy="27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8BE8A36-A36E-7A24-2238-AA284C87F686}"/>
                    </a:ext>
                  </a:extLst>
                </p14:cNvPr>
                <p14:cNvContentPartPr/>
                <p14:nvPr/>
              </p14:nvContentPartPr>
              <p14:xfrm>
                <a:off x="1939720" y="5498227"/>
                <a:ext cx="2281680" cy="943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8BE8A36-A36E-7A24-2238-AA284C87F68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931080" y="5489587"/>
                  <a:ext cx="2299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41CD7E6-C8A0-C705-F123-A38C040F4088}"/>
                    </a:ext>
                  </a:extLst>
                </p14:cNvPr>
                <p14:cNvContentPartPr/>
                <p14:nvPr/>
              </p14:nvContentPartPr>
              <p14:xfrm>
                <a:off x="2094160" y="5319307"/>
                <a:ext cx="17280" cy="1908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41CD7E6-C8A0-C705-F123-A38C040F408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085520" y="5310667"/>
                  <a:ext cx="34920" cy="20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402A41B2-9957-FBE7-5D3B-C3A833860B29}"/>
              </a:ext>
            </a:extLst>
          </p:cNvPr>
          <p:cNvGrpSpPr/>
          <p:nvPr/>
        </p:nvGrpSpPr>
        <p:grpSpPr>
          <a:xfrm>
            <a:off x="1053040" y="4789747"/>
            <a:ext cx="899280" cy="338400"/>
            <a:chOff x="1053040" y="4789747"/>
            <a:chExt cx="899280" cy="33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3301EF5-3CF2-9CD3-AB66-60F45468B132}"/>
                    </a:ext>
                  </a:extLst>
                </p14:cNvPr>
                <p14:cNvContentPartPr/>
                <p14:nvPr/>
              </p14:nvContentPartPr>
              <p14:xfrm>
                <a:off x="1053040" y="4828987"/>
                <a:ext cx="187200" cy="2991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3301EF5-3CF2-9CD3-AB66-60F45468B13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44040" y="4819987"/>
                  <a:ext cx="20484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7C45043-B0B2-0BC1-0452-30588A742B02}"/>
                    </a:ext>
                  </a:extLst>
                </p14:cNvPr>
                <p14:cNvContentPartPr/>
                <p14:nvPr/>
              </p14:nvContentPartPr>
              <p14:xfrm>
                <a:off x="1278040" y="4802707"/>
                <a:ext cx="111600" cy="1684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7C45043-B0B2-0BC1-0452-30588A742B0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269400" y="4794067"/>
                  <a:ext cx="1292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28DEF4A-A9E4-C8A6-D967-7A2CB5D640DA}"/>
                    </a:ext>
                  </a:extLst>
                </p14:cNvPr>
                <p14:cNvContentPartPr/>
                <p14:nvPr/>
              </p14:nvContentPartPr>
              <p14:xfrm>
                <a:off x="1293160" y="4890907"/>
                <a:ext cx="135720" cy="2019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28DEF4A-A9E4-C8A6-D967-7A2CB5D640D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284160" y="4881907"/>
                  <a:ext cx="1533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398CCF4-6B24-90A2-FDC7-1F53F3C32DAB}"/>
                    </a:ext>
                  </a:extLst>
                </p14:cNvPr>
                <p14:cNvContentPartPr/>
                <p14:nvPr/>
              </p14:nvContentPartPr>
              <p14:xfrm>
                <a:off x="1536880" y="5061547"/>
                <a:ext cx="360" cy="3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398CCF4-6B24-90A2-FDC7-1F53F3C32DA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527880" y="50529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72D08D6-6FA1-6477-5FC8-8C23440B8B86}"/>
                    </a:ext>
                  </a:extLst>
                </p14:cNvPr>
                <p14:cNvContentPartPr/>
                <p14:nvPr/>
              </p14:nvContentPartPr>
              <p14:xfrm>
                <a:off x="1541200" y="4789747"/>
                <a:ext cx="83160" cy="1825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72D08D6-6FA1-6477-5FC8-8C23440B8B8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532200" y="4781107"/>
                  <a:ext cx="1008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3F78FD9-512F-BA51-BA04-36EF2FB8032F}"/>
                    </a:ext>
                  </a:extLst>
                </p14:cNvPr>
                <p14:cNvContentPartPr/>
                <p14:nvPr/>
              </p14:nvContentPartPr>
              <p14:xfrm>
                <a:off x="1581160" y="4890907"/>
                <a:ext cx="102240" cy="1213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3F78FD9-512F-BA51-BA04-36EF2FB8032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572520" y="4882267"/>
                  <a:ext cx="1198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0334ADB-B250-78AE-284C-241B0DC92B8E}"/>
                    </a:ext>
                  </a:extLst>
                </p14:cNvPr>
                <p14:cNvContentPartPr/>
                <p14:nvPr/>
              </p14:nvContentPartPr>
              <p14:xfrm>
                <a:off x="1699960" y="4949227"/>
                <a:ext cx="93600" cy="543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0334ADB-B250-78AE-284C-241B0DC92B8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691320" y="4940227"/>
                  <a:ext cx="1112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7C6B873-92ED-C785-8D3D-DFA6D4ABE727}"/>
                    </a:ext>
                  </a:extLst>
                </p14:cNvPr>
                <p14:cNvContentPartPr/>
                <p14:nvPr/>
              </p14:nvContentPartPr>
              <p14:xfrm>
                <a:off x="1810120" y="4923307"/>
                <a:ext cx="142200" cy="810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7C6B873-92ED-C785-8D3D-DFA6D4ABE72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801480" y="4914667"/>
                  <a:ext cx="159840" cy="9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0746F5DF-36A5-5173-6FA1-BA10FDEE3B6C}"/>
                  </a:ext>
                </a:extLst>
              </p14:cNvPr>
              <p14:cNvContentPartPr/>
              <p14:nvPr/>
            </p14:nvContentPartPr>
            <p14:xfrm>
              <a:off x="608440" y="5052907"/>
              <a:ext cx="335160" cy="14832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0746F5DF-36A5-5173-6FA1-BA10FDEE3B6C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599800" y="5044267"/>
                <a:ext cx="352800" cy="165960"/>
              </a:xfrm>
              <a:prstGeom prst="rect">
                <a:avLst/>
              </a:prstGeom>
            </p:spPr>
          </p:pic>
        </mc:Fallback>
      </mc:AlternateContent>
      <p:sp>
        <p:nvSpPr>
          <p:cNvPr id="156" name="TextBox 155">
            <a:extLst>
              <a:ext uri="{FF2B5EF4-FFF2-40B4-BE49-F238E27FC236}">
                <a16:creationId xmlns:a16="http://schemas.microsoft.com/office/drawing/2014/main" id="{634884A0-4D70-67BA-2FEE-16CF2E9DE94E}"/>
              </a:ext>
            </a:extLst>
          </p:cNvPr>
          <p:cNvSpPr txBox="1"/>
          <p:nvPr/>
        </p:nvSpPr>
        <p:spPr>
          <a:xfrm>
            <a:off x="9327280" y="1975627"/>
            <a:ext cx="19321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Optimal length for hex key: 20.5mm from start of mounting (female) threads.</a:t>
            </a:r>
          </a:p>
        </p:txBody>
      </p:sp>
    </p:spTree>
    <p:extLst>
      <p:ext uri="{BB962C8B-B14F-4D97-AF65-F5344CB8AC3E}">
        <p14:creationId xmlns:p14="http://schemas.microsoft.com/office/powerpoint/2010/main" val="2394627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AD1B3-F6E4-3E5A-2E6B-4A5853FFF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Encoder Filtering – 8/14/22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1540D-3F15-4FA7-2E5F-AF962F194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6273" cy="4351338"/>
          </a:xfrm>
        </p:spPr>
        <p:txBody>
          <a:bodyPr>
            <a:normAutofit/>
          </a:bodyPr>
          <a:lstStyle/>
          <a:p>
            <a:r>
              <a:rPr lang="en-US" sz="1400" dirty="0"/>
              <a:t>Encoder max current rating: 10mA @ 5v</a:t>
            </a:r>
          </a:p>
          <a:p>
            <a:pPr lvl="1"/>
            <a:r>
              <a:rPr lang="en-US" sz="1400" dirty="0"/>
              <a:t>Pull-up resistor for 10mA @ 3.3V: </a:t>
            </a:r>
            <a:r>
              <a:rPr lang="en-US" sz="1400" b="1" dirty="0"/>
              <a:t>&gt;=330 ohm</a:t>
            </a:r>
          </a:p>
          <a:p>
            <a:r>
              <a:rPr lang="en-US" sz="1400" dirty="0"/>
              <a:t>Max stepper RPM: ~100 rpm</a:t>
            </a:r>
          </a:p>
          <a:p>
            <a:pPr lvl="1"/>
            <a:r>
              <a:rPr lang="en-US" sz="1400" dirty="0"/>
              <a:t>Encoder pulses per rotation (PPR): 10</a:t>
            </a:r>
          </a:p>
          <a:p>
            <a:pPr lvl="1"/>
            <a:r>
              <a:rPr lang="en-US" sz="1400" dirty="0"/>
              <a:t>Pulses per second: 16.67</a:t>
            </a:r>
          </a:p>
          <a:p>
            <a:pPr lvl="1"/>
            <a:r>
              <a:rPr lang="en-US" sz="1400" dirty="0"/>
              <a:t>Min cutoff frequency: 16.67 Hz</a:t>
            </a:r>
          </a:p>
          <a:p>
            <a:r>
              <a:rPr lang="en-US" sz="1800" dirty="0"/>
              <a:t>R1 = 330</a:t>
            </a:r>
          </a:p>
          <a:p>
            <a:r>
              <a:rPr lang="en-US" sz="1800" dirty="0"/>
              <a:t>R2 = 7.5k</a:t>
            </a:r>
          </a:p>
          <a:p>
            <a:r>
              <a:rPr lang="en-US" sz="1800" dirty="0"/>
              <a:t>C1 = 1u</a:t>
            </a:r>
          </a:p>
          <a:p>
            <a:pPr lvl="1"/>
            <a:r>
              <a:rPr lang="en-US" sz="1400" dirty="0" err="1"/>
              <a:t>F</a:t>
            </a:r>
            <a:r>
              <a:rPr lang="en-US" sz="1400" baseline="-25000" dirty="0" err="1"/>
              <a:t>c_open</a:t>
            </a:r>
            <a:r>
              <a:rPr lang="en-US" sz="1400" dirty="0"/>
              <a:t> = 20.32 Hz</a:t>
            </a:r>
          </a:p>
          <a:p>
            <a:pPr lvl="1"/>
            <a:r>
              <a:rPr lang="en-US" sz="1400" dirty="0" err="1"/>
              <a:t>F</a:t>
            </a:r>
            <a:r>
              <a:rPr lang="en-US" sz="1400" baseline="-25000" dirty="0" err="1"/>
              <a:t>c_closed</a:t>
            </a:r>
            <a:r>
              <a:rPr lang="en-US" sz="1400" dirty="0"/>
              <a:t> = 21.22 Hz</a:t>
            </a:r>
          </a:p>
          <a:p>
            <a:r>
              <a:rPr lang="en-US" sz="1800" dirty="0"/>
              <a:t>If R2 = 5.1k  </a:t>
            </a:r>
          </a:p>
          <a:p>
            <a:pPr lvl="1"/>
            <a:r>
              <a:rPr lang="en-US" sz="1400" dirty="0" err="1"/>
              <a:t>F</a:t>
            </a:r>
            <a:r>
              <a:rPr lang="en-US" sz="1400" baseline="-25000" dirty="0" err="1"/>
              <a:t>c_open</a:t>
            </a:r>
            <a:r>
              <a:rPr lang="en-US" sz="1400" dirty="0"/>
              <a:t> = 29.31 Hz</a:t>
            </a:r>
          </a:p>
          <a:p>
            <a:pPr lvl="1"/>
            <a:r>
              <a:rPr lang="en-US" sz="1400" dirty="0" err="1"/>
              <a:t>F</a:t>
            </a:r>
            <a:r>
              <a:rPr lang="en-US" sz="1400" baseline="-25000" dirty="0" err="1"/>
              <a:t>c_closed</a:t>
            </a:r>
            <a:r>
              <a:rPr lang="en-US" sz="1400" dirty="0"/>
              <a:t> = 31.21 Hz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A33DA8-8BF9-CCD3-E4DF-5E6AC0667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067" y="1690688"/>
            <a:ext cx="6589733" cy="350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36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5B2C4-CA62-DCBC-2AB2-76C4A945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Filtering </a:t>
            </a:r>
            <a:r>
              <a:rPr lang="en-US" dirty="0" err="1"/>
              <a:t>Cont</a:t>
            </a:r>
            <a:r>
              <a:rPr lang="en-US" dirty="0"/>
              <a:t> – 8/15/22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9BF39-60EF-4AC2-82F0-1751996DD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58951" cy="777616"/>
          </a:xfrm>
        </p:spPr>
        <p:txBody>
          <a:bodyPr>
            <a:normAutofit/>
          </a:bodyPr>
          <a:lstStyle/>
          <a:p>
            <a:r>
              <a:rPr lang="en-US" sz="1600" dirty="0"/>
              <a:t>Schmitt trigger max upper threshold @ 3V: 2.0V</a:t>
            </a:r>
          </a:p>
          <a:p>
            <a:r>
              <a:rPr lang="en-US" sz="1600" dirty="0"/>
              <a:t>Schmitt trigger min lower threshold @ 3V: 0.8V</a:t>
            </a:r>
          </a:p>
        </p:txBody>
      </p:sp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50AA2C1A-2262-0CC3-0A67-5DF194E35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21" y="2798236"/>
            <a:ext cx="5480307" cy="2406116"/>
          </a:xfrm>
          <a:prstGeom prst="rect">
            <a:avLst/>
          </a:prstGeom>
        </p:spPr>
      </p:pic>
      <p:pic>
        <p:nvPicPr>
          <p:cNvPr id="7" name="Picture 6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237FF448-3641-D2E6-8C43-B957D238A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98236"/>
            <a:ext cx="5480307" cy="2406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B6DCF2-3562-E800-4EC7-5A449D1297EA}"/>
              </a:ext>
            </a:extLst>
          </p:cNvPr>
          <p:cNvSpPr txBox="1"/>
          <p:nvPr/>
        </p:nvSpPr>
        <p:spPr>
          <a:xfrm>
            <a:off x="277521" y="5233147"/>
            <a:ext cx="5480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RC filter output with R2 = 5.1k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5B532-AE05-988E-12D0-90F2D4FB08B2}"/>
              </a:ext>
            </a:extLst>
          </p:cNvPr>
          <p:cNvSpPr txBox="1"/>
          <p:nvPr/>
        </p:nvSpPr>
        <p:spPr>
          <a:xfrm>
            <a:off x="6126759" y="5204352"/>
            <a:ext cx="5418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RC Filter output with R2 = 7.5k</a:t>
            </a:r>
          </a:p>
        </p:txBody>
      </p:sp>
    </p:spTree>
    <p:extLst>
      <p:ext uri="{BB962C8B-B14F-4D97-AF65-F5344CB8AC3E}">
        <p14:creationId xmlns:p14="http://schemas.microsoft.com/office/powerpoint/2010/main" val="205114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44986</TotalTime>
  <Words>960</Words>
  <Application>Microsoft Office PowerPoint</Application>
  <PresentationFormat>Widescreen</PresentationFormat>
  <Paragraphs>225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Coilover Damping Adjusters</vt:lpstr>
      <vt:lpstr>High Level Block Diagram (old) – 8/10/2022</vt:lpstr>
      <vt:lpstr>Motor Control Board Block Diagram – 8/13/22</vt:lpstr>
      <vt:lpstr>PCB Board Cutout Coordinates – 8/19/22</vt:lpstr>
      <vt:lpstr>Controller Board Block Diagram</vt:lpstr>
      <vt:lpstr>High Level Block Diagram Updated – 9/22/22</vt:lpstr>
      <vt:lpstr>Top of Strut Dimensions and Actuator Depth – 10/9/22</vt:lpstr>
      <vt:lpstr>Encoder Filtering – 8/14/22</vt:lpstr>
      <vt:lpstr>Encoder Filtering Cont – 8/15/22</vt:lpstr>
      <vt:lpstr>Stepper Current Sense Loop – 8/19/22</vt:lpstr>
      <vt:lpstr>Stepper Motor Current Loop – 8/21/22</vt:lpstr>
      <vt:lpstr>On-Board Voltage Measurements – 8/21/22</vt:lpstr>
      <vt:lpstr>On-Board Voltage Measurements – 9/1/22</vt:lpstr>
      <vt:lpstr>PowerPoint Presentation</vt:lpstr>
      <vt:lpstr>Mounting – 8/26/22</vt:lpstr>
      <vt:lpstr>Controller MCU Selection – 8/29/22</vt:lpstr>
      <vt:lpstr>ATSAM4LC2BA Clocking – 9/1/22</vt:lpstr>
      <vt:lpstr>Controller Board Buttons Filter – 9/2/22</vt:lpstr>
      <vt:lpstr>ATUC128D3 Clocking – 9/3/22</vt:lpstr>
      <vt:lpstr>DRV8825 Step PWM Frequency Calculation – 9/15/22</vt:lpstr>
      <vt:lpstr>Stepper Motor Timeout Frequency Calculations – 10/7/2022</vt:lpstr>
      <vt:lpstr>UPDI Pinout – 8/13/22</vt:lpstr>
      <vt:lpstr>UPDI Pinout - 8/20/22</vt:lpstr>
      <vt:lpstr>UA78M33CKVURG3 Footprint – 8/15/22 </vt:lpstr>
      <vt:lpstr>ATSAM4LC2BA JTAG Pinout – 8/30/22</vt:lpstr>
      <vt:lpstr>ATSAM4LC2BA I2C Pins – 8/31/22</vt:lpstr>
      <vt:lpstr>BSR802N Backlight FET Pinout – 9/1/22</vt:lpstr>
      <vt:lpstr>ATUC128C3 JTAG Pinout – 9/3/22</vt:lpstr>
      <vt:lpstr>SN74LVC2G17 Decoupling – 8/15/22</vt:lpstr>
      <vt:lpstr>UA78M33CKVURG3 Decoupling – 8/17/22</vt:lpstr>
      <vt:lpstr>AVR32DA32 Decoupling</vt:lpstr>
      <vt:lpstr>ATSAM4LC2BA Power Supply – 8/30/22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Coilover Damping Adjusters</dc:title>
  <dc:creator>awj pp</dc:creator>
  <cp:lastModifiedBy>awj pp</cp:lastModifiedBy>
  <cp:revision>45</cp:revision>
  <dcterms:created xsi:type="dcterms:W3CDTF">2022-08-10T22:40:29Z</dcterms:created>
  <dcterms:modified xsi:type="dcterms:W3CDTF">2022-11-14T21:37:29Z</dcterms:modified>
</cp:coreProperties>
</file>