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2" r:id="rId6"/>
    <p:sldId id="285" r:id="rId7"/>
    <p:sldId id="260" r:id="rId8"/>
    <p:sldId id="261" r:id="rId9"/>
    <p:sldId id="266" r:id="rId10"/>
    <p:sldId id="269" r:id="rId11"/>
    <p:sldId id="270" r:id="rId12"/>
    <p:sldId id="278" r:id="rId13"/>
    <p:sldId id="284" r:id="rId14"/>
    <p:sldId id="271" r:id="rId15"/>
    <p:sldId id="272" r:id="rId16"/>
    <p:sldId id="276" r:id="rId17"/>
    <p:sldId id="279" r:id="rId18"/>
    <p:sldId id="281" r:id="rId19"/>
    <p:sldId id="283" r:id="rId20"/>
    <p:sldId id="259" r:id="rId21"/>
    <p:sldId id="267" r:id="rId22"/>
    <p:sldId id="263" r:id="rId23"/>
    <p:sldId id="274" r:id="rId24"/>
    <p:sldId id="275" r:id="rId25"/>
    <p:sldId id="277" r:id="rId26"/>
    <p:sldId id="280" r:id="rId27"/>
    <p:sldId id="262" r:id="rId28"/>
    <p:sldId id="264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10525B-350A-4CC1-88EA-D7A25E8AC34F}">
          <p14:sldIdLst>
            <p14:sldId id="256"/>
          </p14:sldIdLst>
        </p14:section>
        <p14:section name="Diagrams" id="{F429C1DA-16A0-4D8E-8F17-1920C66CDDF7}">
          <p14:sldIdLst>
            <p14:sldId id="257"/>
            <p14:sldId id="258"/>
            <p14:sldId id="265"/>
            <p14:sldId id="282"/>
            <p14:sldId id="285"/>
          </p14:sldIdLst>
        </p14:section>
        <p14:section name="Testing/Design" id="{7EC6276D-76E3-40AB-9D2B-68ED83FC5E6A}">
          <p14:sldIdLst>
            <p14:sldId id="260"/>
            <p14:sldId id="261"/>
            <p14:sldId id="266"/>
            <p14:sldId id="269"/>
            <p14:sldId id="270"/>
            <p14:sldId id="278"/>
            <p14:sldId id="284"/>
            <p14:sldId id="271"/>
            <p14:sldId id="272"/>
            <p14:sldId id="276"/>
            <p14:sldId id="279"/>
            <p14:sldId id="281"/>
            <p14:sldId id="283"/>
          </p14:sldIdLst>
        </p14:section>
        <p14:section name="Footprints and Pinouts" id="{89CD4CFF-714A-4D23-888B-4FFF94D9E34D}">
          <p14:sldIdLst>
            <p14:sldId id="259"/>
            <p14:sldId id="267"/>
            <p14:sldId id="263"/>
            <p14:sldId id="274"/>
            <p14:sldId id="275"/>
            <p14:sldId id="277"/>
            <p14:sldId id="280"/>
          </p14:sldIdLst>
        </p14:section>
        <p14:section name="Decoupling/Power" id="{67B71F93-63C0-4982-8EBA-3956577B4355}">
          <p14:sldIdLst>
            <p14:sldId id="262"/>
            <p14:sldId id="264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1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141 326 6337,'0'0'10363,"-8"1"-9154,-9-1-709,2 0 994,-1 1 0,1 0 0,0 1 0,0 1 0,-25 7 0,75-7-552,-5-4-882,0-1-1,1-2 0,-1-1 0,37-11 1,115-47 275,-47 14-8,-17 14 13,-43 14-139,91-39 0,-166 60-183,1 0-1,-1 0 1,0 0 0,1 0 0,-1 0 0,0 0 0,0 0 0,1 0-1,-1 0 1,0 0 0,1 0 0,-1 0 0,0-1 0,1 1 0,-1 0-1,0 0 1,0 0 0,1 0 0,-1 0 0,0-1 0,0 1-1,1 0 1,-1 0 0,0 0 0,0-1 0,0 1 0,1 0 0,-1 0-1,0-1 1,0 1 0,0 0 0,0-1 0,0 1 0,1 0 0,-1 0-1,0-1 1,0 1 0,0 0 0,0-1 0,0 1 0,0 0-1,0-1 1,0 1 0,0 0 0,0-1 0,0 1 0,0 0 0,-1-1-1,-18-4 284,-39 3-318,54 2 39,-26 2-44,-1 1 1,1 1 0,0 1-1,-59 19 1,-118 56-50,128-47 53,49-21 17,-252 114 39,281-126-44,1 0 0,0 0 0,-1 1 0,1-1-1,-1 0 1,1 0 0,-1 0 0,1 0 0,0 1-1,-1-1 1,1 0 0,-1 0 0,1 1 0,0-1 0,-1 0-1,1 1 1,0-1 0,-1 1 0,1-1 0,0 0-1,0 1 1,-1-1 0,1 1 0,0-1 0,0 0 0,0 1-1,0-1 1,0 1 0,0-1 0,-1 1 0,15 4-60,34-4 88,-40-1-25,27-1 36,-1-2 0,1-2 0,-1 0 0,34-12 1,134-49 14,-148 47-21,-16 5-15,22-6 24,-2-2 0,92-50 0,-150 72-32,-1 0 0,1 0 1,0 0-1,0 0 0,-1 0 0,1 0 1,0 0-1,0 0 0,-1 0 0,1-1 1,0 1-1,0 0 0,0 0 0,-1 0 1,1 0-1,0-1 0,0 1 0,0 0 1,0 0-1,-1-1 0,1 1 0,0 0 1,0 0-1,0-1 0,0 1 0,0 0 1,0 0-1,0-1 0,0 1 0,-1 0 0,1 0 1,0-1-1,0 1 0,0 0 0,0 0 1,1-1-1,-1 1 0,0 0 0,0-1 1,0 1-1,0 0 0,0 0 0,0-1 1,0 1-1,0 0 0,0 0 0,1 0 1,-1-1-1,0 1 0,0 0 0,0 0 1,1 0-1,-1-1 0,0 1 0,0 0 1,0 0-1,1 0 0,-26-2 51,24 2-69,-39-1-7,0 2 0,0 1 0,1 3 1,-68 15-1,43-1 8,1 2 1,1 3-1,2 3 0,0 2 1,2 3-1,-74 53 1,97-53 28,34-31-8,28-4 0,17-10-3,-1-1 0,62-31 0,-9 3 5,63-20 14,-5 4 31,171-91-1,-317 144-44,-4 4-4,-1 0 0,0-1 0,0 1 0,0-1 0,0 1 0,0-1 0,-1 0 0,1 0 0,0 0 0,-1-1 0,0 1 0,4-5 0,-17 7-67,-7 2 36,0 1 0,0 1 1,1 1-1,-1 0 0,1 1 0,-27 14 0,-10 2 12,-295 96-21,149-53 23,193-63 10,-22 8 8,-39 18 1,62-25-10,0 0 0,1 0 0,-1 1 0,0 0 1,1 0-1,0 0 0,0 0 0,0 1 0,1 0 0,0 0 0,0 0 0,-7 11 0,10-15 0,1 0 0,-1-1 0,1 1 0,0 0-1,-1 0 1,1-1 0,0 1 0,-1 0 0,1 0 0,0 0-1,0-1 1,0 1 0,0 0 0,0 0 0,0 0-1,0 0 1,0-1 0,0 1 0,0 0 0,0 0 0,0 0-1,1-1 1,-1 1 0,0 0 0,1 0 0,-1-1-1,0 1 1,1 0 0,-1 0 0,1-1 0,-1 1 0,1 0-1,0-1 1,-1 1 0,1-1 0,-1 1 0,1-1-1,0 1 1,0-1 0,-1 0 0,1 1 0,0-1 0,0 0-1,-1 1 1,1-1 0,1 0 0,47 2 8,-34-3-4,8 0 15,-1-1 1,0-1-1,0-1 1,-1-1-1,38-13 1,104-53 53,-96 40-37,404-196 50,-469 225-57,-10 2-24,-25 4-41,-48 13-62,-65 23 65,-257 82 13,382-114 19,0 0 0,0 1-1,0 1 1,1 1 0,1 1 0,0 0 0,1 2-1,0 0 1,-17 18 0,34-32 1,0 1-1,1-1 1,-1 0 0,1 1-1,-1-1 1,1 0 0,0 1-1,-1-1 1,1 0-1,-1 1 1,1-1 0,0 1-1,-1-1 1,1 1 0,0-1-1,-1 1 1,1-1 0,0 1-1,0-1 1,-1 1 0,1-1-1,0 1 1,0 0 0,0-1-1,0 1 1,0-1-1,0 1 1,0 0 0,0-1-1,0 1 1,0-1 0,0 1-1,0-1 1,0 1 0,1 0-1,-1-1 1,0 1 0,0-1-1,1 1 1,-1-1 0,0 1-1,1-1 1,-1 1-1,0-1 1,1 0 0,-1 1-1,1-1 1,-1 1 0,1-1-1,-1 0 1,1 1 0,-1-1-1,1 0 1,-1 0 0,1 1-1,-1-1 1,1 0 0,-1 0-1,1 0 1,0 0-1,-1 0 1,1 0 0,-1 0-1,2 0 1,47 2 10,-40-3-8,26-1 35,-1-1 1,0-1-1,0-3 1,0 0-1,-1-2 1,46-19 0,1-7 24,101-59 0,-167 86-146,0-1 0,0-1 0,16-14 0,-36 23-5669,-10 1-1958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5753,'0'0'15219,"-20"33"-14405,8-14-657,-8 10 121,2 1 1,1 1-1,1 1 1,2 0-1,1 1 0,-9 38 1,5 3 593,3 0 1,4 1 0,3 0 0,2 85-1,6-144-811,0-1-1,1 1 1,0-1 0,1 1-1,1-1 1,1-1-1,0 1 1,1 0-1,0-1 1,15 24-1,-15-30-41,0 0-1,0 0 0,1-1 1,0 0-1,0 0 1,1-1-1,-1 0 0,1 0 1,1-1-1,-1 0 0,1-1 1,0 1-1,0-2 0,0 1 1,0-1-1,1-1 1,-1 1-1,16 0 0,-7-1-9,-1-1-1,1-1 1,0 0-1,0-1 1,0-1-1,-1-1 1,1-1 0,-1 0-1,1-1 1,-2-1-1,1 0 1,-1-2-1,0 0 1,21-14-1,-20 12-163,42-29 65,-56 37-49,-1 1 0,1-1-1,-1 0 1,0-1 0,1 1 0,-1 0 0,0-1 0,-1 1 0,1-1-1,0 1 1,-1-1 0,1 0 0,-1 0 0,0 0 0,0 0 0,0 1 0,0-5-1,-2-3-2756,-3 0-2660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4689,'0'0'18939,"0"-7"-18374,0-1-477,-1-8 2,2 13-62,1 9-4,10 52 532,4 77 0,-11-79-158,25 109 1,-23-149 347,4-9-4634,-10-7 3533,0 0 0,0 0 1,-1 0-1,1 0 0,0 0 0,0 0 0,0 0 1,0-1-1,0 1 0,0 0 0,0-1 0,-1 1 0,1 0 1,0-1-1,0 1 0,-1-1 0,1 1 0,0-1 0,0 0 1,-1 1-1,1-1 0,-1 0 0,1 1 0,0-1 0,-1 0 1,1 0-1,-1 1 0,0-1 0,1-1 0,6-14-4756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5601,'0'0'14689,"24"4"-13552,-11-2-968,29 6 354,1-3 0,48 0 0,29-5 614,267-6 452,-306 1-1229,-1-4 0,138-34 0,-206 40-327,-5 1-24,0 1 0,-1-1 0,1 0 1,-1 0-1,0 0 0,0-1 0,1 0 0,-2-1 0,1 1 0,0-1 1,8-8-1,-30 18-6685,4 7 1209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21 275 4849,'0'0'16942,"4"28"-16616,4 22-135,13 110 465,-16-101-392,-3-22-151,2 1-1,10 46 1,-11-66-109,-3-16-1,0 1 0,0 0-1,0 0 1,1-1 0,-1 1-1,1 0 1,0-1 0,0 1-1,0-1 1,0 1 0,2 2-1,-2-5 96,-1-5 107,0-36-285,-2 0-1,-1 1 1,-10-45 0,3 40 45,-44-158 286,52 197-161,0-1 1,0 1-1,1-1 0,0 1 1,0-1-1,1 1 0,-1-1 1,1 0-1,1 1 1,-1-1-1,1 1 0,0-1 1,1 1-1,0-1 0,0 1 1,0 0-1,0 0 1,1 0-1,0 0 0,1 0 1,-1 1-1,1-1 0,0 1 1,0 0-1,10-8 1,-13 11-91,96-83-32,-83 74 22,0 1 0,0 1 0,0 0 0,1 1 1,24-9-1,-37 16-4,-1 1 1,0-1-1,0 1 1,0-1-1,0 1 1,1 0-1,-1 0 0,0-1 1,0 1-1,1 0 1,-1 0-1,0 0 1,0 1-1,1-1 1,-1 0-1,0 0 0,0 1 1,0-1-1,0 1 1,1-1-1,-1 1 1,0-1-1,0 1 1,0-1-1,1 2 0,-1 0 5,0-1 0,0 1 0,0 0 0,0 0-1,0 0 1,0 0 0,0 0 0,-1 0-1,1 0 1,-1 0 0,0 0 0,1 0-1,-1 4 1,-1 8 10,0 1 0,-1 0-1,-5 21 1,6-29-6,-11 38 32,-26 66 1,26-82 2,1-1-1,2 1 1,1 1 0,1 0 0,2 0 0,-3 43 0,8-55 3,-1-9-30,1-1-1,0 1 1,1 0 0,0 0 0,0-1 0,4 14 0,-4-20 5,0 0-1,1 1 1,-1-1 0,0 0-1,1 0 1,-1 0-1,1-1 1,-1 1 0,1 0-1,0-1 1,0 1 0,0-1-1,0 1 1,0-1 0,0 0-1,0 0 1,1 0 0,-1 0-1,0 0 1,1 0-1,-1-1 1,0 1 0,1-1-1,-1 0 1,1 1 0,-1-1-1,1 0 1,2-1 0,6 1-7,0 0 1,0 0 0,0-2-1,0 1 1,0-1 0,0-1-1,0 0 1,0-1 0,-1 0-1,0 0 1,0-1 0,0 0 0,0-1-1,15-12 1,-19 14-252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5369,'0'0'16710,"2"2"-16602,1 4 45,1 1 0,-1-1 0,0 1 0,-1-1 0,1 1 0,-2 0 0,1 0 0,-1 0 0,0 0 0,1 11 0,-4 85 1660,0-49-1401,1-18-335,-1-26-65,1 1-1,0-1 1,1 1 0,1-1 0,0 0-1,0 1 1,0-1 0,7 20 0,-4-28-4,1-1 1,-1 0 0,0 0-1,0 0 1,1-1 0,-1 0 0,0 0-1,1 0 1,-1 0 0,7-2-1,-1 2 7,-5 0-84,3 1-66,1-1 1,-1 0-1,1-1 0,-1 0 1,1 0-1,-1 0 1,1-1-1,-1-1 1,0 1-1,14-8 1,-21 10-157,-1-1 1,1 0-1,0 0 1,-1 1 0,1-1-1,-1 0 1,1 0-1,-1 0 1,1 0-1,-1 0 1,0 0 0,1 0-1,-1 0 1,0 0-1,0 0 1,0 0 0,1 0-1,-1 0 1,0 0-1,-1 0 1,1 0-1,0-2 1,0-2-2968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5761,'0'0'15836,"100"-26"-15828,-71 18-8,0-3-520,-5 1-2081,-6 2-3296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5937,'0'0'13090,"-3"23"-12599,-5 70-213,8-92-271,0 0 1,0 0-1,0 0 0,1 0 0,-1 1 0,0-1 0,1 0 0,-1 0 0,0 0 1,1 0-1,-1 0 0,1 0 0,0 0 0,-1 0 0,1 0 0,0 0 1,0 0-1,-1 0 0,1-1 0,0 1 0,0 0 0,0 0 0,0-1 1,0 1-1,0-1 0,0 1 0,0-1 0,0 1 0,0-1 0,1 0 1,-1 1-1,0-1 0,0 0 0,2 0 0,35-3 189,-33 2-163,-1 0 1,0 0 0,-1 0-1,1-1 1,0 1 0,-1-1 0,1 0-1,-1 0 1,0 0 0,0-1 0,1 1-1,-2-1 1,1 1 0,0-1 0,0 0-1,-1 0 1,1 0 0,-1-1 0,0 1-1,0-1 1,-1 1 0,1-1 0,-1 1-1,1-1 1,-1 0 0,0 0 0,0 0-1,-1 0 1,1 0 0,-1 1 0,0-1-1,0-6 1,-1 9-12,1 1 0,0-1 0,-1 0 0,1 0 0,-1 0 0,1 0 0,-1 0 0,1 0 0,-1 1 0,0-1-1,1 0 1,-1 0 0,0 1 0,0-1 0,1 0 0,-1 1 0,0-1 0,0 1 0,0-1 0,0 1 0,0 0 0,0-1 0,0 1-1,0 0 1,0 0 0,0-1 0,0 1 0,0 0 0,0 0 0,0 0 0,-1 0 0,-39 0-917,32 0 21,-9 0-2813,6 0-1944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7194,'0'0'14629,"0"20"-14275,5 143 518,-3-127-343,-2-18-315,1 1 0,6 31 0,-6-47-205,-1 1-1,1-1 1,0 1 0,1-1 0,-1 1-1,1-1 1,-1 0 0,1 1-1,0-1 1,0 0 0,1 0 0,-1 0-1,0-1 1,1 1 0,0-1 0,0 1-1,0-1 1,0 0 0,4 3 0,-5-4 6,0 0 1,1 0-1,-1 0 1,0 0 0,1-1-1,-1 1 1,0-1 0,1 1-1,-1-1 1,1 0-1,-1 0 1,1 0 0,-1 0-1,1 0 1,-1-1-1,1 1 1,-1-1 0,0 1-1,1-1 1,3-2 0,-2 0-545,1 0 0,-1-1 0,0 0 0,0 0 0,-1 0 0,1 0 0,3-5 0,3-4-3805,-3 2-1749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7058,'0'0'15275,"88"14"-15131,-64-20-96,-13-2-48,-5 0-632,0 0-2249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5153,'0'0'16277,"0"0"-16222,0 0 1,0 1-1,-1-1 0,1 0 1,0 1-1,0-1 0,0 0 1,0 1-1,0-1 0,0 0 1,0 1-1,0-1 0,1 0 1,-1 1-1,0-1 0,0 0 1,0 0-1,0 1 0,0-1 1,0 0-1,1 1 0,-1-1 1,0 0-1,0 0 0,0 1 1,1-1-1,-1 0 0,0 0 0,0 0 1,1 1-1,-1-1 0,0 0 1,0 0-1,1 0 0,-1 0 1,0 0-1,1 1 0,-1-1 1,0 0-1,1 0 0,-1 0 1,1 0-1,190 2 1553,-104-4-9073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5217,'0'0'13528,"-2"6"-12757,2-5-743,-1 0 0,1-1-1,-1 1 1,1 0 0,0 0 0,-1 0 0,1 0-1,0 0 1,0 0 0,-1 0 0,1 0-1,0 0 1,0-1 0,0 1 0,0 0-1,0 0 1,0 0 0,1 0 0,-1 0-1,0 0 1,0 0 0,1 0 0,-1 0-1,0 0 1,1-1 0,-1 1 0,1 0 0,-1 0-1,1 0 1,0-1 0,1 2 0,2 0 154,1-1-1,-1 0 1,1-1 0,0 1 0,-1-1 0,1 0 0,5 0 0,-6 0-91,41-2 338,-1-1-1,55-11 1,-12 3-3044,-81 11-795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6001,'0'0'16771,"-29"31"-15835,-91 102-397,116-128-515,0 0 1,0 0-1,0 0 1,1 1-1,-1-1 1,1 1-1,1 0 1,-1 0-1,1 0 1,0 0-1,0 1 1,1-1 0,0 0-1,0 1 1,0-1-1,1 0 1,1 14-1,0-1 41,-1-13-50,0 0-1,0 0 0,0 0 1,1 0-1,0 0 0,1-1 1,-1 1-1,1 0 0,4 9 1,-4-12-10,0 0 0,0-1 0,1 1 0,-1 0 0,1-1 0,-1 1 0,1-1 0,0 0 0,0 0 0,0 0 0,0 0 0,0 0 0,0-1 1,1 1-1,-1-1 0,6 1 0,3 1 7,0 0 0,1-1 0,-1-1 0,1 0 0,-1-1 0,1 0 0,-1 0 0,1-2 0,-1 0 0,1 0 0,-1-1 1,0 0-1,0-1 0,0-1 0,18-9 0,-23 10-50,0 0-1,0 0 1,-1-1 0,1 0 0,-1 0-1,-1 0 1,1-1 0,-1 0-1,1 0 1,-2 0 0,1-1 0,-1 0-1,0 0 1,0 0 0,-1 0 0,0 0-1,0-1 1,-1 1 0,0-1 0,0 0-1,-1 0 1,0 0 0,0 0 0,-1 0-1,0-9 1,-1 14 33,1 0 1,-1 0-1,1 0 0,-1 0 1,0 0-1,0 0 0,-1 0 1,1 0-1,0 0 0,-1 1 1,0-1-1,1 1 0,-1-1 1,0 1-1,-1-1 0,1 1 0,0 0 1,-4-3-1,0 1 20,0 1 0,-1-1 0,1 1 0,-1 0 1,0 1-1,0 0 0,-12-3 0,-9 1-396,1 1-1,-1 2 1,-32 2 0,59-1 331,-39 3-3096,9 6-3183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8978,'0'0'16119,"-1"-4"-15020,-2-5-799,2 12-144,3 25-114,6 46 104,-1-18 330,-2 59-1,-4-59-263,11 66-1,-7-78-162,-4-23-2692,-25-22-4240,0-4-97,-5-2-4001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78 4657,'0'0'16014,"-16"-1"-14686,7 0-1310,-41-1 1284,46 1-480,38 0-270,25 2 323,150-8 642,-185 5-1483,-1-2 0,0 0 0,0-2 1,0-1-1,-1 0 0,39-20 1,-50 18 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4945,'0'0'16548,"-1"0"-16536,1 0 0,0 0 0,0 0 1,0 1-1,0-1 0,-1 0 0,1 0 1,0 0-1,0 0 0,0 0 1,0 0-1,0 0 0,0 0 0,-1 0 1,1 0-1,0 1 0,0-1 0,0 0 1,0 0-1,0 0 0,0 0 0,0 0 1,0 0-1,0 1 0,0-1 0,-1 0 1,1 0-1,0 0 0,0 0 1,0 0-1,0 1 0,0-1 0,0 0 1,0 0-1,0 0 0,0 0 0,0 1 1,0-1-1,0 0 0,1 0 0,-1 0 1,0 0-1,0 0 0,0 1 1,0-1-1,0 0 0,0 0 0,0 0 1,0 0-1,0 0 0,0 0 0,1 1 1,-1-1-1,0 0 0,0 0 0,0 0 1,0 0-1,0 0 0,0 0 1,1 0-1,-1 0 0,0 0 0,0 0 1,0 0-1,1 0 0,11 3 433,1-1 0,0 0 0,0-1 0,0-1 0,0 0 0,17-2 0,9 0 269,-20 2-356,15 1-133,0-1-1,0-1 0,0-2 1,0-2-1,-1-1 0,45-14 0,-65 17-1321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5977,'0'0'15120,"0"-3"-14403,-5 89 185,0-18-2144,3-26-4654,2-55-1208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42 223 5193</inkml:trace>
  <inkml:trace contextRef="#ctx0" brushRef="#br0" timeOffset="1">42 223 5193,'-41'-90'12819,"70"90"-11643,1 0-352,-1 0-288,12-14-120,-11 1-183,5 0-169,-6 0-64,-5-1-80,0 1-1009,-13-3-1351,-5 0-3001,-6 3-2937,0 5 7866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5153,'0'0'13031,"-1"3"-12071,-3 12-454,3-12-158,14-3-316,-2-2-36,1-1-1,0 0 1,-1-1 0,0 0 0,15-7 0,-14 5-291,0 1 0,0 1 0,1 0-1,24-5 1,-35 9 263,6-1-207,-1 0-1,0 1 1,0-1-1,0 1 1,0 1-1,9 1 0,-14-2 203,-1 1 0,1 0 0,0-1 0,-1 1 0,0 0 0,1 0 0,-1 0 0,1 0 0,-1 0 0,0 0 0,0 0 0,0 0 0,0 1 0,1-1 0,-2 0 0,1 1 0,0-1 0,0 0 0,0 1 0,-1 0 0,1-1 0,-1 1 0,1-1 0,-1 1 0,1 0 0,-1-1 0,0 1-1,0-1 1,0 1 0,0 0 0,0 2 0,-1 4 163,-1 0 0,0-1-1,0 1 1,0 0-1,-1-1 1,0 1-1,0-1 1,-1 0 0,0 0-1,-1 0 1,1-1-1,-1 1 1,0-1 0,-1 0-1,-10 9 1,8-7 98,-1-1-1,0 0 1,0 0 0,-1-1 0,1 0 0,-1-1 0,-1 0-1,1 0 1,-1-1 0,-21 5 0,30-8-288,0-1-1,-1 1 1,1-1-1,0 0 1,-1 0-1,1 0 1,0 0 0,-1 0-1,1 0 1,0-1-1,-1 1 1,1-1-1,0 0 1,0 0 0,-3-1-1,3-11-3968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5009,'0'0'17860,"147"-24"-17860,-118 24-736,-5 0-1873,-12 0-4000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5873,'0'0'18268,"112"-5"-18260,-89 2-8,1 3-552,-12 0-1632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2833,'0'0'16235,"-12"182"-15315,30-115-352,5-1-232,7-3-159,-7-7-57,-5-11-112,-1-11 0,1-12 0,-12-9-8,-6-10-521,0-17-3719,-12-10-3562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48 297 3513,'0'0'17777,"-10"-22"-17389,-26-73-273,35 92-115,1-1 1,0 0 0,0 1 0,0-1-1,0 1 1,1-1 0,-1 0-1,1 1 1,0-1 0,0 1 0,0-1-1,0 1 1,1 0 0,-1-1 0,1 1-1,0 0 1,0 0 0,0 0-1,1 0 1,-1 0 0,1 1 0,-1-1-1,1 1 1,0 0 0,5-4 0,4-4 0,-6 2-14,1 1 0,0 0 1,0 0-1,1 1 0,0 0 1,0 1-1,0-1 1,1 2-1,-1-1 0,1 1 1,0 0-1,1 1 0,-1 0 1,1 0-1,-1 1 0,1 1 1,0 0-1,0 0 1,-1 0-1,18 3 0,-24-2-6,-1 1 1,1 0-1,-1 0 0,1 0 0,-1 0 0,1 0 1,-1 0-1,0 1 0,0-1 0,0 1 0,0 0 1,0-1-1,0 1 0,0 0 0,0 0 0,-1 0 0,1 0 1,-1 1-1,1-1 0,-1 0 0,0 1 0,0-1 1,0 1-1,0-1 0,-1 1 0,1-1 0,0 5 0,2 9-60,-1-1 0,-1 1 0,-1 21-1,0-28 72,-1 6 0,0-1 0,-1 0-1,-1 0 1,0 0 0,-1 0 0,0 0 0,-1-1-1,-1 1 1,0-1 0,0-1 0,-2 1 0,0-1-1,0-1 1,-15 17 0,9-13 19,-1 0 1,-1 0-1,0-2 0,-1 0 1,0-1-1,-1 0 1,-1-2-1,1 0 0,-22 7 1,31-14-102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6977,'0'0'11771,"41"135"-11459,-29-119-216,6-13-96,-13-3-1864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4281,'0'0'14400,"0"-6"-13685,0-25 1375,0 37-2051,1 67 109,17 135 0,-12-193 313,-2-5-1778,-3-2-4831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5641,'0'0'12327,"10"3"-11328,-3-1-882,0 1 1,0-2 0,0 1 0,0-1 0,1 0-1,-1-1 1,0 0 0,0 0 0,1 0-1,-1-1 1,0 0 0,9-3 0,359-117 1507,-351 115-2491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5097,'0'0'9421,"0"6"-7717,0 19-289,0-24-1335,0-1 0,1 1 0,-1-1 0,0 1 1,0-1-1,1 1 0,-1-1 0,1 1 0,-1-1 0,0 1 0,1-1 0,-1 0 0,1 1 0,-1-1 0,1 0 1,-1 1-1,1-1 0,-1 0 0,1 1 0,-1-1 0,1 0 0,0 0 0,-1 0 0,1 0 0,-1 0 0,1 0 1,0 0-1,-1 0 0,1 0 0,0 0 0,26 0 698,-21 0-311,16-1-257,0-1 1,0-1 0,0 0-1,-1-2 1,1 0 0,-1-2 0,29-12-1,-29 9-894,-1-1 0,0 0 1,0-1-1,17-16 0,-28 17-4512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4865,'0'0'12429,"4"4"-12247,-2-2-158,0-1 1,1 1-1,-1-1 1,1 0-1,-1 0 1,1 0-1,-1 0 1,1 0-1,-1 0 0,1-1 1,0 1-1,-1-1 1,1 0-1,0 0 1,-1 0-1,5 0 1,-6 0-13,1-1 1,0 1-1,-1 0 0,1-1 1,-1 0-1,1 1 1,-1-1-1,1 0 1,-1 0-1,0 0 0,1 0 1,-1 0-1,0 0 1,0 0-1,0 0 1,0 0-1,0-1 0,0 1 1,0 0-1,0-1 1,0 1-1,0-1 1,-1 1-1,1-1 0,-1 1 1,1-1-1,-1 1 1,0-1-1,1 1 0,-1-1 1,0 0-1,0 1 1,0-1-1,0-2 1,0-6-650,0 5-3960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6345,'0'0'12160,"3"27"-11258,1 7-661,1 10 254,0 71 1,-5-91-294,7 204 1394,-3-201-1517,-3-26-85,-1 0-1,0-1 1,0 1-1,0 0 0,0 0 1,1 0-1,-1 0 1,0 0-1,1 0 1,-1 0-1,1-1 1,-1 1-1,1 0 1,-1 0-1,1-1 1,-1 1-1,1 0 1,0-1-1,-1 1 1,1 0-1,0-1 1,0 1-1,1 0 0,-1-2-188,-1 0-1,1 1 0,0-1 0,-1 0 1,1 0-1,-1 0 0,1 0 0,-1 1 1,1-1-1,-1 0 0,0 0 0,1 0 1,-1 0-1,0 0 0,0 0 0,0 0 1,0 0-1,0 0 0,0 0 0,0 0 1,0 0-1,0-2 0,0-3-1834,5-25-9444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4385,'0'0'14755,"0"165"-14435,0-128 16,0-5-168,0-9-104,0-7-48,0-10-16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4961,'0'0'16724,"183"-59"-16604,-130 38-112,-12 0-8,-6 2 0,-5 9-80,-13 7-1193,-5 3-2559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4321,'0'0'15239,"10"-5"-15163,6-4-86,-1 1 1,1 0-1,1 1 0,-1 1 0,1 1 1,0 0-1,1 1 0,29-2 0,-41 5-6,0 1-1,0 0 1,0 1 0,0-1-1,1 1 1,-1 0-1,0 1 1,-1 0 0,1 0-1,0 0 1,10 6-1,-13-6 8,-1 1 0,1 0 0,0-1-1,-1 1 1,0 1 0,0-1 0,0 0-1,0 0 1,0 1 0,-1-1 0,0 1 0,1-1-1,-1 1 1,-1 0 0,1 0 0,0-1-1,-1 1 1,0 0 0,0 0 0,0 6-1,0-5 60,0 0 0,0 1 0,0-1 0,-1 0 0,0 1 0,0-1 0,0 0 0,0 1 0,-1-1 0,0 0 0,0 0 0,0-1-1,-1 1 1,0 0 0,1-1 0,-2 1 0,1-1 0,0 0 0,-1 0 0,0 0 0,0-1 0,0 1 0,0-1 0,-1 0 0,1 0 0,-1-1-1,0 1 1,0-1 0,0 0 0,0 0 0,-7 1 0,-16 5 135,-1-2-1,0-1 1,-1-1-1,-44 0 1,72-13-6426,2-6-2203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6057,'0'0'13383,"12"24"-12893,-1-2-387,2 7 63,1-1-1,2-1 1,31 43-1,-44-66 16,0 0-1,0 0 1,0 0-1,1-1 1,0 1-1,-1-1 1,1 0-1,0 0 1,0 0-1,1-1 1,-1 1 0,1-1-1,-1 0 1,1 0-1,7 1 1,-11-4-9,1 0 0,0 0 0,-1-1 0,1 1 0,-1 0 0,0-1 1,1 0-1,-1 1 0,0-1 0,0 0 0,0 1 0,0-1 0,0 0 0,0 0 1,-1 0-1,1 0 0,-1 0 0,1-3 0,1-1 34,41-150 673,-33 114-2051,1 0-1,30-75 0,-35 98-2817,-5 6-2478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4 483 5113,'0'0'9314,"0"12"-9269,-1 14-4,-1 56 917,2-75-783,0 1 0,1-1 1,0 0-1,0 0 1,1 0-1,-1 1 0,2-2 1,4 12-1,-5-15-148,0-1-1,-1 0 1,2-1 0,-1 1-1,0 0 1,0-1 0,0 1-1,1-1 1,-1 1 0,1-1-1,-1 0 1,1 0 0,-1 0 0,1-1-1,0 1 1,-1-1 0,1 1-1,5-1 1,60-1 202,-43 0-130,258-16 367,88 0 84,325-13-438,-582 20-93,185 5 1,-253 10-19,64 15-1,-71-12 0,0-1 0,70 3 0,342-10-24,-444-1 24,-1 1 0,1-1 0,-1-1 0,1 1 0,-1-1 0,0 0 0,1-1 0,-1 0 0,0 0 1,-1 0-1,1 0 0,0-1 0,-1 0 0,0 0 0,0-1 0,0 1 0,-1-1 0,1 0 0,-1 0 0,0-1 0,-1 1 0,1-1 0,-1 0 0,0 0 0,0 0 0,-1 0 0,0 0 0,0-1 0,1-9 0,26-436 67,-29 449-230,0-1 0,0 0 0,0 0 0,0 0-1,-1 0 1,0 0 0,0 0 0,0 0 0,0 0 0,0 0-1,-1 1 1,1-1 0,-1 1 0,0-1 0,0 1 0,-1 0 0,1-1-1,-1 1 1,1 0 0,-5-3 0,-14-3-5193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14539,'0'0'9306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 5145,'0'0'9022,"-2"-5"-7686,-6-14-93,6 14-547,5 5-458,18 3-228,1 0 0,-1 1 0,0 2 0,0 0-1,-1 1 1,0 1 0,24 14 0,23 6 9,95 30 237,333 70-1,-470-122 6,-14-3-145,0-1 0,0 0 0,0-1 1,20 1-1,-30-2-147,-2-5 2,-1 0 53,0 0-1,0 0 0,0 0 0,0 1 1,-1-1-1,0 1 0,0 0 0,0 0 0,0 0 1,-1 0-1,-5-5 0,-53-48-48,-18-19 766,79 74-643,36 1-240,-27 1 123,-1 0 0,1 1 1,0 0-1,-1 0 0,1 0 1,-1 1-1,1 0 0,-1 1 1,0 0-1,0 0 0,0 0 1,0 1-1,-1 0 0,1 0 1,-1 1-1,0 0 0,0 0 1,-1 0-1,0 1 0,1 0 1,-2 0-1,1 0 0,-1 0 1,0 1-1,0 0 0,-1 0 0,0 0 1,0 0-1,2 8 0,-1 1-12,1 11-143,-6-26 170,1 0-1,-1 0 0,1 0 0,-1 0 1,1 0-1,-1 0 0,0 0 0,0 0 1,1 0-1,-1 0 0,0 0 1,0 0-1,0-1 0,0 1 0,0 0 1,0-1-1,0 1 0,0-1 0,0 1 1,0-1-1,0 1 0,-1-1 1,0 0-1,-35 14 46,1 1 0,0 2 0,-54 35 0,72-39-41,17-12-195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5537,'0'0'11959,"-6"-10"-10138,-28-41 763,35 58-2427,0 0 0,-1 1 0,0-1 0,0 0 0,-2 10 0,1 8-140,25 290-24,-24-313-388,0 0 0,0 0 0,1 0-1,-1-1 1,0 1 0,1 0 0,-1 0 0,1 0 0,0 0 0,-1 0 0,1 0 0,0-1-1,0 1 1,2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3369,'0'0'13675,"24"47"-13667,-24-12 88,0-1 0,0 1-16,0-9-72,0-5 8,0-5 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6537,'0'0'13387,"200"-55"-12747,-147 34-432,-6 2-160,-6 3-48,-5 6-104,-19 10-1208,-11 0-1721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5825,'0'0'8446,"-6"4"-8155,-12 15 179,25-16 116,17-9 134,-3-1-640,0 1 1,0 1-1,0 1 0,1 1 0,-1 1 0,1 0 0,35 3 1,-55 0-90,0 0 0,0-1 0,0 1 0,0 1 0,0-1 1,0 0-1,0 0 0,0 1 0,-1-1 0,1 1 0,-1-1 0,1 1 1,-1 0-1,1-1 0,-1 1 0,0 0 0,0 0 0,0 0 0,0 0 1,0 0-1,-1 0 0,1 1 0,0-1 0,-1 0 0,0 0 0,1 0 1,-1 0-1,0 1 0,-1 2 0,2-2 32,-1 1-1,0-1 1,0 0-1,0 0 1,0 0-1,-1 1 1,1-1-1,-1 0 1,0 0-1,0 0 1,0 0-1,0 0 1,0 0-1,-1 0 1,1 0-1,-1-1 1,0 1-1,0 0 1,0-1-1,0 0 0,-4 4 1,-9 1 120,-1-1 1,1-1-1,-1 0 0,-1-1 1,1 0-1,0-2 1,-1 0-1,1-1 0,-19 0 1,32-1-640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5329,'0'0'18132,"9"7"-18117,22 23 179,-1 2 0,-2 0 0,-1 2 1,23 37-1,-2-4 74,-34-111 3088,11-83-2900,-1 7-1884,2 44-7427,-20 64 1949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6041,'0'0'12916,"27"0"-11322,63-4 479,169-29-1,130-55-125,298-54-1239,-606 138-2538,-78 20-8808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39 197 4537,'0'0'12616,"9"30"-11660,27 99-441,-28-96-448,-1 1 1,-2-1-1,-2 1 1,0 58-1,-3-77-61,0-45-373,-2-1 1,0 1 0,-2 0 0,-2 0-1,-10-34 1,-37-77 987,38 104 640,13 32-1146,0 0 1,0 0 0,1 0-1,0 0 1,0 0 0,0 0-1,0 0 1,1 0 0,0 0-1,0 0 1,0 0 0,1 0-1,0 0 1,0 0 0,0 0-1,1 0 1,-1 0 0,1 0-1,0 1 1,1-1 0,-1 1-1,1-1 1,0 1 0,0 0-1,0 0 1,0 0 0,1 0-1,-1 1 1,1 0 0,0-1-1,0 1 1,1 1 0,-1-1-1,6-2 1,5-3-141,0 1-1,0 1 1,1 0 0,0 1-1,0 1 1,0 1 0,0 0 0,1 1-1,21-1 1,-33 3 13,-1 0-1,1 0 1,-1 0-1,1 0 1,-1 1-1,1 0 1,-1 0 0,1 0-1,-1 0 1,8 4-1,-10-3 3,0 0 0,1 1 0,-1-1 0,-1 0 0,1 1 0,0 0 0,-1-1 0,1 1 0,-1 0 0,0-1 0,0 1 0,0 0 0,0 0 0,0 0 0,0 0 0,-1 0 0,0 5 0,2 6 55,-1 1 1,0 0-1,-1 0 1,-1-1-1,0 1 1,-1 0-1,-1-1 1,-8 27 0,-4-2 303,-35 66 1,33-74-221,1 2 0,2 0 0,-15 49 0,29-81-124,-1 0 0,1 1-1,0-1 1,-1 0 0,1 0-1,0 0 1,-1 0-1,1 1 1,0-1 0,0 0-1,0 0 1,0 1 0,0-1-1,1 0 1,-1 0 0,0 0-1,0 1 1,1-1-1,-1 0 1,1 0 0,-1 0-1,1 0 1,-1 0 0,1 0-1,0 0 1,-1 0-1,1 0 1,0 0 0,0 0-1,0 0 1,0-1 0,0 1-1,0 0 1,0 0-1,0-1 1,0 1 0,0-1-1,0 1 1,0-1 0,1 0-1,-1 1 1,2-1 0,3 1 13,0-1 0,-1 0 0,1-1 0,0 1 0,0-1 1,-1-1-1,1 1 0,7-3 0,34-20 476,-12 5-2284,-11 10-5382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3953,'0'0'15154,"3"13"-14780,5 53 315,-1 105 0,-8-169-668,1 0 0,0 0-1,0 0 1,1 0 0,-1 0-1,0 0 1,1 0 0,-1 0 0,1 0-1,0 0 1,-1 0 0,1-1-1,0 1 1,0 0 0,0 0 0,0-1-1,0 1 1,1-1 0,-1 1-1,0-1 1,1 0 0,-1 1 0,1-1-1,0 0 1,-1 0 0,1 0-1,0 0 1,0 0 0,3 1-1,1-1-32,0 0 0,0 0 0,0-1 0,0 0 0,0 0 0,-1 0 0,1 0-1,0-1 1,9-2 0,19-9-4351,-21 6-686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3977,'0'0'13994,"24"-1"-14315,79-6-1158,-96 7 920,-1-1 0,1 0 0,-1 0-1,0 0 1,1 0 0,-1-1-1,0 0 1,0-1 0,9-4 0,10-5-1482,-27 12 2281,0 1 1,0-1-1,0 1 1,0 0-1,1 0 0,-1 0 1,0 0-1,1 0 1,-1 0-1,0 0 1,1 1-1,0-1 0,-1 1 1,1-1-1,0 1 1,0-1-1,0 1 0,0 0 1,0-1-1,0 1 1,-1 3-1,1-4-183,1 0 0,-1-1 0,1 1 1,-1 0-1,1 0 0,0-1 0,-1 1 0,1 0 0,0 0 0,0 0 0,-1-1 0,1 1 0,0 0 0,0 0 0,0 0 1,0 0-1,0 0 0,0-1 0,0 1 0,0 0 0,1 0 0,-1 0 0,0 0 0,0-1 0,1 1 0,-1 0 1,0 0-1,1 0 0,-1-1 0,1 1 0,-1 0 0,1-1 0,-1 1 0,1 0 0,0-1 0,-1 1 0,1-1 0,0 1 1,0-1-1,-1 1 0,1-1 0,0 0 0,0 1 0,-1-1 0,1 0 0,1 1 0,9 0 170,1-1-1,-1 0 1,1 0-1,-1-1 1,0-1-1,1 0 1,-1 0-1,13-6 1,-21 7-188,1-1 1,-1 1-1,1-1 0,-1 0 1,1 0-1,-1 0 0,0-1 1,0 1-1,0-1 0,-1 0 1,1 0-1,0 0 1,-1 0-1,0 0 0,0 0 1,0-1-1,0 1 0,-1-1 1,1 1-1,-1-1 0,0 0 1,0 0-1,0 1 0,0-1 1,-1 0-1,1 0 1,-1-5-1,-1 7-36,1 1-1,-1 0 1,1 0 0,-1 0-1,0-1 1,0 1-1,1 0 1,-1 0 0,0 0-1,0 0 1,0 0 0,0 0-1,0 1 1,0-1 0,0 0-1,0 0 1,-1 1 0,1-1-1,0 1 1,0-1 0,-1 1-1,1-1 1,0 1 0,-1 0-1,1 0 1,0 0 0,-1-1-1,1 1 1,-3 1 0,-51-3-1405,45 3 315,-7-1-1585,9 0-1464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13971,'0'0'9970,"71"143"-8866,-42-74-616,1 3-279,-7 2-161,-5-3-40,11-7-8,-11 2-209,-6-18-1807,-6-14-4073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4641,'0'0'13374,"4"13"-12596,3 13-470,-1-1-1,-1 1 1,3 53-1,-8 25 1043,0-103-1336,0 0 1,1 1 0,-1-1 0,0 1 0,1-1-1,-1 0 1,1 1 0,0-1 0,-1 0 0,1 0 0,0 1-1,0-1 1,0 0 0,0 0 0,0 0 0,0 0 0,0 0-1,0 0 1,0 0 0,0-1 0,1 1 0,-1 0-1,0-1 1,0 1 0,1 0 0,-1-1 0,1 0 0,-1 1-1,0-1 1,1 0 0,-1 0 0,3 0 0,59 1 126,-42-2-130,-11 1-71,0 0 1,1-1-1,-1 0 0,13-4 1,0-6-4620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6913,'0'0'15244,"177"-45"-15244,-124 21-704,-18 5-2977,-12 1-2961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3321,'0'0'20356,"141"8"-20132,-88-16-160,-6 3-64,-6 2-472,-11 3-1296,-13 5-3481,-17 11-697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5249,'0'0'16788,"153"-34"-16756,-118 18-32,12 0-1481,-17 3-3344,-13 2-9210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 2657,'0'0'16232,"-5"9"-16133,-15 24-75,16-24-9,5-10-3,0 0 0,1 0 1,-1 0-1,1 0 0,-1 0 0,0 0 1,0 0-1,0-1 0,0 1 1,0 0-1,0-1 0,0 1 0,1-3 1,5-29 648,-7 32-712,0 0-1,0 0 1,0 0 0,0 0-1,-1 0 1,1 1-1,0-1 1,-1 0-1,1 0 1,0 0-1,-1 0 1,1 1 0,-1-1-1,1 0 1,-1 1-1,0-1 1,1 0-1,-1 1 1,0-1-1,1 1 1,-1-1 0,0 1-1,0-1 1,1 1-1,-1-1 1,0 1-1,0 0 1,0-1-1,0 1 1,1 0-1,-1 0 1,-2 0 0,-7-3-4829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 3449,'0'0'13241,"-14"23"-11946,9-16-1213,-9 13 124,1 1 1,1 0-1,1 1 0,1 0 0,1 1 0,1 0 1,1 1-1,-6 29 0,12-40-92,0 0 1,0 0-1,1 1 0,1-1 1,0 0-1,6 23 1,-6-33-87,0 1 1,0 0 0,1-1 0,0 1 0,0-1 0,0 1-1,0-1 1,0 0 0,1 0 0,-1 0 0,1 0 0,0 0-1,0-1 1,0 1 0,0-1 0,0 0 0,1 1-1,-1-2 1,1 1 0,-1 0 0,1-1 0,0 1 0,0-1-1,-1 0 1,1-1 0,8 2 0,-1-1 9,1 0 1,0-1-1,-1-1 0,1 1 1,-1-2-1,1 0 0,-1 0 1,1-1-1,-1 0 0,0-1 1,14-7-1,-10 3-30,0-1 1,-1-1-1,0 0 0,-1-1 1,0 0-1,-1-1 0,15-17 1,-19 19-7,0-1 1,0 1-1,-1-2 1,-1 1-1,0-1 1,0 1-1,-1-2 1,0 1-1,-1-1 1,2-12-1,-5 19 33,0 1 0,-1 0 0,1-1-1,-1 1 1,0-1 0,-1 1 0,1 0 0,-1-1 0,0 1 0,-1 0-1,1 0 1,-1 0 0,0 0 0,0 0 0,0 0 0,-1 0-1,0 1 1,0-1 0,0 1 0,0 0 0,-1 0 0,0 0 0,0 0-1,0 0 1,0 1 0,-9-5 0,1 1 23,-1 0 1,0 1-1,0 1 1,0 0-1,-1 1 0,0 1 1,-25-4-1,-6 3-653,-50 2 0,75 2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6425,'0'0'12011,"18"148"-10419,-12-105-271,5 2-697,7-6-384,-6-7-136,5-5-48,-5-9-56,-6-7 0,6-11-1801,0 0-1343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4689,'0'0'19081,"11"-13"-18955,38-41-114,-44 51-18,0 0 1,0 0 0,0 1-1,1 0 1,-1-1 0,0 2-1,1-1 1,0 1-1,-1 0 1,1 0 0,0 0-1,-1 1 1,1 0-1,0 0 1,0 0 0,7 2-1,7-1-46,-15-1 18,0-1 0,0 1 0,-1 0 0,1 1 0,0-1 1,0 1-1,0 0 0,0 0 0,-1 1 0,1-1 0,6 4 0,-9-3 19,-1 0 0,1 0-1,-1 0 1,1 1 0,-1-1-1,0 0 1,0 0 0,0 1-1,0-1 1,0 1 0,0-1-1,-1 1 1,1-1 0,-1 1-1,0-1 1,0 1 0,0-1 0,0 1-1,0 0 1,0-1 0,-1 1-1,-1 4 1,1-2 25,0-1 0,-1 1 0,0-1 0,0 1 0,0-1-1,0 0 1,-1 0 0,0 0 0,1 0 0,-2-1 0,1 1 0,-7 6 0,2-4 22,0 1 1,0-1-1,-1 0 1,0 0-1,-10 4 1,18-10 322,5 0-356,-1 1 0,1-1 0,-1 0 0,0-1 0,1 1 0,-1-1 0,0 1 0,1-1 0,-1 0 0,0 0 0,5-3 0,6 0-34,-3 1-132,1 2-1,-1-1 1,0 1-1,1 1 1,-1 0 0,1 1-1,-1 0 1,16 4-1,-24-4 141,0 0 0,1 0 0,-1 1 0,0-1-1,0 1 1,0 0 0,0 0 0,0 0 0,0 0-1,-1 1 1,1-1 0,-1 1 0,1-1 0,-1 1-1,0 0 1,0 0 0,0 0 0,-1 0 0,1 0-1,-1 0 1,0 1 0,1-1 0,-1 0 0,-1 1-1,1-1 1,0 1 0,-1-1 0,0 1 0,0-1-1,0 5 1,-1-2 86,1-1-1,-1 0 1,0 0 0,0 0-1,-1 0 1,0 0-1,0 0 1,0-1 0,0 1-1,-1 0 1,1-1 0,-1 0-1,0 0 1,-1 1-1,1-2 1,-1 1 0,0 0-1,1-1 1,-2 0-1,1 0 1,0 0 0,-1 0-1,1-1 1,-1 1 0,0-1-1,-7 2 1,-4 2 95,-2-1-1,1-1 1,0 0 0,-1-1 0,0-1 0,-26 0-1,43-1-174,0-1 0,0 0 0,0 0 0,0 0 0,-1 0 0,1 0 0,0 0 0,0-1 0,0 1 0,0 0 0,0 0 0,0-1 0,-1 1 0,1-1 0,0 1 0,0-1 0,-1-1 0,-1-20-3743,3 20 3343,0-19-6207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3345,'0'0'21558,"14"-7"-21422,4-2-243,0 1 0,0 1 1,1 1-1,0 1 0,0 0 1,0 2-1,36-3 0,-52 6 65,1 0-1,0 0 1,0 0 0,0 0-1,0 1 1,-1 0-1,1 0 1,0 0 0,0 0-1,-1 0 1,1 1-1,4 2 1,-6-2 37,-1-1 1,0 1-1,0-1 0,0 0 1,0 1-1,-1 0 0,1-1 0,0 1 1,-1-1-1,1 1 0,-1 0 1,1-1-1,-1 1 0,0 0 1,1 0-1,-1-1 0,0 1 0,0 0 1,-1 0-1,1-1 0,0 1 1,0 0-1,-1 0 0,1-1 1,-1 1-1,0 0 0,1-1 0,-1 1 1,-2 2-1,-1 2 79,-1 1 1,0-1-1,-1 0 0,1 0 1,-1 0-1,0-1 0,-1 0 1,0 0-1,1 0 1,-1-1-1,-13 6 0,19-10 424,43-5-721,-39 5 220,10-2-282,0 1 0,0 0 0,0 1 0,0 1 0,19 2 0,-29-2 245,0 0 1,-1-1-1,1 1 0,0 0 0,-1 0 0,1 1 0,-1-1 0,0 0 0,1 1 0,-1 0 0,0-1 0,0 1 0,0 0 0,0 0 1,0 0-1,0 0 0,-1 1 0,1-1 0,-1 0 0,1 1 0,-1-1 0,0 1 0,0-1 0,0 1 0,0 0 0,-1-1 1,1 1-1,-1 0 0,0 0 0,1-1 0,-1 1 0,-1 3 0,2 0 96,-1-1 1,0 0 0,-1 1-1,1-1 1,-1 1-1,0-1 1,0 0-1,-1 0 1,1 1-1,-1-1 1,-1 0-1,1 0 1,0-1 0,-1 1-1,0-1 1,0 1-1,-1-1 1,1 0-1,-1 0 1,0 0-1,0 0 1,0-1-1,-1 0 1,-8 6 0,0-1 6,-1-1 1,0 0 0,0-1-1,0 0 1,0-1 0,-1-1-1,0 0 1,0-1 0,0 0-1,-1-2 1,1 0 0,0 0-1,-1-1 1,1-1 0,-17-3-1,8-5-2874,0-2-3229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12 357 5601,'0'0'9545,"-2"24"-8138,-8 182 1999,11-184-2358,0-44 759,4-29-1263,146-479-593,-150 524 89,7 250 973,-4-199-807,2 0 0,3-1 0,18 61 1,-19-89-173,1 11-1623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5473,'0'0'16572,"48"159"-15860,-19-92 80,0 1-280,1 1-104,-1-5-256,-11-8-64,0-14-88,-7-10 8,1-16-8,-12-30-2832,0-15-4354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54 0 5553</inkml:trace>
  <inkml:trace contextRef="#ctx0" brushRef="#br0" timeOffset="1">54 0 5553,'-53'53'14107,"59"-53"-13003,23 0-207,18-2-185,0-4-328,6-2-264,-5 0-120,-1-2-72,-12 2-1753,-12-3-4728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4849,'0'0'17616,"28"0"-17506,2 0-81,358-5 141,-289 0-153,168-4 45,-269-26 1908,-7 23-1969,-1 1 1,-1 0 0,1 0 0,-2 1 0,1 0-1,-1 1 1,-1 1 0,-22-12 0,24 14 192,-1 0 1,0 1-1,0 1 0,-14-4 1,24 7-138,16 3-256,58 17 380,-42-13-171,-1 2-1,0 1 1,30 14-1,-54-21-28,-1 0 0,0 0 0,0 1 0,0-1 0,-1 1 0,1 0 0,0 0 0,-1 0 0,0 0 0,0 1 0,0-1 0,0 1 0,-1 0 1,1 0-1,-1 0 0,0 0 0,0 1 0,0-1 0,-1 0 0,0 1 0,2 8 0,-3-8 24,0 1 0,0 0 1,-1-1-1,0 1 0,0-1 1,0 1-1,-1-1 0,0 0 1,0 0-1,0 0 0,-1 0 1,1 0-1,-1 0 0,-1 0 1,1-1-1,0 1 0,-8 6 1,-45 37 606,42-37-563,0 0 0,2 0 0,-1 1 0,1 1 1,-10 15-1,15-12-855,6-6-2635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87 452 4601,'0'0'16442,"0"-17"-15134,0-56-97,0 14 3645,5 135-4970,3 0-1,30 126 1,-11-70 29,12 120 98,-67-381-2608,19 60 2530,4 20 24,-2 1 0,-21-77 0,10 72 8,-56-159 113,67 192 152,0-1 1,1 0-1,-6-34 1,11 48-184,0 1 1,1-1-1,-1 1 0,1-1 0,0 1 1,1-1-1,0 1 0,0-1 1,0 1-1,1 0 0,0-1 1,0 1-1,0 0 0,1 0 1,0 0-1,4-5 0,1 0-75,1 1 1,1 0-1,-1 0 0,2 1 1,-1 0-1,1 1 0,1 0 0,-1 1 1,1 1-1,0-1 0,1 2 1,0 0-1,0 0 0,0 1 1,0 1-1,1 0 0,-1 1 0,1 0 1,-1 1-1,1 1 0,17 1 1,-27 0-1,-1 0 1,0 0 0,0 0-1,1 1 1,-1-1 0,0 1-1,0 0 1,0 0 0,-1 0 0,1 0-1,0 0 1,-1 0 0,1 1-1,-1-1 1,0 1 0,0 0-1,0 0 1,0 0 0,-1 0-1,1 0 1,-1 0 0,1 0 0,-1 0-1,0 1 1,0-1 0,-1 0-1,1 5 1,3 11-26,-1 0 1,-1 1-1,-1 27 1,-1-29 49,0 0-1,-1 0 1,-1 0 0,0 0 0,-2 0 0,0-1-1,-1 1 1,-9 20 0,-37 67 7,23-52 12,-31 87-1,55-129 8,1 1 0,0 1 0,1-1 0,0 0 0,1 1 0,0-1 0,1 0 0,0 1 0,4 24 0,-3-36-12,0 0 0,0 0 0,0 0 0,0 1 0,0-1 1,0 0-1,0 0 0,1 0 0,-1-1 0,0 1 0,1 0 0,-1 0 0,0-1 1,1 1-1,-1-1 0,1 1 0,-1-1 0,1 1 0,-1-1 0,1 0 0,1 0 1,38 3 132,-40-3-142,243-13 217,-233 11 33,19 1-1208,-29 1 889,0 1 0,0-1 0,-1 0 0,1 1 0,0-1 0,0 1 1,-1-1-1,1 1 0,-1-1 0,1 1 0,0-1 0,-1 1 0,1 0 0,-1-1 0,1 1 1,-1 0-1,0-1 0,1 1 0,-1 0 0,0 0 0,1-1 0,-1 1 0,0 0 0,0 0 1,0 0-1,1-1 0,-1 1 0,0 0 0,0 0 0,0 0 0,-1 1 0,0 40-4934,-4-30-1417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 5457,'0'0'18676,"-5"-7"-18430,-2-3-197,-3-4-198,19 33-34,-2-5 179,-2-1 1,0 0-1,0 1 1,-1 0-1,-1 0 1,0 0-1,1 22 1,-2 106 321,-3-82-121,-1-14-87,1-26-78,1 0 0,0 0 0,1 0 0,7 34 0,-7-52-27,0-1-1,0 0 1,0 0 0,0 0-1,0 0 1,0 0-1,0 0 1,0 0-1,0-1 1,0 1 0,1 0-1,-1 0 1,0-1-1,0 1 1,1-1-1,-1 1 1,0-1 0,1 0-1,-1 1 1,1-1-1,-1 0 1,0 0-1,4 0 1,42-1 219,-31 0-230,18 2-15,48-2-2223,-67-6-789,-11-5-3038,1-3-5909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6857,'0'0'17372,"129"-47"-18212,-76 36-1777,-17 3-3448,-1 0-2993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4049,'0'0'15750,"-5"26"-15103,-1 5-433,-3 43 0,9-73-205,0 1 1,0 0 0,0-1-1,0 1 1,0 0-1,1-1 1,-1 1 0,1 0-1,-1-1 1,1 1-1,-1-1 1,1 1-1,0-1 1,0 1 0,0-1-1,0 1 1,0-1-1,0 0 1,0 0 0,0 1-1,0-1 1,1 0-1,-1 0 1,1 0 0,-1 0-1,0-1 1,1 1-1,-1 0 1,1-1-1,0 1 1,-1-1 0,1 1-1,0-1 1,-1 0-1,1 1 1,0-1 0,-1 0-1,1 0 1,0 0-1,-1 0 1,1-1 0,2 0-1,4 2 36,5 0-19,-1-1 0,1 0 0,-1-1 1,1-1-1,0 0 0,-1 0 0,0-1 0,18-7 0,-26 9-10,0-1 1,0 0 0,0 0-1,0-1 1,0 1-1,-1-1 1,1 0-1,-1 0 1,1 0-1,-1 0 1,0-1-1,0 1 1,-1-1 0,1 0-1,-1 0 1,1 0-1,-1 0 1,-1 0-1,1 0 1,-1-1-1,1 1 1,-1-1-1,0 1 1,-1-1 0,1 1-1,-1-8 1,0 11 50,1-1 0,-1 0 1,0 1-1,0-1 0,0 1 0,0-1 1,-1 0-1,1 1 0,0-1 1,-1 1-1,1-1 0,-1 1 0,1-1 1,-1 1-1,0 0 0,1-1 0,-1 1 1,0 0-1,0-1 0,-2-1 1,0 2-41,0 0 1,0 0-1,0 0 1,-1 0-1,1 1 1,0-1-1,0 1 1,-1 0 0,-5 1-1,-9-2-469,-14 0-615,13 5-9584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3329,'0'0'17026,"4"26"-16038,5 47 40,1 79-1,-10-135-922,1 39 157,-13 94-1,12-149-270,0 0 0,-1 1 0,1-1 0,0 0 0,0 1-1,0-1 1,0 0 0,0 1 0,0-1 0,0 0 0,1 1 0,-1-1-1,0 0 1,1 1 0,-1-1 0,1 0 0,1 2 0,-2-2 17,1-1-1,-1 0 1,1 1 0,0-1 0,-1 1 0,1-1 0,0 0 0,-1 0 0,1 1 0,0-1 0,0 0 0,-1 0 0,1 0 0,0 0 0,0 0 0,-1 0 0,1 0 0,0 0 0,0 0 0,-1 0 0,1 0 0,0 0 0,0-1 0,9-3-4,-1 0-1,0 0 1,0-1 0,10-7 0,16-7-1826,-23 16 10,4 0-3777</inkml:trace>
  <inkml:trace contextRef="#ctx0" brushRef="#br0" timeOffset="1">1 281 5337,'0'0'17956,"159"-11"-17940,-118 6-16,-6 3-1176,-5-1-3713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52 2665,'0'0'21325,"-11"-11"-19799,-32-30-224,185 162 2319,57 50-3962,-198-170 326,0-1 0,0 1-1,0 0 1,0 0-1,0 0 1,-1 0 0,1 0-1,0 0 1,0 0-1,0 0 1,-1 0 0,1 0-1,-1 0 1,1 0-1,-1 0 1,1 1 0,-1-1-1,1 0 1,-1 0-1,0 1 1,0-1-1,0 0 1,0 0 0,0 1-1,0 1 1,-2 0-8,0-1-1,-1 0 1,1 0 0,0 0 0,-1 0 0,1 0-1,-1 0 1,0 0 0,-5 2 0,5-3 55,-195 98 102,4-4-24,187-92-2328,16-10-3480,-5 3 2433,14-13-8511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98 5721,'0'0'17136,"-13"2"-16744,0 1-356,-17 5 231,74-5 1040,247-21 2358,-180 2-3564,203-58-1,-308 72-671,5-1 1163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2881,'0'0'21936,"-1"0"-21930,1 0-1,-1 0 1,1 0-1,0 0 1,-1 0-1,1 0 1,0 0-1,-1 0 0,1 0 1,0 0-1,-1 0 1,1 0-1,0 0 1,-1 0-1,1 1 1,0-1-1,-1 0 1,1 0-1,0 0 1,-1 1-1,1-1 1,0 0-1,-1 0 0,1 0 1,0 1-1,0-1 1,0 0-1,-1 1 1,1-1-1,0 0 1,0 1-1,0-1 1,0 0-1,-1 1 1,1-1-1,0 0 0,0 1 1,0-1-1,0 0 1,0 1-1,0-1 1,0 0-1,0 1 1,0-1-1,0 1 1,0-1-1,0 0 1,0 1-1,0-1 1,1 1-1,-5 25 82,2 1-1,0 0 1,5 50 0,0-7 409,-5-15-144,3 0 1,3 0-1,2 0 0,20 86 1,-19-126 23,-4-9-1331,-1-26-10332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5457,'0'0'17516,"6"-26"-17485,2-2-30,20-50 0,-26 73 0,1 1-1,-1 0 0,1 0 0,0 0 1,0 0-1,1 1 0,-1-1 0,1 1 1,0 0-1,0 0 0,0 0 0,0 1 1,0-1-1,5-1 0,4-1 1,-1 1-1,1 0 1,18-3 0,-14 4-1,24-4-16,-1 3 1,75 0-1,-113 4 8,0 0 0,0 0 0,0 0 0,0 1 0,0-1-1,0 0 1,0 1 0,0-1 0,0 1 0,-1 0 0,1 0-1,0 0 1,0 0 0,-1 0 0,1 0 0,-1 0 0,1 0 0,-1 1-1,1-1 1,-1 0 0,2 3 0,-1-1 0,-1 0 1,1 1-1,-1-1 1,1 0-1,-1 1 0,0-1 1,-1 1-1,1-1 1,-1 1-1,1 0 0,-1 3 1,0 4 14,-1-1 0,0 1 0,-1-1 0,0 1 0,-1-1 1,0 0-1,-6 15 0,-13 16 350,-2-1 1,-41 53-1,70-97-343,-1 0 0,2 1-1,-1 0 1,0 0 0,1 1-1,-1-1 1,1 1 0,-1 0-1,1 1 1,0-1 0,0 1 0,0 1-1,0-1 1,7 1 0,104-2-103,-107 3 86,0 1 0,0 0 0,0 1-1,0 0 1,-1 1 0,1 0-1,-1 1 1,0-1 0,0 2-1,-1-1 1,1 1 0,-1 1-1,-1-1 1,1 2 0,-1-1-1,0 1 1,-1 0 0,1 0 0,-2 0-1,1 1 1,-1 0 0,-1 0-1,0 0 1,0 1 0,0 0-1,-1 0 1,-1 0 0,2 11-1,-4-6 247,0 0 0,-1 0-1,0-1 1,-1 1-1,-1 0 1,-1-1-1,0 1 1,0-1 0,-2 0-1,0 0 1,0-1-1,-1 0 1,-1 0 0,0 0-1,-1-1 1,0-1-1,-1 1 1,-13 11-1,13-13 31,0 0 0,-1 0 0,0-1 0,-1-1 0,0 0 0,0 0 0,0-1 0,-1-1 0,-18 7 0,11-7-359,-1-1-1,-1-1 1,1-1-1,-1-1 1,-33-1 0,-7-1-7101,42 0-1178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3529,'0'0'17629,"-1"3"-17169,0 3-415,1 0 0,1 0 0,-1 1 0,1-1 0,0 0 0,1 0 0,-1-1 0,1 1 0,0 0 0,1 0 0,-1-1 0,5 7 0,3 12 269,5 21 66,-2 0 1,-2 1-1,-2 0 1,-2 0-1,-2 1 1,-1 76-1,-7-46 379,1-40-2604,1 0-7665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5801,'0'0'17471,"4"-11"-17210,-3 7-260,1 0-1,-1 0 0,1 0 1,0 0-1,0 0 1,0 0-1,0 0 1,1 1-1,0-1 1,0 1-1,0 0 1,0 0-1,0 0 1,0 0-1,1 0 1,-1 1-1,1-1 1,0 1-1,0 0 1,0 0-1,5-1 1,18-6-36,0 0 0,0 2 0,1 1 0,0 1 0,45-1 0,-72 6 20,1 0 0,-1 0-1,1 0 1,-1 0-1,1 0 1,-1 1-1,1-1 1,-1 1 0,1-1-1,-1 1 1,0 0-1,1-1 1,-1 1 0,0 0-1,1 0 1,-1 0-1,0 0 1,0 0 0,0 0-1,0 0 1,0 0-1,0 0 1,0 1 0,0-1-1,-1 0 1,2 2-1,0 2-2,-1 0-1,0-1 1,0 1 0,0 0-1,0 0 1,-1 0-1,0 0 1,0 7-1,-2 6 21,-1-1-1,0 0 1,-1 0-1,-7 17 1,-54 110 336,44-102 38,1 1 0,-24 79 1,41-112-322,1 1 1,0-1 0,0 1 0,1 0 0,1 0 0,0-1 0,0 1 0,1 0-1,2 12 1,-2-21-42,0-1 0,1 1 0,-1-1 0,0 1-1,0-1 1,1 1 0,-1-1 0,0 0 0,1 0 0,0 0-1,-1 0 1,1 0 0,0 0 0,-1 0 0,1 0 0,0-1-1,0 1 1,0-1 0,-1 1 0,1-1 0,3 1 0,47 1 348,-42-2-271,15 0-15,-8 1 194,0-1 0,33-5 0,-45 4-372,1-1 0,-1 1 0,0-1 0,1 0 0,-1 0 0,0-1 0,0 1 0,-1-1 0,1 0 0,-1-1 0,1 1 0,-1-1 0,5-5 0,-4-1-4652,-4-2-3850,-1 7 4499,0-5-1113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81 3913,'0'0'15050,"-2"-6"-14322,-4-6-619,4 20-94,6 20-24,2-15-138,-1 0 856,-16-23-245,3 1-17,0 0 0,-1 1 0,-1 0 0,1 1 0,-16-10 0,75 9 955,74-7-1414,192-17-2267,-314 31 2251,-1 1 0,1 0 1,-1 0-1,1 0 0,-1 0 1,1 0-1,-1 0 0,1 0 0,-1 0 1,1 0-1,-1 1 0,1-1 1,-1 1-1,0-1 0,1 1 0,-1-1 1,0 1-1,1 0 0,1 1 0,-3 0 18,1 0 0,-1 0 0,1 0 0,-1 0 0,0 1 0,0-1 0,0 0-1,0 0 1,0 0 0,0 0 0,0 0 0,-1 0 0,0 4 0,-9 32 622,-1 0 1,-18 43 0,-12 38 779,32-80-851,2 1 1,-5 70 0,9 18-2221,-4-140-4489,-4-7-2335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7162,'0'0'17171,"171"-3"-16619,-106-7-288,-6-1-184,-12 1-80,-6 4-104,-17 4-968,-7 2-2961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6 914 4049,'0'0'12519,"-1"0"-12415,1 0 0,0 0 0,-1 1 0,1-1 1,0 0-1,0 0 0,-1 0 0,1 1 1,0-1-1,0 0 0,-1 0 0,1 0 1,0 1-1,0-1 0,-1 0 0,1 1 0,0-1 1,0 0-1,0 0 0,0 1 0,0-1 1,0 0-1,-1 1 0,1-1 0,0 0 1,0 1-1,0-1 0,0 0 0,0 1 0,0-1 1,0 0-1,0 1 0,1-1 0,-1 0 1,0 1-1,0-1 0,0 0 0,0 1 0,0-1 1,0 0-1,1 1 0,-1-1 0,0 0 1,1 1-1,9-1-5,0 1 0,0-2 0,-1 1-1,1-1 1,0-1 0,0 0 0,0 0 0,-1-1 0,1 0 0,-1-1 0,0 0 0,0 0-1,0-1 1,-1 0 0,0-1 0,1 0 0,-2 0 0,1 0 0,-1-1 0,0 0 0,-1-1 0,1 0-1,-1 0 1,-1 0 0,7-14 0,-5 9-88,-1-1 0,0 0 0,-2 0 0,1 0 0,-2-1 0,0 1 0,0-1 0,-2 0-1,0 0 1,-1-21 0,-3-11 304,-19-88 0,17 112-121,1-9 23,1 0 0,3-62 0,0 43 326,1 47-518,0 0 1,0 0 0,0-1-1,0 1 1,1 0-1,-1 0 1,1 1-1,0-1 1,1 0-1,-1 1 1,0-1 0,1 1-1,0 0 1,0-1-1,0 1 1,0 1-1,0-1 1,1 0-1,6-3 1,10-7-26,1 2 0,29-12-1,-38 17 16,20-9-56,0 2 0,1 1 0,1 2 0,-1 1-1,2 2 1,-1 1 0,42-2 0,-75 8 29,1 1 1,-1-1-1,0 0 0,0 1 1,0-1-1,0 1 1,0 0-1,0-1 0,-1 1 1,1 0-1,0-1 1,0 1-1,0 0 0,0 0 1,-1 0-1,1-1 1,0 1-1,-1 0 0,1 0 1,-1 0-1,1 0 1,-1 0-1,0 0 0,1 1 1,-1-1-1,0 0 0,0 0 1,1 0-1,-1 0 1,0 0-1,-1 2 0,2 48-399,-2-36 356,-2 33 241,-3-1 0,-1 0-1,-3 0 1,-25 76 0,19-77 11,3 0 0,2 1 1,2 1-1,-5 81 0,14-123-184,0 6 11,0 1 0,1-1 0,0 0 0,1 1 0,4 16 0,-5-26-15,0 0 0,0 0 0,1 0 0,-1 0 0,1-1 0,0 1 0,0 0 0,0-1 0,0 1 0,0-1 0,0 0 0,1 0 0,-1 0 0,1 0 0,-1 0 0,1 0 0,0-1 0,0 1 0,0-1-1,0 0 1,0 0 0,0 0 0,0 0 0,0 0 0,0-1 0,4 1 0,6 0-29,1 0-1,-1 0 1,1-1-1,-1-1 0,0 0 1,1-1-1,-1-1 1,0 0-1,0-1 0,0 0 1,-1-1-1,1 0 1,21-13-1,-22 13-962,-2 1-1758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844 703 5129,'-41'3'-167,"-3"1"195,-236 14 2274,-199-17 8326,500-1-9917,0-1 0,29-6 0,27-3-764,1341-73 316,-559 40 864,2014-216 616,-2188 172-1726,1315-135-113,-1927 215 96,87-2-205,-159 9 9,-1 22-3177,0-8-2670,0-2-2409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64 5945,'0'0'15801,"0"-10"-15402,0-33-198,0 33-96,0 13-75,-3 39 512,-2 0 0,-2-1 1,-19 65-1,-3 13-364,22-81-146,2 1 0,-1 52 0,6-90-31,0 0-1,1 1 1,-1-1-1,1 0 1,-1 0 0,1 0-1,0 0 1,-1 0-1,1 0 1,0 0 0,0 0-1,0-1 1,0 1-1,0 0 1,0 0 0,0-1-1,0 1 1,0-1 0,0 1-1,0-1 1,0 1-1,0-1 1,0 1 0,1-1-1,-1 0 1,0 0-1,0 0 1,0 0 0,1 1-1,0-2 1,48 3 43,-41-2-35,4-1-19,0-1 0,0 0 0,0-1-1,0 0 1,0-1 0,-1 0 0,0-1 0,1-1 0,-2 0 0,23-15 0,-6 5-422,-22 14 31,0 0 1598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3793,'0'0'18453,"-3"5"-18256,-1 4-114,1 0-1,0 1 1,1 0-1,0-1 1,0 1-1,1 0 1,0 0-1,1 0 1,0 0-1,2 15 1,-1 12 98,-1-28-133,17 431 1187,-13-406-1229,-1 5 18,3-1-1,11 44 1,-11-71-577,-3-12-2342,-2-21-4217,-12-10-2582,-5-2 7320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100 138 3329,'0'0'13127,"2"-16"-11254,6-51-251,-7 66-1524,-1 0 1,0 0 0,0 0-1,0 0 1,0 0-1,0 0 1,0 0-1,0 0 1,0 0 0,0 0-1,-1 0 1,1 0-1,0 0 1,0 0-1,-1 0 1,1 0-1,-1 0 1,0-1 0,-12 2 864,-10 19-392,13-3-480,2 0 0,0 0 0,0 1-1,1 0 1,2 1 0,-1-1-1,-3 27 1,4-12-40,2 2-1,1-1 1,3 40 0,0-68-48,-1 0 0,1 0 1,0 0-1,0 0 0,0-1 1,0 1-1,1 0 0,0-1 1,0 1-1,0-1 0,1 0 1,0 0-1,-1 0 0,1 0 1,1 0-1,-1 0 0,1-1 1,-1 0-1,1 1 0,0-1 1,0-1-1,0 1 1,0-1-1,1 1 0,-1-1 1,1 0-1,-1-1 0,9 3 1,-4-2 2,-1-1 1,1 0 0,0 0 0,-1-1-1,1 0 1,0 0 0,-1-1 0,1 0 0,0-1-1,-1 0 1,1 0 0,-1-1 0,0 0-1,0 0 1,15-9 0,-9 2-26,-1-1 0,1-1 0,-2 0 0,0 0 0,0-1 0,-1-1 0,-1 0 0,0-1 0,-1 0 0,-1 0 0,0-1-1,-1 0 1,0 0 0,-2-1 0,0 1 0,-1-1 0,0 0 0,-2-1 0,0 1 0,-1-1 0,-2-32 0,1 46 25,0-1-1,-1 1 1,0-1 0,0 1-1,0 0 1,0-1 0,-1 1-1,1 0 1,-1 0-1,0 0 1,-1 0 0,1 0-1,-1 1 1,1-1 0,-1 1-1,0-1 1,0 1-1,-5-3 1,2 2 84,0 0-1,0 1 1,-1 0 0,1 0-1,-1 0 1,1 1 0,-1 0-1,0 0 1,0 1 0,-11-2 0,2 2-246,0 1 0,1 0 1,-1 1-1,-19 4 1,19-2-1142,1 0 1,0 2-1,-22 8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84 3577,'0'0'16643,"-10"-15"-15480,-37-43-312,47 57-839,-1 0 0,1 1-1,-1-1 1,0 0 0,0 0 0,1 1 0,-1-1-1,0 1 1,0-1 0,0 1 0,0-1 0,0 1-1,0-1 1,0 1 0,0 0 0,0-1 0,0 1-1,0 0 1,0 0 0,0 0 0,0 0 0,0 0-1,0 0 1,0 0 0,0 0 0,0 0 0,0 0-1,0 0 1,0 1 0,0-1 0,0 1 0,-1 0-1,-18 21 34,17-18-12,-5 9 13,0 0 0,1 1 0,0-1 0,1 1-1,0 1 1,1-1 0,-5 28 0,4-10 73,2-1 0,0 56 0,4-85-116,0 0 0,0 1 0,0-1 0,1 1 0,-1-1 0,1 0 0,-1 1 0,1-1 0,0 0 0,0 0 0,0 1 0,0-1 0,0 0 0,1 0 0,-1 0 0,0 0 0,1 0 0,0-1 0,-1 1 1,1 0-1,0-1 0,0 1 0,0-1 0,0 0 0,3 2 0,-2-2 4,0 0-1,0 0 1,0-1 0,0 1 0,1-1 0,-1 1 0,0-1 0,0 0-1,0 0 1,0-1 0,0 1 0,1-1 0,-1 1 0,0-1 0,0 0-1,0 0 1,0 0 0,-1-1 0,1 1 0,4-3 0,1-2 2,-1 0 0,0-1 0,0 0 0,0 0 0,-1 0 0,1-1 1,-2 0-1,1 0 0,-1 0 0,-1-1 0,0 0 0,0 1 0,0-2 0,-1 1 1,-1 0-1,2-10 0,2-15 20,-1-1 0,-2 1 0,-1-41-1,-2 74-26,0 0-1,0 0 0,0 0 0,0 0 0,0 1 0,0-1 1,0 0-1,0 0 0,-1 0 0,1 0 0,0 0 1,-1 0-1,1 1 0,0-1 0,-1 0 0,1 0 0,-1 1 1,1-1-1,-2-1 0,-10 4-116,10-1 95,-1 1 0,1 0 0,0-1 0,0 1 0,0 0 0,1 0 0,-1 0 1,0 1-1,1-1 0,-1 0 0,0 3 0,-4 14 31,0-1 0,2 1 0,0 0 1,1 0-1,0 21 0,3 101 527,2-63-368,-1-60-262,0 1 0,2-1 0,5 20 1,1 1-3203,-2-12-2132,-2-1-3549,-4-14 4290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55 5025,'0'0'14162,"-6"-5"-12603,-1 0-1106,4 4-307,1-1 0,-1 1 0,1-1 0,0 0 0,0 0 0,0 0-1,0 0 1,0 0 0,0-1 0,1 1 0,-1-1 0,-1-2 0,1-3 1090,-1 1 1293,1 20-1705,2 39-832,2 1 0,3-1 0,11 55 0,31 117 17,-42-199-1469,-1 1-1,0 46 1,-5-72 938,0 1 1,0-1-1,0 1 1,0-1-1,0 0 1,0 1-1,0-1 0,0 0 1,0 0-1,-1 0 1,1 1-1,0-1 1,0 0-1,0-1 0,0 1 1,-2 0-1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1144,'0'0'23163,"-9"29"-22742,-1-1-338,1-2-24,1 0 1,2 0-1,0 1 1,1 0 0,0 33-1,4-48-38,-1 48 80,6 73 0,-4-129-95,0 1 0,1 0 0,0-1 0,0 1 0,0-1 0,1 1 1,-1-1-1,1 0 0,0 1 0,0-1 0,0 0 0,1 0 0,0 0 0,0-1 0,0 1 1,0-1-1,0 1 0,1-1 0,-1 0 0,1 0 0,0-1 0,0 1 0,0-1 0,0 0 1,0 0-1,1 0 0,-1 0 0,0-1 0,1 0 0,0 0 0,-1 0 0,1 0 0,-1-1 1,1 0-1,0 0 0,-1 0 0,1-1 0,0 1 0,-1-1 0,1 0 0,-1 0 0,1-1 1,-1 1-1,1-1 0,-1 0 0,0 0 0,0-1 0,0 1 0,0-1 0,0 0 0,-1 0 1,1 0-1,-1 0 0,3-4 0,6-8-44,0 1 0,-1-2 0,0 0 0,-2 0 0,0 0 0,11-29 0,-15 32 27,0 0 0,-2 0 0,1 0 0,-2 0 0,1 0 0,-2-1 0,0 1 0,-1-1 0,-2-26 0,2 39 10,-1 0 0,1 0 0,-1 0 0,1 0 0,-1 0 0,1 0 1,-1 1-1,0-1 0,0 0 0,1 0 0,-1 0 0,0 0 0,0 1 0,0-1 1,0 0-1,0 1 0,0-1 0,0 1 0,0-1 0,0 1 0,0 0 0,0-1 1,0 1-1,0 0 0,0 0 0,0 0 0,0 0 0,0-1 0,-1 2 0,1-1 0,0 0 1,0 0-1,0 0 0,0 0 0,0 1 0,0-1 0,0 0 0,-2 2 0,-1-1-11,-1 0-1,1 1 1,-1-1-1,1 1 0,0 1 1,-1-1-1,1 0 0,-5 5 1,0 3 5,0 0 0,1 1 0,1-1 0,0 2 1,0-1-1,1 1 0,1 0 0,0 0 0,0 0 1,1 1-1,1-1 0,0 1 0,1 0 0,0 0 0,1 0 1,1 0-1,1 22 0,-1-33-5,1 0-1,-1-1 0,1 1 1,-1 0-1,1 0 1,0-1-1,-1 1 1,1 0-1,0-1 1,0 1-1,0-1 1,0 0-1,1 1 1,-1-1-1,0 0 1,1 1-1,-1-1 1,0 0-1,1 0 1,2 1-1,1 1-94,0-1 0,1 0 0,-1 0 0,0-1 0,0 0-1,1 0 1,6 1 0,-1-2-715,0 1 0,0-1 0,0-1 0,0 0 0,0 0 0,19-6 1,-5-7-5167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1344,'0'0'18679,"8"27"-17988,-1-2-543,55 208 757,-59-216-846,6 22 209,-2 1 1,3 66 0,-10-106-125,0-12-97,0-1 1,1 0 0,0 1-1,1-1 1,1 1 0,0 0 0,0 0-1,10-21 1,-8 20-109,0 0-1,1 1 1,0 0-1,1 0 1,1 1-1,0 0 1,0 0-1,1 1 1,1 0-1,-1 0 1,2 1 0,17-13-1,-26 21 33,1 0 0,-1-1-1,0 1 1,0 0 0,1 0 0,-1 0-1,1 1 1,-1-1 0,1 1 0,-1-1 0,1 1-1,-1 0 1,1 0 0,-1 0 0,1 0-1,-1 0 1,1 0 0,-1 1 0,1-1-1,-1 1 1,1 0 0,-1 0 0,0 0 0,1 0-1,-1 0 1,0 0 0,0 1 0,0-1-1,0 1 1,0 0 0,0-1 0,0 1-1,0 0 1,-1 0 0,1 0 0,-1 0-1,1 0 1,-1 1 0,0-1 0,0 0 0,0 1-1,0-1 1,1 5 0,0 2 30,1 0 0,-1 0 1,0 0-1,-1 0 0,0 0 1,0 0-1,-1 1 0,0-1 0,-1 0 1,0 1-1,-3 8 0,-2-4 219,-1 0 0,0-1 0,-1 0 0,-1 0 0,0-1 0,-1 0 0,0-1 0,-1 0 0,0-1 0,-1 0-1,-18 13 1,28-22-194,0 1-1,0-1 0,0 1 0,0-1 0,0 0 0,-1 0 0,1 0 0,0 0 1,-1 0-1,1-1 0,0 1 0,-1-1 0,1 1 0,-1-1 0,1 0 0,-1 0 1,1 0-1,-5-1 0,-7-12-1649,9-15-4020,7-26-7798,8 30 10860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5777,'0'0'16844,"0"124"-16836,0-113-8,0-22-7746,0-12-3696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65 443 14371,'-59'-188'6946,"53"188"-4586,6-3-2360,0 1-1632,12-1-2441,6-10-2529,-6-1-1407,-6 1 7369</inkml:trace>
  <inkml:trace contextRef="#ctx0" brushRef="#br0" timeOffset="1">277 1 3385,'0'0'18705,"8"23"-18198,25 81-186,-26-78-93,-1 1-1,-2 0 0,-1 0 0,0 0 1,-3 0-1,-3 43 0,1 2 95,2 43-18,30-115-272,99 0-1919,-129 0 1769,1 1 1,-1-1 0,0 0-1,1 0 1,-1 0 0,1 0-1,-1 0 1,0 0 0,1 0-1,-1 0 1,0 0 0,1 0-1,-1 0 1,1 0 0,-1-1-1,0 1 1,1 0 0,-1 0-1,0 0 1,1 0 0,-1-1-1,0 1 1,1 0 0,-1 0-1,0-1 1,1 1 0,-1 0-1,0 0 1,0-1 0,1 1-1,-1 0 1,0-1 0,0 1-1,0 0 1,0-1 0,1 1-1,-1 0 1,0-1 0,0 1-1,0-1 1,0 1 0,0 0-1,0-1 1,0 1 0,0-1-1,0 1 1,0 0 0,0-1-1,0-10-7250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6905,'0'0'14596,"65"-66"-18557,-12 31-2193,-12 6-2896,-6 0 8586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4353,'0'0'15239,"-2"18"-15133,-5 53-50,7-70-64,0 0 0,1 0 0,-1 0 0,1 0 0,-1 0 0,1 0 0,0 0 0,-1 0 1,1 0-1,0 0 0,0-1 0,-1 1 0,1 0 0,0 0 0,0-1 0,0 1 0,0 0 0,0-1 1,0 1-1,0-1 0,0 1 0,0-1 0,0 0 0,0 0 0,1 1 0,-1-1 0,0 0 1,0 0-1,2 0 0,42-1-1050,-31 0 436,-6 1 456,2 0-50,1 0 0,-1 0 0,0 1-1,1 0 1,-1 1 0,14 4 0,-21-5 292,-1 1 0,1-1 0,0 1 1,0 0-1,0 0 0,-1 0 0,1 0 0,-1 0 1,0 0-1,0 1 0,1-1 0,-1 1 0,-1 0 1,1 0-1,0 0 0,-1-1 0,0 1 0,1 1 0,-1-1 1,0 0-1,-1 0 0,1 0 0,0 0 0,-1 6 1,1-4 74,-1-1 0,0 1 0,0 0 0,-1 0 0,1 0 0,-1 0 0,0-1 0,-1 1 1,1 0-1,-1-1 0,0 1 0,0-1 0,0 1 0,0-1 0,-1 0 0,0 0 0,0 0 0,0 0 1,0-1-1,-1 1 0,1-1 0,-1 0 0,0 0 0,0 0 0,0-1 0,0 1 0,-7 2 1,-2 2-423,-1-1 0,0 0 1,-16 4-1,-41 6-6385,53-13-817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6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80 457 5561,'0'0'14945,"-17"-1"-13878,14 1-1010,-43-2 216,33-3-191,25-4 2,78-17 90,182-31 1,-164 38-39,2642-309 4554,-2743 328-4690,171-9-7,236 17 0,-389-6 19,-17-2 39,1 1 0,-1 0 0,0 0 0,0 0 0,0 1 0,9 4 0,-59-7-1300,23 1-2596,-6 0-1037,4 0-2591,-7 0 668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13 173 5033,'0'0'17214,"-4"-4"-16480,3 3-725,0 0 0,1 1-1,-1-1 1,0 0 0,1 0 0,-1 1 0,1-1 0,-1 0 0,1 0 0,-1 0-1,1 0 1,0 0 0,-1 1 0,1-1 0,0 0 0,0 0 0,-1 0-1,1 0 1,0 0 0,0 0 0,0 0 0,0 0 0,0 0 0,1 0-1,-1 0 1,0 0 0,0 0 0,1 0 0,-1 0 0,0 0 0,1 1-1,-1-1 1,1-1 0,33-25 1,-24 20-1,-9 7-9,110-69 7,-100 64-26,0 0 1,0 0-1,1 1 0,-1 0 0,1 1 0,0 0 0,0 1 0,19-1 0,-30 3 13,-1 1-1,1-1 1,0 0 0,0 1-1,0-1 1,-1 1-1,1-1 1,0 1-1,-1 0 1,1-1 0,0 1-1,-1 0 1,1-1-1,-1 1 1,1 0-1,-1 0 1,1 0 0,-1-1-1,0 1 1,1 0-1,-1 0 1,0 0-1,0 0 1,1 0 0,-1 0-1,0 0 1,0-1-1,0 1 1,0 0-1,-1 2 1,1 41 42,-1-29-18,-1 10 151,-1 1-1,-1-2 1,-2 1 0,0 0 0,-1-1-1,-17 36 1,13-37 52,2 1 0,1 0-1,1 1 1,1-1-1,1 1 1,-3 41 0,9-66-211,0 1 1,-1 0-1,1-1 0,-1 1 1,1-1-1,0 1 1,-1-1-1,1 0 0,0 1 1,0-1-1,-1 1 1,1-1-1,0 0 0,0 0 1,0 0-1,-1 1 0,1-1 1,0 0-1,0 0 1,0 0-1,0 0 0,-1 0 1,1 0-1,1-1 1,27-1 373,-18-1-281,1-2 0,-1 1 0,0-1 0,0-1 0,20-13-1,33-15-2783,-46 25-738,-7 2-3957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10938,'0'0'14451,"0"-16"-21988,0 0-1401,0-3 3537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12 165 4441,'0'0'17828,"23"138"-17764,-17-112-64,0-4-16,0-6-1249,0-11-1287,-6-29-12875</inkml:trace>
  <inkml:trace contextRef="#ctx0" brushRef="#br0" timeOffset="1">12 165 1536,'-12'-29'17436,"18"26"-16820,23-12-328,13-4-16,5-5-184,0 3-88,0-3-424,-6 8-1616,-11 6-1913,-13 7-240,-11 11-2688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63 186 4825,'0'0'14747,"-9"-1"-13367,2 2-1024,4-1-238,0 1 0,1-1 0,-1 0 0,0 0 1,1 0-1,-1 0 0,0 0 0,1-1 0,-1 1 0,0-1 0,1 1 0,-4-3 1,5 3-87,1-1 0,-1 0 1,0 1-1,1-1 1,-1 0-1,0 0 0,1 0 1,-1 0-1,1 0 1,0 0-1,-1 1 1,1-1-1,0 0 0,-1 0 1,1 0-1,0 0 1,0 0-1,0 0 0,0-1 1,0 1-1,0 0 1,0 0-1,0 0 1,0 0-1,0 0 0,1 0 1,-1 0-1,0 0 1,1 1-1,-1-1 1,1 0-1,-1 0 0,1 0 1,-1 0-1,1 0 1,0 1-1,0-2 0,27-34 842,-13 22-894,1 1 0,1 1-1,0 0 1,25-12-1,-31 18 6,0 1 0,1 0-1,0 1 1,0 0 0,0 0-1,0 2 1,0-1 0,18 0-1,-29 3 11,0 0-1,0 0 1,0 0-1,1 0 1,-1 1-1,0-1 1,0 0-1,0 1 1,0-1-1,0 0 1,0 1 0,0-1-1,-1 1 1,1-1-1,0 1 1,0 0-1,0-1 1,0 1-1,-1 0 1,1 0-1,0 0 1,-1-1-1,1 1 1,0 0-1,-1 0 1,1 0-1,-1 0 1,0 0-1,1 0 1,-1 0-1,0 0 1,1 2-1,0 39-42,-2-26 29,-1 7 17,-1 0-1,-1-1 1,-1 0-1,-1 0 1,-1 0-1,-11 23 0,6-14 12,-15 62 0,20-52 58,2 0 0,1 55-1,4-94-62,0 0 0,0 1 1,1-1-1,-1 0 0,1 1 0,-1-1 0,1 0 0,0 0 0,0 0 0,0 0 0,0 0 0,1 0 0,-1 0 0,0 0 0,1 0 1,-1 0-1,1-1 0,0 1 0,0-1 0,-1 1 0,1-1 0,0 0 0,0 1 0,0-1 0,1 0 0,-1 0 0,0-1 1,0 1-1,0 0 0,1-1 0,3 1 0,9 2 41,0-2 0,1 0 0,27-1 1,-21-1-30,-18 1-20,0 0 0,0 0 0,1-1 0,-1 0 0,0 0 0,0 0-1,0 0 1,1-1 0,-2 0 0,1 1 0,0-1 0,7-5 0,10-13-4085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23 106 4945,'0'0'15993,"-6"-2"-15730,-10-7-229,19-2-24,40-18-10,-30 22-248,-1-1 1,1 2 0,1 0 0,-1 0 0,1 1 0,0 1 0,0 0 0,0 1 0,1 1 0,24-2 0,-34 4 30,0 0 1,0 0 0,1 1 0,-1 0 0,0 0-1,0 0 1,0 0 0,0 1 0,0 0 0,0 0-1,-1 0 1,8 4 0,-9-3 181,0 0 0,-1-1-1,1 1 1,0 0 0,-1 0 0,0 1 0,1-1 0,-1 0 0,-1 1-1,1-1 1,0 1 0,-1 0 0,0-1 0,0 1 0,0 0 0,0 0-1,0 5 1,0-4 261,-1 1 0,1-1 1,-1 0-1,0 1 0,-1-1 0,1 0 0,-1 0 0,0 1 0,0-1 1,-1 0-1,1 0 0,-1 0 0,0 0 0,-1 0 0,-3 6 0,1-5 119,0-1 0,0 0 0,0 0 0,-1 0 0,1-1-1,-1 1 1,0-2 0,-1 1 0,1 0 0,-1-1 0,-6 2 0,-1 1-144,0 0 1,0-2 0,0 1 0,0-2 0,0 0 0,-1 0 0,0-1-1,1-1 1,-1-1 0,-22-2 0,35-13-4379,2 2-3727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2457,'0'0'22723,"5"13"-22604,9 19 1,2-1 0,21 33 1,-26-46 45,1 0 1,1-1-1,0-1 1,1 0-1,27 23 1,-41-39-115,1 1 1,-1-1-1,1 0 0,-1 1 1,1-1-1,-1 0 0,1 1 1,-1-1-1,1 0 0,0 1 1,-1-1-1,1 0 0,-1 0 1,1 0-1,0 0 0,-1 0 1,1 0-1,0 0 0,-1 0 1,1 0-1,-1 0 0,1 0 1,0 0-1,-1 0 0,1 0 1,0-1-1,-1 1 0,1 0 1,-1 0-1,1-1 0,-1 1 1,1 0-1,-1-1 0,1 1 1,-1-1-1,1 1 0,-1-1 1,1 1-1,-1-1 0,0 1 0,1-1 1,-1 1-1,0-1 0,1 1 1,-1-1-1,0 1 0,0-2 1,11-36 419,-8 22-358,89-305-198,-65 246-612,4-17-4839,-30 81-2911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93 4017,'0'0'19901,"-6"-10"-18526,-18-29-188,24 39-1151,0-1-1,-1 1 1,1 0-1,0-1 1,0 1 0,-1-1-1,1 1 1,0 0-1,0-1 1,0 1-1,0-1 1,0 1-1,0-1 1,0 1-1,0 0 1,0-1-1,0 1 1,0-1-1,0 1 1,0-1 0,0 1-1,0-1 1,0 1-1,1 0 1,-1-1-1,0 1 1,0-1-1,0 1 1,1 0-1,-1-1 1,0 1-1,1 0 1,-1-1-1,0 1 1,1 0 0,-1-1-1,0 1 1,1 0-1,-1 0 1,0 0-1,1-1 1,-1 1-1,1 0 1,-1 0-1,1 0 1,-1 0-1,0 0 1,1-1-1,-1 1 1,1 0 0,0 0-1,27-1-345,-22 1 457,89-12-41,-18 1-2459,-26 8-4182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3489,'0'0'18116,"129"-37"-17924,-82 24-128,-5 0-64,-7 2 0,6 9-256,-11 2-2705,-13 0-3464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 3473,'0'0'18264,"-5"-1"-17911,4 1-354,0-1 0,1 1 0,-1 0 0,0 0 0,1-1 0,-1 1 0,0 0 1,1 0-1,-1 0 0,0 0 0,1 0 0,-1 0 0,0 0 0,1 0 0,-1 0 0,0 0 0,0 0 0,1 1 0,-1-1 0,0 0 0,1 0 0,-1 1 0,1-1 1,-1 0-1,0 1 0,1-1 0,-1 0 0,1 1 0,-1-1 0,1 1 0,-1-1 0,1 1 0,-1 0 0,1-1 0,0 1 0,-1-1 0,1 1 0,0 0 0,-1-1 1,1 2-1,0 42-66,0-39 80,22 190 136,3 44 93,-14-147 119,-2-26-1347,-6-23-3497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23 2473,'0'0'18290,"-6"-7"-18046,-12-8-216,17 15-27,1 0 0,0 0 0,-1 0 0,1 0 0,-1 0 0,1 0 0,0 0 0,-1 0 0,1 0 0,-1 0 0,1 0 0,0 0 0,-1 0 0,1 0 0,-1 1 0,1-1 0,0 0 0,-1 0 0,1 0 0,0 1 0,-1-1 0,1 0 0,0 0 0,-1 1 0,1-1 0,0 0 0,-1 1 0,1-1 0,0 0 0,-1 1 0,-1 6 18,0-1 0,0 1 0,0 0 0,0 0 0,0 11 0,-3 13 63,-5 45 232,4 0 0,6 149 1,0-216-303,1 0 0,0 0 1,0 0-1,1 0 0,0 0 1,1-1-1,0 1 0,0-1 0,1 1 1,9 14-1,-10-19-5,0-1 0,0 1 0,0-1-1,0 0 1,1 0 0,-1 0 0,1 0 0,0-1 0,0 1 0,0-1 0,0 0-1,0 0 1,1-1 0,-1 1 0,1-1 0,-1 0 0,1 0 0,-1 0-1,1-1 1,-1 0 0,1 1 0,-1-2 0,6 0 0,-5 0-5,0 0 0,0-1 1,0 0-1,0 0 0,0-1 0,0 1 1,-1-1-1,1 0 0,-1 0 0,0-1 1,0 1-1,0-1 0,-1 0 0,1 0 1,-1 0-1,0-1 0,0 1 0,0-1 1,-1 1-1,3-7 0,5-10-63,-1 0-1,-1-1 1,8-28-1,-14 36 27,0 1 0,0 0 0,-2-25 0,0 34 35,0 2 9,-1 1 0,1-1 0,-1 0 0,0 1 0,1-1 0,-1 1 0,0-1 0,0 1 0,0 0 0,0-1 0,-1 1 0,1 0 0,0 0 0,0 0 0,-1 0 0,1 0 0,-1 0 0,1 0 0,-1 0 0,1 0 0,-1 1 0,0-1 0,1 1 0,-1-1 1,0 1-1,1 0 0,-1-1 0,0 1 0,1 0 0,-1 0 0,0 0 0,-3 1 0,0-1 19,-1 0-1,0 0 1,1 0 0,-1 1 0,0 0 0,1 0 0,-1 1-1,1-1 1,-10 6 0,7-2-27,1 0 0,0 1 1,0 0-1,0 1 0,1 0 0,0 0 0,1 0 0,-1 1 0,1-1 0,1 1 1,-1 1-1,1-1 0,-3 12 0,1-3-5,2 1 0,0-1-1,1 1 1,0 0 0,1 33 0,2-49-6,0-1-1,0 0 1,0 1 0,0-1 0,0 1-1,0-1 1,1 0 0,-1 0 0,0 1-1,1-1 1,-1 0 0,1 1-1,0-1 1,-1 0 0,1 0 0,0 0-1,0 0 1,0 0 0,0 0 0,0 0-1,0 0 1,0 0 0,0 0 0,0-1-1,2 2 1,0-1-149,0 0 0,0 0 0,0 0 0,0-1 0,0 1 0,0-1 0,0 0 0,0 0 0,0 0 0,0 0 0,4-1 0,38-13-4333,-13-6-3528,-13-1 1214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5353,'0'0'13007,"18"-23"-12850,58-70-134,-72 89-25,-1 0-1,1 1 1,0 0 0,0-1 0,0 2-1,0-1 1,0 0 0,0 1 0,1 0-1,0 0 1,-1 0 0,1 0 0,0 1-1,0 0 1,-1 0 0,1 0 0,0 1-1,0-1 1,0 1 0,0 1 0,0-1 0,6 1-1,9 0-62,-19 0 62,1-1-1,-1 0 1,0 0 0,1 0 0,-1 1 0,0-1 0,0 0 0,0 1 0,1-1 0,-1 1 0,0 0 0,0-1 0,0 1 0,0 0 0,0 0 0,0 0 0,0 0 0,0 0 0,0 0 0,0 0-1,-1 0 1,1 0 0,0 0 0,0 1 0,1 3 12,0-1 0,0 1-1,-1 0 1,0-1 0,0 1-1,1 9 1,-1 2 162,-1 0 0,0-1 0,-5 24 0,2-26-95,-1 0 1,0 0-1,-1-1 0,0 1 1,-1-1-1,-1-1 0,0 1 1,0-1-1,-1 0 1,-15 16-1,22-26 123,18-33-78,-15 29-130,1 0 0,0 0 0,0 1 0,0-1 0,0 1 0,0 0 0,0-1 0,1 1 0,-1 1 0,1-1 0,0 1 0,0-1-1,-1 1 1,1 0 0,0 0 0,0 1 0,0-1 0,0 1 0,0 0 0,0 0 0,0 0 0,0 0 0,0 1 0,0-1 0,-1 1 0,1 0 0,0 1 0,0-1 0,0 1 0,-1-1 0,1 1 0,-1 0 0,0 0 0,1 1 0,-1-1 0,0 1 0,0-1 0,-1 1-1,1 0 1,0 0 0,-1 0 0,0 1 0,0-1 0,3 5 0,0 5 8,1 0 1,-2 1-1,0-1 0,0 1 0,-1 0 0,-1 1 1,0-1-1,-1 0 0,-2 25 0,1-35 20,0 0-1,-1 0 0,1 0 0,-1-1 1,0 1-1,0 0 0,0 0 0,0-1 1,-1 1-1,1-1 0,-1 1 1,0-1-1,0 1 0,0-1 0,-1 0 1,1 0-1,-4 3 0,0-1 63,0-1 0,0 0-1,0 0 1,0 0 0,-1 0-1,1-1 1,-1 0 0,-11 3-1,-6-1 136,0 0-1,0-1 1,0-2-1,-36 0 1,44-1-439,-31-1 712,45 0-613,1 0-1,-1 0 1,1 0-1,0-1 0,-1 1 1,1 0-1,-1-1 1,1 1-1,0-1 1,0 1-1,-1-1 1,1 1-1,0-1 1,0 0-1,0 0 1,-1 0-1,1 0 1,0 0-1,0 0 1,1 0-1,-1 0 0,0 0 1,0 0-1,0 0 1,0-3-1,0-8-5301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61 5297,'0'0'13979,"-17"27"-13609,-50 87-184,65-110-180,0 0-1,0 0 0,0 0 1,0 0-1,1 1 0,-1-1 1,1 0-1,0 1 0,1-1 1,-1 1-1,1-1 1,0 1-1,0-1 0,0 1 1,1-1-1,-1 1 0,1-1 1,3 9-1,-2-9 0,0-1-1,0 0 1,1 1 0,-1-1-1,1 0 1,0 0 0,0-1-1,0 1 1,0-1-1,0 1 1,0-1 0,1 0-1,-1 0 1,1 0 0,0-1-1,6 3 1,-2-2 5,-1 0-1,1 0 1,-1-1 0,1 0-1,-1 0 1,1-1 0,0 1-1,-1-2 1,1 1 0,0-1-1,-1-1 1,1 1 0,-1-1-1,1 0 1,-1-1 0,0 0-1,12-7 1,-13 5-4,0 0 1,-1-1-1,0 0 1,-1 0-1,1 0 1,-1 0-1,0-1 1,-1 1-1,1-1 1,-2 0-1,1 0 1,3-13-1,-2-1 14,-2 0-1,0 1 0,-1-30 0,-1 45 31,-1 0 0,0 0 0,0 0-1,-1 0 1,1 0 0,-1 0 0,0 1-1,0-1 1,0 1 0,-1-1 0,0 1-1,0 0 1,0 0 0,0 0 0,-1 1 0,1-1-1,-1 1 1,0 0 0,0 0 0,0 0-1,0 0 1,-1 1 0,1-1 0,-1 1-1,-9-2 1,6 0-26,-1 1 0,1 1 1,-1 0-1,0 0 0,0 1 0,0 0 0,0 0 0,0 1 1,0 0-1,0 1 0,0 0 0,0 0 0,1 1 1,-13 4-1,17-4-102,0 0 0,0 1 1,1-1-1,-1 1 0,1-1 0,0 1 1,0 0-1,0 0 0,0 1 1,0-1-1,1 1 0,-1-1 0,1 1 1,0 0-1,0 0 0,-2 5 1,2-4-448,0 0 0,1 0 1,-1 0-1,1 1 1,0-1-1,1 0 1,-1 0-1,1 1 0,0-1 1,0 0-1,0 1 1,1-1-1,0 0 0,0 0 1,1 0-1,-1 0 1,1 0-1,0 0 1,0 0-1,5 8 0,11 6-5717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4201,'0'0'12219,"-12"28"-10528,-36 89-323,45-109-1255,-1 1 1,2-1 0,-1 1-1,1 0 1,0 0 0,1-1-1,0 1 1,1 0-1,0 0 1,0 0 0,0 0-1,2 0 1,1 10 0,-2-16-107,1 1 1,0-1 0,0 0 0,0 0 0,0 0 0,0 0 0,0 0 0,1 0-1,-1-1 1,1 1 0,0-1 0,0 0 0,0 0 0,0 0 0,0 0-1,0 0 1,1-1 0,-1 1 0,1-1 0,-1 0 0,1 0 0,-1 0 0,1-1-1,0 1 1,-1-1 0,1 0 0,5 0 0,1 0 8,1 0-1,0-1 1,-1 0 0,0-1-1,1 0 1,-1-1 0,0 0-1,0 0 1,0-1 0,0 0-1,-1-1 1,0 0 0,0-1-1,0 0 1,-1 0 0,1-1-1,-2 0 1,1 0 0,-1-1-1,0 0 1,0 0 0,-1-1-1,8-13 1,-11 16 22,0 0 1,0 0-1,-1 0 1,0 0-1,0-1 1,2-11-1,-3 15 29,-1 1 0,1-1 0,-1 1 0,0-1 0,0 0-1,0 1 1,-1-1 0,1 1 0,-1-1 0,1 1 0,-1-1 0,0 1 0,0-1-1,0 1 1,0 0 0,0-1 0,-1 1 0,1 0 0,0 0 0,-1 0-1,-2-3 1,-5-1 54,0 0-1,0 1 0,0 0 0,0 1 1,-1 0-1,0 0 0,0 1 0,0 0 1,-11-2-1,-40-3-1120,3 5-4980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4217,'0'0'9442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5873,'0'0'17804,"17"114"-17596,-11-77-104,0-3-16,-6-4-80,12-7-8,-12-7 0,6-8-568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3065,'0'0'7109,"-4"6"-4634,0-1-2180,-1 0 60,1 1 1,0-1-1,0 1 0,1 0 0,-1 0 0,1 0 0,0 1 1,1-1-1,0 1 0,0 0 0,-1 8 0,3-15-267,1 0-34,1 0-1,-1 0 1,1 0-1,-1 0 0,0-1 1,1 1-1,-1 0 0,1-1 1,-1 1-1,0-1 1,1 0-1,-1 1 0,0-1 1,1 0-1,-1 0 0,0 0 1,0 0-1,0 0 1,0 0-1,0 0 0,0 0 1,0 0-1,0 0 1,-1-1-1,1 1 0,0 0 1,-1-1-1,1 1 0,-1 0 1,1-1-1,-1 1 1,1-1-1,-1 1 0,0-1 1,0 1-1,0-4 0,0 5 163,-29 1-90,26 1-437,-17 5 757,13-7-4446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4505,'0'0'15173,"4"2"-15096,-2-1-69,0 1 0,0 0-1,0 0 1,0 0 0,0 0 0,-1 0 0,1 0 0,-1 0 0,0 0 0,1 1-1,-1-1 1,0 1 0,0-1 0,0 1 0,-1-1 0,1 1 0,-1 0-1,1-1 1,-1 1 0,0 0 0,0 3 0,1 80 356,-2-60-106,-1 36 616,0-39-604,1-1 1,1 1-1,1-1 0,1 0 1,6 30-1,-7-51-263,-1 1 0,0-1 1,1 1-1,-1-1 0,1 0 0,-1 1 0,1-1 0,0 0 0,0 1 0,0-1 1,-1 0-1,1 0 0,0 1 0,1-1 0,-1 0 0,0 0 0,0 0 0,0 0 0,1-1 1,-1 1-1,0 0 0,1 0 0,-1-1 0,1 1 0,0 0 0,1-1 1,0 0 0,-1 0 0,1-1 0,-1 1 0,1 0 0,0-1 0,-1 0-1,1 1 1,-1-1 0,0 0 0,1 0 0,-1-1 0,3-1 0,34-26-2693,-12 1-5517,-15 15-180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11570,'0'0'8674,"0"27"-7491,-2 9-812,-1 19 537,5 70 0,66 401 2580,-66-516-3669,3 14-109,1-12-3620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3329,'0'0'10105,"6"27"-8320,36 174 374,18-6-1164,-27-97-760,-31-126 2794,2-111-2956,-4 126-70,0 4-38,-1-1 0,2 1-1,-1 0 1,2 0 0,-1 0 0,4-11-1,-4 18 19,0-1 0,0 1-1,1-1 1,-1 1 0,1 0 0,-1 0-1,1 0 1,0 0 0,0 0-1,0 0 1,0 0 0,1 0-1,-1 1 1,0-1 0,1 1 0,-1 0-1,1-1 1,-1 1 0,1 0-1,-1 1 1,1-1 0,0 0-1,0 1 1,5-1 0,15-2-34,0 1 0,0 2 0,30 2 0,-47-2 48,0 1-1,1 0 1,-1 0-1,0 0 1,1 1 0,-1 0-1,0 1 1,0-1-1,-1 1 1,1 0-1,0 0 1,-1 1-1,0 0 1,0 0-1,0 0 1,7 9-1,-9-10 29,-1 1 0,0-1 0,0 1 0,-1 0 0,1-1 0,-1 1 0,0 0 0,0 0 0,0 0 1,0 0-1,-1 0 0,0 0 0,0 0 0,0 0 0,0 0 0,0 1 0,-1-1 0,0 0 0,0 0 0,0-1 0,0 1 0,-1 0 0,1 0 0,-1-1 0,0 1 0,0 0 0,0-1 0,-1 0 0,1 0 0,-6 6 0,-6 6 317,-1-1 0,0 0-1,-1-1 1,-29 19 0,33-24-226,1 0 1,-1-1-1,0-1 1,-1 0 0,1 0-1,-1-2 1,0 1-1,-1-2 1,1 0-1,-1 0 1,-15 0 0,28-3-161,1 0 1,-1 1 0,1-1 0,0 0-1,-1 0 1,1 0 0,-1 0 0,1 0-1,-1 0 1,1 0 0,-1 0 0,1-1-1,-1 1 1,1 0 0,-1 0 0,1 0-1,-1 0 1,1-1 0,-1 1 0,1 0-1,0 0 1,-1-1 0,1 1-1,-1 0 1,1-1 0,0 1 0,-1-1-1,1 1 1,0 0 0,0-1 0,-1 1-1,1-1 1,0 1 0,0-1 0,0 1-1,-1 0 1,1-1 0,0 1 0,0-1-1,0 1 1,0-1 0,0 1 0,0-1-1,0 1 1,0-1 0,0 1 0,0-1-1,0 1 1,0-1 0,1 1 0,-1-1-1,0-6-1487,0-11-4252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6057,'0'0'16076,"0"105"-16028,0-97-48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54 7962,'0'0'15691,"-12"-53"-24581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4721,'0'0'15002,"5"23"-13842,-4-20-1141,19 92 1367,13 191-1,-33-110-938,0-175-445,0 0 1,0 0 0,0 1-1,0-1 1,0 0-1,0 0 1,0 0-1,1 0 1,-1 0 0,0 0-1,1 0 1,-1 0-1,1 0 1,-1 0 0,1 0-1,-1 0 1,1 0-1,0 0 1,-1 0-1,1-1 1,0 1 0,0 0-1,-1 0 1,1-1-1,0 1 1,0 0-1,0-1 1,0 1 0,2 0-1,33 0 69,-18-2-191,-11 1-308,0-1 1,1 0-1,-1 0 1,0-1-1,0 0 1,8-3-1,19-11-8596</inkml:trace>
  <inkml:trace contextRef="#ctx0" brushRef="#br0" timeOffset="1">1 422 4889,'0'0'17444,"35"-59"-18364,12 44-1729,-6 4-2736,-11 0-2089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4177,'0'0'12841,"-3"11"-12681,2-7-155,0-2 4,0 1-1,0-1 1,1 0-1,-1 1 1,1-1-1,-1 0 1,1 1-1,0-1 1,0 1-1,0-1 1,0 0-1,1 5 1,1-5-15,-1-1 1,0 0 0,1 0-1,-1 0 1,1 1 0,-1-1-1,1-1 1,-1 1 0,1 0-1,0 0 1,-1 0-1,1-1 1,0 1 0,0-1-1,-1 0 1,1 1 0,0-1-1,0 0 1,0 0-1,0 0 1,0 0 0,-1 0-1,3-1 1,41-1-1111,-28 1 737,1 1 1,0 0-1,20 4 0,-37-3 402,1 0 0,0 0 0,-1 1 0,1-1 1,-1 1-1,0-1 0,1 1 0,-1 0 0,0-1 0,0 1 1,0 0-1,0 0 0,0 0 0,-1 0 0,1 0 0,0 0 1,-1 0-1,0 0 0,1 0 0,-1 0 0,0 0 0,0 0 0,0 3 1,0 1 339,1 0 1,-1 0 0,-1 0 0,1 0 0,-1 0-1,0 0 1,-3 9 0,2-11-219,0-1 0,0 1-1,-1-1 1,1 1 0,-1-1 0,0 0 0,0 0 0,0 0-1,0-1 1,-1 1 0,1-1 0,-1 0 0,-4 3 0,-56 18 225,11-5-6005,36-10-870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4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0 459 3649,'0'0'12110,"39"-5"-10999,349-56 1071,993-154 3345,15 71-3678,-894 132-1611,-457 12-145,-44 0-99,-1-1-1,1 1 1,-1 0 0,1-1 0,-1 1-1,0-1 1,1 1 0,-1-1-1,0 1 1,1-1 0,-1 1-1,0-1 1,1 1 0,-1-1 0,0 1-1,0-1 1,0 0 0,0 1-1,1-1 1,-1 1 0,0-1-1,0 0 1,0 1 0,0-2 0,-3-6-4435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3833,'0'0'21359,"7"-19"-20593,23-57-169,-29 74-555,1 1-1,-1-1 1,0 1-1,1-1 1,-1 1-1,1-1 1,-1 1-1,1 0 1,-1 0-1,1 0 1,0 0-1,0 0 1,0 0-1,-1 0 1,1 1-1,0-1 1,0 1-1,0-1 1,0 1-1,0 0 1,0 0 0,0 0-1,0 0 1,0 0-1,0 0 1,0 0-1,0 1 1,0-1-1,0 1 1,0-1-1,0 1 1,0 0-1,0 0 1,-1 0-1,1 0 1,3 2-1,-4-2-27,22 12 217,-2 2 0,1 0-1,35 35 1,18 12 121,-38-35-242,-3-1-11,1-2 1,71 36-1,-105-59-7,0-2-6,0 1 1,0 0 0,0-1-1,-1 0 1,1 1 0,0-1-1,0 1 1,-1-1 0,1 0-1,0 0 1,-1 1 0,1-1-1,0 0 1,-1 0 0,1 0-1,-1 0 1,0 0 0,1 1-1,-1-1 1,0 0-1,1-2 1,8-28-133,-7 23 178,8-35-77,-2-1 0,4-85-1,-12-93-465,-2 94-2113,18 136-5065,-8 0 584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0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159 123 5065,'0'0'16926,"2"-20"-14972,5-61 3,-7 80-1911,0 1 0,1-1 1,-1 0-1,0 1 0,0-1 1,0 1-1,1-1 0,-1 0 0,0 1 1,0-1-1,0 1 0,0-1 1,0 0-1,0 1 0,0-1 1,-1 1-1,1-1 0,0 0 1,0 1-1,0-1 0,0 1 1,-1-1-1,1 1 0,0-1 1,-1 0-1,1 1 0,0-1 1,-1 1-1,1 0 0,-1-1 1,1 1-1,-1-1 0,1 1 1,-1 0-1,1-1 0,-1 1 1,1 0-1,-1-1 0,1 1 1,-1 0-1,0 0 0,1 0 1,-1 0-1,1-1 0,-1 1 1,0 0-1,1 0 0,-1 0 1,1 0-1,-1 0 0,0 1 1,1-1-1,-1 0 0,1 0 1,-1 0-1,0 0 0,1 1 1,-1-1-1,0 1 0,-22 16 405,7 8-370,1 1 1,2 1 0,1 0 0,0 0 0,2 1 0,2 1 0,0 0-1,-5 44 1,3 16 141,2 135 0,8-207-216,1 0-1,1 0 1,0 0-1,1-1 0,1 1 1,0-1-1,1 1 1,11 21-1,-13-31-4,1 0-1,0 0 1,0 0 0,1-1-1,0 0 1,0 0 0,0 0 0,1-1-1,-1 0 1,2 0 0,-1 0-1,0-1 1,1 0 0,0 0 0,0 0-1,0-1 1,0 0 0,0-1-1,1 1 1,11 1 0,-3-2 14,0-1 0,0 0 0,0-1 0,0-1 0,0 0 0,0-2-1,-1 1 1,1-2 0,-1 0 0,16-7 0,-9 2-25,0-1-1,-1-2 0,0 0 1,-1-1-1,35-29 0,-50 38-15,-1-1 0,1 1 0,-1-1 0,0 0 0,0 0 0,-1-1-1,1 1 1,2-8 0,1-17-2429,-7 27 1746,0 1-1,-1-1 1,1 1 0,-1-1-1,1 1 1,-1-1 0,0 1 0,0-1-1,0 1 1,-2-3 0,-7-9-8440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5673,'0'0'18196,"30"125"-17892,-24-80-224,0-6-72,-1-1 0,-5-9 0,6-8-8,-6-11-776,0-23-10018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6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12259,'0'0'6537,"170"-8"-6537,-134 0 0,-7 5-1568,-11-5-3978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2937,'0'0'16763,"147"-18"-16763,-112 5-24,-5 2-3128,-7 0-7971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16 5497,'0'0'14394,"-2"4"-14010,-1 4-261,0 1 1,0-1-1,1 1 0,0-1 1,1 1-1,-1 0 1,2 0-1,-1-1 0,2 12 1,-1-20 116,11-27 17,-9 23-250,0 0 0,0 0-1,-1 1 1,0-1 0,1 0-1,-1 0 1,-1 0-1,2-9 1,-2 13-2,0-1 0,0 0 0,1-1 0,-1 1-1,0 0 1,0 0 0,0 0 0,0 0 0,-1 0 0,1 0 0,0 0 0,0 0 0,-1 0-1,1 0 1,0 0 0,-1 1 0,1-1 0,-1 0 0,1 0 0,-1 0 0,1 0 0,-1 0-1,0 1 1,0-1 0,1 0 0,-1 1 0,0-1 0,0 0 0,0 1 0,1-1-1,-1 1 1,0-1 0,0 1 0,0 0 0,0-1 0,0 1 0,0 0 0,0 0 0,0 0-1,0-1 1,0 1 0,0 0 0,0 0 0,0 1 0,0-1 0,0 0 0,0 0 0,0 0-1,0 1 1,-2 0 0,-11-1-29,11 0 22,0 1-1,0-1 0,0 1 0,0-1 0,0 1 0,0 0 0,0 0 0,1 0 0,-1 1 0,0-1 0,1 1 0,-1-1 0,1 1 1,0 0-1,-1 0 0,1 0 0,0 0 0,0 1 0,0-1 0,0 0 0,1 1 0,-1-1 0,1 1 0,-1 0 0,1-1 1,0 1-1,0 0 0,0 0 0,1 0 0,-1 0 0,1 0 0,-1 0 0,1 0 0,0 0 0,0 0 0,1 4 0,-1-6 2,1 0 0,0-1 0,-1 1 0,1 0 0,-1 0 0,1-1 0,0 1 0,0-1 0,0 1 0,-1-1 0,1 1 0,0-1 0,0 1 0,0-1 0,0 0 0,0 1 0,0-1 0,0 0 0,-1 0 0,1 0 0,0 1 0,0-1 0,0 0 1,0-1-1,0 1 0,0 0 0,0 0 0,1-1 0,31-4 11,-31 3-5,1 0 0,-1 0 1,1 0-1,-1-1 1,0 1-1,0-1 0,0 0 1,0 1-1,0-1 0,0 0 1,-1 0-1,0 0 1,1 0-1,-1 0 0,0-4 1,0 6-4,-1 0 0,1 0-1,-1-1 1,0 1 0,0 0 0,1 0 0,-1 0 0,0-1 0,0 1 0,0 0 0,0 0 0,-1 0 0,1-1-1,0 1 1,0 0 0,-1 0 0,1 0 0,-1 0 0,1-1 0,-1 1 0,1 0 0,-1 0 0,0 0 0,1 0-1,-1 0 1,0 1 0,0-1 0,0 0 0,0 0 0,0 0 0,0 1 0,0-1 0,0 0 0,0 1 0,0-1-1,0 1 1,0-1 0,0 1 0,0 0 0,-1-1 0,1 1 0,-2 0 0,-7 0-317,-13 0-1602,22 0 1812,1 0 0,-1 0 0,1 0 0,-1 0 0,1 0 1,-1 0-1,1 0 0,-1 0 0,1-1 0,-1 1 0,1 0 0,-1 0 0,1 0 0,-1-1 0,1 1 0,-1 0 0,1 0 0,-1-1 1,1 1-1,0 0 0,-1-1 0,1 1 0,0-1 0,-1 1 0,1-1 0,0 1 0,-1 0 0,1-1 0,0 1 0,0-1 1,0 0-1,0-6-5845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14 3449,'0'0'18058,"-6"1"-17743,4 0-305,-1 0-1,0 0 1,1 0 0,-1 1 0,0-1-1,1 1 1,0-1 0,-1 1-1,1 0 1,0 0 0,0 0-1,0 0 1,0 0 0,0 0 0,-2 4-1,-1 2 25,1-1 1,1 1-1,-1-1 0,1 1 0,-2 11 0,-1 6 157,1 0 0,-2 49 1,5-53-69,2 0 1,0 0 0,1 0 0,1 0-1,10 41 1,-10-55-116,0-1 0,1 0 0,-1 0 1,1 0-1,1 0 0,-1-1 0,1 1 0,0-1 0,1 0 0,-1 0 0,1-1 1,0 1-1,0-1 0,0 0 0,1 0 0,-1-1 0,1 1 0,0-1 1,0 0-1,0-1 0,0 0 0,13 3 0,-9-2-60,0-1-1,1-1 1,-1 1 0,1-2 0,-1 1-1,1-2 1,-1 1 0,1-2-1,-1 1 1,1-1 0,-1-1 0,0 0-1,0 0 1,0-1 0,0 0-1,-1-1 1,1 0 0,-1 0 0,-1-1-1,1-1 1,-1 1 0,0-1-1,0 0 1,-1-1 0,0 0 0,0 0-1,-1-1 1,0 0 0,-1 0-1,0 0 1,0 0 0,-1-1 0,0 0-1,0 0 1,-1 0 0,-1 0-1,0-1 1,2-19 0,-4 21 70,1-1 0,-1 1 0,0 0 0,-1 0 0,0 0 0,-1 0 0,0 0 0,0 0 0,-1 1 0,0-1 0,0 1 0,-1-1 0,0 1 0,-1 0 0,1 0 0,-2 1 0,1 0 0,-1 0 0,0 0 0,0 0-1,-1 1 1,0 0 0,0 1 0,-9-6 0,3 2-140,1 0 0,-1 1 0,-1 1 0,0 0-1,1 1 1,-2 0 0,1 1 0,-1 1-1,0 0 1,0 1 0,0 1 0,0 0 0,-25 1-1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4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11 4481,'0'0'14654,"-16"29"-13991,-47 100-131,58-118-444,0 1 0,2 0 0,-1 0 0,1 1 0,1-1 0,1 0 0,-1 1 0,2-1 0,0 1 0,2 19-1,0 10 83,-2-36-157,0-1 0,0 1 0,1 0 0,-1-1-1,1 1 1,1 0 0,-1-1 0,1 1 0,0-1 0,0 0-1,1 1 1,-1-1 0,1 0 0,0-1 0,1 1 0,-1 0-1,8 6 1,-6-7 0,0-1 0,0 1 0,0-1 0,1 0 0,-1-1 0,1 1 0,0-1 0,0 0 0,0-1 0,0 1 0,0-1 0,0 0 0,0-1 0,0 0 0,0 0 0,10-1 0,-10 0-7,0 0 0,-1-1 0,1 0 0,0 0 0,-1 0 0,0 0 0,1-1 0,-1 0 0,0 0 1,-1-1-1,1 0 0,0 1 0,-1-1 0,0-1 0,0 1 0,0-1 0,-1 1 0,1-1 0,2-6 0,7-10 0,-2-1 0,-1 0-1,10-30 1,-16 40 87,0-1-1,-1 0 0,-1 0 1,0 0-1,-1 0 1,-1-20-1,0 26-15,0 0 1,-1 0-1,0 0 1,0 0-1,-1-1 1,0 2-1,0-1 1,-1 0-1,1 0 1,-2 1-1,1-1 0,-1 1 1,-4-6-1,1 3-121,1 1 0,-1 1-1,-1-1 1,1 1-1,-1 0 1,0 1-1,-1 0 1,1 0 0,-1 1-1,0 0 1,-1 1-1,1 0 1,-1 0-1,0 1 1,0 0 0,0 1-1,0 0 1,-16-1-1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2681,'0'0'1712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83 4497,'0'0'11650,"-1"40"-11316,-3-24 268,4-15-494,0-1 0,0 1 0,0 0 0,0 0 0,0 0 0,0-1 0,0 1 0,0 0 0,0 0 0,-1-1 0,1 1 0,0 0 0,0 0 0,-1-1 0,1 1 0,-1 0 0,1-1 0,-1 1 0,1-1 0,-1 1 0,1 0 0,-1-1-1,1 1 1,-1-1 0,0 1 0,1-1 0,-1 0 0,0 1 0,1-1 0,-1 0 0,0 1 0,0-1 0,1 0 0,-1 0 0,0 0 0,0 1 0,-1-1 1368,-10 1-577,7 2-895,0 2 0,1-1 0,0 0-1,-1 1 1,1 0 0,1 0 0,-1 0 0,1 0 0,0 1 0,0 0 0,1-1-1,0 1 1,-3 10 0,-2 1 22,3-7-12,0 1-1,1-1 1,0 1-1,1 0 1,0-1-1,0 1 1,1 0-1,1 0 1,0 0-1,0 0 1,4 21-1,-2-24-3,0 0-1,1 0 1,0 0-1,0-1 1,0 1-1,1-1 0,0 0 1,1 0-1,0 0 1,0 0-1,0-1 1,1 0-1,0 0 0,0-1 1,0 1-1,9 4 1,-2-2 1,0-1-1,1-1 1,0 0 0,0-1 0,1 0-1,-1-1 1,1-1 0,18 2 0,-9-3-1,0 0 0,0-2 0,0-1 0,33-4-1,-48 3-2,0 0-1,0 0 0,0-1 0,-1 0 0,1 0 0,-1-1 0,0 0 0,0 0 0,0-1 0,-1 0 0,1-1 0,-1 0 0,0 0 0,-1 0 0,0-1 0,0 0 0,0 0 0,-1 0 0,5-10 0,-4 7 13,-1-1-1,0-1 0,-1 1 1,-1 0-1,0-1 0,0 0 1,-1 0-1,-1 0 0,0 0 1,0 0-1,-1 0 1,-1 0-1,0 0 0,-3-14 1,1 16-3,-1-1 1,0 1-1,0-1 1,-1 1 0,0 0-1,-1 1 1,-12-17-1,-55-58 34,61 72-44,0 1-1,-1 0 1,0 1 0,0 0-1,-1 1 1,-21-9-1,29 15-10,-1 0-1,1 0 0,-1 1 0,0 0 0,1 0 1,-1 1-1,0 0 0,0 0 0,0 0 0,0 1 1,0 0-1,0 1 0,0-1 0,0 1 0,0 1 1,0-1-1,-10 5 0,11-3 26,0 1 0,1 0-1,0 0 1,0 0 0,0 1 0,0-1 0,0 1 0,-6 11-1,8-14-172,1 1 0,1 0 0,-1-1-1,0 1 1,1 0 0,-1 0 0,1 0 0,0 0-1,0 0 1,0 0 0,0 0 0,1 0-1,-1 1 1,1-1 0,0 0 0,0 0 0,0 1-1,0-1 1,1 0 0,0 4 0,11 4-5882,9-5-4166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4297,'0'0'17341,"-19"23"-16784,-58 76 26,70-88-478,0 1 0,1-1 0,1 1-1,0 0 1,0 1 0,1-1 0,1 1 0,0 0 0,1 0-1,1 0 1,-1 0 0,2 19 0,0-9 27,-2 4 41,0-3-24,1 1 0,1-1 0,2 1 0,6 39 0,-7-59-131,0 0 1,0-1-1,1 1 0,-1 0 0,1-1 0,0 1 0,1-1 1,-1 0-1,1 0 0,-1 0 0,1 0 0,0 0 0,1-1 1,-1 1-1,1-1 0,0 0 0,-1 0 0,1 0 0,0-1 1,1 1-1,-1-1 0,0 0 0,1 0 0,-1 0 0,1-1 0,0 0 1,0 0-1,-1 0 0,8 0 0,-4 0-35,0-1 1,0 0-1,0 0 0,-1-1 0,1 0 0,0 0 0,-1-1 1,1 0-1,-1-1 0,1 1 0,-1-1 0,0-1 0,0 1 1,-1-1-1,1-1 0,-1 1 0,0-1 0,0 0 0,0 0 1,0-1-1,-1 0 0,0 0 0,-1 0 0,1 0 0,-1-1 1,0 0-1,-1 0 0,6-13 0,-5 11-9,-1-1 1,0 0-1,0 1 0,-1-1 1,0 0-1,0 0 0,-2 0 1,1 0-1,-1 0 0,0 0 1,-3-11-1,3 19 23,0 1-1,-1-1 1,0 1-1,1 0 1,-1 0-1,0-1 1,0 1-1,1 0 1,-1 0-1,0 0 1,0 0 0,0 0-1,0 0 1,-1 0-1,1 0 1,0 0-1,0 0 1,0 1-1,-1-1 1,1 1-1,0-1 1,-1 1 0,1-1-1,-1 1 1,1 0-1,-1-1 1,1 1-1,0 0 1,-1 0-1,1 0 1,-3 1-1,-1-1-8,1 0-1,0 1 1,0-1-1,0 1 1,1 0-1,-1 0 0,0 1 1,0-1-1,0 1 1,1 0-1,-5 2 1,1 3 5,-1 0 0,1 1 1,1 0-1,-1 0 0,1 0 1,1 1-1,-1 0 0,2 0 1,-1 0-1,1 1 0,1-1 1,0 1-1,0 0 0,1 0 1,0 0-1,0 1 0,1 18 1,1-27 8,0 0 0,1 0 0,-1-1-1,1 1 1,0 0 0,-1 0 0,1-1 0,0 1 0,0 0 0,0-1 0,0 1 0,1-1 0,-1 0 0,0 1 0,0-1 0,1 0 0,-1 1 0,1-1 0,-1 0 0,1 0 0,0 0 0,-1-1 0,1 1 0,0 0 0,0-1 0,-1 1 0,1-1 0,0 1 0,0-1 0,0 0 0,0 0 0,-1 0 0,1 0 0,4 0 0,3 0-146,1 0 0,0-1 0,-1 0 0,1-1 0,13-3 0,15-14-2721,-3-4-3295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24 201 4441,'0'0'22007,"-4"-10"-21120,-12-28-417,12 28-128,13 29-338,20 17 609,58 58 1,-48-55-392,24 33 50,-37-40-185,39 35 0,-54-144 1656,24-302-1844,-34 367 1205,3-21-5912,-2 61-15438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0 496 3993,'0'0'17762,"2"-4"-16963,0 1-775,1 0-1,-1 1 0,1-1 1,-1 1-1,1 0 0,0-1 1,-1 1-1,1 1 1,0-1-1,0 0 0,1 1 1,-1-1-1,0 1 0,0 0 1,1 0-1,-1 0 1,1 1-1,-1-1 0,1 1 1,3 0-1,10-3 76,403-65 1997,-162 30-1289,244-48-174,217-35-234,20 50-192,-614 66-278,-124 3 130,0 0-1,1 0 1,-1 0-1,0 0 1,0 0 0,0 0-1,0-1 1,0 1-1,0 0 1,-1 0-1,1-4 1,0 2 21,3-2-274,-3 5 79,0 0-1,-1 0 1,1 0-1,0-1 1,-1 1-1,1-1 1,-1 1 0,1 0-1,-1-1 1,1 1-1,-1-1 1,0 1-1,0-1 1,0-2-1,-23-1-15506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7098,'0'0'16027,"141"-10"-15787,-105-6-160,-1 0-32,-12 3-48,-5 5-72,-12 0-1008,0 2-1657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1 580 4505,'0'0'11144,"2"-3"-10319,1-1-745,1 1 0,-1-1 0,1 1-1,0 0 1,0 1 0,0-1 0,0 1-1,1-1 1,-1 1 0,1 1 0,-1-1 0,1 0-1,0 1 1,7-1 0,86-11 723,-70 10-409,1272-207 4236,-1091 167-4477,1007-171 2200,-905 202-1819,-278 12 791,-33-3-1175,0 2-150,0 0-1,0 1 1,0-1-1,0 0 1,0 0-1,1 0 0,-1 1 1,0-1-1,0 0 1,1 0-1,-1 1 1,0-1-1,1 0 0,-1 1 1,0-1-1,1 0 1,-1 1-1,1-1 1,-1 1-1,1-1 0,0 0 1,-1 1-1,1 0 1,0-1-1,-1 1 1,2-1-1,62-20-151,-63 20 160,-1 1-451,0-2 126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4065,'0'0'872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4049,'0'-18'8069,"0"-36"2202,0 63-10130,2 3 17,1 0-1,0 0 0,1-1 1,0 1-1,1-1 1,0 1-1,11 16 1,3 7 309,35 70 761,31 70 230,-82-168-1611,6 16 783,-7-21-230,-5-15-286,0-1-130,1 1 0,1-1 1,0 0-1,2-26 0,0 6-298,-1 31 228,1 0 0,0 0 0,0 0 1,0 0-1,0 0 0,1 1 1,-1-1-1,1 0 0,-1 1 0,1-1 1,0 1-1,0 0 0,0 0 1,0-1-1,1 1 0,-1 1 0,0-1 1,1 0-1,-1 0 0,1 1 1,0 0-1,0-1 0,-1 1 0,1 0 1,0 0-1,5 0 0,9-4-515,1 0-1,0 2 0,19-2 1,-25 4 255,-4 0 145,1 0 0,0 0 0,0 1 0,-1 0 0,17 2 1,-23-1 193,-1 1 1,0-1-1,0 0 1,0 0 0,0 0-1,0 0 1,0 1 0,0-1-1,0 0 1,0 1 0,-1-1-1,1 1 1,-1-1-1,1 1 1,-1-1 0,1 1-1,-1 0 1,0-1 0,0 1-1,0-1 1,0 1 0,0 2-1,-5 37-12,2-34 94,-1-1 0,-1 1 0,1-1-1,-1 0 1,0-1 0,0 1 0,-1-1 0,0 0-1,0 0 1,0-1 0,-11 6 0,-2 1 445,-1 0-1,-35 12 1,47-21-493,1 0 0,-1-1 0,0 1 1,0-2-1,1 1 0,-14-1 0,11 0-157,11-19-9847,9 9 2927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4889,'0'0'15243,"23"95"-15243,-17-92 0,0-3-1704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30 249 8730,'0'0'16211,"-29"-29"-18675,41 24-2161,-1-3-5297</inkml:trace>
  <inkml:trace contextRef="#ctx0" brushRef="#br0" timeOffset="1">254 0 4977,'0'0'16812,"6"26"-16071,1 2-592,33 175 742,-28 29-116,-13-230-764,1-1 1,0 1-1,0-1 0,0 1 0,1-1 1,-1 1-1,0-1 0,0 1 0,1-1 1,-1 1-1,1-1 0,-1 0 0,1 1 0,0-1 1,0 0-1,-1 1 0,1-1 0,0 0 1,0 0-1,0 0 0,0 0 0,0 0 1,1 0-1,-1 0 0,0 0 0,0 0 0,1 0 1,-1-1-1,0 1 0,1-1 0,-1 1 1,1-1-1,-1 1 0,2-1 0,3 1 27,0-1-1,0 0 0,0 0 1,0-1-1,0 0 1,0 0-1,0 0 0,6-3 1,3 0-285,56-19 310,-35 1-4624,-31 14-1258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1776,'0'0'23397,"158"-74"-23397,-110 53-96,10-3-1184,-10 5-1609,-19 1-5336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8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82 1432,'0'0'22678,"-5"-14"-21731,-20-41-140,24 54-781,0 0 0,0 0 0,0 0 0,-1 0 0,1 0 0,0 0 0,-1 0 0,1 0 0,-1 1 0,1-1 0,-1 0 0,1 1 0,-1-1 0,1 1 0,-1 0 0,1 0 0,-1-1 0,0 1 0,1 0 0,-1 0 0,0 1 0,1-1 0,-1 0 0,1 0 0,-1 1 0,1-1 0,-1 1 0,1-1 0,-1 1 0,-2 1 0,-46 29 170,40-24-159,-21 14 9,0 2 1,1 1-1,1 2 0,2 1 0,-43 52 0,69-77-48,-1 1-1,1-1 0,0 1 1,0-1-1,0 1 0,0-1 0,0 1 1,0 0-1,0 4 0,1-6 1,0-1 0,0 1 0,0 0 0,0-1 0,0 1 0,0-1 0,0 1 0,1 0 0,-1-1 0,0 1 0,0 0 0,0-1 0,1 1 0,-1-1-1,0 1 1,1-1 0,-1 1 0,0-1 0,1 1 0,-1-1 0,1 1 0,-1-1 0,1 1 0,-1-1 0,1 1 0,-1-1 0,1 0 0,-1 0 0,1 1 0,0-1 0,-1 0 0,1 0 0,-1 1 0,1-1-1,0 0 1,-1 0 0,1 0 0,0 0 0,-1 0 0,1 0 0,0 0 0,57-3-931,-1-3 0,65-14 0,-88 15 131,0 2 0,44 0 0,-77 3 795,0 1 0,0-1 0,-1 0 0,1 1 0,0-1 0,0 0-1,0 1 1,-1-1 0,1 1 0,0 0 0,0-1 0,-1 1 0,1-1 0,-1 1 0,1 0 0,0 0 0,-1-1 0,1 1-1,-1 0 1,0 0 0,1 0 0,-1 0 0,0-1 0,1 1 0,-1 0 0,0 0 0,0 0 0,0 0 0,0 0 0,0 0 0,0 0-1,0 0 1,0-1 0,0 3 0,-6 35 270,-3-23-11,0 0 0,0 0 1,-2-1-1,0 0 0,0-1 0,-26 24 1,15-16-46,17-15-184,-40 36 257,42-40-313,0 0 0,0 1-1,0-1 1,0 0 0,-1 0 0,1-1 0,0 1 0,-1-1 0,0 1 0,1-1 0,-1 0 0,-5 0-1,8-8-4321,3-1 2118,0 1 0,1-1 1,0 1-1,0 0 0,7-10 1,7-12-390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58 4233,'0'0'18871,"-26"27"-18050,-80 87-326,102-110-475,1 1 1,0-1-1,0 1 0,0-1 1,1 1-1,-1 0 0,1 0 1,0 0-1,1 1 0,-2 4 1,2-7-17,1-1 1,0 0 0,0 0-1,0 0 1,0 0 0,1 0-1,-1 0 1,0 1 0,1-1-1,0 0 1,-1 0 0,1 0-1,0 0 1,0-1 0,0 1-1,0 0 1,2 2 0,1 0-4,-1-1 1,1 0 0,0 0-1,0-1 1,0 1 0,1-1 0,-1 0-1,1 0 1,-1 0 0,1 0-1,-1-1 1,1 0 0,0 0 0,5 1-1,4-1 14,-1 0-1,1-1 0,0-1 0,-1 0 1,1 0-1,0-2 0,-1 1 0,1-2 1,-1 0-1,0 0 0,-1-2 0,1 1 1,21-14-1,-27 14 4,1 0 1,0-1-1,-1 0 1,0 0-1,-1 0 1,0-1-1,0 0 1,0-1-1,-1 1 1,0-1-1,0 0 1,-1 0 0,0-1-1,0 1 1,-1-1-1,0 0 1,0 0-1,-1 0 1,-1 0-1,1 0 1,-1-13-1,-2 18 43,1 0 0,-1 0-1,0-1 1,0 1 0,0 0 0,-1 0 0,1 1-1,-1-1 1,0 0 0,0 0 0,-1 1-1,1-1 1,-1 1 0,1 0 0,-1 0-1,0 0 1,0 0 0,-1 0 0,1 1 0,0-1-1,-1 1 1,0 0 0,1 0 0,-1 0-1,0 0 1,0 1 0,0 0 0,-5-1 0,-2-2-553,-1 1 0,0 1 0,-22-2 0,-29 7-9710,50 2-358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74 311 2761,'0'0'16011,"-6"-6"-15670,-17-17-198,17 17-24,-6-6 3356,12 12-3418,0-1 0,0 1-1,0 0 1,-1-1-1,1 1 1,0-1-1,0 1 1,-1 0-1,1-1 1,0 1 0,-1 0-1,1 0 1,0-1-1,-1 1 1,1 0-1,-1 0 1,1-1-1,0 1 1,-1 0 0,1 0-1,-1 0 1,1 0-1,0 0 1,-1 0-1,1 0 1,-1 0-1,1 0 1,-1 0 0,1 0-1,-1 0 1,1 0-1,0 0 1,-2 0-1,-4 41-80,1 0 0,2 0-1,5 79 1,0-37 19,-2 220 53,1-290 60,3-16 454,4-24-28,89-529-587,-86 489 7,-3-1 1,-2-110-1,-6 178-10,11 89-398,8 32 436,32 166-30,-46-267-6,5 23-1525,1-1 1,29 68-1,-30-80-5054,-8-8-3069,-2-15 8447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3441,'0'0'14331,"159"-109"-14331,-123 69-376,-7 6-2449,-11 5-6585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5817,'0'0'15574,"0"23"-14875,0-3-544,-1-3-46,1-1 1,1 1 0,1-1 0,0 1 0,1-1 0,1 0 0,6 19 0,37 114 479,-39-108-7714,-9-67 723,-3-3-2560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3697,'0'0'18908,"-4"-1"-18593,4 0-318,0 1 1,-1 0 0,1 0 0,0 0 0,-1 0-1,1 0 1,0 0 0,-1 0 0,1 0 0,-1 0 0,1 0-1,0 0 1,-1 0 0,1 0 0,0 0 0,-1 0-1,1 0 1,0 0 0,-1 0 0,1 1 0,0-1 0,-1 0-1,1 0 1,0 0 0,-1 1 0,1-1 0,0 0-1,-1 0 1,1 1 0,0-1 0,0 0 0,0 1 0,-1-1-1,1 0 1,0 1 0,0-1 0,0 0 0,0 1-1,-1-1 1,1 0 0,0 1 0,0 0 0,0 27 44,17 49 233,-11-54-176,27 131 443,16 62-328,-36-180-198,-10-30-62,0-1-1,-1 2 1,0-1-1,0 0 1,-1 0 0,2 13-1,-3-18-573,-1-44-7398,-8-3 479,-4 2 3335,-6-24 2554,8 25 1520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123 404 3913,'0'0'10977,"-17"-24"-8758,-56-73-397,69 92-1600,1 0 1,-1 0-1,1-1 1,0 1-1,0-1 1,1 0-1,0 0 0,0 1 1,0-1-1,0-1 1,1 1-1,0 0 1,0-10-1,2 12-179,-1 0 1,1-1-1,0 1 0,0 0 0,0 0 0,1 0 1,-1 1-1,1-1 0,0 0 0,0 1 0,1-1 0,-1 1 1,1-1-1,-1 1 0,6-4 0,5-4-102,2 1 0,-1 1 0,1 0 0,1 1 0,0 1 0,0 0 0,17-5 0,-20 8 208,28-11-166,53-12 1,-80 24-12,-1 0 0,1 2 0,0-1 0,0 2 0,0-1 0,0 2 1,-1 0-1,17 4 0,-26-4 17,1 1-1,-1 0 1,0 0 0,0 0 0,0 1 0,0 0 0,-1 0 0,1 0 0,-1 0-1,1 0 1,-1 0 0,0 1 0,-1 0 0,1 0 0,0-1 0,-1 1-1,0 1 1,0-1 0,2 8 0,1 1 3,-1 1 0,0 0 1,-1 0-1,-1 0 0,1 17 0,-1-4 195,-1 1-1,-1 0 0,-1 0 0,-2-1 0,-1 1 1,-1-1-1,-1 1 0,-2-2 0,-1 1 1,0-1-1,-2-1 0,-1 1 0,-27 39 1,31-53-102,0 0 1,-1 0-1,-1-1 0,0-1 1,-17 14-1,22-20-65,-1 0 0,0 0-1,0-1 1,0 0 0,-1 0-1,1-1 1,-1 0 0,0 0-1,1 0 1,-1-1 0,0 0-1,0-1 1,-8 1 0,-38-1-1562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0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3505,'0'0'16743,"0"0"-16721,0-1 1,0 1-1,0 0 0,0-1 0,0 1 0,0-1 0,0 1 0,0 0 0,0-1 0,0 1 0,0-1 0,0 1 1,0 0-1,-1-1 0,1 1 0,0 0 0,0-1 0,0 1 0,-1 0 0,1-1 0,0 1 0,0 0 0,-1 0 1,1-1-1,0 1 0,-1 0 0,1 0 0,0 0 0,-2-1 0,-15 68 1309,5-13-847,2 1 0,2-1 0,3 2 0,3-1-1,4 68 1,-1-119-476,-1 0-1,0 0 0,1-1 0,0 1 0,-1 0 0,2-1 0,-1 1 0,0-1 1,1 1-1,-1-1 0,1 1 0,0-1 0,0 0 0,0 0 0,1 0 0,-1 0 1,1-1-1,0 1 0,4 3 0,-2-3 5,-1-1 1,1 0-1,0 0 1,0 0-1,0 0 1,1-1-1,-1 0 1,0 0-1,0 0 1,1 0-1,-1-1 1,7-1-1,3 0-2,-1 0 0,0-2 0,1 0-1,-1-1 1,-1 0 0,1-1 0,-1 0 0,0-1-1,16-10 1,-6 1-201,50-34-923,-27 15-3906,-34 23-208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1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77 404 6313,'0'0'7382,"3"32"-5688,0-2-1370,1 30 671,24 113 1,-25-160-996,1-1 0,0 1 0,1-1 1,1-1-1,0 1 0,10 14 0,-15-25-551,-6-57-2174,6 47 2659,-1 1 0,-1 0 0,0 0-1,0-1 1,0 1 0,-4-11 0,-11-19 657,-31-56 0,-10-24 2250,51 104-2607,1-1 1,1-1-1,1 1 0,0 0 1,0-1-1,1-24 1,2 30-225,0 0 1,1 1 0,1-1-1,0 0 1,0 0 0,1 1 0,0 0-1,0-1 1,1 1 0,0 0 0,1 0-1,0 1 1,0 0 0,1 0 0,0 0-1,1 0 1,-1 1 0,1 0 0,10-7-1,-15 12-12,17-16 3,2 0-1,36-25 0,-51 39-14,0 0 0,0 1 1,0 0-1,1 0 0,-1 1 0,1-1 0,0 1 0,-1 1 0,1-1 1,0 1-1,0 1 0,0-1 0,0 1 0,0 0 0,13 2 1,-18-1 5,0 0 1,0 0 0,-1 1-1,1-1 1,0 0-1,-1 1 1,1-1 0,-1 1-1,1 0 1,-1-1 0,0 1-1,0 0 1,0 0 0,0 0-1,0 0 1,0 0 0,0 0-1,-1 0 1,1 0 0,-1 0-1,1 0 1,-1 4 0,7 57 211,-7-52-98,2 51 596,-4 0 1,-2 0 0,-3 0-1,-27 111 1,31-154-690,1 0 0,0 1 0,2 33 0,0-23-33,1-28 22,-1-1-1,1 1 1,0-1 0,-1 0 0,1 1 0,0-1 0,0 0-1,0 1 1,0-1 0,0 0 0,0 0 0,0 0 0,0 0-1,1 0 1,-1 0 0,0 0 0,1 0 0,-1-1 0,0 1 0,1 0-1,-1-1 1,1 1 0,-1-1 0,1 0 0,-1 1 0,1-1-1,0 0 1,2 0 0,53 4 46,-56-4-56,6 0-368,0 0 0,0-1 0,0 0 0,-1 0 0,1 0 0,-1-1 0,1 0 0,-1 0 0,9-4 0,-12 4-362,0 0 1,0 0-1,0 0 0,0-1 1,-1 1-1,1 0 1,-1-1-1,1 0 1,-1 0-1,0 1 0,0-1 1,0-1-1,0 1 1,-1 0-1,1 0 0,-1-1 1,0 1-1,1-6 1,4-17-1844,0 1 1735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2 175 3793,'0'0'14007,"17"-16"-13338,8-2-510,-13 8-91,1 0-1,-1-1 0,-1 0 1,0 0-1,10-15 0,-18 23-8,0-1 0,-1 1-1,1-1 1,-1 0 0,0 1 0,0-1-1,-1 0 1,1 0 0,-1 0 0,0 0 0,0-1-1,0 1 1,0-7 0,-31 13 1568,23 1-1588,1 1 0,0 1-1,0-1 1,1 1 0,-1 0 0,1 0 0,0 0 0,1 1-1,-1 0 1,1 0 0,-4 7 0,-1 3 134,0-1 0,1 2 1,-8 23-1,13-28-77,1 0 1,0 0-1,1 0 1,0 0-1,1 20 0,1-10-69,-1-22-22,0 1 0,0 0-1,0 0 1,0 0-1,0-1 1,0 1 0,0 0-1,1 0 1,-1 0 0,0-1-1,1 1 1,-1 0 0,0-1-1,1 1 1,-1 0 0,1-1-1,-1 1 1,1 0-1,-1-1 1,1 1 0,0-1-1,-1 1 1,1-1 0,0 1-1,-1-1 1,1 1 0,1-1-1,25 3-161,-18-5-222,-1 1 0,0-1 0,0-1-1,14-5 1,11-12-2816,-7-4-2394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4177,'0'0'17320,"-18"20"-17126,-57 62-135,73-80-58,0 1 1,0-1-1,0 1 0,0 0 1,0 0-1,1-1 0,-1 1 1,1 0-1,-2 6 0,3-8 0,0-1-1,0 1 0,0-1 1,0 1-1,0-1 0,0 1 0,0 0 1,0-1-1,0 1 0,0-1 1,0 1-1,0-1 0,1 1 0,-1-1 1,0 1-1,0-1 0,1 1 1,-1-1-1,0 1 0,1-1 0,-1 1 1,1-1-1,-1 1 0,0-1 1,1 0-1,-1 1 0,1-1 0,-1 0 1,1 0-1,0 1 0,3 0 1,0 0 1,0 0-1,0-1 0,1 1 1,-1-1-1,0 0 0,0-1 0,7 0 1,-4 0 1,104 1-499,-110 4 500,-1 0 0,0-1 0,0 1 0,0-1 0,0 1 0,-1-1 0,1 1 0,-3 5 0,-2-1 144,-1 1-1,-1-1 1,1-1 0,-13 12-1,10-11-499,1 0-1,1 0 1,0 1-1,-8 12 1,31-43-16264,-8 13 15700,14-18 385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4337,'0'0'15043,"0"19"-14592,4 56-228,-4-73-214,1 1 0,-1-1 1,1 0-1,0 1 0,0-1 1,0 0-1,0 0 0,0 0 1,1 0-1,-1 0 0,0 0 1,1 0-1,0-1 0,-1 1 1,1 0-1,0-1 0,0 1 1,0-1-1,0 0 0,0 1 1,0-1-1,0 0 0,1-1 1,-1 1-1,0 0 0,4 0 1,3 1 27,0-1 1,-1-1 0,1 1-1,0-1 1,10-2 0,-9 1 4,-8 1-30,0 0 0,0 0 1,0-1-1,0 1 0,0-1 1,0 0-1,0 1 0,0-1 1,-1 0-1,1 0 0,0 0 1,0-1-1,-1 1 0,1 0 1,0-1-1,-1 1 0,0-1 0,1 1 1,-1-1-1,0 0 0,0 1 1,1-1-1,-2 0 0,1 0 1,0 0-1,0 0 0,0 0 1,-1 0-1,1-3 0,1-6-176,0 0-1,-1-1 0,-1 1 1,0-14-1,0 11-743,-7-14-12523,1 9 9510,1 4 3893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5345,'0'0'14907,"2"22"-13370,7 67-603,15 193 173,-24-267-1361,2 47 708,-1-59-801,-1 1-1,1-1 1,-1 1 0,1-1 0,0 1 0,1-1 0,-1 0-1,0 1 1,1-1 0,0 0 0,0 0 0,0 0 0,4 4-1,-6-7 15,1 1-1,-1-1 0,1 1 1,-1-1-1,1 0 0,-1 1 1,1-1-1,0 0 0,-1 0 1,1 0-1,-1 1 0,1-1 1,0 0-1,-1 0 0,1 0 1,-1 0-1,1 0 0,0 0 1,-1 0-1,1 0 0,0 0 1,-1-1-1,1 1 0,-1 0 1,2-1-1,0 1-165,-1-1-1,0 0 0,1 0 1,-1 0-1,1 0 0,-1 0 1,0 0-1,0-1 1,0 1-1,0 0 0,0-1 1,0 1-1,1-2 0,5-20-679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2881,'0'0'15907,"3"11"-15109,14 60 316,-3-1 0,-3 2 0,3 94 0,-15-142-967,0 31-40,1-52-98,0 0 1,0-1-1,0 1 0,1 0 1,-1-1-1,1 1 1,0 0-1,0-1 1,0 1-1,0-1 0,0 1 1,1-1-1,-1 1 1,3 2-1,2-3-33,0 1 0,0-1 0,0 0-1,1-1 1,-1 1 0,0-1 0,1-1 0,-1 1 0,1-1-1,-1 0 1,1-1 0,7-1 0,9 1-1774,-4-4-1967,-17 4 3122,-1 0 0,1 0-1,-1 0 1,0 0 0,1 0-1,-1-1 1,0 1 0,0-1-1,0 1 1,0-1 0,0 1-1,0-1 1,0 1 0,0-1-1,0-2 1,1-14-7624</inkml:trace>
  <inkml:trace contextRef="#ctx0" brushRef="#br0" timeOffset="1">47 303 3041,'0'0'16267,"189"-32"-16267,-148 24 0,-18 2-1856,7-1-3930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136 718 3017,'0'0'13533,"-22"1"-12218,-68 3-420,67-3-384,56-1-151,1-1-342,0-2 0,57-11 0,-70 10-8,1288-275 1285,310-51 1545,-1537 317-2816,569-65 6,-395 77-80,-254 1 120,-3 0-49,1 1 0,-1 0 1,0-1-1,0 1 0,0 0 1,1 0-1,-1 0 0,0 0 0,1 0 1,-1-1-1,1 1 0,-1 0 1,1 0-1,-1 0 0,1 1 1,0-1-1,0 0 0,-1 1 0,1 0-411,-1 0 0,1 0 0,-1-1 0,1 1 0,-1 0 0,0-1 0,0 1 0,0 0 0,0-1 0,0 1 0,0-1 0,0 1-1,0-1 1,-1 0 0,1 0 0,-3 2 0,-8 1-5665,0-1-3951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20 254 7906,'0'0'17239,"-5"-22"-16812,0-3-358,-4-46 1,9 67-69,1 0 0,0 0 0,0 0 1,0 1-1,0-1 0,1 0 0,0 1 0,0-1 0,0 1 1,0 0-1,0-1 0,0 1 0,1 0 0,0 0 0,0 1 1,0-1-1,0 0 0,0 1 0,0 0 0,0 0 0,1 0 1,-1 0-1,1 0 0,6-1 0,3-4-1,3-2-13,1 1 1,0 1-1,0 0 0,25-6 1,-33 11-16,1 0 0,0 0 1,0 1-1,0 0 0,1 1 1,-1 0-1,0 1 0,0 0 1,16 4-1,-23-4 8,1 1 0,-1-1 0,1 1 0,-1 0 0,0 0 0,1 1-1,-1-1 1,0 0 0,-1 1 0,1 0 0,0 0 0,-1 0 0,0 0 0,1 0 0,-1 0 0,-1 1 0,1-1 0,0 1-1,-1-1 1,0 1 0,1 0 0,-1 0 0,0 6 0,2 11 2,0-1 1,-2 1-1,-1 26 0,0-26 28,-1-6 33,-1 0-1,-1 0 0,0 0 1,0 0-1,-1-1 0,-1 0 1,-1 0-1,-9 19 0,-13 33 213,26-60-201,1 0 0,-1 0-1,1 0 1,0 0 0,1 1-1,0 9 1,0-15-43,3 0 28,0 0-1,0 0 1,0 0-1,0 0 1,0 0-1,1-1 0,-1 1 1,0-1-1,0 0 1,0 0-1,1 0 1,5-1-1,-2 1-12,-7 0-26,16 0-118,-1 0 1,1-1-1,21-5 1,-31 5-376,-1-1 1,1 0 0,-1 0 0,1 0 0,-1-1-1,0 0 1,5-4 0,10-9-5069,-2 0-2754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22 3753,'0'0'6408,"-28"-11"704,25 5-6027,-6 2 1751,8 4-2481,1 3-205,3 46-104,2-1-1,2 1 1,17 60 0,-4-19 54,-7-34-101,32 85-1,-44-136 698,-25-20-21187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3201,'0'0'16022,"-16"21"-15059,2-4-778,6-9-118,0 1 1,1 1-1,0-1 0,0 1 1,1 0-1,1 1 0,-1-1 0,2 1 1,0 0-1,0 0 0,1 1 1,-3 16-1,2 2 95,1 0-1,2 0 1,1 0 0,1 0-1,2 0 1,9 46-1,-10-67-155,0-1 0,0 1 0,1-1 0,0 0 0,1 0-1,0 0 1,0 0 0,1-1 0,0 0 0,0 0 0,0 0-1,1 0 1,0-1 0,0 0 0,1 0 0,0-1 0,0 0-1,0 0 1,1-1 0,-1 1 0,1-2 0,0 1 0,0-1-1,0 0 1,1-1 0,-1 0 0,11 1 0,-6-1 6,0-1-1,0-1 1,0 0 0,0-1 0,0 0-1,-1-1 1,1 0 0,0-1 0,-1-1-1,17-6 1,-20 6-9,-1-1 0,0 1 0,0-1 0,0-1 0,0 1 0,-1-1 0,0-1 0,-1 1 0,1-1 0,-1 0 0,0-1 0,-1 0 0,0 1 1,7-16-1,-9 16-7,-1 1 0,0 0 0,0 0 0,-1-1 0,1 1 1,-1-1-1,-1 1 0,1-1 0,-1 1 0,-1-10 1,1 14-2,-1 0 1,1-1 0,0 1 0,-1 0 0,0 0-1,1 0 1,-1-1 0,0 1 0,0 0 0,0 0-1,0 0 1,0 0 0,-1 0 0,1 1 0,-1-1-1,1 0 1,-1 1 0,1-1 0,-1 1 0,0-1-1,0 1 1,0 0 0,0 0 0,0 0 0,0 0-1,0 0 1,0 0 0,0 0 0,-1 1 0,-2-1-1,-3 0-8,1 1-1,-1 0 0,0 0 0,1 0 0,-1 1 0,1 1 0,-1-1 1,1 1-1,0 0 0,-1 1 0,1 0 0,0 0 0,1 0 1,-1 1-1,0 0 0,-9 8 0,6-2 6,-1 0 1,1 1-1,0 0 1,1 0-1,1 1 1,0 1-1,-13 24 0,19-31 0,-1-1-1,1 1 0,0-1 0,0 1 0,1 0 1,-1 0-1,1 0 0,1-1 0,-1 1 0,1 0 0,1 8 1,-1-11-64,0-1 1,1 0 0,0 0-1,-1 1 1,1-1-1,0 0 1,0 0 0,0 0-1,0 0 1,0 0 0,1 0-1,-1-1 1,0 1 0,1 0-1,0-1 1,-1 1 0,1-1-1,0 1 1,0-1-1,0 0 1,0 0 0,0 1-1,0-1 1,0-1 0,0 1-1,0 0 1,0-1 0,1 1-1,-1-1 1,4 1 0,43 1-4133,-44-2 3149,1 0 0,-1-1 0,0 0-1,1 0 1,-1 0 0,0-1-1,7-3 1,12-11-2716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3425,'0'0'13884,"32"-21"-13669,101-69-158,-126 85-66,0 0 0,1 0 1,-1 1-1,1 0 0,0 0 0,0 1 0,1 0 0,-1 1 0,1-1 1,-1 2-1,1-1 0,0 1 0,-1 0 0,17 1 0,-5 1-65,-19-1 74,0 1-1,0-1 0,0 1 0,0-1 1,0 1-1,0 0 0,-1 0 0,1-1 0,0 1 1,0 0-1,-1 0 0,1 0 0,0 0 1,-1 0-1,1 0 0,-1 0 0,1 0 1,-1 0-1,0 0 0,1 0 0,-1 0 0,0 0 1,0 0-1,0 0 0,0 1 0,0-1 1,0 0-1,0 0 0,0 0 0,-1 2 1,-2 41 736,0-32-493,-1-1 0,-1 1 1,1-1-1,-2 0 1,-9 15-1,-16 38-2,31-64-235,0 1-1,0-1 1,0 1 0,0-1-1,0 0 1,0 1-1,0-1 1,1 1 0,-1-1-1,0 0 1,0 1-1,0-1 1,0 1-1,1-1 1,-1 0 0,0 1-1,0-1 1,1 0-1,-1 1 1,0-1 0,1 0-1,-1 1 1,0-1-1,1 0 1,-1 0 0,0 0-1,1 1 1,-1-1-1,1 0 1,-1 0 0,0 0-1,1 0 1,-1 0-1,1 1 1,-1-1-1,1 0 1,-1 0 0,0 0-1,1 0 1,-1 0-1,1-1 1,-1 1 0,1 0-1,-1 0 1,0 0-1,1 0 1,-1 0 0,1-1-1,-1 1 1,1 0-1,27-7-71,-26 7 77,8-3-80,0 1 1,-1 0 0,1 1 0,0 0-1,0 1 1,0 0 0,0 0 0,0 1-1,0 1 1,0 0 0,9 3 0,-14-4 60,-1 0 1,0 1-1,0 0 1,0 0-1,0 0 1,0 0-1,0 1 1,0 0-1,-1-1 1,1 1-1,-1 1 1,0-1-1,0 0 1,0 1-1,0-1 1,-1 1-1,1 0 1,-1 0-1,0 0 1,0 0-1,-1 1 1,1-1-1,-1 0 1,0 1-1,0-1 1,0 5-1,1 0 115,-2 0 1,1 0-1,-1-1 1,0 1-1,-1 0 0,0 0 1,0 0-1,-1-1 1,0 1-1,-1-1 0,0 0 1,0 1-1,-1-1 1,0 0-1,0-1 0,-1 1 1,0-1-1,0 0 1,0 0-1,-1 0 0,-1-1 1,1 0-1,-1 0 1,0-1-1,0 0 0,0 0 1,-1 0-1,1-1 1,-1 0-1,0-1 0,-10 3 1,3-1-50,-1-1-1,0 0 1,1-2 0,-1 0-1,0 0 1,-23-2 0,37 0-158,1 0-1,0 0 1,0 0 0,0 0-1,0 0 1,0-1 0,0 1-1,0 0 1,0-1 0,0 1-1,0 0 1,0-1 0,0 1-1,0-1 1,0 0 0,-1-1-1,1 1-315,0 0-1,0-1 0,0 1 0,1-1 1,-1 1-1,0-1 0,1 1 0,-1-1 1,1 0-1,-1 1 0,1-1 0,0 0 1,0 1-1,0-1 0,0-2 0,0-2-680,1 1-1,-1-1 0,1 1 0,1-1 1,-1 1-1,1 0 0,0 0 0,3-6 1,7-12-286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70 3505,'0'0'16930,"-27"21"-16199,-84 68-356,108-88-359,0 1-1,1 0 1,-1 1 0,1-1 0,0 0 0,0 1 0,0-1 0,0 1 0,0-1 0,0 1 0,1 0-1,-1 0 1,1 0 0,0 0 0,0 0 0,0 0 0,0 0 0,1 0 0,-1 0 0,1 0 0,0 1 0,0-1-1,0 0 1,0 4 0,1 6 81,-1-10-80,0 1-1,0-1 1,1 0-1,-1 0 1,1 0-1,-1 0 1,1 0-1,0 0 1,0 0-1,0 0 1,1 0-1,-1 0 0,1-1 1,0 1-1,-1 0 1,1-1-1,0 0 1,1 1-1,-1-1 1,0 0-1,4 3 1,0-2-3,-1 0 0,0-1 1,1 0-1,-1 0 0,1 0 1,0-1-1,0 1 0,-1-1 1,1-1-1,12 1 0,-5-1-3,1-1-1,-1 0 1,0-1-1,0-1 0,0 0 1,0 0-1,0-2 1,0 1-1,21-13 1,-24 11-13,-1 0 1,0 0 0,-1-1-1,1 0 1,-2-1 0,1 0-1,-1 0 1,0-1 0,0 0-1,-1 0 1,-1 0 0,1-1-1,-1 0 1,-1 0 0,0 0-1,-1 0 1,0-1-1,0 0 1,-1 1 0,0-1-1,0-16 1,-3 23 43,1 0 0,-1-1-1,0 1 1,-1 0 0,1 0-1,-1 0 1,0 0 0,0 0-1,0 0 1,0 0 0,-1 1-1,1-1 1,-1 1 0,0 0-1,0 0 1,0 0 0,-1 0-1,1 0 1,-1 1 0,1-1-1,-1 1 1,0 0 0,0 0-1,0 1 1,0-1 0,0 1-1,0 0 1,-5-1 0,2 0-20,0 0 0,0 0 1,0 1-1,-1 0 0,1 1 1,0 0-1,0 0 0,-1 0 1,1 1-1,0 0 0,0 0 1,0 1-1,0 0 0,0 0 1,0 1-1,-12 6 1,14-5 59,-1 0 1,1 1 0,0-1 0,1 1 0,-1 0-1,1 1 1,0-1 0,0 1 0,-3 7 0,3-6-746,1 1 0,0 0 0,0 0 0,1 0 1,0 0-1,1 0 0,0 0 0,0 0 0,0 1 1,1-1-1,2 15 0,-2-18 50,1 1-1,0-1 1,1 1 0,-1-1 0,1 1-1,1-1 1,-1 0 0,0 0 0,1 0-1,0 0 1,0 0 0,1-1 0,0 1-1,-1-1 1,1 0 0,8 7 0,-7-8 338,0 0 1,0-1 0,0 1 0,0-1-1,0 0 1,0-1 0,1 1-1,-1-1 1,1 0 0,-1 0 0,1 0-1,7-1 1,4 0 254,-5 0 19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 3449,'0'0'13717,"-21"29"-11474,-65 99-571,79-118-1482,0 0 1,1 0-1,0 1 1,1 0-1,0 0 1,1 0-1,0 1 1,1-1 0,0 1-1,1 0 1,0 0-1,1 0 1,0 0-1,1 0 1,0 0-1,1 0 1,5 23 0,-5-31-176,1-1 0,-1 1 0,1-1 0,0 1 0,0-1 1,1 1-1,-1-1 0,1 0 0,-1 0 0,1 0 0,0-1 0,0 1 1,0-1-1,1 1 0,-1-1 0,0 0 0,1 0 0,0-1 1,-1 1-1,1-1 0,0 1 0,0-1 0,0 0 0,0-1 0,0 1 1,0-1-1,4 0 0,3 1 9,0 0 1,1-1-1,-1-1 1,0 0-1,0 0 0,0-1 1,0 0-1,19-8 1,-17 4-44,0-1 1,0 0-1,-1-1 1,0 0-1,0-1 1,-1-1-1,0 0 1,-1 0 0,0-1-1,0 0 1,-1-1-1,-1 0 1,0 0-1,-1-1 1,0 0-1,-1-1 1,0 1-1,-1-1 1,-1 0-1,0 0 1,-1-1-1,-1 1 1,0-1 0,0 1-1,-2-24 1,-1 35 29,1 0 0,-1-1 0,0 1 0,0 0 0,0 0 0,-1 0 1,1 0-1,-1 0 0,1 0 0,-1 1 0,0-1 0,0 0 0,0 1 1,-1-1-1,1 1 0,0 0 0,-1 0 0,0 0 0,1 0 0,-1 0 1,0 1-1,0-1 0,0 1 0,0 0 0,0 0 0,0 0 0,-1 0 1,1 0-1,-4 0 0,-13-2-144,0 1 0,-1 1 0,-32 1-1,27 1-616,1-1-3592,54 0-12249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3185,'0'0'16107,"0"-22"-27445,0 9 6465,0-11 4273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3169,'0'0'18769,"0"14"-18440,-6 421 3041,6-433-3368,0-1-1,0 0 0,1 1 0,-1-1 0,0 1 1,0-1-1,1 0 0,-1 1 0,1-1 0,-1 0 1,1 1-1,0-1 0,-1 0 0,1 1 0,0-1 1,0 0-1,0 0 0,0 0 0,0 0 1,0 0-1,0 0 0,0 0 0,0 0 0,0-1 1,1 1-1,-1 0 0,0-1 0,0 1 0,1-1 1,-1 1-1,1-1 0,-1 0 0,2 1 0,6 0-2,1 0 0,-1-1 0,0 0 0,14-2-1,5 0-86,-22 2-90,1 0-1,-1-1 1,0 0-1,0 0 1,0-1-1,0 0 1,0 0-1,-1 0 1,1-1-1,0 1 1,-1-2-1,0 1 1,9-7 0,9-14-3961,-7-5-3887,-9 4-2895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4185,'0'0'19260,"-24"135"-18732,24-66-56,0 13-96,12-5-88,0 2-96,0-7-96,-1-11-48,7-8-40,-6-11-8,6-13-872,-7-10-3537,1-14-5673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1792,'0'0'19861,"94"-8"-19861,-53-3-544,1-10-3609,-13 5-4425,-11 3 3737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6673,'0'0'20357,"89"-27"-20237,-54 16-120,0 4-200,-5 4-1441,-7 3-687,-5 0-1585,-6 0-2400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5905,'0'0'18299,"13"-2"-18218,3-1-104,13-3-160,-1 1-1,31 0 1,-57 49-271,-3-34 459,-1 1 0,0 0 0,0 0 0,-1-1 0,-1 0 1,0 1-1,0-1 0,-8 12 0,6-12 25,1 1 0,0 0 0,1-1 1,0 1-1,1 1 0,0-1 0,0 0 0,0 19 1,3-29-21,0 0 0,0 0 0,0 0 0,1 0 1,-1 0-1,0 0 0,1-1 0,-1 1 0,1 0 1,-1 0-1,1 0 0,-1 0 0,1 0 0,0-1 1,-1 1-1,1 0 0,0 0 0,0-1 0,0 1 0,-1-1 1,1 1-1,0-1 0,0 1 0,0-1 0,0 1 1,2-1-1,39 8 177,-26-8-182,1 0 0,-1-1-1,22-5 1,-15-2-859,-11-5-5027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43 300 1560,'0'0'21861,"-7"-23"-20566,-21-72-402,21 69-208,6 24-509,2 5-87,4 17-244,120 226-25,-62-128 226,-48-89-27,17 36 49,3-1 0,77 104-1,-109-164-53,-1-1 0,2 0 0,-1 0 0,0 0 0,0 0-1,1-1 1,-1 1 0,8 3 0,-10-6 2,0 1 1,0-1-1,0 0 1,0 1 0,1-1-1,-1 0 1,0 0-1,0 0 1,0 0-1,1 0 1,-1 0-1,0 0 1,0 0-1,0 0 1,0-1-1,1 1 1,-1 0-1,0-1 1,0 1-1,0-1 1,0 1-1,0-1 1,0 1-1,0-1 1,0 0-1,0 0 1,0 1-1,-1-1 1,1 0-1,0 0 1,0 0-1,-1 0 1,1 0-1,0 0 1,-1 0-1,1 0 1,-1-2-1,10-17 96,-2-1-1,-1-1 1,-1 0-1,-1 0 1,5-40-1,1-119 235,-11 155-306,2-299 216,-3 178-6976,7 127-6210,0 9 7154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68 3425,'0'0'17486,"-5"-12"-16430,-17-35-354,22 46-694,0 0 0,0 1 0,-1-1-1,1 1 1,-1-1 0,1 1 0,0 0 0,-1-1 0,1 1 0,-1-1 0,1 1 0,-1 0 0,1-1 0,-1 1 0,0 0-1,1 0 1,-1-1 0,1 1 0,-1 0 0,1 0 0,-1 0 0,0 0 0,1 0 0,-1 0 0,0 0 0,1 0-1,-1 0 1,1 0 0,-1 0 0,0 0 0,1 0 0,-1 0 0,1 1 0,-1-1 0,0 0 0,1 0 0,-1 1-1,1-1 1,-1 0 0,1 1 0,-1-1 0,1 0 0,-1 1 0,1-1 0,0 1 0,-1-1 0,1 1 0,0-1 0,-1 1-1,1-1 1,0 1 0,-1 0 0,1-1 0,0 1 0,0-1 0,0 2 0,-16 28 154,12-18-99,1 0 0,0 0-1,1 0 1,0 0 0,1 0-1,0 0 1,1 0 0,0 1 0,3 18-1,-2-26-53,0 0 0,0 0 0,1 0 0,-1-1 0,1 1-1,0-1 1,0 1 0,1-1 0,-1 0 0,1 0 0,0 0 0,0 0 0,1 0-1,-1-1 1,1 1 0,-1-1 0,1 0 0,0 0 0,0 0 0,0-1-1,1 0 1,-1 1 0,1-2 0,-1 1 0,9 2 0,-8-2 4,1-1 0,0 0 1,0 0-1,0 0 0,-1 0 0,1-1 0,0 0 1,0 0-1,0-1 0,0 0 0,0 0 1,-1 0-1,1-1 0,0 1 0,-1-2 1,1 1-1,-1 0 0,0-1 0,9-6 1,-10 5-19,0-1 0,0 1 1,0-1-1,0 0 1,-1-1-1,0 1 0,0-1 1,0 1-1,-1-1 1,0 0-1,0 0 0,0 0 1,-1 0-1,0 0 1,0 0-1,0 0 0,-1 0 1,0-9-1,0 9-19,0-1 0,0 1-1,-1-1 1,0 1 0,0-1-1,0 1 1,-1 0 0,0-1-1,0 1 1,-6-11 0,5 13-5,0 0 0,0 1 0,-1-1 0,1 1 0,-1 0 0,0-1 0,0 2 0,0-1 0,0 0 0,0 1 0,-1 0 0,1 0 0,-1 0 0,1 1 0,-9-2 0,-39-4-1416,30 7-1723,10 1-271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3089,'0'0'17267,"3"30"-16699,22 187 583,12 83-494,-37-298-804,10 44 568,0-24-1714,6-9-3934,-15-13 4927,-1 0 1,1 0-1,-1 0 0,1 0 1,0 0-1,-1 0 0,1 0 1,-1 0-1,1 0 0,0 0 1,-1-1-1,1 1 0,-1 0 0,1 0 1,-1-1-1,1 1 0,-1 0 1,1-1-1,-1 1 0,1 0 1,-1-1-1,1 1 0,-1-1 0,1 1 1,-1-1-1,0 1 0,1-1 1,-1 1-1,0-1 0,1 1 1,-1-1-1,0 1 0,0-1 0,0 0 1,0 1-1,1-1 0,-1 1 1,0-1-1,0-1 0,6-22-1333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4185,'0'0'14910,"0"27"-13535,0 170 544,-1-93-1232,-1-22-466,3 1-1,4-1 1,16 86-1,-20-165-216,0 0 1,0 0-1,0 0 0,0-1 0,0 1 0,1 0 0,-1-1 0,1 1 0,0-1 0,0 1 0,0-1 0,0 0 0,0 0 0,1 0 0,-1 0 0,0 0 0,1-1 0,0 1 0,-1-1 0,1 0 0,0 1 0,0-1 0,0 0 0,-1-1 0,1 1 1,0 0-1,5-1 0,9 2-419,-1-1 1,1-1-1,31-4 1,-38 3-15,1-1-484,-1 0 1,1-1 0,20-7 0,10-7-5882,-17 4-1467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5049,'0'0'16836,"177"-90"-19237,-118 63-3016,-18 6-5201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4353,'0'0'18420,"-11"16"-18125,-33 51-261,44-66-34,0 0 0,-1-1 0,1 1 0,0 0 0,0-1 0,-1 1 0,1 0 0,0-1 0,0 1 0,0 0 0,0-1 0,0 1 0,0 0 0,0 0 0,0-1 0,0 1 0,0 0 0,0-1 0,0 1 0,1 0 0,-1 0 0,0-1 0,1 1 0,-1 0 0,0-1 0,1 1 0,-1-1 0,0 1 0,1-1 0,-1 1 0,1-1 0,0 1 0,-1-1 0,1 1 0,-1-1 0,1 1 0,0-1 0,-1 0 0,1 1 0,-1-1 0,2 0 0,30 5 6,-25-4-4,51 4 5,43 7-194,-91-11 163,-1 2 0,1-1-1,-1 1 1,0 0 0,0 1-1,0 0 1,14 9 0,-22-12 25,0-1 1,-1 1-1,1-1 1,0 1-1,0-1 1,0 1-1,0 0 1,-1-1 0,1 1-1,0 0 1,-1 0-1,1 0 1,-1 0-1,1-1 1,-1 1-1,1 0 1,-1 0 0,1 0-1,-1 0 1,0 0-1,0 0 1,1 0-1,-1 0 1,0 0-1,0 0 1,0 0 0,0 0-1,0 0 1,0 0-1,-1 0 1,1 2-1,-1-1 33,-1 0 0,1 0-1,-1 0 1,0 0 0,1 0-1,-1 0 1,0 0-1,0-1 1,0 1 0,0-1-1,-1 1 1,-2 0 0,-10 6 184,-1-1 1,-28 8-1,40-14-246,-50 15 176,-27 9-3039,80-25 2502,-8 4-2361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89 736 11138,'0'0'18184,"-15"-3"-17722,7 1-418,3 1-33,0 0 0,1 0-1,-1 0 1,0 0 0,0 1 0,-7 0-1,11 0-9,0 0 0,-1 1-1,1-1 1,0 0 0,0 1-1,0-1 1,0 1-1,0-1 1,0 1 0,0-1-1,0 1 1,0 0 0,0 0-1,0-1 1,0 1 0,0 0-1,0 0 1,1 0 0,-1 0-1,0 0 1,1 0-1,-1 0 1,1 0 0,-1 0-1,1 0 1,-1 1 0,1-1-1,0 0 1,-1 0 0,1 0-1,0 0 1,0 1-1,0-1 1,0 0 0,1 2-1,13 359 204,1 5 697,-9 75-293,0-452-430,29-224 341,-15 71-520,218-1199-1639,-230 1307 1646,-8 44 7,2-1 0,-1 0 0,2 0 0,0 1 0,0-1 0,8-16 0,-11 27-13,0 1 0,0 0 0,0 0 0,0-1 0,0 1 0,0 0 0,0-1-1,0 1 1,1 0 0,-1 0 0,0-1 0,0 1 0,0 0 0,1 0 0,-1-1 0,0 1 0,0 0 0,1 0 0,-1 0 0,0-1 0,1 1 0,-1 0 0,0 0 0,0 0 0,1 0 0,-1 0-1,0 0 1,1 0 0,-1 0 0,0-1 0,1 1 0,-1 0 0,0 0 0,1 1 0,-1-1 0,0 0 0,1 0 0,-1 0 0,0 0 0,0 0 0,1 0 0,-1 0 0,0 0 0,1 1 0,-1-1-1,0 0 1,0 0 0,1 0 0,-1 0 0,0 1 0,0-1 0,1 0 0,-1 1 0,11 19-42,-3 4 134,0 1 1,6 42 0,-8-33 35,71 463 666,28 132 26,-99-600-830,58 209-876,-58-227 730,-2-6-1989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12187,'0'0'15683,"153"-108"-15611,-83 71-24,-5-6-40,6 6-8,-12 3-144,0 7-1136,-12 9-1249,-6 5-2224,-6 5-3441,-11 0 497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5577,'0'0'18243,"-16"27"-17512,2-4-559,5-10-71,0 1 0,1 0 0,1 1 0,0 0 0,1 0 0,1 1 0,0 0 0,1 0 0,0 0 0,-1 31 0,4-19 98,-2 5-73,3 1 0,0-1 0,2 0 0,10 46 0,-11-71-111,2 0 0,-1 0 0,1 0 0,1-1 0,-1 1 0,1-1 0,0 0 0,1 0 0,10 12 1,-11-15-1,1 0 0,-1-1 0,1 1 0,0-1 0,0 0 0,0 0 0,0 0 0,1-1 0,-1 0 0,1 0 0,-1 0 0,1-1 0,0 0 0,0 0 0,8 0 0,-7 0 15,0-1 1,1 0-1,-1-1 0,0 0 1,0 0-1,1 0 0,-1-1 1,0 0-1,0-1 0,-1 1 1,1-1-1,0 0 0,-1-1 1,0 0-1,0 0 1,10-9-1,-5 3-34,-2-1 1,1 0-1,-2-1 1,1 1-1,-2-2 1,1 1-1,8-23 1,3-15-1225,0-1-4682,-3 21-5887,-9 18 4406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16452,'0'0'11050,"-3"35"-10094,0-10-750,-2 40 576,4 114 1,9 11 138,-4-52-428,38 232 0,-38-347-485,1 0-1,1-1 1,1 0 0,11 24-1,-15-41-16,-1-1 0,1 1-1,-1 0 1,1-1 0,0 0-1,1 0 1,-1 1 0,1-2-1,0 1 1,0 0 0,0-1 0,0 0-1,1 0 1,-1 0 0,1-1-1,0 1 1,0-1 0,0 0-1,0 0 1,0-1 0,0 0-1,0 0 1,9 1 0,1-2 0,-1 0 0,1-1 0,0 0 0,-1-2-1,1 0 1,-1 0 0,19-8 0,-3-1-1112,-1-2-1,35-22 1,-53 28-1197,-1 1-1,0-2 1,15-14-1,-22 20 1038,10-11-5908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7786,'0'0'15843,"106"-5"-15779,-77-3-64,-5 0 0,0 3-1336,-13 2-3081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4545,'0'0'20948,"83"-138"-21276,-30 117-1600,-12 8-2505,-11 7-4201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8514,'0'0'13015,"1"24"-10796,6 76-712,-7-94-1424,1 0-1,0 1 1,0-1 0,0 0 0,1 0-1,0 0 1,0-1 0,1 1 0,0 0 0,0-1-1,0 1 1,1-1 0,-1 0 0,1 0 0,0-1-1,1 1 1,-1-1 0,1 0 0,0 0 0,0 0-1,0-1 1,0 1 0,1-1 0,0-1 0,-1 1-1,1-1 1,0 0 0,0 0 0,0-1 0,0 0-1,0 0 1,1 0 0,-1-1 0,0 1-1,0-2 1,8 0 0,-8 0 15,0-1 1,-1 0-1,0 0 0,1 0 0,-1 0 1,0-1-1,0 0 0,0 0 1,0-1-1,-1 1 0,0-1 0,1 0 1,-1 0-1,0 0 0,-1-1 1,1 1-1,-1-1 0,0 0 0,3-5 1,8-15 194,-1-1 0,13-38 0,-17 37-241,-1-1 1,-1 0 0,-1 0-1,-2-1 1,2-43 0,-5 26-3503,0-3-3625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11258,'0'0'11304,"-19"26"-10078,-59 88-369,72-103-790,0 0 0,1 0 0,0 1 0,0 0 0,2 0 0,-1 0 0,1 0 0,1 0 0,0 1 1,1-1-1,0 20 0,0-2-24,1-19-16,-1-3-34,0 1 1,1 0-1,0 0 1,1-1 0,2 13-1,-3-20 14,0 1 1,1-1-1,-1 1 0,1-1 0,0 0 0,-1 1 1,1-1-1,0 0 0,0 1 0,0-1 0,0 0 1,0 0-1,0 0 0,0 0 0,0 0 0,0 0 1,0 0-1,1 0 0,-1 0 0,0-1 0,1 1 1,-1 0-1,0-1 0,1 1 0,-1-1 0,1 0 1,-1 1-1,1-1 0,-1 0 0,1 0 0,-1 0 1,1 0-1,-1 0 0,1 0 0,-1-1 0,1 1 1,1-1-1,1-1 58,0 1 1,-1-1 0,1 0-1,-1 0 1,0 0 0,1-1-1,-1 1 1,0-1 0,-1 0-1,1 0 1,0 0-1,-1 0 1,1 0 0,-1 0-1,3-7 1,32-65 203,-26 52-205,5-24 7,-2-1 1,10-57-1,-19 82 664,-4 50-815,0 0-1,2-1 0,9 41 1,14 4-2391,-22-62 1340,1 0 1,0 0-1,1-1 1,0 0-1,8 8 1,3-1-5650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12803,'0'0'17363,"-18"145"-16930,24-63-97,12 16-24,-1 8-24,7 6-120,-7-6-96,7-3-8,-6-13-64,-1-8-192,1 11-960,5-24-3025,-11-16-4441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36 858 7938,'0'0'15910,"-6"31"-15390,-1 1-382,0 5 49,0 1 1,3 0 0,0 50-1,5-33 361,3 0 0,2-1 0,17 69 1,-19-115-200,1-12 4,1-17 55,52-275-171,75-410-1490,-66 328 1010,-67 378 239,-1-1-1,1 1 1,0-1-1,0 1 1,0 0-1,0-1 0,0 1 1,0 0-1,0-1 1,0 1-1,0-1 0,0 1 1,0 0-1,0-1 1,1 1-1,-1 0 0,0-1 1,0 1-1,0 0 1,0-1-1,1 1 0,-1 0 1,0-1-1,0 1 1,1 0-1,-1 0 1,0-1-1,0 1 0,1 0 1,-1 0-1,0-1 1,1 1-1,-1 0 0,0 0 1,1 0-1,-1 0 1,0-1-1,1 1 0,-1 0 1,1 0-1,-1 0 1,0 0-1,1 0 0,-1 0 1,0 0-1,1 0 1,-1 0-1,1 0 1,-1 0-1,0 1 0,1-1 1,0 1-21,0 0 1,0 0-1,0 1 1,0-1-1,0 0 1,0 0-1,0 1 0,-1-1 1,1 1-1,-1-1 1,1 1-1,-1-1 1,1 1-1,-1 1 1,40 234 867,1 11 396,83 283-1,-81-364-1551,-35-111-2778,-5-1-4356,-3-37 239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7218,'0'0'16551,"12"-2"-15383,34-9-258,0-1 0,-1-3 0,-1-2 0,63-34 0,-5 4-4055,2 7-7314,-76 31 2414,-8-1 1775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2817,'0'0'19418,"3"25"-18184,-1-5-956,3 26 736,21 84 0,0-43-412,3 0 1,68 137-1,-82-205-1560,-14-19 864,-1 0 0,0 0 0,1 0-1,-1 0 1,0 0 0,1 0 0,-1 0 0,0-1 0,0 1 0,1 0 0,-1 0 0,0 0-1,1-1 1,-1 1 0,0 0 0,0 0 0,0 0 0,1-1 0,-1 1 0,0 0 0,0-1-1,0 1 1,1 0 0,-1 0 0,0-1 0,0 1 0,0 0 0,0-1 0,0 1 0,0 0-1,0-1 1,0 1 0,0 0 0,0-1 0,0 0 0,0-44-4373,-11 4 76,-6 1-641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141 566 1568,'0'0'11076,"-17"-22"-6332,-53-73-1810,63 85-2524,1 0 0,0 0 0,0-1 0,1 1 0,1-1 0,0 0 0,0-1 0,1 1 0,0-1 0,1 1 0,0-1 0,1 0 0,1 0 0,-1 1 0,2-1 0,3-22 0,-3 16-217,1 9-136,0-1 0,1 1 0,0 0 0,0 0 0,1 0 0,0 0 0,0 1 0,1-1 0,0 1 0,1 0 0,0 1 0,11-12 0,-8 9-34,1 0-1,0 2 1,0-1 0,1 1-1,0 0 1,0 1 0,1 1-1,22-10 1,-25 13-23,0 0 0,1 1 0,-1 0 0,1 0 0,0 1 0,-1 0 0,1 1 0,0 0 0,-1 1 0,1 0 0,0 0 0,-1 1 0,1 0 0,-1 1 0,0 0 0,0 0 0,0 1 0,0 1 0,0-1 0,-1 1 0,0 1 0,0-1 0,0 1 0,6 7 0,1 5 106,-1 0 0,-1 1 1,-1 0-1,0 1 0,-2 1 0,0 0 0,-1 0 1,-1 0-1,9 45 0,-10-27 152,-1 1 1,-2 0-1,-2 0 1,-6 75-1,0-84-74,-1 0 1,-2 0-1,-1-1 1,-1 0-1,-19 41 0,6-24 109,-3-1-1,-42 62 0,63-101-308,-1 0 0,0 0-1,0-1 1,0 1 0,-1-1 0,0 0 0,0-1 0,0 0-1,-1 0 1,0 0 0,0 0 0,0-1 0,-1-1-1,1 1 1,-1-1 0,0 0 0,0-1 0,0 0-1,0 0 1,0-1 0,-16 1 0,22-2-266,0-1-1,1 1 1,-1-1 0,0 0-1,0 0 1,1 1 0,-1-1-1,0 0 1,1 0 0,-1-1-1,1 1 1,0 0 0,-1 0-1,1-1 1,0 1 0,0-1-1,-1 1 1,1-1 0,0 0-1,1 1 1,-1-1 0,0 0-1,0 0 1,1 1 0,-1-3-1,-1-1-1463,-5-14-7655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7642,'0'0'20736,"-19"30"-19904,1-2-626,3-7-69,1 1 0,1 0 0,1 1 0,1 0 0,0 1 0,2 0 0,-7 33 0,1 26 535,4 1-1,-2 142 1,13-213-659,1-1 1,-1 1-1,2-1 0,0 0 1,0 0-1,1 0 1,1 0-1,0 0 0,0 0 1,2-1-1,-1 0 1,9 12-1,-9-16-10,0-1 1,1 0-1,0 0 1,0 0-1,0-1 1,1 0-1,0 0 1,0 0-1,0-1 1,0 0-1,1-1 1,-1 0-1,1 0 1,0 0-1,0-1 1,0 0-1,1-1 1,14 1-1,-2 0-79,0-1 1,1-2-1,-1 0 1,0-1-1,25-6 1,-32 5-36,-1-2 0,1 1 0,-1-2 0,0 0 0,0 0 0,-1-1 0,0-1 0,19-15 0,-26 19-512,-1-1 1,0 1 0,0-1 0,-1 1-1,1-1 1,3-7 0,4-6-4842,1 0-3828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3081,'0'0'24155,"-6"11"-23541,-2 7-489,0 0-1,1 1 1,1 0 0,1 0-1,1 0 1,-4 39 0,-3 140 958,10-158-927,-1 29 76,-1 9 4,7 84 1,-2-141-219,0 1 0,2 0 0,1-1 0,0 0 1,2 0-1,0-1 0,1 0 0,18 32 1,-21-45-35,0-1 0,0 1 0,1-1 1,-1-1-1,1 1 0,1-1 0,-1 0 0,1-1 1,-1 1-1,2-1 0,-1 0 0,0-1 1,1 0-1,-1 0 0,1-1 0,0 0 0,0 0 1,0-1-1,0 1 0,0-2 0,0 1 1,0-1-1,0-1 0,0 0 0,0 0 0,0 0 1,0-1-1,0 0 0,0 0 0,-1-1 1,1 0-1,-1-1 0,0 0 0,12-7 0,2-6-475,-1 0-1,-1-1 0,-1-1 0,25-33 0,-20 22-3297,-1 0-3294,-5 7-1338,-10 12 3480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6025,'77'141'12299,"-71"-141"-10947,11 0 289,13-3-753,5-5-632,0 0-184,-5 0-72,-1 6-440,-5 2-2105,-13 0-4152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130 109 3241,'0'0'23975,"-21"12"-23882,5-4-89,7-4-3,1 1 0,-1 0 1,1 0-1,-1 1 0,-7 7 0,13-10 3,0 0 0,0 1-1,0-1 1,0 1 0,1 0-1,0 0 1,-1-1 0,1 2-1,1-1 1,-1 0-1,1 0 1,-1 1 0,1-1-1,0 0 1,1 1 0,-1-1-1,1 7 1,0 7 3,0-1 0,2 1 0,0-1 0,1 1 0,1-1 1,0 0-1,1 0 0,9 19 0,-11-31-3,-1 0-1,1 0 1,0 0-1,0 0 1,1-1 0,-1 1-1,1-1 1,0 0-1,0 0 1,0 0 0,1-1-1,0 0 1,-1 1-1,1-2 1,0 1 0,0 0-1,1-1 1,-1 0-1,0 0 1,1-1 0,-1 0-1,1 0 1,-1 0-1,1 0 1,0-1-1,-1 0 1,1 0 0,0 0-1,7-2 1,-8 0 9,-1 1 1,1 0-1,-1-1 1,0 0 0,0 0-1,0 0 1,0-1-1,0 1 1,0-1-1,-1 0 1,1 0-1,-1 0 1,0-1-1,0 1 1,0-1-1,0 1 1,-1-1-1,0 0 1,1 0-1,0-5 1,5-8 31,-1-1 0,-1 0 0,6-27 0,-4 0 27,-2 0-1,-2-1 1,-3-55 0,-1 95-45,0 0 1,-1 0-1,0 1 0,0-1 1,0 0-1,0 1 1,-1-1-1,0 1 1,-5-9-1,6 11-124,0 1 0,-1 0 0,1 0 0,-1 0 0,0 0-1,0 0 1,0 0 0,0 0 0,0 1 0,0-1 0,0 1 0,0-1 0,-1 1-1,1 0 1,-1 0 0,1 0 0,-1 0 0,1 0 0,-1 1 0,1-1 0,-1 1 0,0-1-1,-3 1 1,5 0-152,0 1-1,0-1 0,-1 0 1,1 0-1,0 1 0,0-1 1,0 0-1,-1 1 1,1 0-1,0-1 0,0 1 1,0-1-1,0 1 0,0 0 1,0 0-1,0 0 0,0 0 1,1 0-1,-1 0 0,0 0 1,0 0-1,1 0 1,-1 0-1,1 0 0,-1 0 1,1 0-1,-1 0 0,1 1 1,0-1-1,-1 0 0,1 2 1,-2 46-9716,2-38 6571,0 6 1810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4097,'0'0'16163,"20"23"-15338,124 147 859,-132-148-1294,-10-19-265,-1 0 0,1 0 1,-1 0-1,1-1 0,0 1 1,0 0-1,0-1 0,0 1 1,6 4 1274,-9-66 154,-1 27-1377,2 0 1,6-43 0,-5 65-204,1 1 1,0-1 0,1 1-1,0 0 1,0-1 0,1 1-1,1 1 1,-1-1 0,1 1 0,1 0-1,-1 0 1,8-7 0,-7 8-1,1 1 0,0-1 0,0 2 0,1-1 0,0 1 0,-1 0 0,2 1 0,-1 0 0,0 0 0,1 1 0,11-3 0,-15 5 20,-1 0-1,0 0 1,0 1-1,0-1 1,1 1 0,-1 0-1,0 1 1,0-1 0,1 1-1,-1-1 1,0 1-1,0 1 1,0-1 0,0 0-1,0 1 1,0 0-1,-1 0 1,1 0 0,0 1-1,-1-1 1,0 1-1,1-1 1,-1 1 0,0 0-1,-1 1 1,5 4-1,1 5 64,0 1-1,-1 0 1,0 0-1,-1 1 1,6 24-1,15 81 245,-19-76-332,-6-33 3,-1-7-149,-1-1 0,1 1 0,0 0 0,0 0 0,1 0 0,-1-1 1,1 1-1,1 3 0,-1-6-268,-1 1-1,0-1 1,1 0 0,-1 0 0,1 0-1,0 0 1,-1 0 0,1 0-1,0 0 1,-1-1 0,1 1 0,0 0-1,0-1 1,0 0 0,0 1 0,-1-1-1,1 0 1,0 0 0,0 0-1,2 0 1,9 0-6063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7282,'0'0'15594,"26"26"-15248,5 7-261,3 1 43,51 42 1,-83-73-67,1 0 0,-1-1 0,1 0 0,0 0 0,0 0 1,0 0-1,0 0 0,0 0 0,1-1 0,-1 0 0,0 0 0,1 0 0,-1 0 1,1 0-1,-1 0 0,7-1 0,-10 0-8,1 0 0,0-1 0,0 1 0,-1-1 0,1 1 0,0-1 0,-1 1 0,1-1 0,0 1 0,-1-1 0,1 0-1,-1 1 1,1-1 0,-1 0 0,1 1 0,-1-1 0,0 0 0,1 0 0,-1 0 0,0 1 0,0-1 0,1 0 0,-1 0 0,0-1 0,5-28 669,-4 24-517,30-289 163,-31 293-572,0 1 0,0 0 0,1-1 0,-1 1 0,0 0 0,1 0 0,-1-1 0,1 1 0,0 0 0,-1 0 1,1 0-1,0 0 0,0 0 0,0 0 0,0 0 0,0 0 0,1-1 0,0 1-372,0 0 0,-1 0 0,1 1 0,0-1 1,0 1-1,0-1 0,-1 1 0,1 0 0,0 0 0,0 0 1,0 0-1,0 0 0,0 0 0,0 0 0,-1 1 1,1-1-1,0 1 0,0-1 0,2 2 0,8 6-7157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3289,'0'0'17663,"19"-3"-16785,62-12-26,-79 15-779,1-1 0,-1 0 1,1 0-1,-1-1 0,0 1 0,0 0 0,1-1 0,-1 1 0,0-1 1,0 0-1,-1 0 0,1 0 0,0 0 0,0 0 0,-1 0 0,0 0 0,1-1 1,-1 1-1,0 0 0,0-1 0,1-3 0,0-1 223,-1 0 0,0 0 1,0 0-1,0 0 0,-1-9 0,0 13-118,0-57 2247,-1 60-2355,0 0-1,0 0 0,0 1 1,0-1-1,0 0 0,0 0 0,0 1 1,0-1-1,0 1 0,0-1 1,0 1-1,0-1 0,0 1 0,1-1 1,-1 1-1,0 0 0,0-1 1,1 1-1,-2 1 0,-7 11-53,1-1-1,1 2 1,0-1-1,0 1 1,2 0-1,-1 0 1,2 0 0,0 1-1,-3 19 1,2 11-117,-1 85-1,5-127-18,1-1 0,1 1 0,-1 0 0,0-1 0,1 1 0,-1 0 0,1-1 0,0 1 0,0 0 0,0-1-1,0 0 1,0 1 0,0-1 0,1 1 0,-1-1 0,1 0 0,0 0 0,0 0 0,-1 0 0,1 0 0,3 1-1,-3-1-204,1-1-1,0 0 0,0 0 1,0 0-1,0 0 1,0 0-1,0-1 0,0 1 1,0-1-1,0 0 0,0 0 1,0 0-1,0 0 0,0-1 1,0 1-1,0-1 0,0 0 1,0 0-1,0 0 0,4-2 1,1-1-987,-1-1 1,1 0 0,-1 0 0,0-1-1,0 0 1,-1 0 0,12-13-1,11-16-6919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5553,'0'0'13516,"20"14"-13027,66 43-52,-48-26 71,-18-16 3649,-19-54 204,-2 32-3857,2-13-220,0 0 0,1 1 0,1-1 0,0 1 0,2-1 0,0 1 0,15-33 0,-16 43-535,1 0 1,0 1-1,0 0 0,1 0 0,0 0 0,0 1 1,13-11-1,-14 14-460,0-1-1,1 2 1,0-1 0,0 1-1,0 0 1,0 0 0,0 0-1,1 1 1,-1 0 0,1 0 0,12-1-1,12 0-4893,-1 3-1907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8730,'0'0'19493,"-11"8"-19315,9-7-174,-4 3 43,0-1 0,1 1 0,0 0 0,0 0 0,0 1-1,0 0 1,1 0 0,-1 0 0,1 0 0,1 0 0,-1 1 0,1 0 0,0 0-1,0 0 1,0 0 0,1 0 0,-2 9 0,2-5 34,-8 61 89,11-70-193,-1 0 0,0 0 0,1 0 0,-1 0 0,1 0 0,-1 0 0,1-1 0,-1 1 0,1 0 0,0 0 0,-1-1 0,1 1 0,0 0 0,0-1 1,-1 1-1,1-1 0,0 1 0,0-1 0,0 1 0,0-1 0,0 1 0,-1-1 0,1 0 0,0 0 0,0 0 0,0 1 0,0-1 0,0 0 0,0 0 0,2 0 0,39 0-790,-32 0 579,-1 0-30,1 0 1,0 1 0,-1 0 0,19 5 0,-26-5 255,0-1-1,0 1 1,0 0-1,0-1 1,0 1-1,0 0 1,0 0-1,0 0 1,-1 1 0,1-1-1,0 0 1,-1 1-1,1-1 1,-1 1-1,1-1 1,-1 1 0,0 0-1,0-1 1,0 1-1,0 0 1,0 0-1,0 0 1,0 0-1,0 0 1,-1 0 0,1 0-1,-1 0 1,1 3-1,-1 2 85,1 0-1,-1 0 1,-1-1-1,1 1 1,-1 0 0,0 0-1,-1-1 1,0 1-1,0-1 1,0 1-1,-1-1 1,0 0-1,0 0 1,0 0 0,-1 0-1,0-1 1,0 1-1,0-1 1,-1 0-1,0 0 1,0-1-1,-8 7 1,9-8-591,-1 1 0,1-1 0,-1 0 1,0 0-1,0 0 0,0-1 0,-1 0 0,1 0 0,0 0 0,-1-1 0,1 1 1,-1-1-1,1-1 0,-10 1 0,2-1-6109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54 254 10202,'0'0'15315,"23"122"-16555,-23-111-200</inkml:trace>
  <inkml:trace contextRef="#ctx0" brushRef="#br0" timeOffset="1">1 48 18668,'0'0'9242,"41"-48"-16636,-11 48 1473,-7 0-3161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 15739,'0'0'10479,"-12"28"-9028,-40 93-526,48-111-824,0 0 1,1 0-1,0 0 0,1 1 0,0-1 0,1 1 1,0-1-1,1 1 0,1 17 0,0 3 25,-1-29-123,0 1 1,0 0-1,0 0 1,1-1 0,-1 1-1,1-1 1,-1 1-1,1 0 1,0-1 0,0 1-1,0-1 1,1 0-1,-1 1 1,1-1-1,-1 0 1,1 0 0,0 0-1,-1 0 1,1 0-1,0 0 1,0 0 0,0-1-1,1 1 1,-1-1-1,0 1 1,1-1-1,-1 0 1,1 0 0,3 1-1,-2-1-7,0 0-1,0-1 1,0 1-1,0-1 1,0 0 0,0 0-1,0-1 1,1 1-1,-1-1 1,0 0-1,0 0 1,0 0-1,0 0 1,-1-1 0,1 1-1,0-1 1,0 0-1,-1 0 1,4-4-1,6-5-1,-1-1-1,0 0 1,-1-1 0,-1 0-1,0-1 1,0 0-1,-2 0 1,0-1-1,0 0 1,-2-1-1,0 0 1,0 0-1,-2 0 1,0-1-1,-1 1 1,0-1 0,-1 0-1,-1-22 1,-1 37 13,0 0 0,0 0 0,-1 0 0,1 0 0,0 0 0,-1 0 0,1 0 0,-1 0 0,0 0 0,0 0 0,0 0 1,0 1-1,0-1 0,0 0 0,0 1 0,0-1 0,-1 1 0,1-1 0,0 1 0,-1-1 0,0 1 0,1 0 0,-1 0 0,0 0 1,1 0-1,-1 0 0,0 0 0,0 0 0,-4 0 0,-3-1-460,-1 0 0,0 0-1,0 1 1,-18 1 0,26 0 252,-1 0-154,1 1 0,-1 0 0,0-1 0,1 1 0,-1 0 0,1 0 0,-1 0 0,1 1 0,0-1 0,-1 1 0,1-1 0,0 1 0,0 0 0,0-1 0,0 1 0,1 0 0,-1 0 0,0 1 0,1-1 0,-1 0 0,1 0 0,0 1 1,0-1-1,-1 3 0,-6 17-5821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14595,'0'0'7372,"22"22"-7304,71 71 14,-51-43 523,-40-48-334,-1 0-1,-1 0 1,1 0 0,0 0-1,0 0 1,-1 0-1,1 0 1,-1 0 0,0 0-1,1 1 1,-1-1 0,0 4 1637,0-44-405,0 24-1502,1-1-1,1 0 1,1 1-1,0 0 1,0-1 0,2 1-1,0 0 1,0 1 0,1 0-1,1-1 1,0 2-1,1-1 1,0 1 0,1 0-1,1 1 1,13-13 0,-21 22-10,0 0 0,0 0 0,0 0 0,0 1 1,1-1-1,-1 0 0,1 1 0,-1 0 1,1 0-1,-1 0 0,1 0 0,0 0 0,0 0 1,-1 0-1,1 1 0,0 0 0,0-1 0,0 1 1,0 0-1,0 1 0,-1-1 0,1 0 1,0 1-1,0 0 0,0-1 0,-1 1 0,4 2 1,-1 0 13,-1 0 0,0 0 0,0 1 0,0 0 0,-1-1 0,1 2 0,-1-1 0,0 0 0,0 1 1,0-1-1,-1 1 0,1 0 0,1 6 0,4 11 242,-1 1 0,-1 0 1,0 0-1,2 43 0,-3 16-1391,-5-1-6520,0-81 7558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69 3017,'0'0'25993,"-6"-11"-24923,-18-35-354,18 34-188,13 196-50,8 0 0,56 266 0,-58-378-1142,-7-33-2453,1-2-5433,-2-25 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60 302 5249,'0'0'17755,"5"27"-16527,43 216 1482,-38-202-2370,28 78 0,-28-101-283,-10-18-64,0 0 0,0 0 0,1 0 0,-1 0 0,0 0 0,0 0 0,0 0 0,0 0 0,0 1 0,0-1 0,0 0 0,1 0 0,-1 0 0,0 0 0,0 0 0,0 0 0,0 0 0,0 0 0,1 0 0,-1 0 0,0 0 0,0 0 0,0 0 0,0 0 0,0 0 0,0 0 0,1 0 0,-1-1 0,0 1 0,0 0 0,0 0 0,0 0 0,0 0 0,0 0 0,0 0 0,1 0 0,-1 0 0,0 0 0,0 0 0,0-1 0,0 1 0,0 0 0,0 0 0,0 0 0,0 0 0,0 0 0,0 0 0,0-1 0,0 1 0,0 0 0,0 0 0,0 0 0,1 0 0,-2-1 0,1-34-1594,-9-2 111,-1 1-1,-2 0 1,-2 1-1,-26-50 0,-16-40 2109,48 105 601,2-2 0,0 1 0,1-1 0,-3-23 0,7 36-983,0 0 0,1 0-1,0 0 1,1 0 0,2-18 0,-1 22-229,-1 0 1,1 1 0,0 0 0,0-1-1,0 1 1,1 0 0,-1 0 0,1 0 0,0 0-1,0 1 1,1-1 0,-1 1 0,6-4-1,3-4-17,2 1 0,0 0 0,0 1 0,1 1-1,0 0 1,0 1 0,1 0 0,0 2 0,0 0-1,0 0 1,1 2 0,0 0 0,31-2 0,-47 6 2,0-1 1,1 0 0,-1 1-1,0-1 1,1 1 0,-1-1-1,0 1 1,0-1 0,0 1-1,0 0 1,0 0 0,0 0-1,0-1 1,0 1 0,0 0-1,0 0 1,0 0 0,0 0-1,0 1 1,-1-1 0,1 0-1,0 0 1,-1 0 0,1 1-1,-1-1 1,0 0 0,1 1-1,-1-1 1,0 0 0,0 0-1,0 2 1,3 53-35,-3-46 55,-1 24 269,-1 0 0,-2 0 0,-2 0 0,-1-1 0,-20 59 0,15-58-177,1 1 0,2 1 0,2-1 0,1 1-1,-2 55 1,9-89-104,-1 0 1,1 0-1,0 0 0,-1 0 0,1 0 0,0 0 0,0 0 0,1-1 0,-1 1 0,0 0 0,1 0 1,-1-1-1,1 1 0,-1-1 0,1 0 0,0 1 0,-1-1 0,1 0 0,0 0 0,0 0 0,0 0 0,0 0 1,0 0-1,0-1 0,0 1 0,0-1 0,0 1 0,5-1 0,63 7 30,-63-8-291,1 1-1,-1-1 0,0 0 1,1-1-1,-1 1 1,0-2-1,0 1 1,0-1-1,10-5 0,-1 0-2705,-8 3-2648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14 3745,'0'0'16903,"-4"-2"-16490,-21-9 1095,18 41-945,4-17-545,-1 0 1,0 0 0,-1 0 0,-1 0 0,0 0-1,-14 20 1,-28 33-3362,-14-7-9626,33-39 9667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1256,'0'0'21269,"0"-2"-20993,0 7-81,2 42 473,2 0 1,1-1 0,25 91 0,-20-112-2024,3-17-6508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5977,'0'0'18470,"5"-4"-18020,173-103 1174,-79 47-1581,-92 56-426,0 0-1,0 1 0,0 0 1,1 0-1,-1 1 1,1 0-1,10-2 0,6 3-4806,0 3-4096,-11 2 4100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4217,'0'0'18852,"3"-12"-18632,-2 8-201,1-3-8,-1 1 1,1-1-1,0 1 0,0 0 0,1 0 0,-1 0 0,1 1 0,1-1 0,-1 0 0,1 1 0,0 0 0,0 0 0,1 0 0,4-4 0,7-2-17,0 1 0,1 0 0,0 1 0,0 1 0,0 1 0,1 0 0,1 2 0,-1 0 0,1 0 0,0 2 0,0 0 0,0 2 0,38 1 0,-55 0 1,-1 0 0,1 0-1,0 1 1,-1-1 0,1 0-1,0 1 1,-1 0 0,1-1 0,0 1-1,-1 0 1,1 0 0,-1 0-1,0 0 1,1 0 0,-1 0-1,0 1 1,1-1 0,-1 0-1,0 1 1,0-1 0,0 0-1,0 1 1,0 0 0,-1-1-1,1 1 1,0-1 0,-1 1 0,1 0-1,-1-1 1,0 1 0,1 3-1,1 8 48,-1 0-1,0 0 0,-2 18 0,1-14 104,-1-7-4,0-1 0,-1 1 1,0 0-1,-1-1 0,0 1 0,0-1 0,-1 0 0,0 0 0,-1-1 0,0 1 0,0-1 0,-1 0 0,0 0 0,0-1 0,-1 1 0,-8 5 0,0 2 41,-1-2-1,0 0 0,-1-1 1,-1-1-1,0-1 0,-34 15 1,3-9-879,28-11-4187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 4745,'0'0'18661,"-2"-6"-17910,-7-12-595,7 35-106,10 50 195,55 195 1833,-39-175-1636,15 40 63,-8-23-969,-13-35-2725,-17-54-5445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165 125 3393,'0'0'18918,"-4"-17"-17793,-13-55-289,17 70-679,0 0 1,-1 0-1,1 0 1,-1 0-1,0 0 1,0 1-1,0-1 1,0 0-1,0 0 0,0 1 1,0-1-1,0 0 1,-1 1-1,1 0 1,-1-1-1,1 1 1,-3-2-1,3 3-103,0-1 0,0 1 0,-1-1 0,1 1 0,0 0 0,-1 0 0,1 0 0,0 0 0,-1 0 0,1 0 0,0 0 0,0 0 0,-1 0 0,1 1 0,0-1 0,-1 0 0,1 1 0,-2 0 0,-1 2-62,0-1 1,0 1-1,0-1 1,1 1-1,-1 0 1,1 0-1,0 0 1,0 1-1,-5 6 1,-1 7-15,1 1 1,1 0-1,1 0 1,0 0-1,1 1 1,-4 32 0,4 4 6,2 58 1,3-108 12,1 0 1,0-1-1,-1 1 1,1 0-1,1-1 0,-1 1 1,1-1-1,0 1 1,0-1-1,0 0 0,0 0 1,1 0-1,-1 0 0,1 0 1,0-1-1,1 1 1,3 3-1,-5-5 0,0 0 0,1-1 0,-1 1 1,0-1-1,1 1 0,-1-1 0,1 0 0,0 0 0,-1 0 0,1 0 1,0 0-1,-1-1 0,1 0 0,0 1 0,0-1 0,0 0 0,-1 0 1,1 0-1,0-1 0,0 1 0,-1-1 0,1 1 0,0-1 0,-1 0 0,1 0 1,0 0-1,-1 0 0,1-1 0,-1 1 0,4-3 0,4-5 5,-1 0 0,0 0 0,-1 0 0,0-1 0,0-1 1,-1 1-1,7-14 0,38-84 19,-43 84-70,0-1 0,-1-1 0,-2 1 1,0-1-1,-2 0 0,-1-1 0,0-45 398,-9 105-341,-4 29 277,3 1-1,3-1 1,2 1 0,13 114-1,21 55 268,-29-210-543,0-3-519,2-1 0,-1 0 0,2 0 0,12 26 1,-18-42 162,1-1 0,0 1 0,0-1 0,1 0 0,-1 1 0,0-1 0,0 0 0,1 0 0,-1 0 0,1 0 0,-1 0 0,1 0 0,-1 0 1,1 0-1,-1-1 0,1 1 0,2 0 0,11 6-5089,-3-2-874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10362,'0'0'15956,"29"-32"-18893,-11 19-2528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171 102 3001,'0'0'22961,"-13"-19"-21329,-40-53-735,53 71-889,0 1-1,0-1 0,-1 1 1,1-1-1,0 1 0,-1-1 1,1 1-1,0-1 0,-1 1 1,1-1-1,-1 1 0,1-1 1,-1 1-1,1 0 0,-1-1 1,1 1-1,-1 0 0,1-1 1,-1 1-1,1 0 0,-1 0 1,1-1-1,-1 1 0,0 0 0,1 0 1,-1 0-1,1 0 0,-1 0 1,0 0-1,1 0 0,-1 0 1,0 0-1,1 0 0,-1 0 1,1 1-1,-1-1 0,1 0 1,-1 0-1,0 0 0,1 1 1,-1-1-1,1 0 0,-1 1 1,1-1-1,-1 1 0,1-1 1,-1 1-1,-9 26 37,9-21-3,-18 61 343,3 1 1,3 0 0,3 2 0,3-1-1,2 106 1,5-163-362,1 1 0,0 0 0,1-1 0,0 1-1,1-1 1,1 1 0,0-1 0,0 0 0,1-1 0,0 1 0,1-1 0,1 0-1,10 14 1,-11-18-75,1 1 0,0-2-1,0 1 1,0-1-1,0 0 1,1 0 0,0-1-1,1 0 1,-1-1 0,1 1-1,0-2 1,0 1-1,0-1 1,0-1 0,0 0-1,1 0 1,-1-1 0,11 1-1,-13-1-65,1-1 0,-1 0 1,1 0-1,-1 0 0,1-1 0,-1 0 0,1-1 0,-1 1 0,0-1 0,0-1 1,0 0-1,0 0 0,0 0 0,0 0 0,-1-1 0,0-1 0,1 1 0,-2-1 1,1 0-1,0 0 0,-1 0 0,0-1 0,-1 0 0,1 0 0,-1 0 0,0 0 1,0-1-1,-1 0 0,0 0 0,3-10 0,0 1 27,-1-1 0,0 0-1,-1 0 1,-1-1 0,-1 1 0,0 0 0,-2-1-1,0 1 1,-2-21 0,1 36 67,0 0 0,0 0 1,0 0-1,-1 0 0,1 0 0,0 0 1,-1 1-1,1-1 0,-1 1 0,1-1 1,-1 1-1,0 0 0,0-1 0,0 1 1,0 0-1,0 0 0,0 0 0,0 1 1,0-1-1,0 0 0,0 1 0,0-1 1,0 1-1,0 0 0,-1 0 1,1 0-1,0 0 0,0 0 0,0 0 1,-1 0-1,1 1 0,0-1 0,0 1 1,0 0-1,-4 1 0,1 3 36,0 1 0,0-1 0,0 1 0,1 0 0,0 0 0,0 1 0,0-1 0,1 1 0,-4 11 0,-21 68 509,27-81-484,-5 13 21,1 1 0,1 0 0,1 1 0,1-1 0,1 0 0,0 1 0,1-1 0,5 30 0,-4-46-109,0-1-1,0 0 0,0-1 0,1 1 1,-1 0-1,1 0 0,-1-1 1,1 1-1,0-1 0,0 1 0,-1-1 1,1 1-1,0-1 0,0 0 1,0 0-1,0 0 0,1 0 0,-1-1 1,0 1-1,0-1 0,0 1 1,1-1-1,-1 1 0,0-1 0,1 0 1,2-1-1,3 2-546,0-1 0,-1-1-1,1 1 1,-1-2 0,1 1 0,14-5-1,2-8-4730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3673,'0'0'19711,"3"9"-19085,52 133 1907,23 72-310,28 180-454,-106-394-1765,0 1 1,0-1 0,-1 0 0,1 0 0,0 0-1,0 1 1,0-1 0,0 0 0,0 0 0,0 0-1,0 0 1,0 1 0,0-1 0,0 0 0,0 0-1,0 0 1,0 1 0,1-1 0,-1 0 0,0 0-1,0 0 1,0 0 0,0 1 0,0-1 0,0 0-1,0 0 1,0 0 0,1 0 0,-1 0 0,0 0-1,0 1 1,0-1 0,0 0 0,0 0 0,1 0-1,-1 0 1,0 0 0,0 0 0,0 0 0,0 0 0,1 0-1,-1 0 1,0 0 0,0 0 0,0 0 0,1 0-1,-1 0 1,0 0 0,0 0 0,0 0 0,0 0-1,1 0 1,-1 0 0,0 0 0,0 0 0,0 0-1,0 0 1,1 0 0,-1 0 0,7-18 47,6-49-419,-5 24-95,-7 39 388,3-14-429,1 0 0,1 0 0,14-31-1,-18 45 408,0 0 0,0 0 0,1 1-1,-1-1 1,1 1 0,0 0-1,0 0 1,0 0 0,0 0-1,0 0 1,1 0 0,0 1-1,-1 0 1,1 0 0,0 0-1,0 0 1,0 0 0,0 1-1,0 0 1,0 0 0,0 0-1,7-1 1,-6 2 64,0 0 0,0 0 0,0 0-1,0 0 1,0 1 0,0 0 0,0 0 0,0 0-1,0 0 1,0 1 0,0 0 0,-1 0 0,1 0-1,-1 1 1,6 3 0,-5-1 37,0 0 0,-1 0-1,0 0 1,0 1 0,0-1 0,0 1 0,-1 0-1,0 0 1,0 0 0,0 0 0,1 9 0,0-4 175,-1 0 1,0-1-1,-1 1 1,0 0 0,-1 1-1,0-1 1,-1 0-1,0 0 1,-1 0 0,0 0-1,0 0 1,-2 0-1,1 0 1,-1 0 0,-1 0-1,0-1 1,0 0-1,-1 0 1,0 0 0,-1 0-1,0-1 1,-1 0-1,0 0 1,0 0-1,-1-1 1,0-1 0,0 1-1,-13 8 1,12-10-176,-1 1 0,-1-1 0,1 0 0,-1-1 0,0-1 0,0 0 0,0 0 0,0-1 0,-1 0 1,1-1-1,-1 0 0,0-1 0,0 0 0,-13-2 0,23 1-157,1-1 0,0 0 0,0 1 1,0-1-1,0 0 0,1 0 0,-1 0 0,0 0 0,0 0 1,0 0-1,1 0 0,-1 0 0,0 0 0,1 0 1,-1 0-1,1-1 0,-1 1 0,1 0 0,0 0 0,0 0 1,-1-1-1,1 1 0,0 0 0,0-1 0,0 1 0,0 0 1,1-2-1,2-36-6407,7 17-52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7802,'0'0'16235,"36"143"-15939,-30-124-192,-1-6-104,1-5-840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5401,'0'0'18515,"0"10"-18435,18 263 1337,-20-236-835,1 39 199,1-71-766,0-1 1,1 1 0,0-1 0,0 1 0,0-1 0,0 1 0,1-1-1,-1 0 1,1 0 0,0 1 0,1-1 0,3 5 0,-3-7-8,-1-1 1,1 1 0,0-1-1,0 0 1,1 1 0,-1-2-1,0 1 1,0 0 0,0 0-1,1-1 1,-1 0 0,0 0-1,0 0 1,4 0-1,50-4 37,-51 2-241,0 1-1,0-1 0,0 0 1,-1 0-1,1 0 1,10-7-1,13-13-5492,-22 11-127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82 3793,'0'0'20100,"-6"-82"-34319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10970,'0'0'16393,"7"25"-15563,2 10-605,28 115 682,14 296 820,-48-412-1708,-3-22-61,1 0 1,1 0 0,0 0 0,7 23-1,-8-33 14,0 1 0,0-1 0,0 1 0,1-1 0,-1 0 0,1 1 0,-1-1 0,1 0 0,0 0 0,0 0 0,0 0 0,0-1 0,0 1 0,0 0 0,1-1 0,-1 1 0,0-1 0,1 0 0,-1 0 0,1 0 0,0 0 0,-1 0 0,1-1 0,-1 1 0,1-1 0,0 0 0,4 0 0,5 0-43,0-1 0,0-1 0,0 0 0,0 0 1,0-1-1,22-9 0,14-17-3714,-44 25 2341,0 1 0,0-1 0,0 0-1,-1 0 1,1 0 0,-1-1 0,5-8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7418,'0'0'20525,"7"-11"-20543,2-2-204,1 1 0,0 0 0,1 1 0,20-17 0,-2 4-2148,42-24-1,-36 26-120,60-39-6500,-86 55 9510,-1-1 1,0 0-1,0 0 1,8-12-1,-29 40 8602,1 5-4505,6-9-4512,1 1 0,1 0-1,0 0 1,1 0 0,1 0 0,0 19 0,2-35-122,1 0 0,-1-1 1,0 1-1,1 0 0,0 0 1,-1-1-1,1 1 0,0 0 1,0-1-1,0 1 0,0-1 1,0 1-1,0-1 0,0 1 1,0-1-1,1 0 0,-1 1 1,0-1-1,1 0 0,-1 0 1,1 0-1,0 0 0,-1 0 1,1-1-1,0 1 0,-1 0 1,1-1-1,0 1 0,0-1 1,-1 0-1,1 0 0,3 1 1,11 0-341,-1 0 1,1-1-1,16-1 1,-7-1 20,1 1 249,-19 1 42,-1-1 0,1 1 0,0 0 0,0 1 0,-1 0 0,13 2 0,-17-2 91,0 0 1,0 0 0,-1 0 0,1 0-1,-1 0 1,1 0 0,-1 1 0,1-1-1,-1 0 1,0 1 0,1-1 0,-1 1-1,0-1 1,0 1 0,0 0-1,0 0 1,-1-1 0,1 1 0,0 0-1,-1 0 1,1 0 0,-1 0 0,0-1-1,1 1 1,-1 0 0,0 0 0,0 0-1,-1 3 1,1 5 24,-1-1-1,-1 0 1,1 0 0,-1 1-1,-1-1 1,0 0 0,0-1-1,-1 1 1,0 0 0,0-1-1,-1 0 1,0 0 0,-1 0-1,0-1 1,0 0 0,0 0-1,-1 0 1,0-1 0,0 0-1,-14 8 1,-57 30-5002,47-30-1863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1233 5145,'0'0'18013,"-17"-10"-17413,6 4-545,6 4-44,1 0 1,0 0 0,0-1 0,1 1 0,-1-1 0,0 0 0,1 0 0,-1 0 0,-3-5 0,7 7-12,0 1 1,0-1 0,-1 1 0,1-1-1,0 0 1,0 1 0,0-1 0,0 1-1,0-1 1,0 0 0,0 1 0,0-1 0,0 0-1,0 1 1,0-1 0,0 1 0,0-1-1,1 0 1,-1 1 0,0-1 0,0 1-1,1-1 1,-1 1 0,0-1 0,1 1-1,-1-1 1,0 1 0,1-1 0,0 0 0,2-2 0,1 1 0,-1 0 0,1 0 1,0 0-1,0 0 0,-1 0 1,9-2-1,111-30 769,176-26 0,-173 37-171,886-199 2901,-1-42-1962,-987 257-1524,1297-312 265,17 109-186,-1269 204-175,1 3 0,85 6-1,-165 0-5721,-19-1-1644,0-5-7676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2513,'0'0'23271,"14"11"-22464,24 22-90,-2 2-1,58 71 1,-71-77-506,-4-2-28,2-1 0,0-1 1,2-1-1,0-1 0,53 40 1,-75-63-172,0 1 1,-1 0-1,1 0 1,0-1-1,0 1 1,-1-1-1,1 1 1,0 0 0,0-1-1,0 0 1,0 1-1,0-1 1,0 1-1,0-1 1,0 0-1,0 0 1,0 0-1,0 0 1,0 0-1,0 0 1,0 0-1,0 0 1,0 0-1,0 0 1,0 0-1,0 0 1,0-1-1,0 1 1,0 0 0,0-1-1,0 1 1,0-1-1,0 1 1,-1-1-1,1 0 1,1 0-1,-1-2 56,0-1 1,1 0-1,-2 1 0,1-1 0,0 0 1,-1 1-1,1-1 0,-1-5 0,0-4-89,34-237 152,-19 160-1186,6-154 0,-18 183 210,-1 33-2992,-1-1-9522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103 220 3809,'0'0'23721,"-13"-8"-22917,7 4-730,-33-15 78,38 19-151,0-1 1,0 1-1,1 0 1,-1 0-1,0-1 1,0 1-1,0 0 1,0 0-1,0 0 0,0 0 1,0 0-1,0 0 1,0 0-1,1 1 1,-1-1-1,0 0 0,0 0 1,0 1-1,0-1 1,0 0-1,1 1 1,-1-1-1,0 1 1,0-1-1,1 1 0,-1 0 1,0-1-1,1 1 1,-1 0-1,0-1 1,1 1-1,-1 0 1,1 0-1,-1-1 0,1 1 1,0 0-1,-1 0 1,1 0-1,0 0 1,0 0-1,-1 0 1,1-1-1,0 3 0,-1 4 5,-4 15 7,1 1 1,2 0 0,0 0 0,1 0 0,1-1 0,6 41 0,-4-59-14,-1 0-1,1-1 1,0 1-1,0-1 1,1 1-1,-1-1 1,1 0 0,-1 0-1,1 0 1,0 0-1,0-1 1,0 1-1,1-1 1,-1 0-1,1 0 1,-1 0-1,1 0 1,0 0 0,-1-1-1,1 0 1,0 0-1,0 0 1,0 0-1,0 0 1,0-1-1,7 0 1,-4 1-19,0-1 1,1 0-1,-1 0 1,0-1-1,0 0 0,0 0 1,0-1-1,0 0 1,0 0-1,-1 0 1,1-1-1,-1 0 1,1 0-1,7-7 0,-5 2 11,-1-1 0,0 0 0,0 0 0,-1-1 0,-1 0 0,0 0 0,0-1 0,-1 0 0,0 0 0,-1 0 0,0 0 0,4-23 0,-4 13 44,-1-1 1,-1 0-1,-1-1 1,-1 1-1,-1 0 1,-4-25-1,3 41 5,0 1 1,0-1-1,0 0 1,-1 0-1,1 1 0,-1 0 1,-1-1-1,1 1 0,-1 0 1,0 1-1,0-1 1,0 1-1,-1-1 0,-9-6 1,9 7-167,-1 1 1,1 0-1,-1-1 1,0 2 0,0-1-1,-9-2 1,12 4-334,-1 0 1,0 0 0,0 1-1,0-1 1,0 1 0,0 0-1,0 0 1,1 1 0,-1-1-1,-7 2 1,10-1 210,0-1 1,1 1-1,-1-1 1,1 1-1,-1-1 1,1 1-1,-1-1 1,1 1-1,0-1 1,-1 1-1,1 0 1,-1-1-1,1 1 1,0 0-1,0-1 0,-1 1 1,1 0-1,0 0 1,0-1-1,0 1 1,0 0-1,0-1 1,0 1-1,0 0 1,0 0-1,0-1 1,0 1-1,1 1 0,-1 1-1165,0 13-5329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3913,'0'0'21881,"6"22"-21324,51 155 709,-12-14-21,-37-123-1712,2-1 0,2 0 0,1 0 0,24 47 0,-30-80-2628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3329,'0'0'20854,"6"13"-19486,14 35-322,-1 1 0,-3 0 1,15 82-1,15 174 490,-31-191-1504,-1-43 10,-13-65-59,1-1 0,0 1 0,0-1-1,0 0 1,1 0 0,0 0-1,0 0 1,0 0 0,1 0-1,4 5 1,-5-9 12,-1 0 0,0 0 0,1 0-1,-1-1 1,0 1 0,1 0 0,-1-1 0,1 0 0,0 1-1,-1-1 1,1 0 0,-1 0 0,1-1 0,-1 1 0,1 0-1,2-2 1,38-10 6,-29 4 8,0 0 0,0 0-1,23-21 1,-5-6-2785,-12-6-6967,-15 30 1560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7786,'0'0'19772,"76"-40"-19372,-46 16-176,-1 0-40,1 0-136,-7 3-48,-5 8-640,5 2-1769,-11 3-3328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40 3953,'0'0'12134,"-5"-5"-10891,-25-22 398,20 19 1304,8 20-1414,9 26-1105,6-1-107,2-1 0,26 49 0,5 10 134,113 281 507,-148-356-830,-11-20-124,1 0 1,-1 0-1,0 0 1,0 0 0,0 0-1,0 0 1,0 0-1,1 1 1,-1-1-1,0 0 1,0 0-1,0 0 1,0 0 0,1 0-1,-1 0 1,0 0-1,0 0 1,0 0-1,0 0 1,1 0-1,-1 0 1,0 0 0,0 0-1,0-1 1,0 1-1,1 0 1,-1 0-1,0 0 1,0 0-1,0 0 1,0 0 0,0 0-1,1 0 1,-1-1-1,0 1 1,0 0-1,0 0 1,0 0-1,0 0 1,0 0 0,0 0-1,0-1 1,1 1-1,-1 0 1,0 0-1,0 0 1,0 0-1,0-1 1,0 1 0,0 0-1,5-41 585,-3 18-747,5-24 176,-1-1-483,3 1-1,19-65 1,-24 100 334,1 0 0,0 0 1,1 0-1,0 1 0,0-1 0,1 1 1,1 1-1,0 0 0,0 0 0,1 0 0,0 1 1,1 0-1,19-13 0,-25 19 113,0 0 0,0 1 0,0 0 0,1 0 0,-1 0 0,1 0 0,-1 0 0,1 1 0,0 0 0,-1 0 0,1 0 0,0 1 0,0-1 0,-1 1 0,1 0 0,0 1 0,0-1 0,0 1 0,-1 0 0,1 0 0,0 0-1,-1 1 1,1 0 0,-1 0 0,0 0 0,1 0 0,-1 1 0,0-1 0,-1 1 0,1 0 0,0 0 0,-1 1 0,1-1 0,-1 1 0,0 0 0,4 6 0,1 3 33,0 1 0,0 0 0,-2 0 0,1 1 0,-2-1 0,0 1 0,-1 1 0,0-1-1,-2 0 1,2 17 0,-2-12 256,-2 0 0,0 0-1,-1 0 1,-7 37-1,5-47-124,0 1-1,-1 0 1,0-1 0,0 0-1,-2 1 1,1-2-1,-1 1 1,0-1-1,-1 0 1,-10 10-1,11-12-134,-1 0 0,0-1-1,0 0 1,0 0 0,-1 0-1,0-1 1,0 0 0,0-1-1,-1 0 1,0 0 0,0-1-1,0 0 1,0-1 0,0 1-1,0-2 1,-1 1 0,-14-1-1,23-1-207,-1 0 1,1-1-1,-1 1 0,1 0 0,-1-1 0,1 1 0,0-1 0,-1 0 0,1 1 1,-1-1-1,1 0 0,0 0 0,0 0 0,-1 0 0,1 0 0,0 0 0,0 0 0,0 0 1,0-1-1,0 1 0,1 0 0,-1-1 0,0 1 0,0 0 0,1-1 0,-1 1 0,1-1 1,0 1-1,-1-1 0,1 1 0,0-4 0,-3-56-11711,3 47 7733,0-14 840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6009,'0'0'19821,"30"0"-19821,-13 0-48,7-5-1017,5 0-991,-5 0-1713,-1-1-2928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1 316 472,'0'0'18367,"20"-12"-17159,67-43-296,-81 50-821,1 0 0,-1-1 0,1 0 0,-1 0 0,-1 0 0,0-1 0,1 0 0,-2 0 0,1 0 1,-1 0-1,6-16 0,-2 5 16,-4 10 103,0-1-1,0 0 0,-1 0 0,0 0 0,-1 0 0,0-1 0,0 1 1,-1-1-1,0 1 0,-1-1 0,-1-16 0,0 26-154,1-1 0,-1 0-1,1 0 1,-1 0 0,0 1-1,1-1 1,-1 0 0,0 1-1,0-1 1,1 0 0,-1 1-1,0-1 1,0 1 0,0-1-1,0 1 1,0 0 0,1-1-1,-1 1 1,0 0 0,0 0-1,0-1 1,0 1 0,0 0-1,0 0 1,0 0 0,0 0-1,0 0 1,0 1 0,0-1-1,0 0 1,0 0 0,0 1-1,0-1 1,0 0 0,0 1-1,1-1 1,-3 2 0,-33 19 109,24-8-156,1 1 0,0 0 0,1 1 0,0 1 0,2-1 0,-13 31 0,9-16 38,2 1 1,-13 62 0,19-71-27,1 0-1,1 1 0,1 0 1,1-1-1,4 41 1,-3-58-18,-1 0 1,1-1-1,1 1 1,-1 0 0,0 0-1,1 0 1,0-1-1,0 1 1,1-1 0,-1 0-1,1 1 1,0-1-1,0 0 1,0-1 0,1 1-1,-1-1 1,1 1 0,0-1-1,0 0 1,0 0-1,0-1 1,0 1 0,1-1-1,-1 0 1,1 0-1,0 0 1,0-1 0,-1 0-1,1 1 1,0-2 0,6 1-1,-4 0-38,0 0 0,0-1 0,0 0 0,0-1 1,0 1-1,-1-1 0,1-1 0,0 1 0,-1-1 0,1 0 0,-1-1 0,1 1 0,-1-1 0,0-1 0,0 1 0,0-1 1,-1 0-1,1 0 0,-1-1 0,0 1 0,0-1 0,-1-1 0,0 1 0,1 0 0,-2-1 0,1 0 0,-1 0 0,0 0 0,0 0 1,2-7-1,12-46-3344,-6 15-4604,9 2-3904,-9 30 10778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3897,'0'0'20342,"-13"11"-19864,5-5-388,3-2-27,-1 0 1,1 1 0,0-1-1,1 1 1,-1 0-1,1 0 1,0 0 0,0 1-1,0-1 1,1 1-1,0 0 1,0 0 0,0 0-1,1 1 1,0-1 0,-1 9-1,0 9 200,1-1 1,1 1-1,1 0 0,1 0 0,6 37 0,-6-55-253,1 0-1,-1-1 0,1 1 0,0-1 1,0 0-1,0 1 0,1-1 0,0 0 1,0-1-1,0 1 0,1 0 0,-1-1 0,1 0 1,0 0-1,1 0 0,-1 0 0,0 0 1,1-1-1,0 0 0,0 0 0,0 0 1,0-1-1,1 0 0,-1 0 0,0 0 1,1-1-1,0 1 0,8 0 0,-6-1-273,-1-1-1,1 0 1,-1 0-1,0 0 1,1-1-1,-1 0 1,1-1-1,-1 1 1,0-1-1,0-1 1,0 0-1,0 0 1,0 0-1,-1 0 1,0-1-1,1 0 1,-1-1-1,9-8 1,-9 6-767,0 1 0,0-1 0,-1 0 0,0 0 0,0-1 0,5-12 0,-6 10-852,0 1 1,-1-2-1,0 1 1,-1 0 0,2-17-1,-2 0 746,3 0 757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5081,'0'0'17771,"-18"30"-17034,-52 96-297,67-121-413,0 0 0,0 0 0,1 1-1,0 0 1,0-1 0,1 1 0,0 0 0,0 0-1,0 0 1,0 0 0,1 0 0,1 11 0,0 0 28,-1-14-50,0-1-1,1 1 0,-1-1 1,1 1-1,0-1 0,-1 1 1,1-1-1,0 0 0,0 0 1,1 1-1,-1-1 0,0 0 1,1 0-1,-1 0 1,1 0-1,0-1 0,0 1 1,-1 0-1,1-1 0,0 1 1,1-1-1,-1 1 0,0-1 1,0 0-1,0 0 0,1 0 1,-1 0-1,3 0 0,-1 0 2,0 0 0,0 0 0,0 0 0,0-1 0,0 0 0,1 0 0,-1 0 0,0 0 0,0 0 0,0-1 0,0 0 0,0 0-1,0 0 1,0 0 0,-1-1 0,1 1 0,0-1 0,4-3 0,1-3 16,1-1 0,-2-1 1,1 1-1,-1-1 0,0-1 0,-1 0 1,-1 0-1,1 0 0,-2-1 0,0 0 1,0 0-1,-1 0 0,0 0 0,-1-1 1,-1 1-1,0-1 0,-1 0 0,1-17 1,-6 70-247,2-27-172,1 0 0,0 0 1,1 0-1,2 23 0,-1-33 17,-1 0-1,1 0 0,0-1 1,0 1-1,0 0 0,1-1 1,-1 1-1,0-1 0,1 1 1,0-1-1,2 3 0,-2-3-204,0-1-1,0 1 0,0-1 0,0 1 0,0-1 0,0 0 0,0 0 0,1 0 0,-1 0 0,1 0 0,-1 0 0,0-1 0,1 1 0,4-1 0,24 0-4548,-6-4 2528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5297,'0'0'17296,"3"9"-16511,1 1-646,1-1 0,-1 0 0,1-1 0,1 1 0,8 11-1,-11-17-101,0 0-1,1 0 0,-1 1 0,1-2 1,0 1-1,-1 0 0,1-1 0,0 0 1,0 0-1,1 0 0,-1 0 0,0-1 1,1 0-1,-1 0 0,1 0 0,-1 0 1,5 0-1,-5-1 29,-1 1 0,1-1 0,-1 0 0,1 0 0,-1 0-1,1 0 1,-1-1 0,1 0 0,-1 1 0,1-1 0,-1-1 0,0 1 0,0 0 0,1-1 0,-1 1 0,0-1 0,0 0-1,-1 0 1,1 0 0,0-1 0,-1 1 0,1-1 0,-1 1 0,0-1 0,1 0 0,-1 0 0,-1 0 0,1 0 0,0 0-1,-1 0 1,0 0 0,1-1 0,-1-3 0,7-14 172,-2 0-1,-1-1 1,0 0-1,-2 0 1,-1 0-1,0-27 1,-2-30-2943,0 34-1674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0 760,'0'0'23005,"-4"15"-22222,-2 3-603,3-12-121,0 1 1,1 0-1,0 0 1,1 0-1,0 1 1,0-1 0,0 14-1,1-21-52,1 1-1,-1 0 1,1 0-1,-1 0 1,1 0-1,-1 0 1,1-1-1,-1 1 1,1 0-1,0 0 1,-1-1-1,1 1 1,0-1-1,0 1 1,0 0 0,-1-1-1,1 1 1,0-1-1,0 0 1,0 1-1,0-1 1,0 0-1,0 0 1,0 1-1,0-1 1,0 0-1,2 0 1,34 3 20,-31-3-18,14 1 4,-8-2-9,-1 1 1,1 1-1,19 3 1,-29-3-4,0-1 0,0 0 0,-1 1 0,1-1 0,0 1 0,-1-1 0,1 1 0,-1 0 0,1 0-1,-1 0 1,1 0 0,-1 0 0,1 0 0,-1 0 0,0 0 0,0 1 0,0-1 0,1 0 0,-1 1 0,-1-1 0,1 1 0,0-1 0,0 1 0,0-1 0,-1 1-1,1 0 1,-1-1 0,1 1 0,-1 0 0,0 0 0,0 1 0,1 14 172,-2 1 1,0-1-1,-1 0 0,0 0 0,-2 0 0,0 0 1,-11 28-1,6-28 991,3-8-4850,15-27-7981,8-5 5051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6001,'0'0'17556,"20"-17"-16928,61-54-154,-74 64-263,0 1 0,0-1 0,0 0 0,-1-1 0,-1 0 0,10-14 0,-13 17 72,0 0 0,-1-1-1,1 1 1,-1 0 0,0-1 0,-1 1-1,1-1 1,-1-9 0,-2 14-218,0 1 1,1-1-1,-1 0 1,0 1 0,0-1-1,1 1 1,-1 0-1,0 0 1,0 0-1,0-1 1,0 2-1,1-1 1,-1 0 0,0 0-1,0 1 1,0-1-1,1 1 1,-4 0-1,0 2-65,0 1-1,0 0 1,0 0-1,0 0 1,1 0-1,-1 1 1,1 0-1,0-1 1,1 2-1,-1-1 1,-4 10-1,-2 4-5,1 1 0,-8 23 0,11-18 4,0 0-1,1 0 0,2 0 0,1 0 0,1 42 0,1-63 1,0-1 1,1 0-1,-1 0 1,1 0-1,0 0 1,0 0-1,0 0 0,1 0 1,-1 0-1,1 0 1,-1 0-1,1 0 1,0-1-1,0 1 0,0-1 1,0 0-1,1 1 1,-1-1-1,1 0 1,-1 0-1,1-1 0,0 1 1,-1 0-1,1-1 1,0 0-1,0 1 1,0-1-1,0-1 0,6 2 1,-4 0-1,1-1 1,-1-1-1,0 1 0,0-1 1,0 0-1,1 0 0,-1 0 1,0-1-1,0 0 0,0 0 1,0 0-1,0 0 0,0-1 1,0 0-1,0 0 0,0 0 1,-1-1-1,8-4 0,-6 1-112,1 0-1,-1-1 1,0 0 0,-1 0-1,0 0 1,0-1-1,0 1 1,6-17-1,-1-8-2797,-7-1-3374,-3 19-1890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15 409 4793,'0'0'18141,"-4"-2"-17693,3 1-442,0 0 0,0 0-1,1 0 1,-1 0-1,0 0 1,0 0 0,1 0-1,-1 0 1,0 0-1,1 0 1,-1 0 0,1 0-1,0-1 1,-1 1-1,1 0 1,0 0 0,0-1-1,-1 1 1,1 0-1,0 0 1,0-1 0,1 1-1,-1 0 1,0 0-1,0-1 1,0 1 0,1 0-1,-1 0 1,1 0-1,-1 0 1,1-1 0,-1 1-1,1 0 1,0 0-1,0 0 1,-1 0 0,1 0-1,2-1 1,43-52 45,-39 46-13,148-147 175,-125 128-160,0 2 0,2 2 0,54-32-1,-82 53-48,1 0-1,-1 0 1,1 0-1,-1 1 0,1-1 1,0 1-1,0 0 1,0 0-1,5 0 0,-8 1 12,-1 0 0,1 0-1,-1 1 1,1-1-1,-1 0 1,1 1-1,-1-1 1,1 1-1,-1-1 1,1 1-1,-1 0 1,0-1-1,1 1 1,-1 0-1,0 0 1,0 0-1,0 0 1,1 0-1,-1 0 1,0 0-1,0 1 1,-1-1-1,1 0 1,0 1-1,0-1 1,-1 0 0,1 1-1,0-1 1,-1 1-1,1 2 1,4 24 532,-2 1 0,-1-1 1,-1 1-1,-3 38 0,0 2-35,-2 26-197,-19 103-1,11-104-125,-2 104 0,14-194-189,0 1-4,-1 1-1,1-1 1,1 0-1,-1 0 1,1 1-1,0-1 1,0 0-1,3 6 1,-3-9 3,0 0 0,0-1 0,1 1 1,-1-1-1,1 0 0,-1 1 0,1-1 0,0 0 0,-1 0 0,1 0 1,0 0-1,0 0 0,0-1 0,0 1 0,0 0 0,-1-1 1,1 0-1,0 1 0,0-1 0,0 0 0,0 0 0,1 0 1,-1 0-1,2-1 0,1 1 14,0-1 0,0 0 0,0 0 0,0 0 0,0 0 1,-1-1-1,1 0 0,0 0 0,-1 0 0,1-1 0,5-3 0,47-41 55,-25 19-62,34-27 41,10-7-5244,-59 44-409,-6-5-4946,-9 18 8431,4-10-1386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8250,'0'0'14592,"3"28"-13897,36 219 253,-30-196-853,-6-32-233,1 0-1,0 0 1,2 0-1,9 23 1,-8-34-3333,-3-16-1263,-3-20-2543,-1 26 6987,0-28-2993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7242,'0'0'16092,"23"-17"-15644,3-4-358,14-11 47,60-36 1,-65 46-167,-3 0-179,2 2 1,0 2-1,42-17 1,-37 28-2908,-14 8-2654,-24-1 5501,0 0-1,0 1 1,0-1-1,0 1 1,-1-1-1,1 1 1,0-1 0,0 1-1,-1 0 1,1-1-1,-1 1 1,1 0-1,0-1 1,-1 1-1,1 0 1,-1 0-1,1 0 1,-1-1-1,0 1 1,1 0-1,-1 0 1,0 0-1,0 0 1,0 0-1,0 0 1,1 0-1,-1 0 1,0 0-1,0-1 1,-1 2-1,0 36-1771,0-33 1804,-4 26-504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89 145 1480,'0'0'21596,"-15"8"-20998,-44 24-286,45-24-41,18-10-141,0 0-1,0 0 1,0 0-1,0-1 1,0 1-1,0-1 0,-1 0 1,1 0-1,4-6 1,2 0 84,18-13-97,0 2 1,2 0 0,1 2 0,41-18 0,-57 29-190,1 1-1,0 1 1,0 0 0,1 1-1,-1 1 1,1 0 0,0 1-1,0 1 1,0 1-1,0 0 1,19 3 0,-32-2 67,0 1 0,0 0 0,1-1 1,-1 1-1,-1 1 0,1-1 0,0 0 1,0 1-1,-1 0 0,0 0 0,1 0 1,-1 0-1,0 1 0,-1-1 0,1 1 1,-1 0-1,1 0 0,-1-1 0,0 1 1,-1 1-1,1-1 0,-1 0 0,1 0 1,-1 1-1,1 7 0,1 8 226,-1 0 0,0 0 0,-1 0 0,-3 28 0,1-37-106,-1-1 1,0 0-1,0 0 0,-1 1 0,-1-2 0,1 1 0,-2 0 0,1-1 1,-1 0-1,-1 0 0,0 0 0,0 0 0,-1-1 0,0 0 0,0-1 0,0 0 1,-13 9-1,9-7-305,0-2 1,-1 1 0,0-2-1,0 0 1,-1 0-1,1-1 1,-1-1 0,0 0-1,-1 0 1,1-2 0,-1 1-1,-24 0 1,37-4-413,0 0 1,0 0-1,0 0 0,1 1 1,-1-1-1,0 0 0,1 0 1,-1 0-1,0 0 1,1 0-1,-1 0 0,1-1 1,0 1-1,-1 0 0,1 0 1,0 0-1,0 0 0,0 0 1,0 0-1,0-1 1,0 1-1,0 0 0,0 0 1,0 0-1,0 0 0,0-1 1,2-1-1,-2-3-1812,0-20-1060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4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80 6753,'0'0'20560,"-23"14"-20031,-9 5-372,-34 28 1,60-41-142,1 0-1,-1 0 1,1 0 0,1 0 0,0 1 0,-1 0-1,2 0 1,-1 0 0,1 1 0,0-1 0,1 1 0,0 0-1,0-1 1,1 1 0,0 0 0,0 0 0,0 0-1,1 0 1,1 0 0,-1 0 0,3 8 0,-3-12-15,0-1 1,1 1 0,-1-1 0,1 1-1,0 0 1,0-1 0,1 1-1,-1-1 1,1 0 0,0 1 0,-1-1-1,1 0 1,1 0 0,-1 0-1,0 0 1,1-1 0,3 4 0,-1-2 3,0-1 1,1 1 0,-1-1 0,1 0-1,0-1 1,0 1 0,0-1-1,0 0 1,9 1 0,2 0 17,0-2 1,1 1-1,0-2 1,-1 0-1,1-2 0,26-4 1,-34 4-10,0 0 0,0-1 1,0 0-1,-1-1 0,0 0 0,1-1 1,-1 0-1,-1 0 0,1-1 1,-1 0-1,0 0 0,0-1 0,-1 0 1,1 0-1,-2-1 0,1 0 1,-1 0-1,0 0 0,-1-1 0,0 0 1,-1 0-1,1-1 0,-2 1 0,1-1 1,-1 0-1,-1 0 0,0 0 1,0 0-1,-1 0 0,-1 0 0,1 0 1,-1-1-1,-3-13 0,1 17 15,-1 0 0,1 0 0,-2 0 1,1 0-1,-1 0 0,0 1 0,0 0 0,-1 0 0,0 0 0,0 0 0,0 1 0,-1 0 0,1 0 0,-1 0 0,-1 1 1,1 0-1,-1 0 0,1 0 0,-1 1 0,0 0 0,-12-3 0,-3-1-505,0 0 0,-1 2-1,1 0 1,-1 2 0,-43-1-1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6737,'0'0'15836,"-15"21"-15332,-44 66-157,57-84-316,0 0 0,0 1 0,0-1 0,0 1 0,1-1 1,0 1-1,0 0 0,0-1 0,0 1 0,0 0 0,0 4 1,1-7-22,0 0 0,1 0 1,-1 0-1,0 1 0,0-1 1,1 0-1,-1 0 1,1 0-1,-1 0 0,1 0 1,-1 0-1,1 0 1,-1 0-1,1-1 0,0 1 1,0 0-1,-1 0 0,1 0 1,0-1-1,0 1 1,0 0-1,0-1 0,1 2 1,5 0 22,-1-1 0,0 1 0,0-1 0,0-1 0,1 1 0,-1-1 0,0 0 0,11-1-1,-2 0 41,-11 2-53,1-1-1,0 0 1,0-1 0,0 1 0,0-1 0,0 0-1,0 0 1,0 0 0,-1-1 0,1 0-1,-1 0 1,1 0 0,-1 0 0,0-1 0,1 0-1,-1 0 1,-1 0 0,1 0 0,0 0 0,-1-1-1,1 0 1,-1 0 0,0 0 0,-1 0-1,1 0 1,-1 0 0,1-1 0,-1 1 0,-1-1-1,1 1 1,-1-1 0,1 0 0,-2 0-1,1 0 1,0-5 0,-1 9-13,-1 0-1,1 0 1,-1 1 0,1-1-1,-1 0 1,1 0-1,-1 0 1,0 1 0,1-1-1,-1 0 1,0 1 0,0-1-1,1 0 1,-1 1-1,0-1 1,0 1 0,0 0-1,0-1 1,0 1 0,0 0-1,0-1 1,1 1-1,-1 0 1,0 0 0,0 0-1,0 0 1,0 0 0,0 0-1,-2 0 1,-41 0-168,31 0 130,-7 0-234,-14 0-931,13 0-4621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8834,'0'0'13315,"17"164"-12795,-5-124-352,0-6-168,-6-7-584,6-6-1497,-1-10-2744,-5-35-6785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1464,'0'0'22968,"26"-19"-22867,4-3-87,150-101-62,-150 102-408,29-17-1727,-55 36 1709,0 1 1,0-1-1,0 1 0,0 0 0,0 0 0,0 0 0,0 0 1,4 0-1,-7 2 288,0-1-1,0 0 1,-1 0 0,1 0 0,0 0 0,-1 0 0,1 1 0,0-1 0,0 0-1,-1 1 1,1-1 0,0 1 0,-1-1 0,1 0 0,-1 1 0,1 0-1,-1-1 1,1 1 0,-1-1 0,1 1 0,-1-1 0,1 1 0,-1 0-1,0-1 1,1 1 0,-1 0 0,0 0 0,1-1 0,-1 1 0,0 0 0,0 0-1,0 0 1,1 29-3305,-1-22 2625,-1 28-1406,-4 1 1473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 1376,'0'0'21613,"-9"3"-21069,0 0-494,-17 4 403,25-12-112,17-9 37,14-11-29,2 3 0,50-29 0,-67 44-415,1 0 0,-1 1 0,1 0-1,1 1 1,-1 1 0,1 1 0,0 0 0,21 0 0,-27 2-15,1 1 0,-1 0 0,1 1 0,-1 0 0,0 0 1,16 5-1,-24-5 87,0 1-1,0-1 1,-1 0 0,1 1 0,0-1 0,-1 1-1,1 0 1,-1 0 0,0 0 0,0 0 0,0 1 0,0-1-1,0 0 1,0 1 0,0-1 0,-1 1 0,0 0-1,1-1 1,-1 1 0,0 0 0,0 0 0,0 0-1,-1 0 1,1 0 0,-1 0 0,0 0 0,1 0 0,-2 6-1,2 0 149,-1-1-1,1 1 0,-2 0 1,1-1-1,-2 1 0,1-1 1,-1 1-1,0-1 1,0 1-1,-1-1 0,-1 0 1,1 0-1,-1-1 0,0 1 1,-1-1-1,0 0 1,0 0-1,-1 0 0,-12 11 1,1-1 39,-2-1 1,0-1 0,-24 14 0,-15-4-982,51-23 168,-1 0 0,1-1 0,-1 0 1,1 0-1,-1-1 0,-8 0 0,14 0-123,0-1 1,0 1-1,0 0 1,0-1-1,0 0 0,0 1 1,1-1-1,-1 0 0,0 0 1,0 0-1,1 0 1,-1 0-1,1 0 0,-1-1 1,1 1-1,0 0 0,-1-1 1,1 1-1,-2-3 1,-10-17-4562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90 3001,'0'0'22079,"-28"11"-21591,-3 1-205,-50 29 0,76-37-222,0-1 1,0 1 0,1 1-1,0-1 1,-1 0-1,2 1 1,-1 0 0,1 0-1,-1 0 1,1 1 0,1-1-1,-1 1 1,1-1 0,0 1-1,0 0 1,1 0 0,-2 8-1,-1 5 109,-2 4-26,0 0 1,2 0 0,1 1 0,1-1 0,1 1 0,1 0 0,5 42-1,-4-61-132,1 0 0,-1-1-1,1 0 1,0 1 0,0-1-1,0 0 1,1 0-1,-1 0 1,1 0 0,0-1-1,0 1 1,0-1 0,1 1-1,-1-1 1,1 0-1,0-1 1,0 1 0,0-1-1,0 1 1,0-1-1,1-1 1,7 4 0,-6-4 1,-1 1 1,1-1-1,-1 0 1,1 0 0,0-1-1,-1 0 1,1 0-1,0 0 1,0 0 0,-1-1-1,1 0 1,-1 0-1,1-1 1,-1 0 0,1 0-1,-1 0 1,0 0-1,9-7 1,-2 0-18,-1-1 0,-1-1 0,0 0 0,0 0 0,-1-1 0,-1 0 1,0-1-1,-1 0 0,0 0 0,0-1 0,-2 1 0,0-1 0,0-1 0,-2 1 0,4-22 0,1-22-202,-2-1 0,-2-85-1,-4 144 207,0-15-5,1-25 2,-1 38 2,0 1 0,0-1 1,-1 1-1,1 0 0,0-1 0,0 1 0,-1-1 1,1 1-1,-1 0 0,1-1 0,-1 1 0,0 0 1,1 0-1,-1-1 0,0 1 0,0 0 0,0 0 0,0 0 1,0 0-1,-2-2 0,-1 4-92,2 10-66,2-10 151,-7 92 549,7 137 0,2-95 89,-2-63-373,4-1 0,21 121 0,-23-179-604,7 32 974,-9-43-866,1-1 0,-1 0 1,0 0-1,0 1 1,1-1-1,-1 0 1,1 0-1,-1 1 0,1-1 1,0 0-1,-1 0 1,1 0-1,0 0 1,0 0-1,0 0 0,-1 0 1,1 0-1,0 0 1,0 0-1,1 0 1,-1-1-1,2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6225,'0'0'18590,"9"28"-17761,-9-27-816,78 207 1703,-38-104-225,45 180 1,-33-96-1092,-44-164-385,-4-15-4,-1 0 0,0-1 0,-1 1-1,2 17 1,2-169 36,-3 112-217,0 1 1,2-1-1,18-58 0,-20 81 125,-1-1-32,1 0 0,0 0 0,1 1 0,0-1 0,0 1 0,1 0 0,0 0 0,12-13 0,-14 17 42,1 1 1,0-1 0,0 1-1,0 0 1,0 0 0,1 0-1,-1 1 1,1-1 0,0 1-1,-1 0 1,1 0 0,0 1-1,0 0 1,0 0 0,1 0-1,-1 0 1,6 0 0,-6 1 16,0 0 1,0 1-1,0-1 1,0 1-1,1 0 1,-1 0-1,-1 0 1,1 1-1,0 0 1,0 0-1,0 0 1,-1 0-1,6 5 1,-3-2 14,-1 1-1,0 0 1,-1 1 0,0-1 0,0 1 0,0 0-1,6 12 1,-7-10 65,0 0-1,-1 0 1,1 0-1,-2 0 1,1 0-1,-1 1 1,-1-1 0,0 1-1,0 11 1,-1-14 33,0-1 0,0 0 1,-1 1-1,0-1 0,0 1 1,-1-1-1,0 0 0,0 0 1,0 0-1,-1 0 0,1 0 1,-2-1-1,1 1 1,-7 8-1,-2-2 51,1 0 0,-1-1 0,-1-1 0,-17 11 0,26-18-170,-1 0 1,1 0-1,-1-1 0,1 0 0,-1 0 0,0 0 0,0 0 1,0-1-1,0 0 0,0 0 0,0 0 0,0-1 0,0 1 1,-1-1-1,1-1 0,0 1 0,-10-3 0,13 2-278,0-1 0,1 0-1,-1 1 1,0-1-1,1 0 1,0 0 0,-1 0-1,1 0 1,0 0-1,0 0 1,0-1 0,0 1-1,0 0 1,1-1-1,-1 1 1,1 0 0,-1-1-1,1 1 1,0-1 0,0 1-1,0 0 1,0-1-1,0 1 1,1-3 0,9-61-11024,6 32 4192,2 4 4552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1792,'0'0'21173,"17"140"-20749,-11-121-264,0-3-112,-6-6-48,6-2-336,-6-26-11715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13 109 3305,'0'0'21476,"-12"-64"-32558,30 43 2440,-1-3 7682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1616,'0'0'23599,"12"26"-22394,5 8-848,-5-10-107,-1 0 0,-1 0 0,-1 0 0,8 35 0,-4 11 505,-2 0 0,1 101-1,-5-59-566,-7-99-178,2 0 0,-1-1 0,2 1 0,7 24 0,-9-34-15,0-1 1,0 1-1,0-1 0,1 1 1,-1-1-1,1 1 0,-1-1 1,1 0-1,0 0 0,0 0 1,0 0-1,0 0 0,1 0 1,-1-1-1,0 1 0,1-1 1,-1 1-1,1-1 0,0 0 1,-1 0-1,1 0 0,0 0 1,0-1-1,-1 1 0,1-1 1,0 1-1,4-1 1,0 0-58,0-1 0,0 1 0,-1-1 1,1-1-1,0 1 0,-1-1 1,1 0-1,-1 0 0,0-1 1,9-4-1,30-24-3177,-35 24 2099,-9 6 545,1 0 0,0-1 0,-1 0-1,1 1 1,-1-1 0,1 0 0,-1 0-1,0 0 1,0 0 0,0 0 0,0 0-1,1-3 1,3-17-8841,-4 4 1397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4 306 1008,'0'0'26655,"-2"-9"-26313,2 7-349,-1 0 1,1-1 0,-1 1-1,1-1 1,0 1-1,0-1 1,0 1 0,0-1-1,1 1 1,-1 0-1,1-1 1,-1 1 0,1-1-1,0 1 1,0 0 0,0 0-1,0-1 1,2-1-1,3-4-166,0 1-1,1 1 0,0-1 0,10-6 1,-7 4-76,147-127-5165,-96 72 5715,-57 71 4879,-2 38-3782,-2 81-421,0-124-978,0 0 1,0-1 0,0 1 0,1-1 0,-1 1 0,0 0 0,1-1 0,-1 1 0,1-1 0,0 1 0,-1-1 0,1 1 0,0-1-1,0 0 1,0 1 0,0-1 0,0 0 0,0 0 0,1 0 0,-1 0 0,0 0 0,0 0 0,2 1 0,2 0-15,-1 0 1,0 0 0,1 0-1,0-1 1,-1 0 0,1 0-1,0 0 1,5 0 0,8-1-79,0 0 1,-1-1 0,29-5-1,-26 2-22,1 1 0,25 0 0,-45 4 115,0-1 0,-1 0-1,1 1 1,0-1 0,0 1 0,-1-1 0,1 1-1,0-1 1,-1 1 0,1 0 0,0-1 0,-1 1-1,1 0 1,-1 0 0,1-1 0,-1 1 0,0 0-1,1 0 1,-1 0 0,0-1 0,1 1-1,-1 0 1,0 0 0,0 0 0,0 0 0,0 0-1,0-1 1,0 1 0,0 2 0,0 35 373,0-29-222,-1 0-113,1 1 1,-1-1 0,-1 0 0,0 1-1,0-1 1,-1 0 0,0 0 0,0 0-1,-1-1 1,-1 1 0,1-1 0,-1 0-1,-1 0 1,-8 10 0,-42 36-2874,-9-8-5953,41-29 128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1537 13803,'0'0'7799,"28"-19"-7150,8-5-265,1 1-1,2 2 0,0 1 0,1 3 0,46-15 1,636-179 3713,190-58-1616,20-13-1423,13 41-814,-868 223-225,1 4 0,148-8 0,-216 20-134,0 0-1,-1-1 0,1 1 1,-1-2-1,0 0 0,14-7 1,22-9 115,220-74-410,68-22-727,-104 59-3269,-213 54 3217,3-1-1798,-6 3-8187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6905,'0'0'16293,"2"11"-16230,10 50 31,15 88 799,-26-137-832,0-1-1,1 1 1,1-1 0,0 1 0,0-1 0,1 0-1,9 17 1,-12-26-52,0 1 0,1-1 0,-1 0 0,1 1-1,0-1 1,-1 0 0,1 0 0,0 0 0,0-1 0,0 1-1,1 0 1,-1-1 0,0 1 0,1-1 0,-1 0 0,1 0-1,-1 0 1,1 0 0,-1 0 0,1 0 0,0-1 0,-1 1-1,1-1 1,0 0 0,0 0 0,-1 0 0,1 0 0,0 0-1,-1-1 1,1 1 0,0-1 0,-1 0 0,1 1 0,0-1-1,-1 0 1,0-1 0,1 1 0,2-2 0,35-26-351,-20 2-4227,-14 15-972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11002,'0'0'19378,"-10"1"-19271,3-1-103,-19 6 6,25-5-10,0 0 0,0 0 0,1 0 0,-1 0 0,0 0 0,1 0 1,-1 0-1,1 0 0,-1 0 0,1 0 0,0 0 0,0 0 0,-1 1 0,1-1 0,0 0 1,0 0-1,0 0 0,0 0 0,0 1 0,0-1 0,0 0 0,1 0 0,-1 0 0,0 0 1,1 0-1,-1 0 0,1 2 0,21 88 180,-4 1 0,-4 0 0,3 134 0,-10-122-287,-7-99-438,6 45 77,-1-34-3412,2-4-5068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16251,'0'0'9547,"-24"104"-9451,30-104 0,0 0-88,0-6 56,0-10-64,-6-2-192,0 2-769,0 0-1159,0-5-3825,0 5-6290,0 0 8994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7258,'0'0'19422,"-11"14"-19032,4-6-305,1 0 1,0 1-1,0 0 1,1 0 0,0 0-1,0 1 1,1 0-1,0 0 1,1 0-1,0 0 1,1 1-1,-2 12 1,0 299 1704,4-310-1775,1 0 0,1-1-1,0 1 1,0-1 0,2 0 0,-1 0 0,1 0 0,1 0 0,0 0 0,0-1 0,1 0-1,0 0 1,13 14 0,-14-18-24,0-1-1,0 0 1,1-1-1,0 1 0,-1-1 1,1 0-1,1-1 1,-1 1-1,0-1 0,1-1 1,0 1-1,0-1 1,0 0-1,0 0 1,0-1-1,0 0 0,0-1 1,0 1-1,0-1 1,0 0-1,0-1 1,1 0-1,7-2 0,-7 0-11,0 1 0,-1-2-1,0 1 1,1-1-1,-1 0 1,0 0-1,-1-1 1,1 0-1,-1 0 1,0-1-1,0 0 1,-1 0 0,0 0-1,0 0 1,0-1-1,-1 0 1,1 0-1,4-14 1,-2 5 19,0 0 0,-2-1 0,0 1 0,-1-1 0,0-1-1,-1 1 1,0-32 0,-2 27 25,-1-24 35,-1 45-48,1 0 0,0 0 0,-1 0 0,1 0 0,-1 0 1,1 0-1,-1 0 0,1 0 0,-1 0 0,1 0 0,-1 0 1,0 1-1,0-1 0,1 0 0,-1 0 0,0 1 0,0-1 1,0 0-1,0 1 0,0-1 0,0 1 0,0-1 0,0 1 1,0 0-1,0-1 0,0 1 0,0 0 0,0 0 0,0 0 1,-1 0-1,1 0 0,0 0 0,0 0 0,-1 0 0,0 1-7,0-1-1,0 1 0,0-1 0,1 1 0,-1 0 0,0 0 0,1-1 0,-1 1 1,0 0-1,1 1 0,-1-1 0,1 0 0,0 0 0,-1 1 0,1-1 1,0 1-1,-2 2 0,-18 34-16,13-22 11,1-4 10,2 1 1,-1 0-1,2 1 1,0-1-1,0 1 1,-2 24-1,1 86-1960,5-122 1779,0-1 0,0 1 0,0-1-1,0 0 1,1 1 0,-1-1 0,0 1 0,1-1-1,0 0 1,-1 1 0,1-1 0,0 0 0,-1 0-1,1 0 1,0 1 0,0-1 0,0 0 0,0 0-1,0 0 1,0 0 0,1-1 0,-1 1-1,0 0 1,0 0 0,0-1 0,1 1 0,-1-1-1,0 1 1,1-1 0,-1 1 0,2-1 0,23 0-5626,-4-12-4994,-4-7 6847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1112,'0'0'22932,"-26"23"-21126,-79 79-666,99-94-1082,0 0-1,0 0 1,1 0 0,0 1 0,1 0 0,0 0 0,0 0 0,1 1-1,0-1 1,0 1 0,1-1 0,1 1 0,0 0 0,0 0 0,1 0-1,0 0 1,2 11 0,-2 5 1,0-16-49,0 0 1,1 0-1,0 0 0,1 0 1,0 0-1,0-1 0,1 1 1,5 11-1,-6-17-7,0 0 0,1 1 0,0-1 0,0 0 0,0 0 0,0-1 0,1 1 0,-1-1 0,1 1 0,0-1 0,0 0 0,0-1 0,0 1 0,1-1 0,-1 0-1,1 0 1,-1 0 0,8 2 0,-5-2 5,0-1 0,0 1 0,0-1 0,0 0 0,1-1 0,-1 0 0,0 0 0,0 0 0,0-1 0,0 0 0,1-1 0,-1 0 0,-1 0 0,1 0 0,0-1 0,8-4 0,-6 2 1,-1-1 1,0 0-1,0-1 1,-1 0-1,0 0 0,0 0 1,-1-1-1,0 0 1,0 0-1,7-15 0,-2 1 24,-1-1 0,-1 0-1,-1 0 1,-2-1-1,0 0 1,-1 0-1,-2-1 1,2-43-1,-5 61 7,0 1 0,0-1-1,-1 0 1,1 1 0,-2 0-1,1-1 1,-1 1-1,0 0 1,0-1 0,0 1-1,-1 0 1,-5-7-1,5 9-94,0 1 0,0 0 0,0 0-1,-1 0 1,1 0 0,-1 1 0,0-1 0,0 1-1,0 0 1,0 0 0,0 0 0,0 1-1,-1 0 1,1-1 0,0 1 0,-1 1-1,1-1 1,-1 1 0,-4 0 0,6-1-299,-1 1 0,1 0 0,-1 0 0,1 0 0,0 1 1,-1-1-1,1 1 0,0 0 0,-1 0 0,1 0 0,0 0 0,0 0 1,0 1-1,0 0 0,0-1 0,-5 5 0,4-1-1411,-1 0 0,1 1 0,0-1 0,0 1-1,0 0 1,1 0 0,-3 8 0,-6 11-2500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51 1136,'0'0'23939,"-22"31"-22163,-72 105-710,89-128-1002,0 1-1,1 0 1,-1 0 0,2 0 0,-1 0 0,1 1 0,1-1 0,-1 1 0,2 0 0,-1 0 0,2 0 0,-1 0 0,2 13 0,-1-2-7,0-7-37,1-1 0,0 1 0,1-1 0,0 0 1,1 1-1,8 21 0,-9-30-22,0 0 1,1 0-1,-1 0 1,1 0 0,0 0-1,1 0 1,-1-1-1,1 0 1,0 0-1,0 0 1,0 0-1,1 0 1,-1-1-1,1 0 1,0 0 0,0 0-1,0-1 1,10 4-1,-8-4-12,0 0 0,0 0 0,0-1-1,0-1 1,0 1 0,0-1 0,0 0 0,0 0-1,0-1 1,0 0 0,0-1 0,0 1 0,0-1-1,7-3 1,-4 0 7,0 0 0,0-1 1,-1 0-1,1 0 0,-1-1 0,-1-1 0,0 1 0,10-12 0,-3 1 18,-1-1 0,-1 0-1,0-1 1,-2 0 0,0-1-1,-2-1 1,0 1 0,6-27-1,-9 25 144,-1-1-1,-1 1 1,-1-1-1,-1 0 0,-1 0 1,-3-27-1,1 48-119,1 0 0,-1 0 1,0 1-1,0-1 0,0 0 0,0 0 1,-1 0-1,1 1 0,-1-1 0,0 1 0,0-1 1,1 1-1,-1 0 0,-1 0 0,1 0 1,0 0-1,-1 0 0,1 0 0,-1 0 0,-2-1 1,-28-12-858,-3 2-3491,-4-1-9320,17 4 2505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4505,'0'0'23178,"-1"15"-22580,-4 322 2033,5-246-2178,0-85-435,0 0 0,0-1 0,1 1 0,-1 0 0,1-1 0,1 1 0,-1-1 0,1 1 0,0-1 0,2 6 0,-2-9-16,0 0 0,-1 0 0,1 0 0,0 0 1,0 0-1,0 0 0,0 0 0,0-1 1,1 1-1,-1-1 0,1 0 0,-1 1 1,1-1-1,-1 0 0,1 0 0,-1-1 0,1 1 1,0-1-1,-1 1 0,1-1 0,0 0 1,0 0-1,3 0 0,5-1-14,0 0 0,-1-1 0,1 0 0,0-1 1,0 0-1,-1-1 0,0 0 0,0 0 0,0-1 0,0-1 0,-1 0 0,0 0 0,9-8 0,3 2-1039,4-2-844,-11 2-2445,-7 0-2564,-4-2-4008,-3 1 8470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2737,'0'0'24357,"-24"151"-22533,24-75-328,0 7-511,12 4-417,0 0-296,-1-5-112,-5-2-104,6-11-48,-6-6-8,6-10-328,-12-8-432,6-10-641,5-11-1231,-5-8-2721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21 273 13067,'0'0'18910,"-6"0"-18231,5 0-676,1 0-1,-1 0 1,1 0-1,-1 0 1,1 0-1,-1 0 1,1 0-1,-1 0 1,1 0-1,-1 0 1,1 0-1,-1 1 1,1-1-1,-1 0 0,1 0 1,-1 1-1,1-1 1,-1 0-1,1 0 1,0 1-1,-1-1 1,1 1-1,-1-1 1,1 0-1,0 1 1,-1-1-1,1 1 1,0-1-1,0 1 1,-1-1-1,1 1 1,0-1-1,0 1 1,0-1-1,-1 1 1,1-1-1,0 1 0,0 0 1,10 30 35,42 49-52,-29-47 4,71 124 10,30 46 0,-100-168 0,2 0 0,2-2 0,46 43 0,-74-75 0,1-1 0,-1 1 0,1 0 0,0-1 0,-1 1 0,1-1 0,0 1 0,-1-1 0,1 1 0,0-1 0,0 0 0,0 1 0,-1-1 0,1 0 0,0 1 0,0-1 0,0 0 0,0 0 0,0 0 0,0 0 0,-1 0 0,1 0 0,0 0 0,0 0 0,0 0 0,0-1 0,1 1 0,-1-1 0,0 0 0,1 0 0,-1 0 0,0 0 0,0-1 0,0 1 0,0 0 0,0-1 0,-1 1 0,1 0 0,0-1 0,-1 1 0,1-1 0,0-1 0,10-60 0,-10 55 0,34-792 0,-30 775-2639,18 0-6685,-5 9 4139,-11-1-6353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3473,'0'0'20543,"3"24"-20259,-3-18-256,6 39 203,1 0 0,18 55 0,5-7 158,40 142 63,-67-221-560,11 37 295,-13-48-352,0 0-1,0 0 1,0 0 0,0-1 0,1 1 0,-1 0-1,1-1 1,0 1 0,0-1 0,0 0 0,0 1-1,3 1 1,-4-3-64,-1-1-1,1 0 1,0 0 0,-1 0-1,1 0 1,0 0 0,-1 0-1,1-1 1,0 1-1,-1 0 1,1 0 0,0 0-1,-1-1 1,1 1 0,-1 0-1,1-1 1,0 1-1,-1 0 1,1-1 0,-1 1-1,1-1 1,-1 1 0,1-1-1,-1 1 1,0-1 0,1 1-1,-1-1 1,0 1-1,1-1 1,-1 0 0,0 1-1,1-1 1,-1 1 0,0-1-1,0 0 1,0 1-1,0-1 1,0 0 0,0 1-1,0-1 1,0 0 0,6-29-5849,-5-7 1245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7482,'0'0'8601,"0"25"-6160,0-8-2066,0 27 544,2-1 0,8 49 1,50 187 938,-8-48-1833,-41-195-159,-1-22-3382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5705,'0'0'18004,"158"-29"-18116,-134 18-1848,0-2-4394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1560,'0'0'20154,"13"26"-19707,86 171 445,-76-152-533,2-1 0,2-2 0,2 0 0,2-2 0,50 52 0,-81-92-322,1 1 1,-1 0-1,1-1 0,-1 1 1,1-1-1,-1 1 1,1-1-1,0 1 0,-1-1 1,1 1-1,0-1 1,-1 0-1,1 1 0,0-1 1,-1 0-1,1 0 1,0 1-1,0-1 0,-1 0 1,1 0-1,0 0 1,0 0-1,0 0 0,-1 0 1,1 0-1,0 0 1,0 0-1,-1-1 0,1 1 1,0 0-1,0 0 1,-1-1-1,1 1 0,0 0 1,-1-1-1,1 1 1,0-1-1,-1 1 0,1-1 1,0 1-1,-1-1 1,1 1-1,-1-1 0,1 0 1,-1 1-1,0-1 1,1 0-1,-1 1 0,0-1 1,1 0-1,-1 1 1,0-1-1,0 0 0,1 0 1,-1-1-1,9-53 447,-7 42-410,14-81-138,41-260 73,-25 116-4033,-12 121-3687,-6 46-3417,-13 57 9940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3849,'0'0'17378,"24"0"-16106,9-1-790,-1-2-1,-1 0 1,1-2-1,49-15 1,579-223 2528,103-32-3414,-728 266-1204,49-7 0,-45 12-2627,1 3-3854,-22 1-1171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119 237 5433,'0'0'8858,"11"17"-8662,37 50 184,-37-51 1919,-14-19-2031,-1-1 0,0 1-1,0 0 1,0 0 0,-1 0-1,-8-4 1,9 5-1,-7-6 465,0 2 0,-1-1 0,0 1 0,0 1 1,0 0-1,-1 1 0,1 0 0,-1 1 0,-26-3 0,47 5-749,0 0 0,0-1 0,0 0 0,0 0 0,11-5-1,-7 2 24,45-18-23,62-35-1,16-7-1018,-74 37 319,-43 18 558,1 1 0,0 1 1,0 1-1,1 0 0,0 2 0,0 0 1,1 1-1,22-1 0,-42 5 192,0 0 0,0 0 0,0 1 0,1-1 0,-1 0 0,0 1 0,0-1 0,0 1 0,0-1 0,0 1 0,1-1 0,-1 1 0,0 0 0,-1-1 0,1 1 0,0 0 0,0 0 0,0 0 0,0 0 0,-1 0 0,1 0 0,0 0 0,-1 0 0,1 0 0,-1 0 0,1 0 0,-1 0 0,1 1 0,-1-1 0,0 0 0,1 2 0,1 47 1350,-2-37-1090,0 694 3635,0-681-3998,-1-2-575,2 1 1,6 48-1,-2-91-13013,-5-10-430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0 358 984,'0'0'21669,"165"-82"-21213,-112 45-24,0-3-184,-12 1-176,0 7-72,0-2-144,-11 10-1608,5-5-3617,1 10-5170,-19-2 8251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1840,'0'0'25190,"124"-45"-25070,-71 16-120,0 0 0,-6 2-1040,0 1-521,-12 7-735,-5 1-2881,-13 4-2153,-5 9 1369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7162,'0'0'17467,"76"0"-17107,-40-19-208,-1 1-152,0 2-200,18-13-984,-17 5-1456,-1 5-4250,-11 1-5521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1664,'0'0'3196,"0"-7"1427,1-15-2068,2 0-1,5-27 0,-4 28-826,0 0-1,0-26 1,-3 31 831,1 21-237,1 27-1211,-2 124 289,-8 245-948,1-364-467,-12 47 0,-4 25-4025,20-70-1871,3-25-1928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4673,'0'0'17772,"-4"18"-17734,-10 55-76,13-73 27,1 1 1,0 0-1,0-1 1,-1 1-1,1 0 1,0 0-1,0-1 1,0 1-1,0 0 1,0-1-1,0 1 1,0 0-1,0-1 0,0 1 1,1 0-1,-1-1 1,0 1-1,0 0 1,1-1-1,-1 1 1,0 0-1,1-1 1,-1 1-1,0-1 1,1 1-1,-1-1 1,1 1-1,-1-1 1,1 1-1,-1-1 1,1 1-1,-1-1 1,1 0-1,0 1 0,-1-1 1,1 0-1,0 1 1,-1-1-1,1 0 1,0 0-1,-1 0 1,1 0-1,0 0 1,0 0-1,21-4-63,-19 1 146,1-1 1,-1 1 0,0 0-1,-1-1 1,1 1-1,0-1 1,-1 0 0,0 0-1,3-8 1,17-21-4464,-16 24-2245,-5-1-1255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4833,'0'0'16438,"0"13"-15507,0 269-831,0-333-17785,0 19 15853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66 130 6065,'-65'21'7706,"65"-13"-2601,18-8-4257,17 0-16,18 0-416,6-24-247,5-2-81,1-1-40,-6-2-48,-6 5 0,-18 8-417,-5 8-887,-13 3-1360,-5 5-2297,-12 11-3225,0 7 7330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42 182 6489,'0'0'15333,"-8"1"-14331,-17 1 40,17 0-587,24-1-267,38-1-182,77 0 83,183-21-1,-105-16-104,-204 36 16,-4 1-55,-2-2-43,1 0 101,-1 0 0,1 0-1,-1-1 1,0 1 0,0 0 0,0 0 0,0 0 0,0 0 0,-1 1 0,1-1-1,0 0 1,-1 0 0,1 1 0,-1-1 0,0 1 0,0-1 0,1 1-1,-1 0 1,0 0 0,0 0 0,-4-2 0,-57-20-200,42 16 244,6 1-15,-1 1-1,1-2 1,1 0 0,0-1 0,-23-17 0,126 32-300,-50-8 321,-30 0-67,1 0 1,-1 1-1,1 0 0,-1 0 0,1 1 0,-1 0 0,0 1 0,1 0 1,-1 1-1,14 5 0,-21-7 5,-1 1 1,0-1-1,1 0 1,-1 1-1,0-1 0,0 1 1,0 0-1,0-1 1,-1 1-1,1-1 1,0 1-1,-1 0 1,1 0-1,-1 0 0,0-1 1,1 1-1,-1 0 1,0 2-1,-1 41 1,0-25-3,0-10 23,-2 0-1,1-1 1,-1 1-1,0-1 1,-1 1-1,0-1 1,-1 0-1,0 0 1,0-1-1,-9 11 1,-18 37-77,31-53-340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7 125 4913,'0'0'16282,"-1"0"-16281,1-1-1,-1 1 1,1 0-1,0 0 1,-1 0-1,1-1 1,0 1-1,-1 0 1,1-1 0,0 1-1,-1 0 1,1-1-1,0 1 1,0 0-1,-1-1 1,1 1-1,0-1 1,0 1-1,0 0 1,-1-1-1,1 1 1,0-1-1,0 1 1,0-1 0,0 1-1,0-1 1,0 1-1,0 0 1,0-1-1,0 1 1,0-1-1,0 1 1,0-1-1,1 0 1,1-2 0,0 0 1,1 0 0,-1 1-1,1-1 1,-1 0 0,1 1-1,0 0 1,0 0-1,0 0 1,0 0 0,6-2-1,48-23 15,-39 20-12,10-3-134,1 1 0,1 1 0,-1 1 0,1 2 0,1 1 0,-1 2 1,43 1-1,-67 1 83,-1 0 0,0 1 0,0-1 0,1 1 0,-1 0 0,0 0 0,0 1 0,0-1 0,0 1 0,0 1 0,0-1 0,-1 0 0,1 1 0,-1 0 0,1 0 0,-1 1 0,0-1 0,6 7 0,-6-4 95,0 0 0,-1 0 0,1 0 0,-1 0 0,0 0 0,-1 1 0,0-1 0,0 1 0,0 0 0,-1 0 0,0 0-1,0-1 1,0 15 0,-2-13 162,1 1-1,-1-1 0,-1 1 0,0-1 0,0 0 1,0 0-1,-1 0 0,-1 0 0,1 0 1,-1 0-1,0-1 0,-1 0 0,0 0 1,0 0-1,0-1 0,-1 1 0,0-1 1,-12 9-1,3-3 45,0 0 0,-1-1 0,-1 0 0,0-1 0,0-1 0,-1-1 0,0-1 0,-23 7 0,21-9-1027,-1 0-1,1-2 0,-1 0 1,-28 0-1,48-3 257,-1 0 0,1 0 0,0 0 1,-1 0-1,1 0 0,0 0 0,-1 0 0,1-1 0,0 1 0,-1 0 0,1-1 0,0 1 0,0-1 1,0 0-1,-1 1 0,1-1 0,0 0 0,0 0 0,0 0 0,0 1 0,-1-3 0,-5-10-6216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 5161,'0'0'10808,"1"4"-10600,3 12 67,-3-12 1700,-6-5 1947,-19-6-1572,11-5-862,7 18-623,6 34-376,1-14-560,-1-25 38,-1-41-6,-8 25 64,7 8-4,21 3-51,76-16-35,161-23-49,-169 42-221,-87 2 331,1 0-1,-1 0 0,1 0 1,-1 0-1,0 0 0,1 0 1,-1 0-1,0-1 0,0 1 1,0 0-1,1 0 0,-1 0 1,0 0-1,0 0 0,-1 0 1,1 0-1,0 2 0,0 0 19,-3 26 305,-1 0 1,-1-1-1,-1 1 1,-1-1 0,-2 0-1,-21 45 1,0 4 167,0 12-545,4 1-1,3 1 0,-11 106 1,31-181-677,1-50-21637,1 20 21491,-4-19-1114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7314,'0'0'15027,"176"8"-14763,-123-21-56,-6-6-88,0 0-72,-5 4-48,-1 1-840,0-2-2057,-12 3-4104,-11 3-2281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3505,'0'0'21576,"5"5"-20693,9 13-398,0 0 0,-2 0-1,0 1 1,0 1-1,10 28 1,41 117 533,-49-122-867,2 11-28,-11-36-77,0-1 0,1 0 0,11 24 0,-16-40-40,-1-1 0,0 1 0,0-1 0,1 1 0,-1-1 0,0 0 0,0 1 0,1-1 0,-1 1 1,0-1-1,1 0 0,-1 1 0,1-1 0,-1 0 0,0 0 0,1 1 0,-1-1 0,1 0 0,-1 0 0,1 0 0,-1 0 0,1 1 0,-1-1 0,1 0 1,-1 0-1,0 0 0,1 0 0,-1 0 0,1 0 0,-1 0 0,1 0 0,-1 0 0,1 0 0,-1-1 0,1 1 0,-1 0 0,1 0 0,-1 0 1,1-1-1,-1 1 0,0 0 0,1 0 0,-1-1 0,1 1 0,-1 0 0,0-1 0,1 1 0,-1 0 0,0-1 0,0 1 0,1-1 0,-1 1 1,1-1-1,13-24 246,65-199 40,59-149-823,-136 367 310,1-2-1,0 0 0,1 1 0,0-1 0,0 1 0,6-9 1,12 0-6121,9 11-9161,-25 5 12420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7282,'0'0'16868,"-25"13"-16570,17-9-269,-4 1 51,1 1-1,0 1 1,0-1 0,0 2-1,1-1 1,0 2-1,1-1 1,-1 1 0,2 1-1,-1-1 1,1 2 0,1-1-1,0 1 1,0 0 0,1 0-1,-5 15 1,-49 135 1354,-46 204 1,-13 181 255,107-489-1501,-67 386 905,41-1-608,35-341-447,0-33-31,2 0 0,15 113 0,-7-150-281,0 0 0,2 0 1,2-1-1,0 0 0,2-1 1,1 0-1,1-1 0,37 49 1,-30-48-1563,2-1 1,1-2-1,1 0 1,34 25-1,-11-14-6381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3105,'0'0'20433,"-6"-1"-19927,5 0-486,0 1 0,0 0-1,0 0 1,0-1 0,0 1 0,0 0 0,0 0 0,-1 0 0,1 0 0,0 0-1,0 0 1,0 0 0,0 1 0,0-1 0,0 0 0,0 0 0,0 1-1,0-1 1,1 1 0,-1-1 0,0 1 0,0-1 0,0 1 0,0 0 0,0-1-1,1 1 1,-1 0 0,0-1 0,1 1 0,-1 0 0,0 0 0,1 0 0,-1 0-1,1 0 1,0 0 0,-1 1 0,-1 5 184,1 1-1,0-1 1,1 0 0,0 1 0,1 7-1,-1 11 276,19 445 336,-19-468-1056,0-1 0,0 0 0,1 0 0,-1 0 0,1 0 0,0 0 0,-1 0 0,1 0 0,0 0-1,0 0 1,0-1 0,2 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4385,'0'0'18420,"12"149"-18300,-7-117-64,1-6-56,0-2-112,-6-8-728,6-6-865,-6-47-16178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18 188 9034,'-18'-5'10802,"18"-5"-8681,0-4-1209,18-4-520,17-3-248,12-6-136,-6 1 8,7 2-16,-13 5-208,-6 3-576,-5 8-625,-1 8-471,-11 0-1841,-6 0 705,-6 29-1345,0-5 280,0 5 3585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3289,'0'0'19084,"0"-1"-19081,0 1 1,1 0 0,-1 0 0,0 0-1,0 0 1,0 0 0,0 0-1,0 0 1,0 0 0,0 0-1,0-1 1,0 1 0,0 0-1,1 0 1,-1 0 0,0 0 0,0 0-1,0 0 1,0-1 0,0 1-1,0 0 1,0 0 0,0 0-1,0 0 1,0 0 0,0-1-1,0 1 1,0 0 0,0 0 0,0 0-1,0 0 1,0 0 0,0 0-1,0-1 1,-1 1 0,1 0-1,0 0 1,0 0 0,0 0-1,0 0 1,0 0 0,0 0 0,0 0-1,0-1 1,0 1 0,-1 0-1,1 0 1,0 0 0,0 0-1,0 0 1,0 0 0,0 0-1,0 0 1,-1 0 0,1 0-1,8-8 1,-1 1-1,1 0 0,1 0 0,-1 1 1,1 0-1,0 0 0,18-7 0,-12 6-1,0 0-1,1 2 1,0-1-1,27-4 1,-41 10-2,6-2-8,1 1 0,-1 0 1,1 1-1,0 0 1,-1 0-1,15 3 0,-21-3 11,1 1-1,-1 0 0,0 0 1,0 0-1,0 1 0,1-1 1,-1 0-1,0 1 0,-1-1 1,1 1-1,0 0 0,0 0 1,-1 0-1,1 0 0,-1 0 1,0 0-1,1 0 0,-1 0 1,0 0-1,0 1 0,-1-1 1,1 0-1,0 1 0,-1-1 1,1 0-1,-1 1 0,0 4 1,0 3 155,0 1-1,-1 0 1,0-1 0,-1 1 0,0-1 0,0 0-1,-1 1 1,-1-1 0,0 0 0,0-1-1,-1 1 1,0-1 0,-1 0 0,0 0 0,0-1-1,-1 1 1,0-1 0,-1-1 0,1 1-1,-1-1 1,-1-1 0,1 0 0,-1 0 0,0 0-1,-1-1 1,1-1 0,-1 0 0,-18 6-1,3-8-981,13-9-5007,11 5 4651,0-1-1,0 1 0,0 0 1,0-1-1,1 0 0,-1 1 1,1-1-1,0 1 0,0-1 1,0 1-1,1-5 1,-1-1-98,0-15-1245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5697,'0'0'20093,"0"170"-19173,0-106-448,0-4-296,0-1-112,0-6-56,6-8-8,-6-8-552,6-8-825,0-5-735,0-16-2337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6729,'0'0'12230,"6"25"-10999,1 8-819,1 5 299,26 74 1,64 140 20,-81-218-714,-8-26 57,-5-24 112,-7-9-352,0 1-1,-1 1 1,-2-1-1,0 0 1,-2 1 0,0 1-1,-17-33 1,-13-36 225,22 50 204,9 25-5,1 1-1,1-1 1,0 0 0,1-1 0,0 1-1,2-1 1,-1-17 0,2 22-208,2 1 1,-1-1 0,1 0-1,1 0 1,0 1 0,1-1-1,8-20 1,-9 28-65,0 0 1,0 0 0,1 0-1,0 0 1,0 0 0,0 1 0,0-1-1,0 1 1,1 0 0,0 0-1,-1 0 1,1 1 0,0-1-1,0 1 1,1 0 0,-1 0-1,0 0 1,1 1 0,-1-1-1,1 1 1,-1 0 0,1 1-1,5-1 1,-2-1-21,-1 1 0,0 0 0,0 1 1,0 0-1,1 0 0,-1 1 0,0-1 0,0 1 0,0 1 0,0 0 0,0 0 0,0 0 1,0 1-1,-1 0 0,1 0 0,-1 0 0,0 1 0,0 0 0,0 1 0,0-1 0,-1 1 0,0 0 1,6 7-1,-4-4 24,-1 0-1,0 0 1,-1 1 0,1 0 0,-2 0 0,1 0 0,-1 0 0,3 14 0,-6-19 6,1 1 1,-1-1-1,-1 1 1,1-1-1,-1 1 1,1-1-1,-1 1 1,-1 0-1,1-1 1,-1 1-1,0-1 1,0 1-1,0-1 1,0 1-1,-1-1 1,1 0-1,-1 0 1,-1 1-1,1-1 0,-5 6 1,-14 10 102,-1-1 1,-1-1-1,-1 0 1,0-2-1,-1-1 1,-53 23-1,17-8-59,56-26 36,0 0-410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67 5193,'0'0'21097,"-11"-13"-19860,-36-36-511,46 49-717,0-1-1,0 0 1,1 1 0,-1 0 0,0-1 0,0 1 0,0-1 0,0 1 0,0 0 0,0 0-1,0 0 1,0-1 0,0 1 0,0 0 0,0 0 0,0 0 0,0 0 0,0 1 0,0-1-1,0 0 1,1 0 0,-1 0 0,0 1 0,0-1 0,0 1 0,0-1 0,0 1 0,0-1-1,1 1 1,-1-1 0,0 1 0,0 0 0,0 0 0,-18 28 91,15-22-60,-10 15 32,2 1 0,0 0 0,2 1 0,0 1-1,2-1 1,0 1 0,2 1 0,1-1-1,1 1 1,-1 52 0,5-77-69,-1 7-16,1 1-1,0-1 0,1 1 0,0-1 1,1 1-1,-1-1 0,5 10 1,-5-16-5,0 0 0,0 0 0,0 0 0,1 0 0,-1 0 0,1-1 0,-1 1 0,1-1 0,0 1 0,0-1 0,0 1 0,0-1 0,0 0 0,0 0 0,0 0 0,0 0 0,0 0 0,0-1 0,1 1 1,-1-1-1,0 1 0,0-1 0,1 0 0,-1 0 0,0 0 0,0 0 0,1 0 0,-1-1 0,0 1 0,1-1 0,-1 1 0,4-3 0,-2 2 15,0-1 1,0 0-1,0 0 0,0 0 0,0-1 0,-1 1 1,1-1-1,-1 0 0,0 0 0,1 0 0,-2 0 0,1-1 1,0 1-1,-1-1 0,1 0 0,-1 0 0,0 1 1,2-6-1,6-15 4,14-49 1,-16 44-31,-8 29 28,6-16-68,-1-1 0,-1 0-1,-1 1 1,3-27-1,-5 157 505,2-35 205,-4 0-1,-20 138 1,15-184-1459,-17 101 2251,18-89-4664,4-1-4672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4033,'0'0'21989,"36"-29"-32064,-25 13-1783,-5 6 10842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10538,'0'0'18510,"-26"34"-18185,26-34-325,-104 151 359,99-142-325,-1 1 1,1 0 0,1 0-1,0 0 1,0 1 0,1-1 0,0 1-1,1 0 1,0 0 0,1 0-1,0 0 1,1 18 0,0-1 36,-1 6-5,-2-2-29,3-1 0,0 1 0,10 62 0,-9-87-38,0-1 0,1 1 0,0-1 0,0 1 0,0-1 0,1 0 0,0 0 0,0 0 0,1 0 0,0 0 0,-1-1 0,2 0 0,-1 0 0,1 0 0,0 0 0,0-1 0,0 1 0,0-1 0,1-1 0,0 1 0,-1-1 0,1 0 0,1 0 0,10 3 0,-13-5-28,1 0 1,-1 0 0,1 0 0,0 0 0,-1-1 0,1 1 0,0-1 0,0-1 0,-1 1 0,1 0 0,0-1 0,-1 0 0,1 0 0,-1-1 0,1 1 0,-1-1 0,0 0 0,0 0 0,0-1 0,0 1 0,0-1 0,0 0 0,4-4 0,1-3-62,-1 0 0,-1-1 1,0 0-1,0 0 0,-1 0 0,0-1 0,5-15 1,-7 15 51,1 0 1,-2 0-1,1 0 1,-2 0-1,1 0 1,-2-1-1,0 1 1,0-1-1,-1 1 1,-2-14-1,2 25 45,0 0 0,-1-1 0,1 1 0,0 0 0,-1 0 0,1 0 0,-1 0 0,1 0-1,-1 0 1,1 0 0,-1 0 0,0 0 0,0 0 0,1 0 0,-1 1 0,0-1 0,0 0-1,0 1 1,0-1 0,0 0 0,0 1 0,0-1 0,0 1 0,0-1 0,0 1 0,0 0-1,-1-1 1,1 1 0,0 0 0,0 0 0,0 0 0,0 0 0,-1 0 0,1 0-1,-1 0 1,-1 0 10,-1 1 0,1-1-1,0 1 1,0 0 0,0 0-1,0 0 1,0 0 0,1 0-1,-1 1 1,0-1 0,0 1 0,1 0-1,-3 2 1,-4 5-5,2 0 1,-1 1 0,1 0-1,1 0 1,0 0-1,0 1 1,1 0-1,1 0 1,-1 1 0,-2 14-1,3-8-279,0 0 0,1 0 1,1 1-1,1-1 0,0 1 0,3 20 0,-1-37 42,-1 0 0,0 1 0,1-1 1,0 0-1,0 0 0,-1 0 0,1 0 0,0 0 0,1 0 0,-1 0 0,0 0 0,1-1 1,-1 1-1,1 0 0,-1-1 0,1 1 0,0-1 0,-1 0 0,1 1 0,0-1 0,0 0 1,0 0-1,0 0 0,0 0 0,0-1 0,0 1 0,0-1 0,1 1 0,2 0 0,-2-1-557,0 0-1,0 0 1,0 0 0,0 0-1,0 0 1,0 0-1,0-1 1,0 0-1,0 1 1,0-1-1,0 0 1,0-1 0,3-1-1,13-13-4426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3873,'0'0'21206,"0"10"-20163,3 16-504,1-1 0,1 0 0,1 0 0,14 37 0,13 53 508,-3 75-175,-13-132-413,-15-69-546,0 0-1,1 0 1,0 0 0,0 1 0,1 0 0,1-1 0,0 2 0,0-1-1,1 0 1,0 1 0,1 0 0,0 1 0,0-1 0,9-7 0,-12 14 40,0 0 1,0 0-1,0 0 1,0 1-1,0-1 1,0 1 0,0 0-1,0 1 1,1-1-1,-1 1 1,0-1-1,1 1 1,-1 1-1,0-1 1,0 0-1,5 2 1,-2-1 41,-1 1 0,0 0-1,0 0 1,0 0 0,0 1 0,0-1 0,-1 1 0,1 1-1,9 6 1,-12-6 9,1 0 0,-1 0 0,0 1-1,0-1 1,0 1 0,0 0 0,-1-1 0,0 1 0,0 0-1,0 0 1,0 0 0,-1 1 0,1 5 0,-2-7 47,1 0 0,-1 0 0,1-1-1,-1 1 1,-1 0 0,1 0 0,0 0 0,-1 0 0,0 0 0,0-1 0,0 1 0,0 0 0,-1 0 0,1-1 0,-1 1 0,0-1 0,0 0 0,-5 6 0,-1-1-41,-1 0 1,0 0-1,0-1 1,-1 0-1,0-1 1,0 0-1,-1 0 1,0-1-1,0-1 1,0 0-1,0 0 1,-1-1 0,1-1-1,-1 0 1,0 0-1,0-1 1,-19-1-1,31 0-100,-1 0 1,1-1-1,0 1 1,-1 0-1,1 0 0,-1-1 1,1 1-1,-1 0 0,1-1 1,0 1-1,-1 0 0,1-1 1,0 1-1,-1-1 0,1 1 1,0 0-1,-1-1 0,1 1 1,0-1-1,0 1 0,0-1 1,-1 1-1,1-1 0,0 1 1,0-1-1,0 1 0,0-1 1,0 1-1,0-1 0,0 1 1,0-1-1,0 1 0,0-1 1,0 1-1,1-1 0,-1 1 1,0-2-1,9-20-5065,1 14 1938,-1 0-1,1 1 1,15-9 0,6-3-1153,-7 2 3075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13 255 3881,'0'0'18196,"0"106"-18404,6-106-1265,5 0-1375,-11-35-12756</inkml:trace>
  <inkml:trace contextRef="#ctx0" brushRef="#br0" timeOffset="1">1 53 1880,'0'0'19213,"29"-39"-36665,-11 25 16956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7098,'0'0'17027,"2"18"-16176,-1-9-780,20 266 3231,-21-54-2966,0-219-340,0 1 0,0 0-1,0 0 1,1-1 0,-1 1 0,1-1 0,0 1 0,-1 0 0,1-1-1,0 1 1,1-1 0,-1 0 0,0 1 0,1-1 0,-1 0 0,1 0-1,0 0 1,0 0 0,0 0 0,0 0 0,0 0 0,0-1 0,0 1-1,0-1 1,1 0 0,-1 1 0,1-1 0,-1 0 0,1 0 0,-1-1 0,1 1-1,4 0 1,8 1-637,1 0 1,0-1-1,-1-1 0,26-3 0,-22 1-1241,9-4-3141,-4-11-7496,-12 6 10200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6993,'0'0'16103,"10"-8"-17728,33-22 21,-13 13-3727,0 0-1,57-20 1,-35 22 5232,-35 15 8598,-16 8-3607,-25 18-1421,7-8-1998,13-12-1318,-1 0 1,1 0 0,0 1-1,0-1 1,1 1 0,0 0-1,0 0 1,1 0 0,-1 0 0,2 1-1,-1-1 1,1 0 0,0 1-1,0 13 1,2-20-175,-1 1 1,0-1 0,1 1-1,0-1 1,-1 0-1,1 1 1,0-1 0,0 0-1,-1 1 1,1-1-1,0 0 1,0 0 0,1 0-1,-1 0 1,0 0-1,0 0 1,0 0 0,1 0-1,-1 0 1,0-1-1,1 1 1,-1 0 0,1-1-1,-1 1 1,1-1-1,-1 0 1,1 1 0,-1-1-1,1 0 1,-1 0-1,3 0 1,61 2-688,-50-3 525,-4 1 91,1 0 1,-1 1-1,1 0 0,19 5 1,-28-6 176,-1 1-1,0 0 1,0 0 0,0 0 0,0 0-1,0 0 1,0 0 0,0 0-1,0 0 1,-1 1 0,1-1 0,0 1-1,-1 0 1,1-1 0,-1 1-1,1 0 1,-1 0 0,0 0 0,0 0-1,0 0 1,0 0 0,0 0-1,-1 0 1,1 0 0,0 0 0,-1 1-1,0-1 1,1 0 0,-1 5-1,0-4 104,0 0 0,-1 0 0,1 0-1,-1 0 1,0 0 0,1 1 0,-1-1-1,-1-1 1,1 1 0,0 0 0,-1 0-1,1 0 1,-1-1 0,0 1 0,0-1-1,-4 5 1,1-2-39,0-1-1,-1-1 1,1 1 0,-1-1-1,0 1 1,1-2-1,-13 5 1,-49 9-2487,8-11-5060,33-2-213,-2 2-2129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44 4865,'0'0'14785,"-24"-7"-13741,1 1-886,-38-13 268,61 19-420,0 0 1,0 0 0,0 0-1,0 0 1,1 0 0,-1 0-1,0 0 1,0 0 0,0 0-1,1 0 1,-1 0 0,0 0-1,0 0 1,0 0 0,1 0-1,-1 0 1,0 0 0,0 0-1,0-1 1,0 1 0,1 0-1,-1 0 1,0 0 0,0 0-1,0 0 1,0 0 0,0 0-1,1-1 1,-1 1 0,0 0-1,0 0 1,0 0 0,0 0-1,0-1 1,0 1 0,0 0-1,0 0 1,0 0 0,1 0-1,-1-1 1,0 1 0,0 0-1,0 0 1,0 0 0,0-1-1,0 1 1,0 0 0,0 0-1,-1 0 1,1-1 0,0 1-1,0 0 1,0 0 0,0 0-1,0 0 1,0-1 0,0 1-1,0 0 1,0 0 0,0 0-1,-1 0 1,1-1-1,55-2 678,563 2 3456,706 3-1349,-555 35-2581,70-1-167,-639-37 288,212-29 1,-372 24-669,78-8 1007,-40 10-5676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15403,'0'0'12636,"4"15"-12400,4 9 68,0 1-1,2-1 1,1-1-1,1 0 0,25 37 1,167 239 1688,-183-278-1904,-20-21-82,-1 0-1,1 0 1,-1 0-1,1 1 1,-1-1-1,1 0 1,-1 0-1,1 0 1,-1 0-1,1 0 1,-1 0-1,1 0 0,-1-1 1,1 1-1,-1 0 1,1 0-1,-1 0 1,1 0-1,-1-1 1,1 1-1,-1 0 1,0 0-1,1-1 1,-1 1-1,1 0 1,-1-1-1,0 1 1,1-1-1,-1 0 1,3-4 43,0 0 1,-1 0-1,1-1 1,-2 1-1,1-1 1,1-9 0,5-13 29,40-107-566,44-104-1804,-62 187-3862,-8 15-3303,-9 10-3580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4793,'0'0'20299,"1"7"-20096,1 0-160,0-1 0,0 1 0,0-1 1,1 0-1,0 0 0,0 0 0,0 0 1,1-1-1,0 1 0,6 6 0,60 60 496,-19-21-168,214 260 1010,-204-230-1242,-3 2-1,49 95 1,-90-144 6,-2 1 0,-1 1 0,-2 0-1,-1 1 1,-2 0 0,-2 0 0,-1 1 0,-2 0 0,-1 0 0,-3 1 0,-4 49 0,0-64 12,-1 1 0,0-1 0,-2-1 0,-1 1 0,-1-1 0,-1-1 1,-18 31-1,-103 142 1056,95-146-1132,-83 110-526,113-150-1340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6473,'0'0'14189,"3"8"-13832,3 10-325,0 0 0,-2 0 0,0 0-1,-1 1 1,1 23 0,-4-40 659,0-13 877,-1-15-1366,0 14-198,1-1 1,0 1 0,0-1 0,2 1-1,-1 0 1,2-1 0,-1 1-1,9-21 1,-10 31-18,1 0 1,-1 1-1,0-1 0,1 1 0,-1-1 1,1 1-1,-1 0 0,1 0 1,0-1-1,0 1 0,-1 0 0,1 1 1,0-1-1,0 0 0,0 0 0,0 1 1,0 0-1,0-1 0,0 1 1,0 0-1,0 0 0,0 0 0,2 0 1,-1 0-8,0 0 1,-1 0 0,1 0 0,-1 1-1,1-1 1,-1 1 0,1-1 0,-1 1-1,1 0 1,-1 0 0,0 0-1,1 0 1,-1 1 0,0-1 0,0 1-1,0-1 1,2 3 0,2 3 19,-4-5-5,0 0-1,-1 0 1,1 0-1,-1 0 0,0 0 1,1 0-1,-1 1 0,0-1 1,0 0-1,0 1 0,-1-1 1,1 1-1,0 3 0,-1-5 24,2-2 22,0 0 1,1 1-1,-1-1 1,0 0 0,0 0-1,0-1 1,0 1-1,-1 0 1,1-1 0,0 1-1,0-1 1,-1 1-1,1-1 1,-1 0 0,0 0-1,1 0 1,1-4-1,-2 4-54,0-1-1,1 1 0,-1 0 0,1 0 0,0 0 1,-1 0-1,1 0 0,0 0 0,0 0 0,0 0 1,0 1-1,1-1 0,-1 1 0,0 0 0,1-1 1,-1 1-1,1 0 0,-1 1 0,1-1 0,4-1 1,-5 2-2,0 1-1,0-1 1,0 0 0,0 1 0,-1-1 0,1 1 0,0-1 0,-1 1 0,1 0 0,0 0-1,-1 0 1,1-1 0,-1 2 0,1-1 0,-1 0 0,0 0 0,1 0 0,-1 1 0,0-1-1,0 1 1,0-1 0,0 1 0,0-1 0,1 4 0,16 52 191,-2-7-4652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16548,'0'0'11282,"94"-29"-11282,-41 19 8,0-4 0,-6-4-8,0 2-112,-5 3-1008,-13-6-1185,-5 8-1960,-13-2-2088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4113,'0'0'19340,"153"-27"-19268,-106 19-72,6 3-736,-11 5-1545,-13 0-3872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119 230 4457,'0'0'20747,"-20"-6"-19272,-58-18-469,77 24-982,0 0 0,0 0 1,0 0-1,0 0 1,1-1-1,-1 1 1,0 0-1,0 0 0,0-1 1,1 1-1,-1 0 1,0-1-1,0 1 1,1-1-1,-1 1 0,0-1 1,1 1-1,-1-1 1,1 1-1,-1-1 0,0 0 1,1 1-1,0-1 1,-1 0-1,1 0 1,-1 1-1,1-1 0,0 0 1,-1 0-1,1 1 1,0-1-1,0 0 1,0 0-1,0 0 0,0 0 1,0 1-1,0-1 1,0 0-1,0-1 1,17-16 93,-14 16-71,22-18-21,2 0-1,0 2 0,1 1 1,1 1-1,36-14 0,-47 23-41,-1 1 1,1 0-1,1 1 0,-1 1 0,1 1 1,-1 1-1,1 0 0,0 1 1,0 1-1,27 4 0,-43-4 13,-1 1 0,1 0 0,-1 0 0,1 0 0,-1 0-1,1 1 1,-1-1 0,0 1 0,0-1 0,0 1 0,0 0 0,0 0-1,0 0 1,0 0 0,0 0 0,-1 0 0,1 0 0,-1 1 0,0-1 0,0 0-1,0 1 1,0-1 0,0 1 0,0 0 0,-1-1 0,1 1 0,0 3 0,0 9 94,1 0-1,-2 0 1,-2 25 0,1-31-9,-2 9 33,0 1 1,-2-1-1,0 0 0,-1-1 1,-1 0-1,0 0 1,-13 21-1,-6 14 78,-22 46 17,29-63-195,1 1 1,2 0-1,1 2 1,2-1-1,-15 73 1,27-109-22,1 1 0,-1-1 1,1 1-1,0 0 0,0-1 1,-1 1-1,1-1 0,0 1 1,0-1-1,0 1 0,1 0 1,-1-1-1,0 1 0,1-1 1,-1 1-1,1-1 0,-1 1 1,1-1-1,-1 1 0,1-1 1,0 1-1,0-1 0,0 0 1,0 0-1,0 1 0,0-1 1,2 1-1,1-1 0,0 0 1,1 0-1,-1-1 0,0 0 1,1 0-1,-1 0 0,1 0 1,-1-1-1,6 0 0,-10 1 7,122-20 49,30-2-588,-63 9-3468,-48-2-2059,-7-10-5272,-21 7 6410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5153,'0'0'16252,"21"-15"-16159,-2 0-72,-10 7-18,0 0 1,1 1-1,1 0 1,-1 1-1,1 0 0,0 0 1,1 1-1,-1 1 1,1 0-1,24-5 1,21 1 454,107 0 1,-163 11-120,0 0 1,0 1-1,-1-1 0,1 0 0,-1 1 1,0-1-1,0 0 0,-1 1 1,0 3-1,-1 1-75,-1 1 0,0-1 0,0 0 0,0-1-1,-1 1 1,-1-1 0,1 1 0,-1-1 0,-1-1 0,-6 8 0,-24 38 110,32-45-374,1 0 0,-1 0 0,2 0 0,-1 1 0,1-1 0,0 1 0,0 0 1,1-1-1,0 1 0,0 11 0,2-18-11,0 0 1,0 0-1,-1-1 1,1 1-1,0 0 0,0-1 1,0 1-1,0-1 1,-1 1-1,1-1 0,0 0 1,0 1-1,0-1 1,0 0-1,0 0 1,0 1-1,0-1 0,0 0 1,0 0-1,0 0 1,0 0-1,2-1 0,33 2-39,-30-2 27,4 2 1,1 0 0,-1 1 0,0 0 1,0 0-1,0 1 0,0 0 0,-1 1 1,1 0-1,-1 0 0,0 1 0,0 1 1,0-1-1,-1 1 0,0 1 0,0 0 1,10 11-1,-10-10 2,-1 1 0,0 0 0,0 0 0,-1 1 0,0-1 0,-1 1 0,0 0 0,-1 1 0,0-1 0,0 1 0,-1 0 0,-1 0 0,0 0 0,2 22 0,-4-28 59,0 1 1,0-1-1,-1 1 1,0-1-1,0 0 1,0 1-1,0-1 1,-1 0-1,0 1 1,0-1-1,0 0 1,-1-1-1,1 1 1,-1 0-1,-1-1 0,1 1 1,0-1-1,-1 0 1,0 0-1,0 0 1,-7 4-1,-11 11 199,-1 0-1,0-2 1,-31 17 0,43-28-341,-1 0 1,1-1 0,-2 0 0,1-1-1,0 0 1,-1-1 0,0 0 0,1-1-1,-19 1 1,30-3-28,1 0 0,0 0 0,-1 0 0,1 0 0,-1 0 0,1 0-1,0 0 1,-1 0 0,1-1 0,0 1 0,-1 0 0,1 0 0,0 0 0,-1 0 0,1-1-1,0 1 1,-1 0 0,1 0 0,0-1 0,0 1 0,-1 0 0,1-1 0,0 1 0,0 0-1,0 0 1,-1-1 0,1 1 0,0 0 0,0-1 0,0 1 0,0-1 0,0 1 0,0 0-1,0-1 1,0 1 0,0 0 0,0-1 0,0 1 0,0-1 0,0 1 0,0 0 0,0-1-1,0 1 1,0 0 0,1-1 0,-1-3-1767,0-14-8165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73 4217,'0'0'18497,"-11"-11"-17043,-36-32-579,45 42-864,1 0 0,-1 0 0,1 1 1,-1-1-1,1 1 0,-1-1 0,0 1 0,1 0 1,-1 0-1,0-1 0,1 1 0,-1 0 0,0 1 1,1-1-1,-1 0 0,0 0 0,1 1 0,-1-1 1,1 1-1,-1-1 0,1 1 0,-1 0 1,1 0-1,-1-1 0,1 1 0,-1 0 0,1 0 1,0 0-1,0 1 0,0-1 0,-1 0 0,1 0 1,0 1-1,0-1 0,1 0 0,-1 1 0,0-1 1,0 1-1,0 2 0,-2 0 17,-9 13 65,2 1-1,0 0 1,1 0 0,1 1 0,0 0 0,2 0 0,0 1-1,1 0 1,1 0 0,1 0 0,1 0 0,1 1-1,0-1 1,4 35 0,-2-50-90,-1-1 0,1 1 0,0 0 0,1-1 0,-1 0 0,1 1 0,-1-1 0,1 0 0,1 0-1,-1 1 1,0-2 0,1 1 0,0 0 0,0 0 0,0-1 0,1 0 0,-1 0 0,8 5 0,-5-4 1,0-1 0,1 0-1,-1 0 1,1-1 0,0 0 0,0 0 0,0-1 0,0 0-1,0 0 1,0 0 0,10-1 0,-2-1 0,0 0 0,0-1 0,0-1 0,-1 0 0,1-1 0,-1-1 0,0 0 0,0-1 0,-1 0 0,1-1-1,16-12 1,-18 10-10,-1 0-1,0-1 0,0 0 1,-1-1-1,0 0 0,-1-1 1,0 0-1,-1 0 0,-1 0 1,0-1-1,0-1 0,-1 1 1,-1-1-1,0 0 0,-1 0 1,-1 0-1,0-1 0,-1 1 1,0-1-1,-1 0 0,-1 1 1,-2-17-1,2 27 25,-1-1-1,0 0 1,0 0 0,-1 1-1,1-1 1,-1 1-1,0-1 1,0 1 0,-1 0-1,1 0 1,-1 0 0,0 0-1,0 0 1,0 1 0,-1-1-1,1 1 1,-1 0-1,0 0 1,0 0 0,0 0-1,0 1 1,0 0 0,-1 0-1,1 0 1,-1 0-1,1 1 1,-1-1 0,0 1-1,1 0 1,-7 0 0,1 0-4,0 0 1,1 0 0,-1 1 0,0 0 0,1 0 0,-1 1 0,0 1-1,1 0 1,-1 0 0,1 1 0,0 0 0,0 0 0,0 1 0,-12 7 0,8-2-298,0 1 1,1 0 0,0 1 0,1 0-1,0 1 1,1 0 0,0 1 0,1 0-1,0 0 1,1 1 0,-7 16 0,-5 35-6560,13 6-6565,7-46 11735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96 4441,'0'0'17724,"-25"14"-16108,-9 5-1028,-38 28 0,67-43-488,0 1-1,0-1 1,0 1-1,1 0 1,0 0-1,0 1 1,0-1-1,1 1 1,0 0-1,0 0 0,0 0 1,1 0-1,0 1 1,0-1-1,0 1 1,0 8-1,-2 3 111,-2 11 30,1 0 0,-1 33 0,5-49-213,1-1-1,0 1 1,1 0-1,1 0 1,0-1-1,0 1 1,6 15-1,-5-23-26,-1 0-1,1-1 1,0 0 0,0 1 0,1-1 0,-1-1-1,1 1 1,0 0 0,0-1 0,0 0-1,1 0 1,-1 0 0,1 0 0,0-1-1,-1 0 1,1 0 0,0 0 0,0-1 0,0 1-1,0-1 1,1 0 0,-1-1 0,8 1-1,-1 0 6,0-1 0,0 0 0,0-1 0,0 0 0,0-1 0,0 0 0,0-1 0,-1-1 0,17-6 0,-13 2 3,-1-1 0,0 0 0,-1-1 0,0 0 0,-1-1 0,0-1 0,-1 0 0,0 0 0,-1-1 0,0 0 0,-1-1 0,-1 0 0,0-1 0,-1 0 0,0 0 0,-1 0 0,-1-1 0,-1 0 0,0 0 0,-1 0 0,0 0 0,-2-1 0,0 1 0,0-1 0,-2 1 0,-4-32 0,2 38 9,-1 0 1,1 1-1,-2 0 1,1-1-1,-1 2 1,-1-1-1,1 0 1,-1 1-1,-1 0 1,0 1-1,0-1 1,0 1-1,-1 1 1,-14-10-1,14 10-125,0 1-1,0 0 1,-1 0-1,0 1 1,0 0 0,0 1-1,0 0 1,-1 0-1,1 1 1,-1 0 0,1 1-1,-1 0 1,0 0-1,0 1 1,-14 2 0,22-2-187,1 1 0,0-1 0,0 1 0,0 0 0,0-1 1,0 1-1,0 0 0,0 0 0,0 0 0,0 0 0,0 0 1,0 0-1,0 0 0,0 0 0,1 0 0,-1 0 0,1 1 0,-1-1 1,1 0-1,-1 0 0,1 1 0,0-1 0,-1 2 0,1-2-423,0 0 0,-1 0 0,1 0 0,0 0 0,0 0 0,0 0 0,0 0 0,0 0 0,0 0 0,1 0 0,-1 0 0,0 0 0,0 0 0,1 0 0,-1 0 0,0 0 0,1 0 0,0 0 0,9 2-2164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4609,'0'0'18591,"-26"6"-16966,-4 0-1032,-48 19 0,72-22-507,0 0 1,0 0-1,0 1 1,0 0 0,1 1-1,0-1 1,0 1-1,0 0 1,0 0-1,1 1 1,0-1-1,0 1 1,0 0-1,-5 12 1,0-1 71,2-4-101,0 0-1,2 1 1,-1-1 0,2 1-1,0 1 1,0-1-1,1 0 1,1 1 0,1 0-1,0-1 1,2 27 0,-1-34-56,1-1 0,0 1 0,0 0 0,1 0 0,-1-1 0,2 1 0,-1-1 0,1 0 0,0 1 0,0-1 0,0-1 0,1 1 0,0 0 0,0-1 1,1 0-1,-1 0 0,1 0 0,0 0 0,1-1 0,-1 0 0,1 0 0,0 0 0,-1-1 0,2 0 0,-1 0 0,13 4 0,-9-4 8,1 0 0,0 0-1,1-1 1,-1-1-1,0 1 1,1-2-1,-1 0 1,0 0 0,1-1-1,-1 0 1,0-1-1,0-1 1,0 1-1,0-2 1,0 0 0,-1 0-1,1-1 1,-1 0-1,0 0 1,-1-1 0,1-1-1,-1 0 1,0 0-1,-1 0 1,0-1-1,0-1 1,-1 1 0,0-1-1,9-14 1,-10 13-2,0 0 1,-1-1 0,0 0-1,-1 0 1,0 0 0,-1 0-1,0-1 1,-1 1-1,0-1 1,-1 0 0,0 0-1,-1 1 1,-1-21 0,0 25 23,-1 0 1,1 1-1,-1-1 1,0 1-1,0-1 1,-1 1 0,0 0-1,0 0 1,0 0-1,-1 1 1,0-1-1,0 1 1,-1 0 0,1 0-1,-1 0 1,0 0-1,0 1 1,-1 0-1,1 0 1,-1 1 0,0-1-1,0 1 1,0 0-1,-13-4 1,9 4-28,0 0-1,0 1 1,0 0 0,0 1 0,0 0 0,0 0-1,0 1 1,-1 0 0,1 1 0,0 0-1,0 1 1,0 0 0,0 1 0,0-1 0,0 2-1,1 0 1,0 0 0,0 0 0,0 1-1,0 1 1,0 0 0,1 0 0,-9 9 0,10-8-462,0 1 1,0 1 0,1-1-1,0 1 1,1 0 0,0 0-1,0 1 1,1-1 0,0 1-1,1 0 1,0 1 0,0-1-1,1 0 1,-1 18-1,2-22-728,1 0 0,0 0 0,0 1 0,0-1 0,1 0 0,-1 0 0,2 0 0,-1 0-1,4 9 1,-4-12 441,1 1-1,0-1 0,0 0 1,0 0-1,0-1 1,1 1-1,-1 0 0,5 3 1,19 11-325,-2-3 913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1 904,'0'0'19827,"-13"10"-18103,9-7-1574,-4 2 41,1 0 0,0 1 0,1 0 0,-1 1 0,1-1 0,0 1 1,1 0-1,0 1 0,0-1 0,0 1 0,1 0 0,-3 9 0,-6 18 524,3 0 0,0 1 0,-7 63-1,15-85-639,1 1 0,1-1-1,0 0 1,0 1 0,2-1 0,-1 0-1,2 1 1,0-1 0,1 0-1,0-1 1,1 1 0,10 18 0,-10-23-70,1-1 1,1-1 0,-1 1 0,1-1 0,1 0 0,-1 0-1,1-1 1,0 0 0,1-1 0,-1 1 0,1-2-1,0 1 1,0-1 0,1-1 0,-1 1 0,1-2 0,-1 1-1,1-1 1,13 0 0,-12-1 22,0 0 0,0-1 0,-1-1-1,1 0 1,0 0 0,0-1 0,0 0 0,-1-1 0,1 0-1,-1-1 1,0 0 0,0-1 0,0 0 0,0 0-1,-1-1 1,0 0 0,12-11 0,-10 5-5,-1 0 1,0 0-1,0-1 1,-1-1-1,-1 1 1,0-1-1,-1-1 1,0 1-1,-1-1 1,-1-1-1,-1 1 0,0-1 1,-1 1-1,0-1 1,-1 0-1,-1-22 1,-1 27-15,0 0 0,-1 0 1,0 0-1,-1 0 0,0 0 0,-1 0 1,0 1-1,-1-1 0,0 1 1,-1 0-1,0 0 0,0 0 0,-1 1 1,0 0-1,-1 0 0,0 0 1,0 1-1,-1 0 0,0 1 0,-1-1 1,1 2-1,-1-1 0,-1 1 0,-11-6 1,13 9-16,0-1 0,-1 1 0,0 1 0,1 0 0,-1 0 0,0 1 0,0 0 0,0 0 0,-17 1-1,21 1-428,1 0-1,-1 0 1,0 0-1,1 0 1,-1 0-1,1 1 1,0 0-1,-8 4 0,-6 11-5067,6 6-3341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2497,'0'0'19421,"0"-8"-19240,6-9 178,2 17 59,-5 3-303,0 1 0,0-1 0,0 1-1,-1 0 1,1 0 0,-1 0 0,2 5 0,36 101 1374,22 160 473,-48-201-1577,-14-66-328,0 0 0,1 0 0,0 1 0,0-1 0,0 0 0,0 0 0,0 0-1,1 0 1,-1-1 0,1 1 0,3 3 0,-5-6-40,0 1-1,0-1 1,1 0 0,-1 0-1,0 0 1,0 0 0,1 0-1,-1 0 1,0 1 0,1-1-1,-1 0 1,0 0 0,0 0-1,1 0 1,-1 0 0,0 0-1,1 0 1,-1-1 0,0 1-1,1 0 1,-1 0 0,0 0-1,0 0 1,1 0 0,-1 0-1,0 0 1,0-1 0,1 1-1,-1 0 1,0 0 0,0 0-1,1 0 1,-1-1 0,0 1-1,0 0 1,0 0 0,1-1-1,9-23 265,1-19-152,-3 11-269,2-1-1,18-42 1,-24 66 54,0 1 0,0 0 0,1 0 0,1 0 0,-1 0 0,1 1 0,0 0-1,1 0 1,0 1 0,0 0 0,0 0 0,1 1 0,11-7 0,-14 9 62,1 1 1,-1 0-1,1 0 0,-1 1 0,1-1 0,0 1 0,0 1 1,0-1-1,-1 1 0,1 0 0,0 0 0,0 0 0,0 1 0,0 0 1,-1 0-1,1 1 0,0 0 0,-1 0 0,1 0 0,-1 0 1,0 1-1,0 0 0,0 0 0,0 0 0,0 1 0,-1 0 1,1-1-1,-1 2 0,0-1 0,0 0 0,-1 1 0,5 6 0,-5-4 68,0-1 0,0 1 0,0 0 0,-1 0 0,0 0 0,0 0 0,-1 0 0,0 1 0,0-1 0,-1 0 0,0 1-1,0-1 1,0 0 0,-1 1 0,0-1 0,-3 10 0,0-7 72,0 0 0,-1 0 0,0-1 0,0 1 0,-1-1 0,0 0 0,0-1-1,-1 1 1,0-1 0,-12 9 0,4-4 14,-1-1 0,0 0 0,-1-1-1,-1-1 1,1-1 0,-2 0 0,1-1 0,-1-1-1,0-1 1,0-1 0,-35 5 0,52-10-288,-1 1 0,1-1 0,-1 0 0,1 0 1,-1 0-1,0 0 0,1 0 0,-1-1 0,1 1 0,-1-1 0,1 1 1,-1-1-1,1 0 0,0 0 0,-1 0 0,1 0 0,-4-3 0,5 2-160,0 0-1,1 1 0,-1-1 1,0 0-1,1 0 0,-1 1 1,1-1-1,0 0 0,-1 0 0,1 0 1,0 0-1,0 1 0,0-1 1,0 0-1,1 0 0,-1 0 0,0 0 1,1 1-1,0-1 0,-1 0 1,1 0-1,0 1 0,0-1 1,0 0-1,0 1 0,1-3 0,19-23-7116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3593,'0'0'17660,"30"135"-17660,-24-127-529,0-5-1127,-6-35-13571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5337,'0'0'15890,"-23"25"-15700,-67 79-77,67-67-25,22-21 4,2-9-44,0-6-38,-1 0 0,0-1 1,1 1-1,-1 0 0,1 0 0,-1 0 0,1-1 0,-1 1 1,1 0-1,0-1 0,-1 1 0,1 0 0,0-1 0,0 1 1,-1-1-1,1 1 0,0-1 0,0 0 0,0 1 1,0-1-1,0 0 0,0 1 0,-1-1 0,1 0 0,0 0 1,0 0-1,0 0 0,0 0 0,0 0 0,0 0 1,0 0-1,0 0 0,0 0 0,1-1 0,35-6 214,-25 1-242,-1-1 0,0-1 0,0 0-1,-1 0 1,0-1 0,-1 0 0,1-1 0,-2 0-1,0 0 1,14-22 0,-22 31-58,1 1 0,-1-1 1,1 1-1,-1-1 0,1 1 0,-1-1 0,1 1 1,-1-1-1,0 1 0,1-1 0,-1 1 0,0-1 1,1 0-1,-1 1 0,0-1 0,0 1 0,1-1 1,-1 0-1,0 1 0,0-1 0,0 0 1,0 0-1,0 1 0,0-1 0,0 0 0,0 1 1,0-1-1,-1 0 0,1 1 0,0-1 0,0 1 1,0-1-1,-1 0 0,0 0 0,1 1-252,-1 1 0,0 0-1,0-1 1,1 1 0,-1 0 0,1 0-1,-1-1 1,1 1 0,-1 0 0,1 0-1,-1 0 1,1-1 0,-1 1-1,1 0 1,0 0 0,0 0 0,-1 0-1,1 0 1,0 0 0,0 0 0,0 0-1,0 0 1,0 0 0,0 0 0,1 1-1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7178,'0'0'14867,"47"-87"-29830,-24 66 11058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3977,'0'0'19460,"3"33"-18128,22 200 973,-13-82-860,-10 160-1,-3-166-1426,1-144-47,0 0-1,1 0 0,-1 0 1,1 0-1,-1 0 1,0-1-1,1 1 0,0 0 1,-1 0-1,1 0 1,-1 0-1,1 0 1,0-1-1,0 1 0,-1 0 1,1-1-1,0 1 1,0 0-1,0-1 1,0 1-1,0-1 0,0 0 1,0 1-1,0-1 1,0 0-1,0 1 0,0-1 1,0 0-1,0 0 1,0 0-1,0 0 1,0 0-1,2 0 0,43-2-366,-39 1 448,123-27-516,-94 24-675,38-6-7049,-49-5-6303,-18 10 12342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9058,'0'0'16395,"20"-15"-17984,0-2 1087,-11 9 196,0 0 1,0 0 0,1 1-1,0 1 1,0-1 0,1 2-1,0-1 1,0 1 0,0 1-1,20-5 1,-2 2-1015,81-17-2024,-38 17 5913,-72 21 1632,-7 26-1580,0 13-1758,7-51-857,0 0 0,0 0 0,0 0 0,0 0 0,1 0 0,-1 0 0,1 0 0,0 0-1,-1 0 1,1 0 0,0-1 0,0 1 0,0 0 0,0 0 0,1-1 0,-1 1 0,0-1 0,1 1 0,-1-1 0,1 1 0,3 1 0,13 6-13,0 0-1,1-1 1,0-1-1,37 8 1,-41-13 3,-1 2 0,1 0 1,-1 0-1,1 2 0,-1 0 0,-1 0 1,1 1-1,-1 1 0,0 0 0,14 13 0,-26-20 124,1 0 0,-1 1 0,0-1 0,1 1 0,-1 0 0,0-1 0,0 1 0,0 0 0,0 0 0,0 0 0,-1 0 0,1-1 0,-1 1 0,1 0 0,-1 0 0,0 0 0,1 0 0,-1 0 0,0 0 0,0 0 0,0 0 0,-1 2 0,0 0 47,0 0-1,-1 0 1,1-1-1,-1 1 1,0-1-1,0 1 1,0-1 0,-1 0-1,1 0 1,-5 5-1,-2 0-16,0 0 0,0-1 1,0 0-1,-1-1 0,0 0 0,-16 7 0,-34 5-1119,20-14-4862,21-4-1045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119 260 4929,'0'0'11925,"-8"-9"-10351,2 2-1193,-2-3 505,0 0 1,0 0 0,1-1 0,1 0-1,-9-19 1,13 55 1549,-1 126-2454,2-81 194,-3 0 0,-3 0 0,-21 86 0,21-107 135,7-50-5,0-27-185,2 5-125,2 0 1,0 0 0,1 0 0,16-41-1,-3 7-2,37-108-11,20-77-243,-67 214 226,-6 23 7,0 0 0,0-1 0,-1 1 0,0 0-1,0-1 1,0 1 0,-1 0 0,1-1 0,-1 1-1,-1-1 1,1 1 0,-2-6 0,14 16 435,-5 12-378,0 1 1,-2 0 0,0 0-1,3 24 1,0-5 47,20 112 194,-19-90-187,2 0 1,24 67 0,-6-45 11,-30-93 114,1 0 0,0 0 0,2-20 0,-1 23-136,23-150-253,-1 2-182,-22 147 326,0-8-16,0 1 1,1 0-1,1 0 1,0 0-1,2 0 1,0 0 0,8-17-1,-13 34 41,0-1 0,1 1 1,-1-1-1,0 1 0,1-1 0,-1 1 0,1-1 0,-1 1 1,1 0-1,-1-1 0,1 1 0,-1 0 0,1 0 1,0-1-1,-1 1 0,1 0 0,-1 0 0,1 0 0,0 0 1,-1 0-1,1 0 0,-1 0 0,1 0 0,0 0 0,-1 0 1,1 0-1,-1 0 0,1 0 0,0 0 0,-1 0 0,1 1 1,-1-1-1,1 0 0,-1 0 0,1 1 0,0-1 1,-1 0-1,1 1 0,-1-1 0,0 1 0,1-1 0,-1 1 1,1-1-1,-1 1 0,0-1 0,1 1 0,-1-1 0,0 1 1,1-1-1,-1 2 0,21 29 60,-19-28-77,4 10 24,0 1 1,0 0 0,-1 0 0,-1 0 0,5 28-1,5 80 76,-11-85-38,0 2-47,9 72 152,-11-101-171,2 0 0,-1 0 0,1 0-1,1-1 1,-1 1 0,2-1 0,-1 1 0,8 8 0,-6-25-4279,0-13-1165,0-2-2835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1776,'0'0'20683,"-18"9"-20116,2-2-453,9-4-79,1-1-1,-1 1 1,0 1 0,1-1-1,-1 1 1,1 1-1,0-1 1,0 1-1,1 0 1,0 0-1,-1 0 1,2 1-1,-1 0 1,1 0 0,-4 7-1,0 0-4,1 2-1,1-1 0,0 1 1,1 0-1,1 0 1,0 0-1,1 1 1,1-1-1,0 1 1,1 0-1,3 28 0,-2-42-28,0 0 0,1 1 0,0-1 0,-1 0-1,1 0 1,0 0 0,0 0 0,0 0-1,0 0 1,1 0 0,-1 0 0,1 0-1,-1-1 1,1 1 0,-1 0 0,1-1 0,0 1-1,0-1 1,0 0 0,0 0 0,0 0-1,0 0 1,0 0 0,0 0 0,0 0-1,0 0 1,1-1 0,-1 1 0,0-1-1,0 0 1,1 0 0,-1 0 0,3 0 0,2 0 6,-1 0 1,0-1 0,0 1 0,0-1 0,1-1 0,-1 1-1,0-1 1,-1 0 0,1 0 0,0-1 0,0 0 0,5-3 0,0-3 1,0-1 1,-1 0 0,0 0 0,-1-1 0,0 0 0,-1-1 0,0 0 0,0 0 0,-2-1 0,8-18 0,-6 12 35,-2 0 0,0-1 1,-1 0-1,-1 0 0,-1 0 0,1-38 0,-17 85 384,8 2-430,0 1 0,2 0-1,2-1 1,0 1 0,7 51-1,-6-74-34,1-1-1,0 1 0,1-1 0,0 1 0,0-1 1,0 0-1,1 1 0,0-1 0,0-1 0,7 11 1,-8-14-766,0 1 0,1-1 0,-1 0 0,0 0-1,1 0 1,0 0 0,-1 0 0,6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5393,'0'0'19876,"6"127"-19716,0-100-112,-6-9-48,6-5 0,6-13-2136,-12-34-1521,6 0-3064,-6-4-3441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8730,'18'-156'10890,"-24"156"-6489,0 0-3865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4601,'0'0'17044,"1"24"-16548,5 79-168,-5-95-259,0 1 1,0-1-1,1 1 1,1-1-1,-1 0 1,1 0-1,1 0 1,-1 0 0,10 13-1,-9-15 121,0 0 1,-1 0-1,0 1 0,0-1 0,-1 0 1,3 9-1,0-2 678,0-18 366,2-26 329,-6 23-1922,7-19 332,2 1-1,0 0 1,1 1 0,2 0-1,1 1 1,0 1 0,25-30-1,-35 48-25,0 1 0,0 0 1,1 0-1,-1 0 0,10-6 0,-13 9 46,-1 1-1,1-1 1,0 1 0,-1-1 0,1 1-1,0-1 1,0 1 0,0 0 0,-1-1-1,1 1 1,0 0 0,0-1 0,0 1-1,0 0 1,0 0 0,0 0 0,-1 0 0,1 0-1,0 0 1,0 0 0,0 0 0,0 0-1,0 1 1,0-1 0,-1 0 0,1 0-1,0 1 1,0-1 0,0 1 0,-1-1-1,1 1 1,0-1 0,0 1 0,-1-1-1,1 1 1,0 0 0,-1-1 0,1 1-1,-1 0 1,1-1 0,-1 1 0,1 0 0,-1 0-1,0 0 1,1-1 0,-1 1 0,0 0-1,1 1 1,4 25 164,-1 0-1,-1 0 1,-2 0 0,-2 38 0,0-19-302,1-45-33,0 0 1,0 1-1,0-1 1,0 0-1,0 0 1,1 1-1,-1-1 1,0 0 0,0 0-1,1 0 1,-1 0-1,1 1 1,-1-1-1,1 0 1,-1 0-1,1 0 1,0 0-1,-1 0 1,1 0-1,0 0 1,0-1-1,1 2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6105,'0'0'17353,"-30"30"-16410,-92 103 121,113-121-939,0 0-1,1 1 1,0-1-1,1 1 1,1 1-1,0 0 1,1-1-1,0 2 1,2-1-1,-1 0 1,1 1-1,1 0 1,1 0-1,0-1 1,2 20-1,-2-7 112,0 1 12,-1-4-79,2 0 0,0-1 0,1 1 0,6 29 1,-6-47-160,0-1 0,1 0 0,0 1 0,0-1 0,0 0 0,0 0 0,1 0 0,-1-1 1,1 1-1,0 0 0,1-1 0,-1 0 0,1 0 0,0 0 0,0 0 0,0-1 1,1 0-1,-1 1 0,1-2 0,0 1 0,-1 0 0,1-1 0,0 0 0,6 2 1,2-2-35,0 0 1,1-1 0,-1 0 0,0-1 0,0-1 0,0 0 0,0 0 0,0-1 0,0-1 0,0 0-1,0-1 1,-1-1 0,0 0 0,0 0 0,0-1 0,0-1 0,-1 0 0,0 0 0,-1-1 0,0-1-1,0 1 1,0-2 0,-1 1 0,10-16 0,-16 21 63,0 0 1,-1 0-1,0 0 1,0 0-1,0-1 0,0 1 1,-1-1-1,1 1 0,0-6 1,-7-12-1918,5 21 1253,-1-1 0,0 1 0,-1 0 1,1-1-1,0 1 0,0 0 0,0 0 1,-1 0-1,1 0 0,-1 0 1,1 0-1,-3-1 0,-8-3-8726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6145,'0'0'16807,"1"19"-16073,28 288 2344,-11-137-2607,-13-150 866,-4-19-1657,-1 0 1,0 0-1,1-1 0,-1 1 0,1 0 0,-1 0 1,1-1-1,0 1 0,-1 0 0,1-1 0,0 1 0,-1 0 1,1-1-1,0 1 0,0-1 0,0 1 0,-1-1 1,1 0-1,1 1 0,-1-1-90,0 0-1,0 0 1,0 0-1,0-1 1,0 1 0,0 0-1,0-1 1,0 1-1,-1-1 1,1 1 0,0-1-1,0 1 1,0-1-1,-1 1 1,1-1 0,0 0-1,-1 1 1,1-1-1,0 0 1,-1 0 0,1 1-1,-1-1 1,1 0-1,-1 0 1,0 0 0,1 0-1,-1 0 1,0 0-1,0 0 1,0 1 0,1-1-1,-1 0 1,0 0-1,0 0 1,-1-2 0,2-16-2295,-1 3 2041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6633,'82'77'4145,"-70"-77"-2568,0 0 159,-1 0-408,13 5 185,-6 11-441,5 0-152,1 2-432,-1-5-272,1 1-144,5-9-72,-11-2-1048,-6-3-3513</inkml:trace>
  <inkml:trace contextRef="#ctx0" brushRef="#br0" timeOffset="1">407 0 4825,'0'0'15339,"-136"117"-14963,113-86-112,5-4-144,6-1-64,-5-4-56,11-4-856,6-5-3209,-6-5-2272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5329,'0'0'14686,"-12"18"-13524,-37 62-317,46-75-774,0 1 0,0-1-1,0 1 1,1 0 0,0 0 0,0 0 0,0 0-1,1 0 1,0 1 0,0-1 0,0 0 0,1 1-1,0-1 1,0 0 0,1 1 0,0-1 0,2 8-1,-2-11-57,1 0 0,0 1-1,-1-1 1,1 0 0,1 0-1,-1 0 1,0-1 0,1 1 0,0 0-1,-1-1 1,1 0 0,0 1-1,0-1 1,0 0 0,0-1-1,1 1 1,-1-1 0,1 1 0,-1-1-1,1 0 1,-1 0 0,1 0-1,-1-1 1,1 1 0,6-1-1,3 1 8,0-1 0,-1 0 0,1-1 0,0-1-1,0 0 1,-1 0 0,17-6 0,-26 7-17,1-1 0,-1 1 1,1-1-1,-1 1 0,1-1 0,-1 0 1,0-1-1,0 1 0,0 0 0,0-1 1,0 0-1,0 1 0,-1-1 0,1 0 1,-1 0-1,0-1 0,0 1 0,0 0 1,0-1-1,-1 1 0,0-1 0,1 0 1,-1 1-1,0-1 0,-1 0 0,1 0 1,0-6-1,-1 6 5,0-1-1,0 1 1,0 0 0,-1 0 0,1 0 0,-1 0 0,0 0 0,0 0-1,-1 1 1,1-1 0,-1 0 0,1 0 0,-4-3 0,2 3-3,-1 1 0,0-1 0,0 1 0,0 0 0,0 0 0,-1 0 0,1 0 0,-1 1 0,-7-3 0,-4-1-284,0 0 0,-31-6 0,38 10-417,38-21-17346,-7 12 16854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5601,'0'0'15593,"-18"29"-14349,-57 92-461,73-117-751,-1 0 0,1 0 0,0 0 0,0 0 0,0 0 0,0 0 0,1 1 0,0-1 0,0 0 0,0 1 0,0-1 0,1 1 0,0 0 0,0-1 0,0 1 0,1 6 0,1 0 21,-2-9-47,0 0 0,1 0-1,-1 0 1,1 0 0,-1-1-1,1 1 1,0 0-1,0 0 1,0 0 0,0 0-1,0-1 1,1 1-1,-1-1 1,0 1 0,1-1-1,-1 1 1,1-1 0,0 0-1,-1 1 1,3 0-1,0 0 8,1 0-1,0 0 0,0 0 1,0 0-1,0-1 0,0 0 0,0 0 1,6 0-1,-3 0-1,-1-1 0,0 0 0,1 0 0,-1 0 0,1-1 0,-1-1 0,0 1 1,1-1-1,-1 0 0,0-1 0,12-6 0,-15 7 24,0-1-1,0 0 1,0 0 0,-1-1 0,1 1 0,-1-1 0,0 0-1,0 1 1,3-7 0,-3-13-2163,-4 21 1462,1 0 1,-1 0 0,0 0 0,0 0-1,0 1 1,0-1 0,0 0-1,0 1 1,0-1 0,0 0 0,-1 1-1,-1-2 1,-9-9-6529,5-8 4096,7 7 2920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6433,'0'0'15893,"-1"22"-14677,2 210 2052,9-18-1822,-9-72-3591,2-167-18200,0-14 17640,-3 14 2517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6561,'0'0'14826,"12"-13"-14506,36-40-172,-33 44-2,-9 17 29,-5 20 306,-1-27-370,0 18 324,-1-1 0,-1 0 1,-1-1-1,0 1 0,-1 0 1,-1-1-1,-1 0 0,-10 22 1,10-25-257,1 0 1,0 1-1,1-1 1,1 1-1,0 0 1,1-1-1,0 27 1,2-39-178,0-1-1,0 0 1,1 0-1,-1 1 1,1-1-1,-1 0 1,1 0-1,0 0 1,0 1-1,-1-1 1,1 0-1,0 0 1,0 0-1,0 0 1,0 0-1,0-1 1,0 1-1,0 0 1,0 0-1,0-1 1,1 1-1,-1-1 1,0 1-1,0-1 1,1 1-1,-1-1 1,0 0-1,1 1 1,-1-1-1,0 0 1,1 0-1,1 0 1,56 0 38,-41-1-46,-1 2-490,13-1 1357,-20-5-3210,-7-7-4195,-3 2-635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5601,'0'0'15115</inkml:trace>
  <inkml:trace contextRef="#ctx0" brushRef="#br0" timeOffset="1">1 0 6385,'47'181'14411,"-47"-176"-11986,12-21-4049,-1-3-8050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4673,'0'0'14459,"-5"-3"-13652,2 1-636,2 1-111,0 0 1,0 0-1,-1 0 0,1 0 1,-1 0-1,1 0 0,-1 0 0,1 1 1,-1-1-1,1 1 0,-1-1 1,-3 0-1,5 20 295,11 106 1269,-2-45-1123,-1 39-114,11 103-168,-16-205-512,0-45-14237,-3 4 5813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4849,'0'0'16672,"-1"0"-16659,1 0 1,0 0-1,0 0 0,0 1 1,0-1-1,0 0 1,-1 0-1,1 1 1,0-1-1,0 0 1,0 0-1,0 0 1,0 1-1,0-1 0,0 0 1,0 0-1,0 1 1,0-1-1,0 0 1,0 0-1,0 1 1,0-1-1,0 0 1,0 0-1,0 1 0,0-1 1,0 0-1,0 0 1,0 0-1,1 1 1,-1-1-1,0 0 1,0 0-1,0 0 1,0 1-1,0-1 0,1 0 1,-1 0-1,0 0 1,0 0-1,0 1 1,1-1-1,-1 0 1,0 0-1,0 0 1,1 0-1,-1 0 0,0 0 1,0 0-1,0 0 1,1 0-1,-1 0 1,0 0-1,0 0 1,1 0-1,-1 0 1,0 0-1,0 0 0,1 0 1,-1 0-1,0 0 1,0 0-1,1 0 1,-1 0-1,0 0 1,1 0-1,25 3 324,0 0 0,1-2 0,42-3 0,-10 1 238,-29 1-377,1-1-1,0-1 1,-1-2-1,0-1 1,0-2-1,0 0 1,0-2-1,49-23 1,69-55-57,-34 18-323,-106 65-1180,-8 9-3112,-5 5-1537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36 5145,'0'0'15582,"1"-8"-14410,0 1-948,2-12 143,-5 17-218,-4 13-10,-13 26-11,2 1 0,2 0 0,2 1 0,1 1 0,2 0 0,1 0 0,3 1 0,-2 47 0,7-62-72,0-15-30,1-1 0,0 1 0,1 0 0,3 18 0,-4-27-24,1 1 0,0-1-1,0 0 1,0 0-1,0 0 1,0 1-1,0-1 1,0 0 0,1 0-1,-1-1 1,1 1-1,-1 0 1,1 0-1,0-1 1,0 1-1,0-1 1,0 1 0,0-1-1,0 0 1,0 0-1,0 0 1,0 0-1,1 0 1,-1-1 0,5 2-1,2 0 8,0-1 0,0-1 0,0 1 0,0-1 0,0-1 0,0 1 0,0-2 0,0 1 0,0-1 0,-1 0 0,1-1 0,0 0 0,-1-1 0,0 0 0,0 0 0,0 0 0,0-1 0,7-6 0,4-6-2,0-1 0,-1-1 1,-1 0-1,-1-1 1,15-25-1,-29 43-17,-1 0 1,1-1-1,-1 1 1,0-1-1,0 1 0,0-1 1,0 0-1,0 1 1,0-6-1,0-13-4347,-1 19 3647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13 291 5233,'0'0'14822,"-2"9"-14523,-5 60 520,4 134 1,3-169 1176,2-78-1912,1 1-1,3 0 1,20-82 0,56-122-123,-75 229 10,0 0-1,1 0 0,21-32 0,-28 102-435,15 224 1020,-9-192-406,-7-75-151,1-1-1,0 1 1,1 0-1,0 0 1,0-1-1,1 1 1,0-1-1,6 11 1,-8-16-39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10 146 600,'0'0'20550,"-3"4"-19855,2-3-686,1-1 1,0 0 0,-1 0 0,1 1-1,-1-1 1,1 0 0,0 1-1,-1-1 1,1 1 0,0-1-1,-1 0 1,1 1 0,0-1 0,0 1-1,-1-1 1,1 1 0,0-1-1,0 1 1,0-1 0,0 1 0,0-1-1,0 1 1,-1-1 0,1 1-1,0-1 1,1 1 0,-1-1 0,0 1-1,0-1 1,0 1 0,0-1-1,0 1 1,0-1 0,1 1-1,-1-1 1,0 1 0,0-1 0,1 1-1,-1-1 1,0 1 0,1-1-1,0 1 1,27-2 415,44-23 125,60-46-1063,-46 19-7181,-71 42 4952,-4 0-2387,-9 4 1995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5761,'0'0'16004,"47"69"-15588,-18-50-168,-5 2-112,-1-5-88,-5 0-40,-1-6-8,-11-4 0,0 4-1384,-6-5-2769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 6105,'0'0'14191,"-24"30"-13300,-77 102-265,94-122-486,1 0-1,0 0 1,0 1 0,2 0 0,-1 0 0,1 1 0,1-1 0,0 1 0,1 0 0,0 0 0,1 0 0,0 0-1,1 20 1,0 3 249,-1-25-292,0 1 1,1-1-1,1 0 1,-1 0-1,2 0 1,3 15-1,-4-22-85,0 0 0,0-1 0,1 1 0,-1-1 0,1 1 0,-1-1-1,1 0 1,0 0 0,0 1 0,0-1 0,0 0 0,0-1 0,1 1 0,-1 0-1,0-1 1,1 1 0,0-1 0,-1 0 0,1 0 0,0 0 0,-1 0-1,1 0 1,0-1 0,0 1 0,0-1 0,0 0 0,3 0 0,2 0-4,0 0 0,0-1 0,0-1 1,0 0-1,0 0 0,0 0 0,0-1 0,-1 0 1,0 0-1,1-1 0,-1 0 0,0 0 0,-1-1 1,1 0-1,-1 0 0,0 0 0,0-1 0,-1 0 1,1 0-1,7-13 0,0 0 6,-1 1 0,-1-1 0,-1-1 0,-1 0 0,0-1 0,9-35 0,-15 42 61,0-1 0,-1 1-1,0-1 1,-1 0-1,-1-16 1,0 26-49,-1 0-1,1 1 1,-1-1 0,0 1 0,0-1 0,0 1-1,0-1 1,-1 1 0,0 0 0,0 0-1,0 0 1,0 0 0,-1 0 0,0 0-1,1 0 1,-2 1 0,1 0 0,0-1 0,-7-4-1,2 4-2,-1 0 0,1 0 0,-1 1 0,0 0 0,-10-2-1,-35-14-2354,48 10-187,5 1-2122,1-2-2674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8834,'0'0'13971,"-24"16"-15796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4729,'0'0'12131,"29"15"-14476,-23-28-3800,-6 3-857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2 163 6833,'0'0'17104,"-1"-8"-16745,1 5-353,0 1 0,0-1 0,0 0 0,0 1 0,0-1 0,0 1-1,1-1 1,-1 1 0,1 0 0,0-1 0,0 1 0,0-1 0,0 1 0,0 0 0,0 0 0,1 0 0,-1 0 0,1 0 0,-1 0 0,1 0 0,3-2 0,6-5-6,0 2 0,0-1-1,19-8 1,-29 16 1,17-10-19,0 1 1,1 1 0,1 1-1,-1 0 1,1 2 0,0 0-1,0 1 1,1 1 0,25 0-1,-44 3 15,0 1-1,0-1 1,0 1-1,-1-1 1,1 1-1,0 0 1,0-1-1,-1 1 1,1 0 0,-1 0-1,1 1 1,-1-1-1,1 0 1,-1 0-1,1 1 1,-1-1-1,0 0 1,0 1-1,0 0 1,0-1 0,0 1-1,0 0 1,0-1-1,-1 1 1,1 0-1,-1 0 1,1-1-1,-1 1 1,0 0-1,1 0 1,-1 0-1,0 3 1,1 13 59,0 1-1,-3 29 1,1-19 101,0-8 24,-1 0 0,-1 0 0,-1 0 0,0-1 0,-2 0 0,-9 25 0,-60 118 930,21-52-821,42-84-252,1-6-22,2 0-1,1 0 1,0 0-1,1 1 0,2 0 1,0 0-1,-2 31 1,38-52 90,-15-2-91,1-2 0,-1 0 1,0-1-1,0 0 0,0-1 0,-1-1 0,1-1 0,23-14 0,8-1-1,-29 15-3561,8-5-8995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5249,'0'0'10865,"6"-6"-10453,18-15-49,-24 21-348,0 0 0,0 0 0,0 0 0,1 0 1,-1 0-1,0 0 0,0 0 0,0 0 0,1 0 0,-1 0 0,0 0 0,0 0 1,0 0-1,1 0 0,-1 0 0,0 0 0,0 1 0,0-1 0,0 0 0,1 0 1,-1 0-1,0 0 0,0 0 0,0 0 0,0 0 0,1 1 0,-1-1 0,0 0 0,0 0 1,0 0-1,0 0 0,0 1 0,0-1 0,0 0 0,0 0 0,0 0 0,0 1 1,1-1-1,-1 0 0,0 0 0,0 0 0,0 1 0,0-1 0,0 0 0,0 0 1,0 0-1,-1 1 0,1-1 0,0 0 0,0 0 0,0 0 0,0 0 0,0 1 1,1 14 282,-1-14-213,-4 87 2072,-21 119 0,12-121-1758,10-46-229,0 50-1,3-74-124,8-14 26,-1-1 0,0 0 0,1 0 0,-1-1 0,15-1 0,-16 1-6,3-1-74,0-1 1,0 1-1,-1-2 0,1 1 1,-1-1-1,1 0 0,-1-1 0,0 0 1,14-9-1,9-15-3881,-30 27 2960,-1 0 0,1-1-1,0 1 1,-1-1 0,1 1-1,0-1 1,-1 1 0,0-1 0,1 0-1,-1 1 1,0-1 0,0 1-1,0-1 1,0 0 0,0-1-1,0-3-1934,0-7 1691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4481,'0'0'14907,"0"5"-14708,-12 353 3814,0 8-2553,15-359-2434,5-14-908,4-16-3900,-5-8-6047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77 154 5457,'0'0'10923,"-5"23"-9909,-43 300 2576,39-226-2787,-5 115 470,14-210-1211,0-8 238,2-12-281,0 1-1,2 1 1,0-1 0,12-29-1,3-12-8,6-32-18,-9 36-5,-2 0 0,7-60 0,-20 105 10,1-20-4,2 1-1,0 1 0,2-1 1,17-49-1,-22 77 2,-1 0 1,0-1-1,0 1 1,0 0-1,0 0 0,1-1 1,-1 1-1,0 0 1,0 0-1,0-1 1,1 1-1,-1 0 0,0 0 1,1 0-1,-1-1 1,0 1-1,0 0 0,1 0 1,-1 0-1,0 0 1,1 0-1,-1 0 0,0 0 1,1 0-1,-1 0 1,0 0-1,1 0 0,-1 0 1,0 0-1,1 0 1,-1 0-1,0 0 0,1 0 1,-1 0-1,0 0 1,1 0-1,-1 0 1,0 0-1,0 1 0,1-1 1,-1 0-1,0 0 1,1 1-1,10 11-136,0 20 124,-1 0-1,-2 1 1,-1 0 0,4 46 0,1 2 9,-7-43 9,-5-28 0,1 0 0,1 0 0,0 0 1,0 0-1,1 0 0,6 16 0,-8-26 5,-1 1 0,0 0 0,1-1 0,-1 1 0,0-1 1,1 1-1,-1-1 0,1 1 0,-1-1 0,1 1 0,-1-1 0,1 0 0,-1 1 0,1-1 0,-1 0 0,1 1 0,0-1 0,-1 0 0,1 0 0,-1 1 0,1-1 0,0 0 0,-1 0 0,1 0 0,0 0 0,-1 0 0,1 0 0,0 0 0,-1 0 1,1 0-1,0 0 0,-1 0 0,1-1 0,-1 1 0,1 0 0,0 0 0,-1-1 0,1 1 0,-1 0 0,1-1 0,0 1 0,-1 0 0,1-1 0,-1 1 0,0-1 0,1 1 0,-1-1 0,1 1 0,-1-1 0,0 1 0,1-1 0,-1 0 1,0 1-1,1-1 0,-1 1 0,0-2 0,18-34 106,65-217-35,-2 3-120,-81 249 41,0 1 0,0 0 1,0 0-1,0 0 0,0 0 0,0-1 1,0 1-1,0 0 0,0 0 0,0 0 0,0 0 1,0-1-1,1 1 0,-1 0 0,0 0 1,0 0-1,0 0 0,0 0 0,0 0 1,0-1-1,0 1 0,0 0 0,1 0 0,-1 0 1,0 0-1,0 0 0,0 0 0,0 0 1,0 0-1,1-1 0,-1 1 0,0 0 0,0 0 1,0 0-1,0 0 0,0 0 0,1 0 1,-1 0-1,0 0 0,0 0 0,0 0 1,0 0-1,1 0 0,-1 0 0,0 0 0,0 0 1,0 0-1,0 0 0,1 0 0,-1 1 1,0-1-1,0 0 0,0 0 0,0 0 0,0 0 1,1 0-1,-1 0 0,0 0 0,0 0 1,0 1-1,0-1 0,0 0 0,0 0 0,5 13-132,31 337 676,-32-295-307,-3-30-201,1 1 0,1-1 0,1 0-1,2 0 1,10 32 0,-4-42-3108,-3-11-2288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4721,'0'0'15487,"0"24"-14326,-2 24-795,2 0 0,3 0 1,8 48-1,-1-49-232,-1 1-1,2 71 0,-8-89 818,-1-22-3776,-3-82-15696,-9 45 17906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5601,'0'0'15620,"59"0"-14860,-24 0-440,13-10-184,-13-6-136,6 0-240,-11 0-1121,-7 0-2599,-17 8-2354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6209,'0'0'14347,"-18"164"-13786,18-87-193,0 7-192,0 1 80,0-5-80,0-6-104,0-11-72,0-10 0,6-13-1265,0-13-3576,6-14-5065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3529,'0'0'18236,"135"-29"-18236,-76 18-785,-17-2-2887,-7 3-2666,-23 4-3288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 3569,'0'0'18325,"-4"0"-17617,48-5-248,3-1-474,1 2 1,96 3-1,-143 5-6,0-1 0,0 0 0,0 1 0,-1-1 0,0 1 0,0-1 0,0 0 0,0 1 0,-2 6 0,1-5 29,0 0-1,0-1 1,-1 1 0,0 0 0,0-1 0,0 1-1,0-1 1,-1 0 0,0 0 0,-4 6 0,-41 41 390,17-21-35,26-23-299,-14 14 320,1 0 0,-19 30 1,32-43-295,1 0 0,0 0 0,0 1 1,1-1-1,0 1 0,1 0 0,-1 0 1,2 0-1,-1 0 0,1 16 1,1-24-89,0 1 1,0-1 0,0 0-1,0 0 1,1 0 0,-1 0 0,0 0-1,1 0 1,-1 0 0,1 0-1,-1 0 1,1 0 0,0 0 0,-1 0-1,1 0 1,0 0 0,0 0 0,-1 0-1,1-1 1,0 1 0,0 0-1,0 0 1,0-1 0,2 1 0,34 9 146,-20-10-83,-1 0 0,31-5 0,-45 5-249,1 0 1,-1-1-1,1 1 1,-1-1-1,0 0 1,0 0-1,1 0 1,-1 0-1,0 0 1,0 0-1,3-3 1,-4 3-268,1-1 0,-1 0 0,0 0 0,1 0 1,-1 0-1,0 0 0,0 0 0,-1 0 0,1 0 0,0 0 1,-1 0-1,1 0 0,-1 0 0,0-1 0,0 1 0,1 0 1,-2-4-1,1-7-8322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6737,'0'0'16460,"159"-11"-16316,-112 3-88,0 3-56,-11 2-400,-1 1-808,-17 2-2577,-7 0-3265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33 131 5513,'0'0'15782,"-5"-10"-14763,-14-27-376,14 28-382,4 11-267,0 0-1,1-1 0,0 1 1,-1 0-1,1 0 1,0 0-1,0 0 0,0 0 1,0-1-1,0 1 0,0 0 1,1 2-1,1 10-8,35 536 515,-34-520-496,-2 9 47,-1-38 134,0-18 139,4-61-357,4 1 1,24-107-1,-16 106-116,-4 0 0,4-112 0,-16 190 144,0 0 0,0 0 0,0 0 0,0-1 0,0 1 0,0 0 0,0 0 0,0 0 0,0-1 0,0 1 0,0 0 0,0 0 0,0 0 0,0-1 0,0 1 0,0 0 0,0 0 0,0 0 0,0-1 0,0 1 0,0 0 0,1 0 0,-1 0 0,0-1 0,0 1 0,0 0 0,0 0 0,0 0 0,1 0 0,-1 0 0,0 0 0,0-1 0,0 1 0,0 0 0,1 0 0,-1 0 0,0 0 0,0 0 0,0 0 0,1 0 0,-1 0 0,0 0 0,0 0 0,0 0 0,1 0 0,10 7-145,7 17 64,9 49 7,18 64 65,9 71-10,-54-208 29,0 1-1,0-1 1,0 0-1,0 0 1,0 0-1,-1 0 1,1 1 0,0-1-1,0 0 1,0 0-1,0 0 1,0 1 0,0-1-1,0 0 1,0 0-1,0 0 1,0 0 0,0 1-1,1-1 1,-1 0-1,0 0 1,0 0 0,0 1-1,0-1 1,0 0-1,0 0 1,0 0 0,0 0-1,0 0 1,1 1-1,-1-1 1,0 0 0,0 0-1,0 0 1,0 0-1,0 0 1,1 0 0,-1 0-1,0 1 1,0-1-1,0 0 1,0 0 0,1 0-1,-1 0 1,0 0-1,0 0 1,0 0 0,1 0-1,-1 0 1,0 0-1,0 0 1,0 0-1,0 0 1,1 0 0,-1 0-1,0 0 1,0 0-1,0-1 1,0 1 0,1 0-1,-1 0 1,0 0-1,0 0 1,0 0 0,9-18 77,8-36-104,-16 47 48,105-322 29,-99 310-67,-6 14-4,0 0 1,0 0-1,1 0 1,-1 1-1,1-1 0,0 1 1,1-1-1,-1 1 1,7-8-1,-8 35-283,33 163 242,-22 154 821,-8-299-320,4-25-1664,-7-16 1015,-1 0-1,1 0 1,-1 0-1,1 1 1,-1-1-1,1 0 1,0 0-1,-1 0 1,1 0-1,-1 0 1,1 0-1,-1 0 1,1 0 0,0-1-1,-1 1 1,1 0-1,-1 0 1,1 0-1,-1-1 1,1 1-1,-1 0 1,1 0-1,-1-1 1,1 1-1,-1-1 1,1 1-1,-1 0 1,0-1-1,1 0 1,6-12-7906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5497,'0'0'15753,"-11"3"-15466,9-2-281,-3 0 19,0 1 1,0 0-1,0 0 1,0 0 0,0 1-1,0-1 1,1 1-1,-1 0 1,1 0-1,0 1 1,0-1-1,0 1 1,1 0-1,-1 0 1,1 1-1,0-1 1,-5 8-1,-5 16 183,1 1 0,1 0 0,1 0 0,2 1 0,1 0 0,1 0 0,2 1 0,1-1 0,2 62 0,1-88-201,0 1-1,1 0 0,0-1 1,0 1-1,0-1 0,1 1 1,-1-1-1,1 0 0,0 0 1,0 1-1,1-1 0,-1-1 1,1 1-1,0 0 0,0-1 1,0 1-1,0-1 0,1 0 0,-1 0 1,1 0-1,0 0 0,0-1 1,0 0-1,0 0 0,8 3 1,-1-1 10,0-1 0,0-1 1,0 0-1,1 0 0,-1-1 1,1 0-1,-1-1 0,0-1 1,21-3-1,-27 3-2,-1 0-1,1 0 1,0-1 0,-1 1-1,1-1 1,-1 0 0,0-1-1,0 1 1,0-1 0,0 0-1,0 0 1,0 0 0,-1 0-1,1-1 1,-1 0 0,0 1-1,0-1 1,0 0 0,-1-1-1,3-5 1,13-43-3636,-12-2-9831,-6 42 6965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4785,'0'0'14574,"0"4"-14494,2 22 556,8 44 1,-5-42 112,2 52 0,-7-56-582,-17 373 1204,17-397-1364,0 1 0,-1 0 0,1 0 1,0 0-1,0 0 0,0 0 0,0 0 1,0 0-1,0-1 0,0 1 0,0 0 1,0 0-1,0 0 0,0 0 0,1 0 1,-1 0-1,0-1 0,1 1 0,-1 0 1,0 0-1,1 0 0,-1-1 0,1 1 1,0 0-1,-1 0 0,1-1 0,-1 1 1,1-1-1,0 1 0,0-1 0,-1 1 1,1-1-1,0 1 0,0-1 0,0 1 1,-1-1-1,1 0 0,0 1 0,0-1 0,0 0 1,0 0-1,0 0 0,0 0 0,-1 0 1,1 0-1,0 0 0,0 0 0,0 0 1,0 0-1,0-1 0,0 1 0,0 0 1,0-1-1,11-2 17,-1-1 0,0 0 0,17-9 0,-6 2 10,40-7-6,-49 15-330,-1 0 0,0-1 0,1 0 0,-1 0 0,-1-1 1,1-1-1,16-11 0,-26 15-359,0 0 0,1 0 0,-1-1 0,0 1 0,0-1 0,-1 1 0,1-1 0,0 0 0,0-3 0,7-26-9941,-8 13 8901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5329,'0'0'13578,"-1"11"-13182,-5 382 4043,7-241-3857,-1-151-638,0-1 0,0 1 0,0-1 0,-1 1-1,1-1 1,0 0 0,0 1 0,0-1 0,0 1 0,0-1 0,0 1 0,0-1 0,0 1 0,0-1 0,0 1 0,0-1 0,1 1-1,-1-1 1,0 1 0,0-1 0,0 1 0,1-1 0,-1 0 0,0 1 0,0-1 0,1 1 0,-1-1 0,0 0 0,1 1 0,-1-1-1,0 0 1,1 1 0,-1-1 0,1 0 0,-1 0 0,1 0 0,-1 1 0,0-1 0,1 0 0,-1 0 0,1 0 0,-1 0 0,1 0 0,-1 0-1,1 1 1,0-2-393,0 1 0,0-1 0,0 0 0,0 1 0,-1-1-1,1 0 1,0 1 0,-1-1 0,1 0 0,0 0 0,-1 1-1,1-1 1,-1 0 0,1 0 0,-1 0 0,1 0 0,-1 0-1,0 0 1,0 0 0,1-1 0,0-31-8164,-1 19 7523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5169,'0'0'16069,"3"2"-14499,3-3-1492,0 0 0,-1-1 0,1 0 0,-1 0 0,0-1 0,1 1 0,-1-1 0,0 0 1,-1-1-1,1 1 0,-1-1 0,1 0 0,-1 0 0,4-5 0,56-67-88,-59 69-114,0 0 1,-1 0-1,1-1 0,-1 1 1,-1-1-1,5-14 0,-6 17-269,-2 1 0,1 0 0,0-1 0,-1 1 0,0 0 0,0-1-1,0 1 1,-1-1 0,-1-6 0,-4 1-3716,-5 4-2376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5569,'0'0'10980,"-1"16"-9935,0 0-756,0-10-187,0 0 1,0 1 0,1-1 0,0 1 0,0 0 0,1-1 0,0 1 0,0-1-1,0 0 1,1 1 0,0-1 0,0 0 0,5 9 0,13 26 606,-14-27-611,0 1-1,1-1 1,1 0-1,0-1 1,1 0-1,0 0 1,1-1-1,0 0 1,22 18-1,-29-28-150,1 0 1,-1 0-1,1 0 0,-1-1 1,1 1-1,0-1 0,0 0 1,0 0-1,0-1 0,0 1 0,5 0 1,14-3-5508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2529,'0'0'13754,"-70"143"-11785,34-69-329,-5 17-71,0 12-193,6 5-376,-1 1-184,7-11-184,5-13-200,13-16-199,5-19-137,6-13-96,0-21-401,17-8-2239,1-8-4994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6457,'0'0'14793,"-1"25"-13808,-4 423 912,5-426-2267,2 29 369,9-31-4154,11-7-6028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5881,'0'0'17860,"18"140"-17780,-1-121-80,-5-9-48,6-10-992,-6 0-1721,-12-13-6617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6601,'0'0'12899,"147"-29"-12899,-112 19-1400,-17 2-3729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192 120 5433,'0'0'16120,"-28"23"-15384,-85 79-279,108-97-425,1 0-1,-1 0 0,1 1 1,0-1-1,0 1 0,0 0 1,1 0-1,0 1 0,0-1 1,0 0-1,1 1 1,0 0-1,1-1 0,-1 1 1,1 0-1,1 0 0,-1 0 1,1 0-1,0 0 0,1 0 1,1 8-1,-1 0 105,0-10-106,-1-1 0,1 0 1,0 0-1,0 0 0,0 0 1,1 0-1,0 0 1,-1 0-1,1-1 0,0 1 1,1 0-1,-1-1 0,1 0 1,0 1-1,-1-1 0,2 0 1,-1 0-1,0-1 0,0 1 1,1-1-1,-1 0 1,1 0-1,0 0 0,0 0 1,0 0-1,0-1 0,0 0 1,0 0-1,0 0 0,0 0 1,0-1-1,5 1 0,1 0 30,0 0-1,1-1 0,-1-1 0,1 0 0,-1 0 0,0 0 0,1-2 0,-1 1 0,0-1 0,0-1 0,-1 0 0,12-5 0,-10 1-30,0 0-1,0 0 0,-1-1 1,0 0-1,0-1 0,-1 0 0,0-1 1,-1 0-1,12-19 0,-15 20 1,0 1-1,-1-1 1,0 1-1,0-1 1,-1 0 0,-1-1-1,0 1 1,0 0-1,-1-1 1,0 1 0,0-1-1,-1 1 1,-2-13-1,1 18 4,-1-1-1,0 1 1,0 0-1,0-1 1,0 1-1,-1 0 1,0 0-1,0 0 1,0 0-1,-1 1 1,1 0-1,-1-1 1,0 1-1,-5-4 1,-9-5-146,1 0 1,-27-14-1,32 19-75,9 7 44,1 0 1,0-1-1,-1 1 0,1-1 0,0 1 1,0-1-1,0 0 0,1 0 1,-1 0-1,0 0 0,-1-3 1,-2-20-6602,5 10-2585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6025,'0'0'15260,"8"-15"-14726,-4 7-474,-1 2-41,0 0 0,0 0 0,0 0 1,1 1-1,0-1 0,0 1 0,0 0 1,1 0-1,0 1 0,0-1 0,0 1 1,0 0-1,1 0 0,-1 1 1,1 0-1,7-3 0,13-3-18,0 1 0,0 2-1,1 1 1,0 1 0,0 1 0,29 1-1,-55 2 3,0 1-1,0-1 0,0 1 1,0-1-1,0 1 0,0 0 1,0-1-1,0 1 0,-1 0 0,1 0 1,0 0-1,0 0 0,-1 0 1,1 0-1,-1 0 0,1 0 1,-1 0-1,1 0 0,-1 0 1,1 0-1,-1 0 0,0 0 0,0 0 1,0 0-1,0 1 0,1-1 1,-1 0-1,-1 0 0,1 0 1,0 0-1,0 2 0,-5 43 435,-2-27-141,-1 0 0,0-1 0,-1-1-1,-1 1 1,-21 27 0,1 0 72,20-30-217,0 0 1,1 0-1,1 1 0,1 0 0,0 1 0,1-1 1,1 1-1,0 0 0,1 1 0,-2 25 0,7-42-145,-1 0 0,0 0 0,1 1 0,-1-1 0,1 0 0,0 0 1,-1 0-1,1 0 0,0 0 0,0 0 0,0 0 0,0 0 0,0 0 0,0 0 0,0 0 0,0-1 0,0 1 0,0 0 0,0-1 0,0 1 0,0-1 0,1 1 0,-1-1 0,0 1 0,0-1 0,1 0 0,-1 0 0,0 0 0,0 0 0,3 0 0,48 2 141,-42-2-109,-3 0 25,-1 0-1,0 0 0,1-1 0,-1 0 0,0 0 0,0-1 0,0 1 0,0-1 1,0-1-1,10-4 0,-13 5-406,-1 0 1,0 0-1,1 0 0,-1 0 1,0 0-1,0 0 1,0-1-1,0 1 0,3-6 1,2-11-4858,-5-4-3288,-1 7 1682,4 0 3900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5329,'0'0'15522,"0"10"-14492,-5 49 118,-24 109 0,26-156-1051,1-1 0,0 1-1,0 0 1,1-1 0,1 1 0,0 0-1,1 0 1,2 16 0,-1-26-88,-1-1 1,1 0-1,-1-1 1,1 1-1,0 0 1,-1 0-1,1-1 0,0 1 1,0-1-1,0 1 1,-1-1-1,1 0 0,0 0 1,0 1-1,0-1 1,0-1-1,-1 1 1,1 0-1,4-1 0,36-7 96,-15-10 435,-9-8-4263,2-37-13463,-20 60 15773,6-23-1426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0 106 4257</inkml:trace>
  <inkml:trace contextRef="#ctx0" brushRef="#br0" timeOffset="1">0 106 4257,'177'-106'8890,"-177"125"-5754,-6 10-895,0 8-665,0 8-223,6 13-353,0 3-32,0 5-432,0 1-296,0-7-128,0-4-104,0-8-8,12-14-424,6-13-2304,-1-13-5594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6105,'0'0'19765,"-30"3"-19629,42-3-136,12 0-8,-7-6-897,1 4-831,6-1-2185,-13-5-3064,7-5-4786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5417,'-41'180'16012,"46"-180"-14788,13 0-552,6 0-472,5 0-200,1-8-192,-1 0-1072,0 0-2697,-5-5-2160,-12 3-2825,-6-1 8450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59 210 4657,'0'0'16025,"-8"-6"-14176,-3-1-1309,7 5-323,0 0 1,0 0-1,0-1 1,1 0-1,-1 1 1,1-1-1,0 0 0,0-1 1,-4-3-1,7 6-127,0 1 0,0-1 0,0 0 0,0 1 0,0-1 0,0 1 0,0-1-1,0 0 1,0 1 0,0-1 0,0 1 0,0-1 0,0 1 0,0-1 0,0 0 0,0 1-1,1-1 1,-1 1 0,0-1 0,1 1 0,-1-1 0,0 1 0,1-1 0,-1 1 0,0-1-1,1 1 1,-1 0 0,1-1 0,-1 1 0,1 0 0,-1-1 0,1 1 0,-1 0 0,1-1-1,-1 1 1,1 0 0,0 0 0,27-13-557,-23 11 718,70-33-274,2 3 0,112-29-1,-188 60 14,1 0 0,-1 1 0,0-1 0,1 1 0,-1 0 0,1-1 0,-1 1 0,0 0 0,1 0-1,-1 0 1,1 0 0,-1 0 0,0 0 0,1 0 0,-1 1 0,1-1 0,-1 0 0,0 1 0,1-1-1,-1 1 1,0 0 0,1-1 0,-1 1 0,0 0 0,0 0 0,0 0 0,0 0 0,0 0 0,0 0-1,0 0 1,1 2 0,0 1-9,-1 0 0,-1 0 0,1 1 0,0-1 0,-1 0 0,0 1 0,0-1 0,-1 7 0,0 9 57,-1-1 4,0 0 0,-2 0 0,0 0 0,-1-1 0,-1 0-1,-1 0 1,0 0 0,-11 17 0,-22 59 137,-18 73-87,41-100 51,40-67 124,-6-1-190,-1-1 1,1-1 0,24-6-1,32-5-54,-61 13-143,-1 0-79,1 1-1,0-2 0,0 1 1,0-2-1,-1 0 0,1 0 1,-1-1-1,0 0 0,11-6 1,17-9-6935,-27 9-11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38 128 5761,'0'0'16645,"-8"-10"-15698,-21-33-400,29 42-535,0 0 1,0 0-1,0 0 1,0 0 0,0 0-1,0 0 1,0 0-1,0 0 1,0 0-1,1 0 1,-1 0 0,0 0-1,1 0 1,-1 0-1,1 0 1,-1 0-1,1 0 1,-1 0 0,1 0-1,-1 1 1,1-1-1,0 0 1,0 0-1,-1 1 1,1-1 0,0 0-1,0 1 1,0-1-1,0 1 1,0-1-1,0 1 1,1-1 0,37-14 314,-34 13-252,16-5-64,0 1 0,0 1 0,1 1 1,0 0-1,0 2 0,-1 1 0,1 0 0,0 2 0,23 3 0,-44-3-17,1 0 0,0 0 0,-1 0 0,1 0 0,-1 1-1,0-1 1,1 0 0,-1 1 0,0-1 0,0 1 0,1 0 0,-1-1 0,-1 1 0,1 0 0,0-1 0,0 1 0,-1 0-1,1 0 1,-1 0 0,1 0 0,-1 0 0,0 0 0,0 0 0,0-1 0,0 1 0,0 0 0,0 0 0,0 0 0,-1 3-1,0 1 36,1 1-1,-1 0 0,-1-1 0,1 1 0,-1-1 0,0 1 0,-5 8 1,0-4 29,0 0 1,-1 0 0,-1 0-1,0-1 1,-1 0 0,1-1-1,-2 0 1,-17 11 0,27-19 481,26-9-265,-12 1-338,0 2 1,1-1 0,0 2-1,0-1 1,0 2 0,0 0-1,1 1 1,-1 0-1,1 1 1,0 1 0,-1 0-1,19 3 1,-27-2 38,-1 0 0,1 0 0,0 1 1,-1-1-1,1 1 0,-1 0 0,0 0 0,1 1 0,-1 0 0,0 0 0,-1 0 0,1 0 0,0 1 1,-1 0-1,0 0 0,0 0 0,0 0 0,0 1 0,-1 0 0,0-1 0,0 1 0,0 1 0,0-1 1,-1 0-1,0 0 0,0 1 0,-1-1 0,1 1 0,-1 0 0,0 0 0,-1-1 0,1 1 0,-1 8 1,-1-8 80,0 0 0,-1-1 0,1 1 1,-1 0-1,0-1 0,0 1 0,-1-1 1,0 0-1,0 1 0,0-1 0,0-1 1,-1 1-1,0 0 0,0-1 1,0 0-1,-1 0 0,-7 6 0,-9 5 441,0 0-1,-37 19 1,40-24-446,1 0 1,-1-2 0,-1 0-1,0-1 1,0-1-1,0-1 1,-1 0 0,-33 3-1,48-8-434,5 0 312,0 0 0,0 0-1,0 0 1,-1 0-1,1 0 1,0 0-1,0 0 1,0 0 0,0 0-1,-1 0 1,1 0-1,0 0 1,0 0 0,0 0-1,0 0 1,-1 0-1,1 0 1,0 0 0,0 0-1,0 0 1,0 0-1,0 0 1,-1 0-1,1 0 1,0 0 0,0-1-1,0 1 1,0 0-1,0 0 1,-1 0 0,1 0-1,0 0 1,0 0-1,0-1 1,0 1 0,0 0-1,0 0 1,0 0-1,0 0 1,0-1-1,0 1 1,0 0 0,0 0-1,0 0 1,0 0-1,0-1 1,0 1 0,0 0-1,0 0 1,0 0-1,0 0 1,0-1 0,0 1-1,0 0 1,0 0-1,0-14-6051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5905,'0'0'13156,"-11"10"-10207,13-13-2818,1 0 1,-1 0-1,0 0 0,1 0 1,-1 0-1,-1-1 0,1 1 0,0 0 1,-1-1-1,2-6 0,-3 10-53,0 10-192,0 0 239,8-11-3628,6-10-1532,-6-2-2544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5809,'0'0'15477,"2"-7"-14721,-2 5-693,0 0 0,1-1 0,-1 1 0,1 0-1,0-1 1,0 1 0,0 0 0,0 0 0,0 0 0,0 0 0,0 0-1,1 0 1,2-3 0,-4 5-55,1 1 0,-1-1 0,1 0 0,0 1 0,-1-1 0,1 0 0,0 1 0,-1-1 0,1 1 1,-1-1-1,1 1 0,-1-1 0,1 1 0,-1-1 0,0 1 0,1-1 0,-1 1 0,0-1 0,1 1 0,-1 0 0,0-1 0,0 1 0,1 0 0,-1-1 0,0 1 0,0 0 0,0 0 0,0-1 0,0 2 0,1 24 57,-1-22-37,-11 266 947,10-206-739,1-63-163,30-1 179,-11-1-628,-1-1 0,1-1 0,-1-1 0,0 0 0,31-12-1,-47 16-129,6-4-1297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6049,'0'0'16736,"-3"-7"-15342,-9-17-436,10 18-43,2 6-919,0 1 1,1-1-1,-1 1 0,1-1 1,-1 1-1,1-1 0,0 1 0,-1-1 1,1 1-1,-1-1 0,1 0 0,0 1 1,-1-1-1,1 0 0,0 1 0,-1-1 1,1 0-1,0 0 0,0 0 0,-1 0 1,1 0-1,0 0 0,0 0 0,-1 0 1,2 0-1,-2 0 10,0 0 1,-1 0 0,1 0-1,0-1 1,-1 1-1,1 0 1,0 0 0,-1 0-1,1 0 1,0-1-1,-1 1 1,1 0 0,0 0-1,0-1 1,0 1-1,-1 0 1,1-1-1,0 1 1,0 0 0,0-1-1,0 1 1,-1 0-1,1-1 1,0 1 0,0 0-1,0-1 1,0 1-1,0 0 1,0-1 0,0 1-1,0 0 1,0-1-1,0 1 1,0 0-1,0-1 1,0 1 0,0 0-1,1-1 1,-1 1-1,0 0 1,0-1 0,0 1-1,0 0 1,1-1-1,-1 1 1,0 0 0,0 0-1,0-1 1,1 1-1,-1 0 1,0 0-1,1-1 1,-1 1 0,0 0-1,0 0 1,1 0-1,-1 0 1,0-1 0,1 1-1,-1 0 1,0 0-1,1 0 1,-1 0-1,1 0 1,-1 0 0,1 0-1,-2 0-17,0 0 0,1-1 0,-1 1-1,1 0 1,-1 0 0,0 0 0,1 0-1,-1 0 1,0 0 0,1 0 0,-1 0 0,0 0-1,1 0 1,-1 0 0,0 1 0,1-1 0,-1 0-1,1 0 1,-1 0 0,0 1 0,1-1-1,-1 0 1,1 1 0,-1-1 0,1 1 0,-1-1-1,1 1 1,-1-1 0,1 1 0,0-1-1,-1 1 1,1-1 0,0 1 0,-1-1 0,1 1-1,0 0 1,-1-1 0,1 1 0,0 0 0,0-1-1,0 1 1,0-1 0,0 1 0,0 0-1,0-1 1,0 1 0,0 0 0,0-1 0,0 1-1,1 1 1,-2-1-2,1 0 1,0 0-1,1 0 0,-1 0 0,0 0 1,0 0-1,0 0 0,1 0 0,-1 0 1,0-1-1,1 1 0,-1 0 0,1 0 0,-1 0 1,1 0-1,-1 0 0,1-1 0,0 1 1,-1 0-1,1 0 0,0-1 0,0 1 1,-1-1-1,1 1 0,0-1 0,0 1 1,0-1-1,0 1 0,0-1 0,0 0 0,0 1 1,1-1-1,38 1 297,-23-2-99,-13-1-1339,-1-14 4461,-4 4-7726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5969,'0'0'11003,"0"23"-9119,-1 12-1265,0 3 466,5 61 1,12 314 1523,-13-389-3243,0-6-4335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7562,'0'0'13018,"11"-11"-12919,-4 5-103,0-1 0,1 1 0,-1 0 0,1 0 0,1 1 0,-1 0-1,1 0 1,-1 1 0,1 1 0,0-1 0,1 1 0,-1 1 0,18-3 0,-27 5 4,4-1-17,0 0 0,0 1 0,0 0 1,0 0-1,0 0 0,1 0 0,-1 1 0,0-1 0,0 1 0,4 1 0,-7 0 20,0-1-1,1 0 1,-1 1-1,0-1 1,0 1 0,0 0-1,-1-1 1,1 1 0,0 0-1,-1-1 1,1 1 0,-1 0-1,1 0 1,-1-1-1,0 1 1,0 0 0,0 0-1,0 0 1,0 0 0,0-1-1,0 1 1,0 0-1,-1 0 1,0 3 0,-3 5 89,1 1 0,-1-1 0,-1 0 1,0 0-1,0 0 0,-1 0 0,0-1 1,-1 0-1,0 0 0,-8 7 0,-23 34 154,37-50-238,1 0 0,0 1 0,0-1 0,0 0 0,0 0 0,0 0 1,0 0-1,0 0 0,0 0 0,0 0 0,0 1 0,-1-1 0,1 0 0,0 0 0,0 0 0,0 0 0,0 0 0,0 1 1,0-1-1,0 0 0,0 0 0,0 0 0,0 0 0,0 1 0,0-1 0,0 0 0,0 0 0,1 0 0,-1 0 0,0 0 1,0 1-1,0-1 0,0 0 0,0 0 0,0 0 0,0 0 0,0 0 0,0 0 0,0 0 0,1 1 0,-1-1 1,0 0-1,0 0 0,0 0 0,0 0 0,0 0 0,0 0 0,1 0 0,-1 0 0,0 0 0,0 0 0,0 0 0,0 0 1,1 0-1,14 0 142,27-11-229,-26 7 110,-10 3-40,-1 0-1,0 1 1,1-1 0,-1 1 0,1 0 0,-1 0-1,1 1 1,-1 0 0,1 0 0,-1 0 0,0 0-1,1 1 1,-1 0 0,0 0 0,0 0-1,0 1 1,0 0 0,-1 0 0,1 0 0,4 4-1,0 3-24,0 0-1,-1 0 1,0 0-1,-1 1 1,0 1-1,0-1 1,6 16-1,-11-23 63,0 0 0,0 1 0,-1-1 0,1 1-1,-1-1 1,0 1 0,0-1 0,0 1 0,-1-1 0,1 1-1,-1 0 1,0 0 0,-1-1 0,1 1 0,-1-1-1,0 1 1,0 0 0,0-1 0,-1 0 0,0 1 0,1-1-1,-2 0 1,1 0 0,0 0 0,-1 0 0,0 0 0,0 0-1,0-1 1,0 1 0,0-1 0,-1 0 0,1 0-1,-1-1 1,0 1 0,-8 4 0,-16 1 330,0-1 0,0-1-1,0-1 1,-1-1 0,1-2 0,-1-1 0,-29-2 0,30 1-673,26 0-1054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46 4905,'0'0'13392,"-12"3"-13186,14 15-70,-2-14 224,-4-10-136,0 2-23,0 1-1,0 0 1,0 0 0,0 0 0,0 1 0,-1 0-1,1-1 1,-1 1 0,0 1 0,0-1-1,0 1 1,0 0 0,0 0 0,0 0 0,-7 1-1,235-24 1071,-53 16-1567,-169 40 116,-4 1 484,-1-1 1,-1 1-1,-2-1 0,-1-1 0,-2 1 0,-26 55 1,21-51-92,1 0 1,2 1 0,2 0 0,-8 49-1,13-51-1077,5-50-6979,0-4 796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5009,'0'0'16836,"159"-24"-16596,-118 13-128,-5 3-104,-7 0 0,0 0-8,-5 0-1040,-6 0-3265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3753,'0'0'14202,"5"18"-12989,10 44 645,12 92 1,-3 233 1044,-23-378-2904,-1-6 0,0 1-1,0 0 0,1 0 0,-1-1 0,1 1 1,0 0-1,0-1 0,0 1 0,3 6 1,-3-10-278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15 236 5601,'0'0'14566,"-3"-4"-13966,2 3-591,1 0 1,-1 0-1,0 1 0,0-1 0,0 0 0,0 0 1,1 0-1,-1 0 0,0 0 0,1 0 0,-1-1 1,1 1-1,-1 0 0,1 0 0,0 0 1,0 0-1,-1-1 0,1 1 0,0 0 0,0 0 1,0-1-1,0 1 0,0 0 0,0 0 0,1 0 1,-1-1-1,0 1 0,1 0 0,-1 0 1,0 0-1,1 0 0,0 0 0,-1-1 0,1 1 1,0 0-1,-1 0 0,1 0 0,0 1 0,0-1 1,0 0-1,0 0 0,0 0 0,1 0 1,83-83-28,-75 73 64,-1 0 0,0-1 0,-1 1 0,-1-2 1,0 1-1,7-15 0,-12 23-177,-2 12 106,-5 16 125,-24 27 554,21-39-538,0 1 1,0 0 0,1 0-1,1 1 1,1 0-1,0 0 1,0 0 0,2 1-1,-1 0 1,-1 25-1,6-39-105,-1 0-1,0 0 0,0 0 1,1 0-1,-1 0 1,0 0-1,1 0 0,-1 0 1,1 0-1,0 0 0,-1 0 1,1 0-1,0 0 0,-1 0 1,1-1-1,0 1 1,0 0-1,0 0 0,0-1 1,0 1-1,0-1 0,0 1 1,0-1-1,0 1 0,0-1 1,0 0-1,0 1 1,0-1-1,2 0 0,45 7 178,-9-1-236,-37-5-95,1 0 0,-1 0 0,0 1 0,0-1 0,0 1 0,-1 0 0,1-1 0,0 1 0,0 0 0,-1 0 0,3 4 0,6 13-4073,-8-16 2704,3 7-6107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4337,'0'0'15247,"1"3"-15180,9 44 821,-2 0 0,-3 0 0,1 78 0,-5-66-394,15 104 1,-15-158-569,9 32 342,-10-36-307,1 0 0,-1 0 0,1 0-1,-1 1 1,1-1 0,-1 0 0,1 0 0,0 0-1,-1 0 1,1-1 0,0 1 0,0 0-1,0 0 1,0 0 0,0-1 0,0 1-1,0 0 1,0-1 0,0 1 0,0-1 0,0 1-1,0-1 1,0 0 0,0 1 0,3-1-1,-3 0-606,6-21-9406,-3 8 2025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5249,'0'0'13435,"106"13"-12427,-59-13-312,0 0-184,-6-8-119,0-2-217,-11 2-96,-13 5-72,-5 3-8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4017,'0'0'15343,"-3"30"-14493,-2 9-615,0-3 99,2 1 0,3 65 0,6 25 1292,4 137-134,-10-253-1409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5601,'0'0'17107,"14"-3"-16482,39-4-649,-1 3 0,63 2 0,-97 2 0,-17 0 15,1 1 1,-1-1-1,0 0 1,1 1-1,-1-1 1,0 1-1,0-1 1,1 1-1,-1 0 1,0-1-1,0 1 1,0 0-1,0 0 1,0 0-1,0 0 1,0 0-1,0 0 1,0 0-1,0 0 1,-1 0-1,1 0 1,0 1-1,-1-1 1,1 0-1,-1 0 1,1 1-1,-1-1 1,0 0-1,0 1 1,1-1-1,-1 0 1,0 1-1,0-1 1,0 1-1,0-1 1,-1 0-1,1 3 1,-1 2 10,1-1 0,-1 1 0,0-1 0,0 1 0,-1-1 1,1 1-1,-1-1 0,-5 10 0,-8 6 186,-34 35-1,38-45 20,0 1-1,0 0 0,1 0 1,1 1-1,0 1 0,1-1 1,0 1-1,-7 21 0,14-35-193,1 1-1,0-1 0,0 1 1,0-1-1,0 1 0,0-1 1,0 1-1,0 0 1,0-1-1,0 1 0,0-1 1,0 1-1,0-1 0,1 1 1,-1-1-1,0 0 0,0 1 1,0-1-1,1 1 0,-1-1 1,0 1-1,1-1 0,-1 1 1,0-1-1,1 0 0,-1 1 1,0-1-1,1 0 1,-1 1-1,1-1 0,21 6 246,37-6-32,-39-1-212,46-2-605,-21-5-7659,-28 4 1559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4097,'0'0'15825,"3"-12"-15389,-1 5-330,0 0 0,1 0-1,-1 0 1,2 0 0,-1 1 0,1-1 0,0 1 0,0 0 0,1 0 0,-1 0 0,2 1 0,-1 0 0,0 0 0,1 0-1,0 0 1,0 1 0,0 0 0,9-4 0,2-1-112,1 0 0,0 1 0,0 1 0,1 1 0,0 1-1,0 0 1,0 2 0,1 0 0,-1 1 0,1 1 0,25 2 0,-43-1-4,-1 1 1,1-1-1,-1 1 0,1 0 1,-1-1-1,0 1 0,1 0 1,-1 0-1,0 0 0,1 0 1,-1 0-1,0 0 1,0 1-1,0-1 0,0 0 1,0 0-1,0 1 0,-1-1 1,1 1-1,0-1 0,-1 1 1,1-1-1,-1 1 1,1-1-1,-1 1 0,0-1 1,0 3-1,4 51-64,-4-46 79,-1 13 78,-1 1-1,-1-1 1,-1 0 0,-1 1-1,-12 35 1,-53 104 1240,13-32-793,51-116-499,2-4-2,0 0 0,0 0-1,1 1 1,0 0 0,1-1 0,0 1 0,0 16 0,26-27 1197,24-2-765,70-12-1,-116 13-913,0 0 0,1 0 0,-1 0 0,0 0 0,1 0 0,-1-1 0,0 1 0,0-1 0,0 1 0,0-1 0,-1 0 0,1 0 0,0 0 0,-1 0 0,3-3 0,8-13-7805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4177,'0'0'16948,"65"6"-16276,-29-4-80,11-2-216,0 0-112,0 0-192,-12 0-64,0 0-8,1 0-904,-13 0-3649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4585,'0'0'16049,"-3"3"-15316,2 21-414,21 95 898,11 105-906,-6 18-264,-16-199-539,-6-30-2325,-6-29-5155,-8-11-1043,-6-2 6594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5921,'0'0'12563,"27"-1"-11867,0 0-542,25-2 147,74-12 0,-28-3-20,127-41 0,-92 8-6935,-148 51-2163,9 0 7575,-13 0-983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4521,'0'0'12747,"-153"114"-11315,118-74-256,0 2-224,-1 3-575,-5-2-161,12-1-120,-7 1-40,7-9-56,5-7 0,12-9 0,7-18-1393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4537,'0'0'15099,"188"135"-14635,-147-92-224,-5-1-160,-7 0-56,0-2-24,-5 5-384,-6-11-2544,-12-12-4242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5457,'0'0'15754,"7"23"-15354,-3-10-316,38 157 726,-16 66 23,-23-163-4391,-3-104-2675,0-8-5210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22 202 5249,'0'0'14522,"-6"-1"-13683,-9-6-564,21 1-90,42-6 79,2 0 85,133-67 213,-3 1-666,-150 72-2359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4641,'0'0'16621,"-11"10"-16253,1 0-238,0 1 0,0 1-1,2 0 1,-1 0 0,2 1 0,0 0 0,0 0-1,1 1 1,1-1 0,0 2 0,-3 15 0,3 0 80,2-1 1,1 1 0,2 36 0,1-28-74,-1-34-125,-1-1 0,2 1-1,-1 0 1,0-1 0,1 1 0,-1 0 0,1-1 0,0 1 0,1-1 0,-1 1-1,0-1 1,1 0 0,0 1 0,0-1 0,0 0 0,0 0 0,0 0 0,1 0-1,-1-1 1,1 1 0,0-1 0,3 3 0,-1-2 4,1 0 1,0-1-1,1 0 1,-1 0-1,0 0 1,0-1-1,1 0 0,-1 0 1,1 0-1,-1-1 1,1 0-1,6-1 1,-1 0-1,0-1 1,0-1 0,-1 0 0,0-1 0,1 0 0,-1 0-1,-1-1 1,1-1 0,-1 1 0,0-2 0,12-9-1,-8 5-180,1-1-1,-2-1 0,0 0 0,-1-1 0,0 0 0,16-26 0,-22 27-279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4993,'0'0'15987,"-18"167"-15466,18-106-169,12-3-184,0-5-56,5-5-104,-5-14-8,0-7-1113,0-14-967,-7-13-881,1-8 641,0-21-3713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3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0 199 4505,'0'0'18779,"11"-22"-18539,-2 2-319,-6 12 7,0 0 0,0 0 1,1 0-1,0 1 0,0 0 1,1 0-1,0 0 0,0 0 1,1 1-1,0 0 0,0 0 1,0 0-1,1 1 0,0 0 1,10-6-1,-11 8-61,4-3-154,0 0 0,0 1 1,1 0-1,-1 1 0,1 0 0,0 0 1,0 2-1,22-4 0,-33 6 280,1 0 0,-1 1 0,1-1-1,-1 0 1,1 0 0,-1 1 0,1-1 0,-1 0-1,1 1 1,-1-1 0,1 1 0,-1-1 0,0 1 0,1-1-1,-1 0 1,0 1 0,1-1 0,-1 1 0,0 0-1,0-1 1,0 1 0,1-1 0,-1 1 0,0-1-1,0 1 1,0-1 0,0 1 0,0 0 0,0-1-1,0 1 1,0-1 0,0 1 0,0-1 0,-1 2-1,-2 21 100,-3-11 54,1 0 0,-2 0 0,0-1 0,0 1 0,-1-2 0,0 1 0,-10 9 0,7-9-21,1 2 1,1 0-1,-1 0 1,-10 22-1,22-31 382,9-7-430,13-7-443,-21 9 310,1-1-34,0 0 0,0 0 0,1 1 1,-1 0-1,0 0 0,0 0 0,1 1 1,-1-1-1,1 1 0,-1 0 0,0 0 1,1 0-1,-1 1 0,0 0 0,1 0 1,-1 0-1,0 0 0,0 0 0,0 1 1,0 0-1,0 0 0,0 0 0,0 0 1,5 5-1,0 1 71,0 1-1,-1 0 1,0 0 0,0 1 0,-1 0-1,-1 0 1,10 18 0,-14-23 141,0 0 1,-1 0 0,1 1-1,-1-1 1,0 0-1,0 1 1,-1-1-1,1 1 1,-1-1 0,-1 0-1,1 1 1,-1-1-1,0 1 1,0-1 0,0 0-1,-1 0 1,1 1-1,-2-1 1,1 0 0,0-1-1,-1 1 1,0 0-1,0-1 1,0 1 0,-1-1-1,-7 7 1,-109 79 2246,-13 11-1903,130-97-736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4961,'0'0'18144,"-5"-9"-17289,-20-40 596,43 57-1499,-5 3 34,-1 0 0,0 1 0,0 1 1,-2-1-1,1 2 0,8 15 0,50 97 208,-33-58 84,-36-67-230,1-1 1,-1 1 0,0 0-1,0-1 1,1 1 0,-1 0-1,1-1 1,-1 1 0,0 0-1,1-1 1,-1 1 0,1-1 0,0 1-1,-1-1 1,1 1 0,-1-1-1,1 1 1,0-1 0,-1 0-1,1 1 1,0-1 0,-1 0-1,1 1 1,0-1 0,0 0 0,-1 0-1,1 0 1,1 0 0,-1 0 34,0-1 1,0 0 0,0 1 0,0-1 0,0 0-1,0 0 1,0 0 0,0 0 0,0 1 0,-1-1-1,1 0 1,0-1 0,-1 1 0,1 0 0,0-2-1,14-50 1022,-14 49-1246,1-24 238,-2 24-93,0 0 0,0-1 0,0 1 0,0-1 0,1 1 0,0 0 0,0-1 0,0 1 0,0 0 0,1 0 1,2-5-1,-4 9-17,1-1-1,-1 1 1,1 0 0,0-1 0,-1 1 0,1 0 0,-1 0-1,1-1 1,-1 1 0,1 0 0,0 0 0,-1 0 0,1 0-1,-1 0 1,1 0 0,0 0 0,-1 0 0,1 0 0,-1 0 0,1 0-1,0 1 1,-1-1 0,1 0 0,-1 0 0,1 1 0,-1-1-1,1 0 1,-1 0 0,1 1 0,-1-1 0,1 1 0,-1-1 0,1 0-1,-1 1 1,0-1 0,1 1 0,-1-1 0,1 2 0,15 23-62,-12-18 69,16 27 0,-12-19 4,0-1 1,1 1-1,0-2 0,2 1 1,12 12-1,-23-26 23,1 1 1,0 0-1,1-1 0,-1 1 0,0 0 1,0-1-1,0 1 0,0-1 0,0 0 1,1 1-1,-1-1 0,0 0 0,0 0 1,0 0-1,1 0 0,-1 0 0,0 0 1,0 0-1,1 0 0,-1 0 0,0-1 1,0 1-1,0 0 0,1-1 0,-1 1 1,0-1-1,0 0 0,0 1 0,0-1 1,0 0-1,0 1 0,0-1 0,0 0 1,0 0-1,-1 0 0,1 0 0,0 0 1,0 0-1,-1 0 0,1 0 0,-1 0 1,1 0-1,0-2 0,23-49 455,-8 3-434,-3-1 0,-2-1 0,-2 1 0,3-61 0,-8 42-4258,-3-1-4234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4097,'0'0'14607,"9"-7"-14392,13-8-226,1 0 0,1 2 0,0 1 0,1 1 0,47-14 0,-53 19 10,-10 2 4,1 0-1,0 1 1,0 0-1,0 1 0,1 0 1,-1 0-1,0 1 1,1 1-1,-1 0 0,17 2 1,-26-2 8,0 1 1,-1 0-1,1 0 1,0-1-1,-1 1 1,1 0-1,0 0 0,-1 0 1,1 0-1,-1 0 1,0 0-1,1 0 1,-1 0-1,0 0 1,0 0-1,1 0 1,-1 0-1,0 0 1,0 0-1,0 0 1,0 0-1,0 1 1,-1-1-1,1 0 0,0 0 1,0 0-1,-1 1 1,-8 31 627,-5-4 32,-1 0 0,-34 49 0,-18 31 221,59-94-817,-3 5 4,0 0 1,2 1-1,0 0 0,1 1 0,1 0 0,2 0 0,0 0 1,-3 36-1,8-58-74,0 1 1,0 0 0,0-1-1,1 1 1,-1-1 0,0 1 0,1 0-1,-1-1 1,0 1 0,1-1-1,-1 1 1,1-1 0,-1 1-1,1-1 1,-1 0 0,1 1-1,-1-1 1,1 0 0,0 1-1,-1-1 1,1 0 0,-1 0 0,1 1-1,0-1 1,-1 0 0,1 0-1,0 0 1,-1 0 0,1 0-1,0 0 1,0 0 0,29 1 128,-22-2-82,13 0 38,0-2 0,-1-1 0,0 0 0,0-2 0,0 0 1,19-9-1,59-17-1475,-31 24-3228,-59 8-2069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3929,'0'0'16151,"0"28"-15787,0-3-272,2 1 0,0 0 0,11 41 0,-11-58-72,0 0-1,1 0 0,0-1 0,0 1 1,1-1-1,0 0 0,1 0 0,0-1 1,0 1-1,0-1 0,1 0 0,0 0 1,13 11-1,-15-16-1,-1 1 0,0-1 0,1 0 0,0 0 0,0 0 0,-1-1 0,1 1 0,0-1 0,0 0 0,0 0 0,0 0 0,0 0 0,1-1 0,-1 0 0,0 0 0,0 0 0,0 0 0,0-1 0,1 1 0,4-2-1,-4-1 0,0 1-1,1-1 0,-1 0 0,0 0 1,0-1-1,-1 1 0,1-1 0,-1 0 1,0-1-1,0 1 0,0-1 0,5-8 1,1-3 2,-1-1 1,0-1 0,-1 0 0,-1 0-1,-1 0 1,-1-1 0,5-29 0,-4-29 155,-6 43-6989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4201,'0'0'15485,"-19"21"-14677,-62 68-416,53-50-237,26-16-77,3-10-62,2-12 12,0 1-1,0-1 0,1 0 1,-1-1-1,1 1 0,-1 0 1,1-1-1,-1 0 0,1 0 1,-1 0-1,1 0 1,6-1-1,-2 1-20,84 0-1266,-91 0 1239,0 0 0,1 0 0,-1 1 0,0-1 0,1 1 1,-1-1-1,0 1 0,0 0 0,1 0 0,-1-1 0,0 1 0,0 0 0,0 0 0,0 0 0,0 0 0,0 0 1,0 0-1,-1 0 0,1 1 0,0-1 0,-1 0 0,1 0 0,0 1 0,-1-1 0,0 0 0,1 1 0,-1-1 1,0 0-1,0 1 0,1-1 0,-1 0 0,0 1 0,-1 1 0,2 1 48,-1 0 0,0 0 0,0 1 0,-1-1 0,1 0 0,-1 0 0,0 0 0,0 0 0,0-1 0,-1 1 0,-2 4 0,-4 3 237,0-1 0,-1 0 1,-1-1-1,-11 10 0,11-12-36,1 1 1,1 0-1,-1 1 0,2 0 0,-13 17 0,20-22-727,8-8-664,12-13-2108,4-5-3117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79 728,'0'0'15805,"22"4"-14941,73 11-429,-90-15-426,-1 0 0,1 0 1,-1-1-1,1 1 0,-1-1 0,1 0 1,-1-1-1,0 1 0,0-1 0,1 0 1,-1 0-1,0 0 0,-1 0 0,1-1 1,0 1-1,5-6 0,-7 6 44,0 0-1,0 1 0,-1-1 1,1 0-1,0 0 1,-1 0-1,1 0 0,-1-1 1,0 1-1,0 0 1,1 0-1,-1-1 0,-1 1 1,1-1-1,0 1 1,-1-1-1,1 1 0,-1-1 1,0 0-1,0 1 1,0-1-1,0 1 0,-1-4 1,-1 5 8,0-1 1,0 1 0,0 0-1,0 0 1,0 0-1,0 0 1,-1 1-1,1-1 1,0 0 0,-1 1-1,1 0 1,0-1-1,-1 1 1,1 0 0,0 0-1,-1 1 1,1-1-1,-3 1 1,-2-1-8,2 1-56,-1 0 0,1 0-1,0 0 1,0 1 0,-1 0 0,1 0-1,0 0 1,0 1 0,1-1-1,-1 1 1,0 0 0,1 1 0,0-1-1,0 1 1,0 0 0,0 0 0,0 0-1,1 0 1,-4 6 0,2-3 32,0 0-1,1 1 1,0-1 0,0 1 0,0 0 0,1 1-1,1-1 1,-1 0 0,1 1 0,0-1-1,0 14 1,2-17-29,-1-1-1,1 1 1,1-1-1,-1 1 1,1-1-1,-1 1 1,1-1-1,0 0 1,4 8-1,-4-10-71,1-1 0,-1 1 1,1-1-1,0 1 0,-1-1 0,1 0 0,0 0 0,0 0 0,0 0 0,0 0 0,0 0 0,0-1 0,0 1 0,0 0 0,0-1 0,0 0 1,1 0-1,-1 1 0,0-1 0,4-1 0,23 2-3039,-4-1-2533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4321,'0'0'17073,"-22"23"-16542,-69 69-374,89-90-149,-1 1-1,1 0 1,0 0-1,-1 0 1,1 0-1,1 0 1,-1 0 0,0 1-1,-1 4 1,3-8-10,0 1 1,0 0-1,-1-1 1,1 1-1,0 0 1,0-1-1,0 1 1,0 0-1,1-1 1,-1 1 0,0-1-1,0 1 1,0 0-1,0-1 1,1 1-1,-1 0 1,0-1-1,0 1 1,1-1-1,-1 1 1,1-1-1,-1 1 1,0-1-1,1 1 1,-1-1-1,1 1 1,-1-1-1,1 0 1,0 1 0,3 0-39,-1 0 1,1 0-1,0 0 1,-1 0 0,1-1-1,0 1 1,0-1 0,-1 0-1,7-1 1,-5 1-79,25-1-385,43 0-862,-69 1 1292,0 0 0,0 1 0,0-1 0,0 1 0,0 0 0,-1 0-1,1 0 1,0 1 0,0 0 0,-1-1 0,1 1 0,-1 0 0,7 5 0,-9-6 80,0 0 0,0 0 0,0 0 0,0 1 0,-1-1 0,1 0 0,0 0 0,-1 1 0,1-1 0,0 0 0,-1 1 0,1-1 0,-1 0 0,0 1 0,0-1 0,1 1 0,-1-1 0,0 1 0,0-1 0,0 1 0,0-1 0,-1 0 0,0 3 1,0-1 39,0 0 1,-1 0 0,1 0 0,-1-1 0,0 1 0,1 0-1,-1-1 1,-1 0 0,1 1 0,-4 2 0,-4 3 156,0-1 0,-1 0 0,0 0 0,-15 5 0,6-1-101,11-7-538,1 0-1,0 0 1,-1-1-1,-12 4 1,14-7-5290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6041,'0'0'14787,"-6"129"-14426,6-76 55,0 0-8,0-8-192,0-5-128,0-11-24,0-13-64,6-8-224,6-8-688,-6-11-905,0-10-4832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4121,'0'0'16139,"100"0"-15411,-47 0-87,6-10-241,5-12-296,-11-4 16,12-1-120,-18 4-1080,0 4-1545,-23 3-1752,-12 6-936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4993,'0'0'9797,"-8"23"-7329,2-5-2056,-6 13 471,2 1 1,1 0-1,-10 64 0,18-88-809,1 1 0,-1-1-1,2 0 1,-1 1 0,1-1 0,0 0-1,4 14 1,-4-19-68,1-1 0,-1 1-1,0-1 1,1 0 0,0 0-1,-1 0 1,1 0 0,0 0 0,0 0-1,0 0 1,1 0 0,-1-1-1,0 1 1,1-1 0,-1 0 0,1 0-1,-1 0 1,1 0 0,-1 0-1,1 0 1,0-1 0,-1 1 0,1-1-1,0 0 1,0 0 0,3 0-1,0 0-182,5 1 288,0 0-1,0-1 1,22-3-1,-6-9-1615,-2-11-4088,-19 12-879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4137,'0'0'14376,"0"22"-13870,5 186 230,-3-242-327,0 1 1,2 0 0,14-54-1,39-95-473,-28 94 122,-21 69-98,-8 19 37,0 0-1,0 0 1,0 1-1,0-1 1,0 0 0,0 0-1,0 0 1,0 0-1,0 0 1,0 0 0,0 0-1,0 0 1,0 0 0,0 0-1,0 0 1,0 1-1,0-1 1,0 0 0,0 0-1,0 0 1,0 0-1,0 0 1,0 0 0,0 0-1,0 0 1,1 0 0,-1 0-1,0 0 1,0 0-1,0 0 1,0 0 0,0 0-1,0 0 1,0 0-1,0 0 1,0 0 0,0 0-1,0 0 1,1 0 0,-1 0-1,0 0 1,0 0-1,0 0 1,0 0 0,0 0-1,0 0 1,0 0-1,0 0 1,0 0 0,0 0-1,1 0 1,-1 0-1,0 0 1,0 0 0,0 0-1,0 0 1,0 0 0,0 0-1,0 0 1,0 0-1,0-1 1,0 1 0,0 0-1,0 0 1,0 0-1,0 0 1,0 0 0,2 32-472,-2-9 601,5 29 106,1 0 1,24 86-1,-28-133-273,0 0 1,0 0-1,0 0 1,0 0-1,1 0 1,0 0-1,0-1 1,5 7-1,11 0-5074,-13-11 284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88 6185,'0'0'14667,"-35"-19"-14370,41 14-233,17 0-56,1 0 0,0-3-8,-1-3-465,1-2-1519,-13 2-2729,1 1-2721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8 5817,'0'0'15620,"-25"-8"-11609,10 10-3949,0 0-1,0 1 1,0 0 0,0 1 0,0 1-1,1 1 1,0 0 0,0 0-1,0 2 1,1 0 0,0 0-1,1 1 1,0 1 0,0 0-1,-19 21 1,31-31-59,-1 1-1,1-1 1,-1 1 0,1-1-1,0 1 1,-1-1 0,1 1-1,0-1 1,-1 1-1,1-1 1,0 1 0,0 0-1,-1-1 1,1 1 0,0-1-1,0 1 1,0 0 0,0-1-1,0 1 1,0-1 0,0 1-1,0 0 1,0-1-1,0 1 1,0 0 0,0-1-1,1 1 1,-1-1 0,0 1-1,0 0 1,1-1 0,-1 1-1,0-1 1,1 1 0,-1-1-1,0 1 1,1-1 0,-1 0-1,1 1 1,-1-1-1,1 1 1,-1-1 0,1 0-1,-1 1 1,1-1 0,-1 0-1,1 0 1,0 1 0,-1-1-1,2 0 1,39 10-16,-25-7 28,-4 1-11,1 0-1,-1 1 0,0 0 1,-1 1-1,1 0 0,-1 1 1,12 9-1,-19-13-15,-1-1 1,0 1-1,0 0 0,0 0 0,0 0 0,0 1 1,-1-1-1,1 1 0,-1 0 0,0-1 0,0 1 1,0 0-1,-1 0 0,1 0 0,-1 0 0,0 1 1,0-1-1,0 0 0,-1 0 0,0 1 0,0-1 1,0 0-1,0 1 0,0-1 0,-2 5 0,1-8 6,1 1 0,-1 0 0,0-1 0,0 1 0,0-1 0,0 0 0,-1 1 0,1-1 0,0 0 0,0 0 0,-1 0-1,1 0 1,-1 0 0,1 0 0,-1 0 0,1 0 0,-1 0 0,0-1 0,1 1 0,-1-1 0,0 1 0,0-1 0,-2 1 0,-45 3 65,41-4-47,-144 0 173,150 0-416,2-5-4032,0 5 3944,0 0-1,0-1 1,0 1-1,1-1 1,-1 1-1,0-1 1,0 1-1,1-1 1,-1 1-1,0 0 1,1-1-1,0 0-958,-1 1 959,1-1-1,-1 1 0,1 0 1,-1 0-1,1-1 1,0 1-1,14-5-7783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4729,'0'0'14942,"-17"25"-13662,-54 85-496,68-105-758,0 0-1,0 1 1,1-1 0,0 1-1,0-1 1,0 1-1,0 0 1,1 0 0,0-1-1,1 1 1,-1 0-1,1 0 1,0 0-1,0 0 1,1 0 0,0 0-1,0 0 1,0 0-1,1-1 1,0 1 0,3 7-1,-3-11-13,-1 1 1,1-1-1,-1 0 0,1 0 0,0 0 0,0 0 1,0 0-1,0-1 0,1 1 0,-1-1 1,0 1-1,1-1 0,-1 0 0,1 0 1,-1 0-1,1 0 0,-1 0 0,1 0 1,0-1-1,-1 1 0,1-1 0,0 0 0,0 0 1,-1 0-1,1 0 0,0 0 0,-1-1 1,1 1-1,0-1 0,2-1 0,1 0 6,0 1-1,0-2 1,-1 1-1,0-1 0,1 1 1,-1-2-1,0 1 1,0 0-1,-1-1 0,1 0 1,-1 0-1,7-8 1,-4 3 20,-2 0 0,1-1 0,-1 0 0,0 1 0,-1-2 0,0 1 0,-1 0 0,0-1 0,-1 1 0,0-1 1,-1 0-1,0 0 0,0 0 0,-1 0 0,-2-13 0,2 23-43,-1-1 0,1 0 0,-1 1 0,0-1 0,1 0 0,-1 1 0,0-1 0,0 1 0,0-1 0,0 1-1,0 0 1,-1-1 0,1 1 0,0 0 0,-1 0 0,1 0 0,-1 0 0,-2-1 0,-32-14-3839,26 12 512,-9-4-7236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3 4641,'0'0'18229,"-15"0"-17599,5 0-565,7-1-58,0 0-1,-1 1 0,1 0 0,0 0 0,-1 0 0,1 0 0,0 0 0,-1 1 0,1-1 1,0 1-1,0 0 0,0 0 0,-1 0 0,1 0 0,0 1 0,0-1 0,1 1 0,-1 0 1,0 0-1,0 0 0,1 0 0,0 0 0,-1 1 0,1-1 0,0 1 0,-3 4 0,-6 13 101,1 0-1,1 1 0,1 0 0,0 1 0,2 0 0,1 0 0,0 0 1,2 1-1,-1 32 0,4-53-104,0 0 0,0 0-1,0 0 1,0 0 0,1 0 0,-1 0 0,1 0-1,0 0 1,-1-1 0,1 1 0,0 0 0,0 0-1,0-1 1,0 1 0,0-1 0,1 1 0,-1-1-1,0 1 1,1-1 0,-1 0 0,1 1 0,0-1 0,-1 0-1,1 0 1,0 0 0,-1 0 0,1-1 0,0 1-1,0 0 1,0-1 0,0 1 0,0-1 0,0 0-1,0 0 1,0 0 0,2 0 0,1 0-14,0 0-1,0 0 1,0 0 0,0-1-1,0 0 1,0 0 0,-1 0-1,1-1 1,0 0 0,-1 0 0,1 0-1,-1 0 1,8-6 0,-1-4 6,0-1 0,-1 0 1,-1-1-1,0 0 0,-1-1 1,0 1-1,-1-2 0,-1 1 1,0-1-1,-1 0 0,4-28 1,-6-16-147,-4 38-16,-11 32-310,8 4 448,1 0 0,0 1 0,0-1 0,2 1-1,0-1 1,0 1 0,1 0 0,1-1 0,1 1 0,0-1 0,5 17 0,-6-29-44,0 1 1,0-1 0,1 1 0,0-1 0,-1 0 0,1 0-1,0 1 1,0-1 0,0-1 0,0 1 0,1 0-1,-1 0 1,0-1 0,1 1 0,-1-1 0,1 0 0,-1 0-1,1 0 1,0 0 0,-1 0 0,1-1 0,0 1-1,0-1 1,0 1 0,-1-1 0,1 0 0,0 0 0,0-1-1,4 0 1,20-8-4154,-7-10-3715,-12 3 1664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3953,'0'0'17674,"-16"3"-17480,3-2-126,8-2-35,0 2 0,0-1 0,1 0 0,-1 1 0,0 0 0,0 0 0,1 0 0,-1 1 0,0 0 0,1 0 0,0 0 1,-1 0-1,1 0 0,0 1 0,0 0 0,0 0 0,1 0 0,-6 6 0,4-3 77,-1 0 0,0 1-1,0 1 1,0-1-1,1 1 1,0 0-1,0 0 1,1 1-1,0-1 1,1 1-1,0 0 1,0 0-1,-1 9 0,4-17-106,0-1-1,0 1 0,1-1 1,-1 1-1,0-1 0,0 1 0,0-1 1,0 1-1,1-1 0,-1 1 1,0-1-1,1 1 0,-1-1 0,0 0 1,1 1-1,-1-1 0,0 1 1,1-1-1,-1 0 0,1 0 0,-1 1 1,1-1-1,-1 0 0,1 0 1,-1 1-1,1-1 0,-1 0 0,1 0 1,-1 0-1,1 0 0,-1 0 1,2 0-1,20 1 67,-16-1-50,21-2-229,-1 0-1,36-9 0,-37 6-540,1 1 0,36-2 0,-61 7 740,0-1 0,0 1 0,0 0 1,0-1-1,0 1 0,0 0 1,0-1-1,0 1 0,-1 0 0,1 0 1,0 0-1,-1 0 0,1 0 1,0 0-1,-1 0 0,1 0 0,-1 0 1,1 0-1,-1 0 0,0 0 1,1 0-1,-1 0 0,0 1 0,0-1 1,0 0-1,0 0 0,0 0 1,0 0-1,0 1 0,-1 0 0,-2 39 19,0-34 72,1 0 0,-1 0-1,-1-1 1,1 1-1,-1-1 1,-1 0 0,1 0-1,-1 0 1,0-1-1,0 0 1,0 0 0,-1 0-1,1 0 1,-1-1-1,-1 0 1,1 0 0,0-1-1,-1 0 1,0 0-1,0 0 1,-10 2 0,13-3-1884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4913,'0'0'19201,"-23"11"-18603,-76 39-243,94-47-345,0 0 0,0 1 0,0 0 0,0 0 0,1 0 1,-1 1-1,1-1 0,0 1 0,0 0 0,1 0 0,0 1 0,0-1 1,0 1-1,0-1 0,1 1 0,0 0 0,0 0 0,0 0 1,1 0-1,0 0 0,0 1 0,1 6 0,0-13-14,0 1 1,0 0-1,0-1 0,1 1 0,-1-1 0,0 1 1,0-1-1,1 1 0,-1-1 0,0 1 1,1-1-1,-1 1 0,1-1 0,-1 0 0,0 1 1,1-1-1,-1 1 0,1-1 0,-1 0 1,1 1-1,0-1 0,-1 0 0,1 0 1,-1 0-1,1 1 0,-1-1 0,1 0 0,0 0 1,-1 0-1,1 0 0,0 0 0,26 0-123,-20 0 78,220-8-5935,-226 8 5972,0 0 0,0 0 0,0 0-1,-1 0 1,1 0 0,0 0 0,0 0 0,0 0 0,-1 1 0,1-1 0,0 0 0,0 0 0,-1 1 0,1-1 0,0 1 0,-1-1 0,1 0 0,0 1 0,-1-1 0,1 1-1,0-1 1,-1 1 0,1 0 0,-1-1 0,1 1 0,-1 0 0,0-1 0,1 1 0,0 1 0,-1 0 15,0-1-1,0 1 1,0 0-1,0 0 1,0 0 0,0 0-1,0 0 1,0-1 0,-1 1-1,1 0 1,-1 0 0,0 2-1,-2 2 85,1 0 0,-1 0 0,-1-1 0,1 1 0,-1 0 0,-6 7 0,-14 10 577,-1-1 0,-1-1-1,-1-1 1,-1-1 0,-40 20-1,86-70-8675,4 18 1400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3 4905,'0'0'17516,"-27"23"-16704,-79 69-391,104-90-405,-1 0-1,1 0 1,-1 1-1,1-1 0,0 1 1,0 0-1,0 0 0,0 0 1,1-1-1,-1 2 1,1-1-1,-1 0 0,1 0 1,-1 4-1,2-6-11,1 0 1,-1 0-1,0 0 1,0 0-1,0 0 1,1 0-1,-1 0 0,1 0 1,-1 0-1,1 0 1,-1-1-1,1 1 0,-1 0 1,1 0-1,-1-1 1,1 1-1,0 0 1,0-1-1,-1 1 0,1 0 1,0-1-1,0 1 1,0-1-1,0 1 1,0-1-1,-1 0 0,1 1 1,2-1-1,5 2 13,1-1 1,-1 0-1,1 0 0,0 0 0,16-3 1,-22 2-10,4 0-22,0-1 0,0 0 0,-1-1 0,1 1 0,-1-1 0,1-1 0,-1 1 0,0-1 0,0 0 0,0 0 0,0-1 0,0 0 0,-1 0 0,1 0-1,-1 0 1,0-1 0,-1 0 0,1 0 0,-1-1 0,0 1 0,0-1 0,-1 0 0,1 0 0,-1 0 0,-1 0 0,1 0 0,-1-1 0,0 1 0,-1-1 0,1 0 0,-1-7 0,-1 12 19,0 0 1,0 1-1,0-1 0,-1 0 1,1 1-1,0-1 1,-1 0-1,0 1 0,1-1 1,-1 1-1,0-1 1,0 1-1,0-1 0,0 1 1,0 0-1,0-1 1,0 1-1,0 0 1,0 0-1,-1 0 0,1 0 1,-1 0-1,1 0 1,-1 0-1,1 0 0,-1 0 1,1 1-1,-1-1 1,1 1-1,-1-1 0,-2 1 1,-6-2-90,0 1 1,0 0 0,0 0-1,-12 2 1,8-1-365,6 6-2701,8-5 2857,0-1-1,0 1 1,0-1-1,0 1 1,0-1-1,0 1 1,0 0-1,0-1 1,0 1-1,0-1 1,1 1-1,-1-1 1,0 1-1,0-1 1,1 1-1,-1-1 1,0 1-1,1-1 1,-1 1-1,0-1 1,1 1-1,-1-1 1,0 0-1,1 1 1,-1-1-1,1 0 1,-1 1-1,1-1 1,-1 0-1,1 1 1,15 2-5819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4353,'0'1'6547,"0"15"-4696,7 64 3367,-5-70-4934,1 0 0,0 1 0,0-1 1,1-1-1,8 16 0,-9-21-243,-1 0 0,1 0 0,0 0 0,0 0 0,1 0 0,-1 0 0,1-1 0,-1 0 0,1 0-1,0 0 1,1 0 0,-1 0 0,0-1 0,1 0 0,0 0 0,-1 0 0,1 0 0,0-1 0,0 0 0,0 0 0,0 0-1,0-1 1,0 1 0,0-1 0,0-1 0,0 1 0,0 0 0,0-1 0,8-3 0,-6 2-4,-1 0 1,0-1-1,-1 0 1,1 0-1,0 0 1,-1-1-1,0 1 0,1-1 1,-1-1-1,-1 1 1,1-1-1,-1 0 1,0 0-1,0 0 1,0-1-1,5-10 0,-4 7-25,0-1-1,-1 0 1,0-1-1,0 1 1,-1-1-1,-1 0 0,0 1 1,0-1-1,0-12 1,-2 22-19,0 1 1,0-1 0,0 0 0,0 0 0,0 1-1,0-1 1,0 0 0,0 1 0,0-1-1,0 0 1,-1 1 0,1-1 0,0 0 0,-1 1-1,1-1 1,0 0 0,-1 1 0,1-1 0,-1 1-1,1-1 1,-1 0 0,1 1 0,-1-1-1,1 1 1,-1 0 0,1-1 0,-1 1 0,0-1-1,0 1 1,-22-1-2429,10 2-3387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5713,'0'0'10010,"15"12"-9535,50 40-97,-43-24-820,-12 1 6467,-11-47-4196,0-15-999,1 19-238,-1 0-1,2-1 1,3-23-1,-3 34-556,0 0 1,0 0-1,0 1 0,0-1 0,1 0 1,0 1-1,-1-1 0,1 1 0,1 0 1,-1 0-1,0 0 0,1 0 0,0 0 1,0 0-1,0 0 0,0 1 0,0 0 1,3-3-1,8-1-529,-1 0 0,0 1-1,1 0 1,0 1 0,0 1 0,1 0-1,20-1 1,-7 0-2239,8-1-4135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5713,'0'0'13575,"-22"25"-11988,-67 83-435,84-103-1053,1 1 0,-1 0 0,1 0 0,0 0 0,1 0 0,-1 1-1,1-1 1,0 1 0,1 0 0,0 0 0,0 0 0,0 0 0,1 0 0,0 1-1,1-1 1,-1 0 0,2 1 0,-1-1 0,1 0 0,1 8 0,-1-7-14,-1-6-67,0 0-1,1 0 1,-1 0 0,0 0-1,1 0 1,0 0 0,-1 0-1,1 0 1,0 0 0,0 0-1,0 0 1,0 0 0,0-1-1,1 1 1,-1-1 0,0 1-1,1-1 1,-1 1 0,1-1-1,0 0 1,-1 1 0,3 0-1,0-1-8,-1 0-1,1 0 1,-1 0-1,1 0 1,-1-1-1,1 1 1,-1-1-1,1 0 1,-1 0-1,1-1 1,-1 1-1,5-1 1,46-17-1891,-13-5-3688,-18 5-274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76 124 5097,'0'0'13594,"17"-9"-12970,56-29-263,-71 37-310,1 0-1,-1 0 1,1-1-1,-1 1 0,0-1 1,0 1-1,0-1 1,0 0-1,0 0 1,0 0-1,0 0 1,0 0-1,-1 0 0,1-1 1,-1 1-1,0 0 1,1-1-1,-1 1 1,0-1-1,-1 0 1,1 1-1,0-1 0,-1 1 1,1-1-1,-1 0 1,0 0-1,0 1 1,-1-6-1,1-1 1020,-19 9 18,11 1-1033,1 1-1,0 1 1,0 0 0,1 0-1,-1 0 1,1 1 0,-1 0-1,1 0 1,0 0 0,1 1 0,-10 9-1,-1 3 450,0 0-1,-20 30 1,32-42-422,1 0 0,-1 0 0,1 0 0,1 0 0,-1 0 0,1 1 0,0-1 0,0 1 0,1 0 0,-1-1 0,1 1-1,1 0 1,-1 10 0,2-13-62,-1-1 0,1 1 0,0-1-1,0 1 1,0-1 0,0 0 0,1 0 0,-1 1-1,0-1 1,1 0 0,0 0 0,0 0 0,-1 0-1,1-1 1,0 1 0,0 0 0,1-1-1,-1 1 1,0-1 0,0 0 0,1 0 0,-1 0-1,1 0 1,-1 0 0,1-1 0,-1 1 0,1-1-1,-1 1 1,1-1 0,-1 0 0,5 0-1,13 2 63,0-1 0,1 0-1,-1-2 1,0 0-1,21-5 1,-32 4-253,0 0 0,-1-1-1,0 0 1,0 0 0,0-1 0,8-5 0,-11 6-324,0-1 0,0 1-1,0-1 1,-1-1 0,1 1-1,-1-1 1,0 1 0,-1-1 0,6-9-1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93 6073,'0'0'12939,"-2"-14"-12221,-2-4-511,-2-43 711,5 70-783,0-2-88,0-1-1,0 1 0,1-1 1,0 1-1,1 12 1,67 295 159,-63-285-191,30 125 82,-34-173-1729,-1-14-3641,0 15-79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 3345,'0'0'17431,"-14"17"-17327,-41 58-52,53-72-51,0 1-1,0-1 1,0 1-1,0-1 1,1 1-1,0 0 1,-1 0-1,1 0 1,0 0-1,1 0 1,-1 0-1,1 0 1,0 0-1,0 0 1,0 0-1,1 4 1,0-5 0,0 0 0,0-1 0,0 1 1,1-1-1,-1 1 0,1-1 0,-1 0 1,1 0-1,0 0 0,0 0 0,0 0 0,0 0 1,0 0-1,0 0 0,1-1 0,-1 1 1,4 1-1,5 1 13,1 0-1,-1-1 1,0 0 0,1 0-1,0-1 1,0-1 0,22 0 0,-26-1-8,-1-1 1,1 0-1,0 0 1,0-1 0,-1 0-1,1 0 1,-1 0-1,0-1 1,1-1 0,-1 1-1,-1-1 1,1 0-1,0 0 1,8-9 0,-11 10 47,-1-1 1,1 1 0,-1-1 0,1 0-1,-1-1 1,-1 1 0,1 0 0,-1-1 0,1 0-1,-1 1 1,0-1 0,-1 0 0,1 0-1,-1 0 1,0 0 0,-1 0 0,1-1 0,-1 1-1,0 0 1,0 0 0,0 0 0,-1 0-1,-1-7 1,0 7 21,0 0-1,0 0 0,0 0 1,-1 0-1,0 0 1,0 1-1,0-1 0,0 1 1,-1 0-1,0 0 0,0 0 1,0 0-1,0 1 1,0 0-1,-1 0 0,1 0 1,-1 0-1,0 1 1,0-1-1,0 1 0,0 1 1,-9-3-1,-12-2-724,-1 0 0,0 2 0,-34-1-1,32 3-2045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118 253 5849,'0'0'10924,"-19"1"-9613,-60 2-147,60-2 1381,34-2-2101,345-68 597,-217 36-927,20 1-58,97-21-43,-255 51-48,1 0 0,-1 0-1,1 0 1,-1-1 0,0 0 0,0 0-1,0 0 1,0-1 0,0 0 0,-1 0 0,0 0-1,0 0 1,0-1 0,0 1 0,-1-1-1,4-6 1,-7 11-127,1 0 1,-1-1-1,0 1 0,1-1 0,-1 1 1,1 0-1,-1-1 0,1 1 0,-1 0 0,1 0 1,-1-1-1,1 1 0,-1 0 0,1 0 0,-1 0 1,1 0-1,-1 0 0,1-1 0,-1 1 1,1 0-1,-1 0 0,1 0 0,-1 1 0,1-1 1,0 0-1,-1 0 0,1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1 544,'0'0'18311,"-8"1"-17807,5-1-491,1 0 1,-1 1-1,1-1 1,-1 1-1,0 0 0,1 0 1,-1 0-1,1 0 1,0 0-1,-1 0 1,1 1-1,0-1 0,0 1 1,0 0-1,0 0 1,-3 3-1,1 1 42,0 0 1,1 0-1,0 0 0,0 0 0,0 1 0,-3 13 1,3-8 50,0 0 0,0 0 0,1 0 0,1 0 0,0 1 0,1-1 1,1 16-1,-1-25-98,1 0 1,-1 1 0,1-1 0,0 0 0,0 0 0,0 0-1,0 0 1,0 0 0,1-1 0,-1 1 0,1 0 0,0-1-1,0 1 1,0-1 0,0 1 0,0-1 0,0 0-1,1 0 1,-1 0 0,1 0 0,-1 0 0,1-1 0,0 1-1,0-1 1,0 0 0,0 0 0,0 0 0,0 0 0,0 0-1,0-1 1,0 1 0,5-1 0,1 0 1,-1 0 1,1-1 0,-1 0-1,0 0 1,1-1-1,-1 0 1,0-1-1,0 0 1,0 0-1,-1-1 1,1 1-1,-1-2 1,1 1 0,-2-1-1,1 0 1,0-1-1,-1 1 1,0-1-1,0-1 1,-1 1-1,0-1 1,0 0 0,0 0-1,-1 0 1,0-1-1,0 1 1,-1-1-1,0 0 1,-1 0-1,1 0 1,-1-1 0,-1 1-1,0 0 1,0-14-1,-1 20 9,0 0-1,0 1 0,0-1 1,0 0-1,-1 0 0,1 0 1,-1 1-1,1-1 0,-1 0 1,0 1-1,0-1 0,0 1 0,0-1 1,0 1-1,0-1 0,0 1 1,0-1-1,0 1 0,-1 0 1,-1-2-1,0 1 29,-1 0 0,0 0 1,0 0-1,0 0 0,0 1 0,0-1 0,0 1 1,-7-1-1,-10-1-115,0 2 0,-40 1 1,37 1-598,20-1-148,-4 0 720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4785,'0'0'14279,"-17"18"-13975,-56 58-101,69-71-184,1-1 0,-1 1-1,1 0 1,0 0 0,0 0 0,0 1 0,1-1-1,0 1 1,0-1 0,0 1 0,1 0 0,-1 0 0,2-1-1,-1 1 1,0 0 0,1 0 0,0 0 0,2 9 0,-1 7 83,-1-20-98,0-1-1,0 0 1,0 1 0,1-1-1,-1 0 1,1 1 0,-1-1-1,1 0 1,-1 0 0,1 1-1,-1-1 1,1 0 0,0 0-1,0 0 1,0 0 0,0 0-1,0 0 1,0 0 0,0 0-1,0 0 1,0-1 0,0 1-1,0 0 1,0-1-1,0 1 1,1-1 0,-1 1-1,0-1 1,1 1 0,-1-1-1,0 0 1,1 0 0,-1 0-1,0 0 1,1 0 0,-1 0-1,0 0 1,1 0 0,-1 0-1,0 0 1,3-2 0,1 2 11,0-1 0,0 0 1,0-1-1,0 1 1,0-1-1,0 0 0,0 0 1,-1-1-1,1 1 0,4-5 1,-3 2-9,-1-1-1,0 0 1,0 0 0,0 0 0,-1-1 0,0 0-1,0 0 1,0 0 0,-1 0 0,0 0 0,2-11 0,-1 0 80,-1 1 0,-1-1 0,0 0 0,-1-18 0,-2 35-74,1 0 0,-1 0-1,1 0 1,-1 0 0,1 0 0,-1 0-1,0 0 1,1 0 0,-1 0 0,0 0-1,0 0 1,0 1 0,0-1 0,1 0 0,-1 0-1,0 1 1,0-1 0,0 1 0,-1-1-1,1 1 1,0 0 0,0-1 0,0 1-1,0 0 1,0 0 0,0-1 0,-1 1-1,1 0 1,0 0 0,0 1 0,0-1-1,0 0 1,0 0 0,-1 0 0,-1 1-1,-3-1-107,6 35-446,2-29 534,0-1 0,0 0 0,1 0 0,-1 0 0,1 0 0,0-1 0,0 1 0,0-1 0,1 0 1,0 0-1,6 6 0,8 10-6,-6-4-26,-1 0 0,-1 1 0,0 0 0,-1 0 0,-1 1 0,-1 0 0,0 1 0,-2-1 0,0 1 0,-1 0 0,0 1 0,-2-1 0,-1 0 0,0 1 0,-1-1 0,-3 23 0,1-36 100,0 0 0,0 0 0,0-1 0,0 1 0,-1-1 0,0 1 0,0-1 0,0 0 0,-1 0 0,0-1 0,0 1 0,0-1 0,0 0 0,-1 0 0,1 0 0,-1 0 0,0-1 0,0 0 0,-1 0 0,1 0 0,-1-1 0,1 0 0,-10 3 0,-5 1 218,0-1 0,-1-1 0,1-1 0,-1 0 0,-30-1 0,34-1-269,-21-3 199,37 2-247,0-1 1,0 1 0,0-1 0,0 1 0,0-1 0,0 0-1,0 1 1,1-1 0,-1 0 0,0 0 0,0 1 0,0-1-1,1 0 1,-1 0 0,0 0 0,1 0 0,-1 0 0,1 0 0,-1 0-1,1 0 1,0 0 0,-1 0 0,1 0 0,0 0 0,0-1-1,0 1 1,0 0 0,0 0 0,0-2 0,2-28-2833,9-2-4301,5 1-4245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4657,'0'0'9498,"13"4"-9278,-8-2-232,10 3 170,1 0-1,1-1 1,22 4-1,-35-8-92,0 1 0,0-1 0,0 1 0,0-1 0,-1 0 0,1 0 0,0-1 0,0 1 0,0-1 0,-1 0 0,1 0 0,0 0 0,-1-1 0,1 1 0,-1-1 0,1 0 0,-1 0 0,0 0 0,0 0 0,1-1 0,-2 1 0,1-1 0,4-5 0,-3 2-23,0-1 0,0 0 0,-1 0 0,0 0 0,0 0 1,-1 0-1,0-1 0,0 1 0,-1-1 0,0 1 0,0-16 0,-4 23 65,1 0-1,0 0 1,-1 0-1,1 0 0,-1 1 1,1-1-1,0 1 1,0 0-1,-1 0 1,1 0-1,0 0 0,0 0 1,0 0-1,-3 3 1,-5 4-35,1 0 0,0 1 0,1 0 0,0 1 0,1-1 1,0 2-1,0-1 0,1 1 0,1 0 0,0 0 0,0 0 1,1 1-1,0 0 0,1 0 0,1 0 0,-1 0 0,2 0 0,0 22 1,1-33-71,0 1 1,0-1 0,0 0-1,0 0 1,0 0 0,1 0-1,-1 0 1,0 0 0,1 0-1,-1 0 1,1 0 0,-1 0 0,1 0-1,0 0 1,-1 0 0,1 0-1,0 0 1,0 0 0,0 0-1,-1-1 1,1 1 0,0 0-1,0-1 1,2 2 0,0-1 6,0 0 1,0 0 0,1 0-1,-1 0 1,1 0-1,-1 0 1,1-1-1,4 0 1,1 0 8,0 0 1,0-1-1,0 0 0,-1-1 0,1 0 1,11-4-1,-6-1-313,0 0 1,0-1-1,-1-1 1,0 0-1,22-22 1,-32 23-4819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3929,'0'0'12895,"7"4"-12745,-4-3-115,0 1-1,0-1 1,0 1-1,0 0 0,0 0 1,-1 0-1,1 0 1,-1 1-1,0-1 1,1 1-1,-1-1 0,2 6 1,0-1 110,0 0 0,-1 1 1,-1 0-1,1 0 0,1 12 0,1 13 517,-2 0 0,-1 1 1,-4 41-1,1-13 99,-17 202 162,19-263-918,0 0 0,0 0-1,0 0 1,-1 0 0,1-1-1,0 1 1,0 0 0,0-1-1,0 1 1,0-1 0,0 1-1,0-1 1,0 1 0,0-1 0,1 0-1,-1 1 1,0-1 0,0 0-1,0 0 1,0 0 0,0 0-1,1 0 1,-1 0 0,0 0-1,2-1 1,32-1 29,-29 1-61,0-1-1,0 1 1,0-1 0,0-1-1,0 1 1,-1-1-1,7-4 1,20-14-4506,-22 13 406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4121,'0'0'15187,"183"-35"-15179,-142 25 0,0-1-8,-12-5-176,1 3-2392,-18 0-4786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53 255 5233,'0'0'13520,"-1"-4"-13261,-1-5-256,1 11 30,2 24 134,8 46 642,20 122 1181,-21-123-1754,26 105-1,-34-176-267,0 1 0,0 0 0,0-1 0,0 1 1,0-1-1,0 1 0,0-1 0,0 1 0,0 0 1,0-1-1,0 1 0,0-1 0,1 1 0,-1 0 0,0-1 1,0 1-1,1-1 0,-1 1 0,0-1 0,1 1 0,-1-1 1,0 0-1,1 1 0,-1-1 0,1 1 0,-1-1 0,1 0 1,-1 1-1,1-1 0,-1 0 0,1 1 0,3-22-1598,-5-39-1337,-4 28 2203,-2 1-1,-1-1 1,-2 1 0,-25-57 0,11 29 1675,10 22 160,7 23-529,1-1 0,0 1 0,2-1 0,0-1 0,0 1 0,1-1 0,-1-21-1,4 24-355,0-2 10,0-1 1,1 0 0,4-16-1,-4 26-175,1 0 0,0 0 0,0 0 0,1 0 0,0 1 0,0-1 0,0 1 0,0 0 0,1-1 0,8-7 0,-2 3-28,1 0-1,0 1 0,1 0 0,-1 0 1,2 1-1,-1 1 0,1 0 0,1 1 1,-1 0-1,1 1 0,0 1 0,0 0 0,0 1 1,1 0-1,-1 1 0,19 0 0,-31 3 0,1-1-1,-1 1 0,0-1 0,0 1 0,1 0 0,-1-1 1,0 1-1,0 0 0,0 1 0,0-1 0,0 0 1,0 1-1,0-1 0,-1 1 0,1-1 0,0 1 0,-1 0 1,0 0-1,1-1 0,-1 1 0,0 0 0,0 0 1,0 1-1,0-1 0,0 0 0,0 0 0,-1 0 0,1 1 1,-1-1-1,1 4 0,2 10-6,-1 0 0,-1 1-1,-1 19 1,0-26 15,0-1 58,0-1 0,0 0 0,-1 1 0,0-1 0,0 0 0,-1 1 0,0-1 0,0 0 0,-1 0 0,-1 0 0,1-1 1,-1 1-1,0-1 0,-1 0 0,1 0 0,-1 0 0,-1-1 0,0 0 0,1 0 0,-2 0 0,-9 7 0,7-6 86,-1 0-1,1-1 1,-1 0 0,0-1-1,0 0 1,-1 0-1,1-1 1,-1-1 0,0 0-1,0 0 1,0-1-1,0 0 1,-1-1-1,-13 0 1,25-2-204,0 1 1,1 0-1,-1 0 1,0 0-1,0 0 1,0 0-1,1 0 1,-1-1-1,0 1 1,0 0-1,0 0 0,0 0 1,1-1-1,-1 1 1,0 0-1,0 0 1,0 0-1,0-1 1,0 1-1,0 0 1,0 0-1,0-1 0,1 1 1,-1 0-1,0 0 1,0-1-1,0 1 1,0 0-1,0 0 1,0-1-1,-1 1 0,1 0 1,0 0-1,0-1 1,0 1-1,0 0 1,0 0-1,0 0 1,0-1-1,0 1 1,0 0-1,-1 0 0,1 0 1,0-1-1,0 1 1,0 0-1,0 0 1,-1 0-1,1 0 1,0-1-1,0 1 0,-1 0 1,1 0-1,0 0 1,0 0-1,0 0 1,-1 0-1,1 0 1,0 0-1,0 0 1,-1 0-1,1 0 0,0 0 1,0 0-1,-1 0 1,1 0-1,0 0 1,-1 0-1,17-13-5069,5 2-147,-2 1-1110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3833,'0'0'11750,"26"-5"-10769,80-17-416,-99 21-549,-1-1 1,0 1-1,0-1 0,0 0 1,-1 0-1,1-1 0,-1 0 1,1 0-1,-1 0 0,0-1 1,0 1-1,0-1 0,0 0 1,-1-1-1,0 1 0,0-1 0,0 0 1,0 0-1,-1 0 0,4-8 1,-6 11 8,0 1 1,0-1-1,0 1 1,-1-1-1,1 0 1,0 1-1,-1-1 1,0 0-1,1 1 1,-1-1-1,0 0 1,0 0-1,0 1 1,0-1-1,0 0 1,0 0-1,-1 1 1,1-1-1,-1-3 1,0 4 32,0 0 0,0 0 0,0 0 1,0 0-1,0 0 0,0 0 0,0 0 0,0 1 0,0-1 1,0 1-1,-1-1 0,1 0 0,0 1 0,0 0 1,-1-1-1,1 1 0,0 0 0,0 0 0,-1-1 1,-1 1-1,-2 0 40,-1 1 1,1-1 0,0 1-1,-1 0 1,1 0-1,0 0 1,0 1 0,0 0-1,0 0 1,0 0-1,1 1 1,-7 3 0,1 3 23,0 0-1,0 0 1,1 1 0,0 1 0,1 0 0,0 0 0,1 0 0,-7 14 0,10-17-96,1-1 1,-1 0-1,2 1 1,-1 0 0,1 0-1,0-1 1,1 1 0,0 0-1,0 1 1,0-1 0,1 0-1,1 0 1,-1 0-1,4 15 1,-2-21-28,-1 0 1,1 1-1,0-1 0,0 0 1,0 0-1,0 0 0,0 0 1,0 0-1,0 0 0,1 0 0,-1-1 1,1 1-1,-1-1 0,1 0 1,-1 0-1,1 0 0,0 0 1,0 0-1,0-1 0,-1 1 1,1-1-1,0 0 0,3 0 0,0 1-328,0 0 0,0-1 0,-1 0 0,1 0 0,0-1 0,0 1 0,0-1 0,-1-1-1,1 1 1,8-4 0,-10 1-842,1 0 0,-1 0 0,0 0 0,0-1-1,-1 1 1,1-1 0,-1 0 0,0 0 0,0-1 0,2-5 0,8-22-963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5201,'0'0'7982,"16"15"-7491,86 96-17,-102-111-377,0 0 0,1 0-1,-1 0 1,0 0 0,0 1-1,0-1 1,0 0 0,1 0-1,-1 0 1,0 0 0,0 0-1,0 0 1,1 0 0,-1 0-1,0 0 1,0 0 0,1 0 0,-1 0-1,0 0 1,0 0 0,0 0-1,1 0 1,-1 0 0,0-1-1,0 1 1,0 0 0,0 0-1,1 0 1,-1 0 0,0 0-1,0 0 1,0 0 0,0-1-1,1 1 1,-1 0 0,0 0-1,0 0 1,0 0 0,0-1-1,0 1 1,0 0 0,0 0-1,1 0 1,-1-1 0,0 1-1,0 0 1,0 0 0,0 0-1,0-1 1,0 1 0,0 0 0,0 0-1,0 0 1,0-1 0,0 1-1,0 0 1,0 0 0,-1-1-1,1 1 1,0 0 0,4-30 2126,-3-46-1768,-1 65 49,0 5-511,0 1-1,0-1 1,1 1 0,0-1 0,0 1 0,0-1 0,1 1 0,0 0 0,0 0 0,0 0-1,1 0 1,0 0 0,0 0 0,0 1 0,0-1 0,1 1 0,-1 0 0,1 0 0,0 0-1,0 0 1,8-4 0,-8 6-666,0 0-1,0 0 1,0 0-1,0 1 0,1 0 1,-1-1-1,1 2 1,-1-1-1,1 0 1,6 1-1,6 0-4746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65 157 4657,'0'0'10402,"24"101"-10306,-24-99-96</inkml:trace>
  <inkml:trace contextRef="#ctx0" brushRef="#br0" timeOffset="1">65 157 7866,'-59'-140'12370,"53"134"-10809,6 1-689,0 3-544,0-1-328,12 3-1184,6 0-2585,0 0-2601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78 3393,'0'0'18586,"-4"-16"-17412,-12-46-363,12 173-346,3-48-376,-1-28-39,2 0 0,1 0 1,2 0-1,1 0 1,16 60-1,-8-70 143,-5-20-575,-4-17-1856,-3-2 934,1 2-38,-1 0 1,-1 0-1,0 0 0,0 0 1,-1 1-1,-7-21 0,-7-8-4274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 4017,'0'0'14948,"-5"25"-14469,-14 80-295,19-103-179,-1 0-1,1 0 1,-1 0-1,1 1 1,0-1-1,0 0 1,0 0-1,0 0 1,0 0 0,0 0-1,0 1 1,1-1-1,-1 0 1,1 0-1,0 0 1,-1 0-1,1 0 1,0 0-1,0 0 1,0-1-1,1 1 1,-1 0 0,0 0-1,1-1 1,-1 1-1,1-1 1,2 2-1,-1-1 8,1-1 0,0 0 0,-1 0-1,1-1 1,0 1 0,0-1 0,0 1 0,0-1-1,-1-1 1,6 1 0,4-1 47,-11 1-50,0 0 0,1 0 0,-1-1-1,0 1 1,1-1 0,-1 1 0,0-1 0,0 0-1,0 0 1,0 0 0,0 0 0,0 0 0,0 0-1,0-1 1,0 1 0,-1-1 0,1 1-1,0-1 1,-1 0 0,1 1 0,-1-1 0,0 0-1,1 0 1,-1 0 0,0 0 0,0 0 0,-1 0-1,1-1 1,0 1 0,0-4 0,2-7 218,-1 1 0,-1-1 0,0 0-1,-1-17 1,0 19 220,0 9-396,-1 0 0,1 1 0,-1-1 0,1 0 0,-1 0 0,1 1 0,-1-1 0,0 0 0,0 1 1,0-1-1,0 1 0,0-1 0,0 1 0,0-1 0,-1 1 0,1 0 0,0 0 0,-1-1 0,1 1 0,-1 0 0,1 0 0,-1 0 0,0 1 0,1-1 0,-1 0 0,0 1 0,0-1 0,1 1 1,-1-1-1,-4 1 0,-29-5-1099,1 5-6540,26 0 3517,11-9-3362,12-6 6504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4177,'135'-77'5497,"-129"77"-1544,-6 3-6250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77 4297,'0'0'8150,"3"-12"-5708,9-40-747,-9 40-533,-3 21-672,1 74 526,4 1 0,3-2 1,37 155-1,-43-227-975,-1-5-23,0-1-1,0 1 1,0 0-1,0 0 1,1-1 0,0 1-1,0-1 1,0 1-1,1-1 1,-1 0 0,1 0-1,0 0 1,0 0 0,4 3-1,-6-8 16,0 0 1,-1 0-1,1 0 0,0-1 0,-1 1 0,1 0 1,-1 0-1,1 0 0,-1-1 0,0 1 0,0 0 1,0-1-1,1 1 0,-1 0 0,0 0 0,0-1 1,-1 1-1,1 0 0,0-1 0,-1-1 1,1-1-18,0-4-13,0 1 0,0 0 0,-1 0 1,0-1-1,0 1 0,-1 0 0,-3-10 1,3 14-9,1 0-1,-1 1 1,1-1 0,-1 1 0,0-1 0,0 1 0,0 0 0,0-1 0,-1 1 0,1 0 0,-1 1 0,1-1 0,-1 0 0,1 1 0,-1 0 0,0-1 0,0 1 0,0 0-1,0 0 1,0 1 0,-5-2 0,-1 1 0,0 1-1,0-1 0,0 2 0,0-1 1,0 1-1,0 0 0,0 1 1,0 0-1,1 1 0,-1 0 1,0 0-1,1 1 0,0 0 0,-14 9 1,16-10 19,0 1 1,1 0-1,0 1 1,0-1-1,0 1 1,0 0-1,1 0 1,0 0-1,0 1 1,0-1-1,1 1 1,-1 0-1,1 0 1,1 1-1,-1-1 1,1 0-1,0 1 1,1-1-1,0 1 1,-1 11-1,2-16-12,0-1 1,0 0-1,0 0 1,0 0-1,0 1 1,1-1-1,-1 0 0,0 0 1,1 0-1,-1 0 1,1 0-1,-1 0 1,1 0-1,0 0 0,0 0 1,-1 0-1,1 0 1,0 0-1,0 0 1,0 0-1,0 0 1,0-1-1,0 1 0,0 0 1,1 0-1,2 0 13,0 1 1,-1-1-1,1 0 0,0-1 0,-1 1 0,1-1 1,0 1-1,5-1 0,3-1 10,0 0 0,-1-1 0,1 0 0,20-7 0,49-31-837,-32 7-5036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4081,'0'0'16581,"7"12"-16756,-7-11 175,20 35-3,2-1 0,1-1 0,50 56 0,-72-89 52,-1 0-1,1 0 1,0-1-1,0 1 1,-1-1-1,1 1 1,0-1-1,0 1 1,0-1-1,0 0 1,0 1-1,0-1 1,0 0-1,0 1 1,-1-1-1,1 0 1,0 0-1,0 0 1,0 0 0,0 0-1,0 0 1,0 0-1,0-1 1,0 1-1,0 0 1,0 0-1,0-1 1,0 1-1,0 0 1,0-1-1,-1 1 1,1-1-1,0 1 1,0-1-1,0 0 1,-1 1-1,1-1 1,0 0-1,-1 0 1,1 1 0,-1-1-1,1 0 1,-1 0-1,1 0 1,0-1-1,22-54 959,-16 35-919,-1 7-99,9-17-247,-2-1 0,16-59 0,-28 78-3568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20 4185,'0'0'17490,"-13"-4"-16571,6 2-838,4 1-69,1 0 0,0 0 0,-1 0 0,0 0 0,1 0 0,-1 0 0,1 1 0,-1 0 0,0-1 0,1 1 0,-1 0 0,0 0 0,1 0 0,-1 1-1,0-1 1,1 1 0,-1-1 0,1 1 0,-1 0 0,1 0 0,-1 0 0,1 0 0,-1 1 0,1-1 0,0 1 0,0-1 0,0 1 0,0 0 0,0 0 0,0-1 0,-1 4 0,-4 6 21,0 1 0,1 0 0,1 0 0,0 1 0,1 0 0,0 0 0,1 0 0,0 0 0,1 0 0,1 0 0,-1 22 0,2-33-30,1-1-1,-1 1 1,0-1 0,0 1-1,1-1 1,-1 1-1,0-1 1,1 1-1,0-1 1,-1 0-1,1 1 1,0-1-1,-1 0 1,1 1-1,0-1 1,0 0 0,0 0-1,0 0 1,1 0-1,-1 0 1,0 0-1,0 0 1,0 0-1,1-1 1,-1 1-1,0 0 1,1-1-1,-1 1 1,1-1 0,-1 1-1,1-1 1,-1 0-1,1 0 1,-1 0-1,1 1 1,-1-1-1,1-1 1,-1 1-1,3 0 1,1-1 9,0 1 0,0-1 0,0 0-1,0 0 1,0-1 0,0 1 0,0-1 0,-1 0 0,1-1 0,0 1 0,5-5-1,-2 0-9,-1 1 0,0-1-1,-1-1 1,1 1 0,-2-1-1,1 0 1,-1-1 0,0 1-1,-1-1 1,0 0 0,0 0-1,-1 0 1,0-1 0,0 1-1,-1-1 1,-1 0-1,0 1 1,0-1 0,-1 0-1,-1-18 1,0 27-24,0 0 0,0 0 1,0-1-1,0 1 0,0 0 0,0 0 0,0 0 1,0 0-1,0 1 0,-1-1 0,1 0 0,0 0 1,-1 1-1,1-1 0,0 1 0,-1-1 0,1 1 1,-1 0-1,1-1 0,-1 1 0,1 0 0,-1 0 1,1 0-1,-1 0 0,1 0 0,-1 0 0,1 1 1,-1-1-1,1 0 0,0 1 0,-1-1 0,1 1 1,-1 0-1,1-1 0,0 1 0,0 0 0,-1 0 1,1 0-1,0 0 0,0 0 0,0 0 0,-1 1 1,1 2-12,0-1 0,0 0 0,0 1 0,0-1 0,1 1 1,-1 0-1,1-1 0,0 1 0,0-1 0,0 1 1,1-1-1,-1 1 0,1 0 0,0-1 0,0 0 1,0 1-1,0-1 0,1 0 0,-1 1 0,1-1 1,0 0-1,0 0 0,0 0 0,4 3 0,28 27-2073,4-7-3801,-37-25 5499,13 9-4848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3697,'0'0'13824,"11"15"-13378,-10-15-443,8 12 112,0 0 0,-1 0-1,-1 1 1,0 0 0,0 0-1,-1 1 1,-1-1 0,0 1 0,-1 1-1,-1-1 1,3 18 0,-8 196 2863,-1-83-3956,4-134-2504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5753,'0'0'9517,"0"28"-8954,0 86-243,0-110-300,0 1-1,-1-1 1,1 1 0,0-1 0,1 1 0,-1-1-1,1 1 1,0-1 0,0 0 0,1 1 0,-1-1-1,1 0 1,0 0 0,0 0 0,0 0-1,1 0 1,2 4 0,-2-7 39,0 1 0,0-1 0,0 0 0,0 0 0,0 0 0,0 0 0,0 0 0,0-1 0,0 0 0,0 1 0,0-1-1,0 0 1,0 0 0,0-1 0,1 1 0,-1-1 0,0 1 0,4-2 0,-1-1 50,1 1-1,-1-1 1,0 0 0,0-1-1,0 0 1,-1 1 0,1-2-1,-1 1 1,0-1 0,0 0-1,-1 0 1,1 0 0,-1 0-1,5-10 1,3-3-39,-1 0 1,-1-1-1,11-30 0,-18 40-6,0-1 0,-1 1 0,0-1-1,0 0 1,-1 0 0,-1-18 0,0 27-67,0 1 1,0-1-1,0 1 1,0-1-1,0 1 1,0-1-1,0 1 1,0-1-1,0 0 1,0 1-1,0-1 0,0 1 1,-1-1-1,1 1 1,0 0-1,0-1 1,-1 1-1,1-1 1,0 1-1,0-1 1,-1 1-1,1 0 1,-1-1-1,1 1 0,0-1 1,-1 1-1,1 0 1,-1 0-1,1-1 1,-1 1-1,1 0 1,-1 0-1,1-1 1,-1 1-1,1 0 1,-1 0-1,0 0 0,-8 0-2451,6 0 812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4537,'0'0'12968,"20"-1"-11857,63-4-570,-79 5-471,0-1 0,0 0 0,0 0 0,0 0 0,0 0-1,0 0 1,-1-1 0,1 0 0,0 0 0,-1 0-1,0 0 1,1 0 0,-1-1 0,0 1 0,0-1 0,0 0-1,-1 0 1,1 0 0,-1 0 0,1 0 0,-1-1 0,0 1-1,0-1 1,-1 0 0,1 1 0,-1-1 0,0 0-1,0 0 1,0 0 0,1-7 0,-22 11 501,13 1-573,-1 1 1,1 1-1,0-1 1,0 1-1,0 1 1,0-1 0,0 1-1,1 0 1,-1 0-1,1 1 1,0 0-1,1 0 1,-1 1-1,1-1 1,0 1-1,-6 9 1,5-6 7,0 0 0,1 0-1,0 0 1,0 0 0,1 1 0,0 0 0,1 0 0,0 0-1,0 0 1,1 0 0,-1 18 0,3-26 2,0 0-1,0-1 1,1 1-1,-1-1 1,0 1-1,1-1 1,-1 1 0,1-1-1,-1 1 1,1-1-1,0 1 1,-1-1-1,1 0 1,0 1-1,0-1 1,0 0 0,0 0-1,0 0 1,0 0-1,0 0 1,1 0-1,-1 0 1,0 0 0,1 0-1,1 1 1,2 0 12,0-1 1,0 1 0,0-1-1,0 0 1,0 0-1,0-1 1,0 1 0,6-1-1,5-1 4,-1 0-1,0-2 0,0 1 1,26-9-1,10-15-272,1-1-1725,-20 20-2862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259 230 3993,'0'0'11826,"4"-26"-10136,12-83-23,-15 103-1401,-1-1 1,1 1-1,-1-1 0,0 1 1,-1-1-1,-2-11 0,3 16-152,-1 0-1,1 0 1,-1 1-1,0-1 0,0 0 1,0 0-1,0 0 0,0 1 1,0-1-1,0 1 0,-1-1 1,1 1-1,-1-1 0,1 1 1,-3-2-1,-1 1 62,0 0 1,0 1-1,0-1 0,0 1 1,0 0-1,0 1 0,0-1 1,0 1-1,0 0 0,-1 0 1,1 1-1,-6 1 0,5-1-149,1 1-1,-1 0 0,0 0 1,0 0-1,1 1 0,-1 0 0,1 0 1,0 0-1,0 1 0,0-1 1,0 1-1,1 1 0,-1-1 0,1 1 1,0-1-1,1 1 0,-1 0 1,-3 8-1,-4 5 77,2 0 1,0 0 0,0 2-1,-7 26 1,9-14 0,1 1 1,2 0-1,1-1 1,1 1-1,2 1 1,6 48-1,-4-68-62,2 0 1,-1 0-1,2 0 0,0-1 1,1 1-1,0-1 0,15 22 1,12 28-3836,-33-63 3530,0 1 1,0-1-1,1 0 1,-1 1-1,0-1 1,0 0-1,0 1 1,0-1-1,0 0 1,0 1-1,0-1 1,0 0-1,0 1 1,0-1-1,-1 1 1,1-1-1,0 0 1,0 1 0,0-1-1,0 0 1,0 1-1,-1-1 1,-5 4-5270,6-4 5269,-1 0 1,1 0-1,0 0 1,-1-1-1,-24 1-4079,19 0 3041,-29 0-1133,5 0 2062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5697,'0'0'14254,"35"-9"-14130,68-19 64,77-20-3703,-169 45 2529,63-21-8928,-40 6 6566,-8-7 4237,-26 25-779,1 0 1,-1-1 0,0 1-1,0 0 1,0 0 0,0 0 0,0 0-1,0-1 1,0 1 0,0 0-1,0 0 1,0 0 0,0 0-1,0-1 1,0 1 0,0 0-1,0 0 1,0 0 0,0-1-1,0 1 1,0 0 0,0 0 0,-1 0-1,1 0 1,0 0 0,0-1-1,0 1 1,0 0 221,0 0-221,-1 0-1,1 0 1,0-1 0,0 1-1,0 0 1,0 0 0,0 0 0,-1 0-1,1 0 1,0 0 0,0 0-1,0 0 1,0 0 0,-1 0-1,1 0 1,0 0 0,0 0-1,-1 0 1,-16-3 3510,-19 4 4,33 1-3465,-1-1 0,0 0-1,0 1 1,1 0 0,-1 0 0,1 0 0,0 0 0,-1 1 0,1-1 0,0 1 0,0 0-1,1 0 1,-1 0 0,1 0 0,-1 0 0,1 1 0,0-1 0,0 1 0,0-1 0,1 1-1,-1 0 1,1-1 0,0 1 0,0 0 0,1 0 0,-1 0 0,1 0 0,-1 0-1,1 0 1,0 0 0,1 0 0,-1 0 0,1 0 0,0 0 0,2 6 0,-2-8-136,1 0 1,0 1 0,0-1 0,1-1-1,-1 1 1,0 0 0,1 0 0,-1-1-1,1 1 1,-1-1 0,1 0-1,-1 0 1,1 0 0,0 0 0,0 0-1,0-1 1,-1 1 0,1-1 0,0 0-1,5 0 1,60-4 320,-60 2-327,0 0 0,-1 0 0,1-1 0,-1 0 0,1 0 0,-1-1 0,0 0 0,-1 0 0,1-1 0,-1 0 1,9-8-1,-12 10-7,1-1 1,-1 1 0,0-1-1,0 0 1,-1 0-1,1 0 1,-1 0 0,1 0-1,-1-1 1,-1 1 0,1-1-1,-1 1 1,1-1-1,-1 0 1,-1 0 0,1 1-1,-1-1 1,0 0 0,0-9-1,-1 13-7,0-1-1,1 0 0,-1 0 1,0 1-1,0-1 0,0 1 1,0-1-1,-1 1 1,1 0-1,0-1 0,0 1 1,-1 0-1,1 0 0,-1 0 1,1 0-1,-1 0 0,0 0 1,1 0-1,-1 0 0,0 1 1,0-1-1,1 1 0,-1-1 1,0 1-1,0 0 1,0 0-1,-2 0 0,-60-2-1302,48 2-536,76 0-9672,6-1 6410,0 3 6092,-61-2-756,0 1 0,-1 0 0,1 1 0,-1-1-1,1 1 1,-1 0 0,0 0 0,1 0 0,-1 1 0,0-1 0,5 6 0,42 40 2518,-24-20 826,-23-36 1953,2-21-3980,-3 14-683,-1 6-717,1 1 0,0 1 0,1-1 0,0 0 0,0 1 0,1 0 0,0 0 1,0 0-1,1 1 0,0-1 0,0 1 0,0 0 0,1 1 0,-1 0 0,1 0 0,1 0 0,7-3 1,61-24-1370,2 10-6235,-71 20 6186,6-2-6393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71 164 7802,'-7'-3'1520,"-1"-1"-139,1 1 0,0 0 0,0 0 0,-1 1 0,0 0 0,-11-2 3461,23 4-4576,46-2 229,0-3 0,-1-1 0,91-26 1,141-60-3072,-272 89-2120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82 4913,'0'0'16934,"1"-17"-15468,0-2-1219,0-24 1,-1 40-214,1 7-8,2 28 3,42 335 1453,-41-350-2146,-2-23-4635,-2 2 4042,0-1 0,-1 1 0,1 0 1,-1 0-1,0-1 0,0 1 1,-2-5-1,-37-61-5777,18 37 7034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48 248 5913,'0'0'16829,"-10"-6"-16113,-27-19-396,37 25-315,-1-1-1,1 1 0,0 0 0,0-1 0,0 1 0,0 0 0,0-1 0,0 1 0,0 0 1,0-1-1,0 1 0,1 0 0,-1-1 0,0 1 0,0 0 0,0-1 0,0 1 1,0 0-1,1-1 0,-1 1 0,0 0 0,0 0 0,0-1 0,1 1 0,-1 0 0,0 0 1,0-1-1,1 1 0,-1 0 0,0 0 0,1 0 0,-1 0 0,0 0 0,1-1 1,-1 1-1,0 0 0,0 0 0,1 0 0,-1 0 0,0 0 0,1 0 0,-1 0 0,0 0 1,1 0-1,-1 0 0,0 0 0,1 0 0,-1 0 0,0 0 0,1 1 0,25-6 54,-25 5-46,83-10 353,9 0 565,0-4 0,156-45-1,-234 54-1010,0-1 0,-1-1-1,1-1 1,-1 0-1,-1 0 1,20-17-1,8-15-5171,-39 37 3462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5945,'0'0'16381,"-27"26"-15015,-82 83-455,104-104-870,0 0 0,1 0 1,0 1-1,0 0 1,0 0-1,0 0 0,1 0 1,0 1-1,0-1 1,1 1-1,0 0 1,0 0-1,1-1 0,0 1 1,0 0-1,0 0 1,1 1-1,0-1 0,1 9 1,0 7 11,-1-20-45,0 0-1,1 0 1,-1 0 0,1 0 0,0 0-1,0 0 1,0 0 0,0-1-1,0 1 1,0 0 0,1-1-1,-1 1 1,1-1 0,0 1-1,0-1 1,0 0 0,0 0 0,0 0-1,0 0 1,1 0 0,-1 0-1,1-1 1,-1 1 0,1-1-1,-1 0 1,1 0 0,0 0 0,0 0-1,0 0 1,0 0 0,-1-1-1,1 1 1,0-1 0,6 0-1,6 1 61,1-1 0,-1 0 0,1-1 1,-1-1-1,23-6 0,-5-1-46,-1-2 0,-1-2 1,0 0-1,46-29 1,-86 42-4452,-8 9-1661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4745,'0'0'17556,"0"159"-16948,6-112-344,5-4-184,7-6-8,-6-11-72,5-7-752,-5-14-1025,0-5-127,-6 0-953,-6-18-2152,0-27-2152,-6 2 6337,-6 4 576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136 146 4401,'-99'28'2376,"98"-28"-1993,-1 1-1,1-1 1,0 0-1,0 0 0,0 0 1,0 0-1,0 0 1,0-1-1,0 1 1,0 0-1,0 0 0,0-1 1,0 1-1,0 0 1,0-1-1,0 1 0,0-1 1,-2-1-1,-8-16 3529,7-22-706,4 37-2829,1 0-297,0 0-1,0-1 0,0 1 0,1 0 1,-1 0-1,1 0 0,-1 0 1,1 0-1,0 0 0,0 0 1,1 1-1,-1-1 0,0 1 1,1-1-1,0 1 0,-1 0 0,1 0 1,0 0-1,0 0 0,0 1 1,1-1-1,4-1 0,9-4-87,-1 1 0,1 0 0,21-3 0,-14 3-3,0 1 0,1 1 1,-1 2-1,1 0 1,0 2-1,37 4 0,-61-4 8,1 1 0,0-1 0,-1 1 0,1 0 0,-1 0 0,1 0 0,-1 0 0,1 0 0,-1 0 0,0 0 0,1 0 0,-1 1 0,0-1 0,0 0 0,0 1 0,0-1 0,0 1 0,0-1 0,0 1 0,-1 0 0,1-1 0,-1 1 0,1 0 0,-1-1 0,1 1 0,-1 0 0,0 0 0,0-1 0,0 1 0,0 0 0,0 0 0,0-1 0,-1 1 0,1 0 0,0 0 0,-2 2 0,1 1 11,0-1 1,0 1-1,-1 0 1,0-1-1,0 1 0,0-1 1,0 1-1,-1-1 1,0 0-1,1 0 0,-2 0 1,-2 3-1,-8 5 36,-2 1 6,0-1 1,0 0 0,-26 13 0,41-24 220,4-1-254,0 1-1,1-1 0,-1 0 0,0 0 1,1 0-1,-1 0 0,1 0 0,-1-1 1,0 1-1,4-2 0,18-2-35,-9 4-1,0 0 0,0 1 0,-1 1 0,1 0 0,-1 1 0,29 10 0,-39-11 15,-1 0 0,1 0 1,0 1-1,-1 0 0,1 0 1,-1 0-1,0 1 0,0-1 1,0 1-1,0 0 0,-1 0 1,1 1-1,-1-1 0,0 1 0,-1-1 1,1 1-1,-1 0 0,0 0 1,0 0-1,0 0 0,-1 1 1,0-1-1,1 11 0,-1-12 54,0 0-1,-1 1 0,0-1 0,0 0 0,0 0 0,0 1 1,-1-1-1,0 0 0,0 0 0,0 1 0,0-1 1,0 0-1,-1 0 0,0 0 0,0-1 0,0 1 1,0 0-1,-1-1 0,-3 5 0,0-2 184,-1-1 0,0 0 0,0-1 0,0 1 0,-1-2 0,1 1 0,-1-1 0,0 0 0,-11 3 0,-13 2 204,-1-1 0,-1-2 0,1-1-1,-54-1 1,104-12-5457,11-4-3347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91 4745,'0'0'16486,"-6"-4"-15104,3 3-1096,1 0-225,1 1 1,0-1-1,-1 1 0,1-1 0,0 1 0,-1-1 0,1 0 0,0 0 0,0 0 0,0 0 0,-1 0 0,1 0 0,0 0 0,0 0 0,0 0 0,1 0 0,-1 0 0,0-1 0,0 1 0,1 0 0,-1-1 0,0 1 0,1 0 0,-1-3 0,3 2-51,0 0 1,0 1-1,0-1 0,0 1 1,0 0-1,1-1 0,-1 1 0,0 0 1,1 0-1,-1 1 0,1-1 0,-1 0 1,1 1-1,-1-1 0,4 1 0,2-2 5,31-9-43,0 2 0,1 2 1,0 1-1,51 0 0,-90 9 0,0 0 1,0 1-1,-1-1 0,1 1 0,-1 0 0,0-1 0,0 1 0,-2 6 1,-1 4 53,-1-1 0,-1 0 1,-1 0-1,1 0 0,-2-1 1,0 0-1,0 0 0,-1-1 1,-17 19-1,-24 40 384,43-59-301,0 1 1,1-1-1,1 1 0,0 0 1,1 0-1,0 0 0,0 1 1,2-1-1,-2 24 1,9-35-49,0 0 1,-1 0 0,1 0 0,0-1 0,-1 0 0,9-1 0,-9 1-21,13-1 10,-1-1-1,1-1 1,-1 0-1,25-9 1,-25 6-309,0 2 0,0 0 1,0 1-1,26-1 0,-12 4-5738,-20 2 23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4521,'0'0'15669,"6"26"-14698,58 193 397,-58-204-1521,-2 0 0,0 1 0,0 0 0,-1 0 0,-1 0 0,0 18 0,-5-53-12764,4-11 9118,1 4 2764,-2-8 673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105 311 4113,'0'0'12373,"-15"-22"-10366,-49-73-58,61 91-1794,0 0-1,0 0 1,1 0 0,0-1 0,-1 1 0,2-1 0,-1 1-1,0-1 1,1 0 0,0 0 0,0 1 0,0-1 0,1 0-1,0 0 1,0 0 0,0 0 0,0 0 0,1 0 0,0 0-1,0 0 1,3-7 0,-1 7-124,0 0 0,0 1 0,0-1 0,1 1 0,0 0 0,0 0 0,0 1 0,0-1 0,0 1 0,1 0 0,0 0 0,0 0 0,-1 1 0,11-4 0,5-1-34,1 2 0,0 0-1,0 2 1,1 0 0,-1 1 0,1 1-1,-1 1 1,38 5 0,-56-4-16,0 0 0,0 0-1,-1 0 1,1 1 0,0-1 0,0 1 0,-1-1-1,1 1 1,0 0 0,-1 0 0,0 0 0,1 0 0,-1 0-1,0 1 1,0-1 0,0 1 0,-1-1 0,1 1 0,-1 0-1,1 0 1,-1 0 0,0 0 0,0 0 0,0 0-1,0 0 1,-1 0 0,1 0 0,-1 0 0,0 0 0,0 0-1,0 5 1,0 0 13,0 0 1,-1 0-1,0 0 0,0 0 0,0-1 1,-1 1-1,0 0 0,0-1 0,-1 1 1,0-1-1,-8 13 0,-2-3 291,-1-1 1,0-1-1,-1 0 0,0-1 0,-18 13 1,22-20-568,0 0 0,0-1 0,0 0 0,0-1 0,-14 5 0,17-8-1012,0 0-1,0 0 1,0-1 0,0 0 0,-8 0-1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5441,'0'0'16092,"5"25"-15367,18 79-235,-21-92-406,1 0 0,0-1 0,1 0 0,0 1 0,1-1 0,0-1 0,1 1 0,0-1 0,1 0 0,0 0 0,0-1 0,1 0 0,15 13 0,-21-20-38,1 0 1,-1 0-1,0 0 0,1 0 1,-1-1-1,1 1 1,0-1-1,-1 0 0,1 0 1,0 0-1,0 0 1,0 0-1,0 0 1,0-1-1,0 0 0,0 1 1,0-1-1,0 0 1,0-1-1,0 1 0,4-1 1,-3-1 3,1 0 1,-1 0 0,0 0-1,0-1 1,1 1-1,-1-1 1,-1 0 0,1 0-1,0 0 1,-1-1 0,0 1-1,3-5 1,5-7-4,-1 0 0,-1-1 1,0-1-1,-1 1 1,10-31-1,-11 17-4,4-11-230,-11 41 185,0 0 0,0 0 0,0 0 0,0 0 1,0 0-1,0 0 0,0 0 0,0 0 0,0 0 1,1 0-1,-1 0 0,0 0 0,0 0 0,0 1 1,0-1-1,0 0 0,0 0 0,0 0 0,0 0 0,0 0 1,0 0-1,1 0 0,-1 0 0,0 0 0,0 0 1,0 0-1,0 0 0,0 0 0,0 0 0,0 0 1,0-1-1,0 1 0,1 0 0,-1 0 0,0 0 1,0 0-1,0 0 0,0 0 0,0 0 0,0 0 1,0 0-1,0 0 0,0 0 0,0 0 0,0 0 0,0 0 1,0 0-1,0-1 0,0 1 0,1 0 0,-1 0 1,0 0-1,0 0 0,0 0 0,0 0 0,0 0 1,0 0-1,1 23-52,-1-11 54,1-1 0,0 0 0,0 1 0,2-1 0,-1 0 0,1 0 1,5 12-1,-6-19 9,-1-1 0,1 1 0,0 0 0,0-1 0,0 1 0,1-1 0,-1 0 0,1 0 0,0 0 1,-1 0-1,1 0 0,1-1 0,-1 1 0,0-1 0,1 0 0,-1 0 0,1 0 0,0 0 0,-1-1 0,1 0 1,0 1-1,0-1 0,5 0 0,-2-1 48,0 0 1,0-1 0,0 0-1,0 0 1,0 0-1,0-1 1,0 0-1,0-1 1,-1 1-1,1-1 1,-1-1-1,0 1 1,0-1 0,0 0-1,-1 0 1,1-1-1,-1 0 1,0 0-1,0 0 1,6-9-1,10-13 46,-2-1-1,31-59 0,-44 75-29,-2 4 93,0 0 1,0 0-1,-1-1 0,5-16 0,-9-5-952,1 28 394,-1 1-1,1-1 1,-1 0 0,0 0-1,0 0 1,0 1 0,0-1-1,0 1 1,0-1-1,-1 0 1,1 1 0,-3-3-1,-12-8-7125,3-3-5355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39 196 4281,'0'0'19319,"-6"-10"-18495,-19-24-522,25 34-300,0 0 0,0 0 1,0 0-1,0 0 0,-1 0 0,1 0 1,0-1-1,0 1 0,0 0 0,0 0 0,-1 0 1,1 0-1,0 0 0,0 0 0,0 0 0,-1 0 1,1 0-1,0 0 0,0 0 0,0 0 0,-1 0 1,1 0-1,0 0 0,0 0 0,0 0 0,0 0 1,-1 0-1,1 1 0,0-1 0,0 0 0,0 0 1,0 0-1,-1 0 0,1 0 0,0 0 0,0 0 1,0 1-1,0-1 0,0 0 0,0 0 0,-1 0 1,1 0-1,0 1 0,0-1 0,0 0 0,0 0 1,0 0-1,0 0 0,0 1 0,0-1 0,0 0 1,0 0-1,0 0 0,0 1 0,0-1 0,0 0 1,0 0-1,0 0 0,0 1 0,0-1 0,0 0 1,0 0-1,0 0 0,5 29 376,28 206 3084,-34-270-3450,2 1-1,1-1 0,2 1 0,1-1 0,13-43 0,-6 36-17,-8 26-5,0 0-1,1 0 0,1 1 0,1 0 1,0 0-1,12-19 0,-18 34 0,-1 0 0,0 0 0,1 0-1,-1 0 1,0 0 0,1 0 0,-1 0 0,0 0 0,1 0-1,-1 0 1,0 0 0,0 0 0,1 1 0,-1-1-1,0 0 1,1 0 0,-1 0 0,0 0 0,0 1 0,1-1-1,-1 0 1,0 0 0,0 1 0,0-1 0,1 0 0,-1 0-1,0 1 1,0-1 0,0 0 0,0 1 0,0-1 0,0 0-1,1 0 1,-1 1 0,0-1 0,0 0 0,0 1-1,0-1 1,0 0 0,0 1 0,0-1 0,0 0 0,-1 1-1,6 17-31,2 18 30,-2-3 28,1 0 0,2 0 0,1-1 1,2 0-1,0-1 0,21 38 0,-19-57 113,-4-18 254,2-29 210,-8 24-729,12-53 151,-6 28-1,15-44 1,-21 72-26,1-1 1,0 0-1,0 1 0,1 0 1,0 0-1,0 0 0,1 0 1,0 1-1,14-13 1,-20 19 0,1 1 0,0-1-1,0 0 1,-1 0 0,1 1 0,0-1 0,0 1 0,0-1 0,0 1 0,0-1 0,0 1 0,0 0 0,0-1 0,0 1 0,0 0 0,0 0 0,0 0 0,0-1 0,0 1 0,0 0 0,0 0 0,0 1 0,0-1 0,0 0 0,0 0 0,0 0 0,0 1 0,0-1 0,0 1 0,0-1 0,0 1 0,0-1 0,0 1 0,0-1 0,0 1 0,-1 0 0,1-1 0,0 1 0,-1 0 0,1 0 0,0-1 0,-1 1 0,2 2 0,2 4 12,-1 0 1,1 1-1,-1 0 1,3 14-1,1 0-34,22 54 32,-22-51-107,2-1 1,0-1 0,2 0 0,22 37-1,-13-39-2738,-3-13-3212,5-6-7497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6409,'0'0'11139,"71"40"-9827,-36-40-8,6-3-23,12-13-553,-6-5-352,-5 0-216,-1 2-112,-12 1-48,1-1-480,-7 6-3289,-11 5-3481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11779,'0'0'19156,"0"15"-21109,0 4-1800,0-6-3456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8690,'0'0'13771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4545,'0'0'12727,"-3"-4"-11056,1 3-1309,1 0-231,0 0 0,0 0 0,0 0 0,0 0 0,0 0 0,0 0 0,0 0 0,0 0 0,1 0 0,-1-1 0,0 1 0,1 0 0,-1 0 0,0-3 429,1 8-445,17 427 1119,12-179-989,-27-211-387,-2-35-846,-1-25-1107,2 5-891,-2 0-1,0 0 0,0 1 0,-7-27 0,1 8-51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90 278 3793,'0'0'9991,"-10"-9"-8432,-7-3-934,8 6 45,1 0 1,0-1-1,0 0 1,-12-14-1,19 19-605,0 1-1,0-1 1,0 0-1,0 1 1,0-1-1,0 0 1,1 0-1,-1 1 1,1-1 0,-1 0-1,1 0 1,0 0-1,-1 0 1,1 0-1,0 1 1,0-1-1,1 0 1,-1 0-1,0 0 1,1 0-1,-1 0 1,1 1 0,-1-1-1,1 0 1,0 0-1,0 1 1,0-1-1,0 0 1,0 1-1,0-1 1,0 1-1,0 0 1,1-1-1,-1 1 1,2-2 0,8-6-140,-1-1 1,1 1 0,20-11 0,-22 14 186,14-10-373,1 2-1,0 1 1,51-19-1,-65 28 119,0 1 0,0 0-1,0 0 1,1 2 0,-1-1 0,1 1-1,-1 1 1,1-1 0,-1 2 0,1 0 0,-1 0-1,1 1 1,13 4 0,-20-5 129,0 1 0,1 1 0,-1-1 0,0 1 0,0-1 0,-1 1 0,1 0-1,0 1 1,-1-1 0,0 1 0,0-1 0,0 1 0,0 0 0,-1 0 0,1 0 0,-1 1 0,0-1 0,0 0 0,-1 1 0,1-1 0,-1 1 0,0 0 0,0 5 0,0-4 65,0-1 0,-1 1 0,0 0 0,0-1 0,0 1 0,-1 0 0,0-1 0,0 1 0,-1-1 0,1 1 0,-1-1 0,0 1 1,-1-1-1,1 0 0,-1 0 0,0 0 0,0-1 0,-1 1 0,-3 4 0,-34 26 692,-2-1 0,-1-2-1,-60 32 1,-9 8-2526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4305,'0'0'12912,"3"-13"-12026,9-38-454,-12 51-427,0 0 0,0 1 0,0-1 0,0 0 0,1 0 0,-1 0 0,0 0 0,0 1 0,0-1 0,0 0 0,1 0 0,-1 0 0,0 0 0,0 0 0,0 0 1,1 0-1,-1 0 0,0 0 0,0 1 0,0-1 0,1 0 0,-1 0 0,0 0 0,0 0 0,0 0 0,1 0 0,-1 0 0,0 0 0,0-1 0,0 1 0,1 0 0,-1 0 0,0 0 0,0 0 1,0 0-1,1 0 0,-1 0 0,0 0 0,0 0 0,0-1 0,0 1 0,1 0 0,-1 0 0,0 0 0,0 0 0,0-1 0,0 1 0,0 0 0,0 0 0,1 0 0,-1 0 0,0-1 1,0 1-1,0 0 0,6 17 99,-3 1 25,29 128 851,-27-128-835,1 0 0,1 0-1,0 0 1,2-1 0,17 27 0,-24-40-107,0-1-1,1 1 1,0-1 0,0 1 0,0-1-1,0 0 1,0 0 0,1-1-1,-1 1 1,1-1 0,0 1-1,0-1 1,-1 0 0,1-1-1,1 1 1,-1-1 0,0 1-1,0-1 1,0-1 0,1 1-1,-1 0 1,1-1 0,-1 0 0,0 0-1,1-1 1,-1 1 0,0-1-1,1 0 1,4-1 0,0-2 7,-1 0 0,1 0 0,-1 0 0,0-1 0,0-1 0,-1 1 0,1-1 0,-1 0 0,0-1 0,-1 0 0,0 0 0,7-11 0,-1 2-63,-1-1 0,0 0-1,-1-1 1,-2 0 0,0-1-1,0 0 1,-2 0 0,0-1-1,-2 1 1,0-1 0,-1 0-1,1-28 1,-4 47-7,0 0 1,0 0 0,0 0 0,0 0-1,0 0 1,0 0 0,-1 0-1,1 0 1,0 0 0,0 0-1,-1 0 1,1 0 0,0 1-1,-1-1 1,1 0 0,-1 0-1,1 0 1,-1 1 0,0-1-1,1 0 1,-1 1 0,0-1-1,1 0 1,-1 1 0,0-1 0,0 1-1,1-1 1,-2 0 0,-26-1-4424,18 2 607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5449,'0'0'14281,"4"11"-13913,19 71-10,-3 0 1,-3 1 0,-4 1 0,-4 0-1,-1 86 1,4-213-20441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4241,'0'0'17189,"-14"9"-16896,8-5-272,-4 1-3,2 0 0,-1 1 0,0 0 0,1 1 0,0-1 0,1 2 0,-1-1 0,1 1 0,1 0 0,0 0 1,0 1-1,0 0 0,-5 12 0,10-20-15,1 0 0,-1 0 0,1 0 0,-1 0 0,1 0 0,-1 0 0,1 1 0,0-1 1,0 0-1,-1 0 0,1 0 0,0 0 0,0 0 0,0 1 0,0-1 0,1 0 0,-1 0 0,0 0 1,0 0-1,1 0 0,-1 0 0,0 0 0,1 1 0,-1-1 0,1 0 0,-1 0 0,1 0 0,0-1 1,0 1-1,-1 0 0,1 0 0,1 1 0,2-1 2,-1 0 1,1 0-1,0-1 0,-1 1 1,1-1-1,-1 0 1,1 0-1,6-1 0,11 0-23,-6 1-15,-8-1-78,-1 1 1,1 0 0,-1 1-1,1-1 1,-1 1 0,8 2-1,-12-2 93,-1 0 0,1-1 0,-1 1 0,1 0 0,-1 0 0,1 0 0,-1 0-1,0 0 1,1 0 0,-1 0 0,0 1 0,0-1 0,0 0 0,0 1 0,0-1 0,0 1 0,-1-1 0,1 1-1,0-1 1,-1 1 0,1-1 0,-1 1 0,1 0 0,-1-1 0,0 1 0,0 0 0,0-1 0,0 1 0,0 2-1,0 17-28,1-5 66,-2 0 1,-3 31 0,2-41 55,1 0-1,-1 0 1,0-1-1,0 1 1,-1-1 0,0 1-1,0-1 1,0 0-1,0 0 1,-1 0 0,-5 5-1,-20 14 617,12-18-686,17-6-37,-1-1-1,1 1 1,-1 0 0,1 0-1,0 0 1,-1 0-1,1 0 1,0-1-1,-1 1 1,1 0-1,0 0 1,-1-1 0,1 1-1,0 0 1,0-1-1,-1 1 1,1 0-1,0-1 1,0 1 0,-1 0-1,1-1 1,0 1-1,0 0 1,0-1-1,0 1 1,0 0 0,0-1-1,-1 1 1,1-1-1,0 1 1,0 0-1,0-1 1,0 1-1,0-1 1,1 1 0,-1-1-1,-1-17-3160,2-28-7857,6 18 7628,3 8 2825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4305,'0'0'11582,"15"-2"-10697,-5 1-826,3 0 286,-1 0 0,1-1 0,0 0 0,-1-1-1,0-1 1,1 0 0,-2 0 0,18-9 0,-27 11-283,0 0-1,-1 1 1,1-1 0,-1 0 0,1 0 0,-1 0-1,0 0 1,0 0 0,0 0 0,0 0-1,0-1 1,0 1 0,0 0 0,-1 0-1,1-1 1,-1 1 0,0-1 0,1 1-1,-1 0 1,0-1 0,-1 1 0,1 0-1,-1-4 1,1-8 751,-40 15-6,38 1-807,-1-1 0,0 0 0,1 1 1,-1 0-1,0 0 0,1-1 0,0 1 0,-1 1 1,1-1-1,0 0 0,0 0 0,1 1 0,-1-1 0,-1 4 1,-21 42 4,17-32-4,3-6 4,1 1 0,1-1 0,0 1-1,0-1 1,1 1 0,1 0 0,0-1-1,1 17 1,0 3 46,-1-29-57,1 0 0,-1-1 0,1 1 1,-1-1-1,1 1 0,-1-1 0,1 1 1,0-1-1,-1 1 0,1-1 0,0 1 1,-1-1-1,1 0 0,0 0 1,-1 1-1,1-1 0,0 0 0,0 0 1,-1 0-1,1 0 0,0 1 0,0-1 1,-1 0-1,1-1 0,0 1 0,0 0 1,-1 0-1,2 0 0,27-4-885,-23 2 293,-1-1 0,1 1 0,-1-1 0,0 0 1,0 0-1,0-1 0,8-6 0,29-36-9359,-18 16 4287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3633,'0'0'15631,"-20"16"-14619,-59 50-449,46-30-87,29-13-288,5-16-166,2-5-12,0-1 1,1 0-1,-1 0 1,0 0-1,1 0 1,-1-1 0,1 1-1,0-1 1,-1 0-1,1 0 1,-1 0-1,7-2 1,-2 2-24,126 0-3255,-133 1 3273,0 0 0,0-1 0,0 1 0,0 0-1,0 0 1,0 0 0,0-1 0,0 1 0,0 0 0,-1 0-1,1 0 1,0 0 0,-1 1 0,1-1 0,-1 0 0,1 0-1,-1 0 1,1 0 0,-1 1 0,0-1 0,0 0-1,0 0 1,1 0 0,-1 1 0,0-1 0,-1 0 0,1 0-1,0 1 1,-1 1 0,1 2 213,0 0 1,-1 0-1,0 0 0,0 0 0,0 0 1,0 0-1,-3 5 0,-4 0 45,0-1 0,0 0 1,-1-1-1,0 1 0,0-2 0,-1 0 0,0 0 0,0 0 0,-1-1 0,0-1 0,0 0 0,0-1 0,-1 0 0,-19 5 1,1-10-1310,18-13-4962,6-2-2691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4505,'0'0'13499,"22"0"-13108,332-10 1720,133-33-972,658-29-587,-1092 72-591,-1 2 0,71 12-1,-92-13 308,-28-2-243,1 1 0,0-1-1,-1 1 1,1 0 0,-1 1 0,1-1 0,0 0 0,-1 1 0,1 0 0,-1 0-1,0 0 1,6 3 0,-3 3 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8386,'0'0'8039,"4"24"-7878,12 76-51,-16-98-113,0 0 0,0 0 1,0 0-1,1 0 1,-1 0-1,0 0 0,1 0 1,-1 0-1,1 0 1,0 0-1,0-1 1,-1 1-1,1 0 0,1 0 1,-1-1-1,0 1 1,0 0-1,0-1 0,1 1 1,-1-1-1,4 2 1,2 7 2792,-9-20-2338,1 1 0,0 0-1,1 0 1,0 0 0,0-1-1,1 1 1,0 0 0,1 0-1,5-17 1,-2 11-501,0 0 0,1 0-1,1 0 1,15-22 0,-22 36 39,1 0 0,-1 0 0,0 0 0,1 0 1,0 0-1,-1 0 0,1 0 0,-1 1 0,1-1 1,0 0-1,0 0 0,-1 1 0,1-1 0,0 0 1,0 1-1,0-1 0,0 1 0,0-1 0,0 1 1,0-1-1,0 1 0,0 0 0,0 0 0,0-1 0,0 1 1,0 0-1,0 0 0,0 0 0,0 0 0,0 0 1,0 0-1,0 0 0,0 1 0,0-1 0,1 0 1,-1 1-1,1-1 0,-1 2-6,1-1 0,0 1 0,-1 0 0,1-1 0,-1 1 0,0 0 0,1 0 0,-1 0 0,0 0 0,0 0 0,0 0 0,-1 0 0,1 0 1,0 0-1,0 5 0,-1-5 20,0 1 1,0-1 0,1 0-1,-1 1 1,1-1 0,0 0-1,-1 1 1,1-1 0,0 0-1,0 0 1,1 0 0,-1 0-1,0 0 1,1 0 0,-1 0 0,1 0-1,1 1 1,-1-2 8,-1-1 0,1 0 0,-1 0 0,1 0 0,-1 0 0,1 0 0,-1 0 1,0-1-1,1 1 0,-1 0 0,1-1 0,-1 1 0,0-1 0,1 1 0,-1-1 0,0 0 0,0 0 0,1 0 0,-1 1 0,0-1 1,0 0-1,0 0 0,0 0 0,0-1 0,0 1 0,1-2 0,14-14-13,1 1-1,1 0 1,36-24 0,-54 40-9,0 0 0,0-1 0,1 1 0,-1 0 0,0 0 0,0 0 0,0 0 0,1 0 0,-1 0 0,0 0 0,0 0 0,1 0 0,-1 0 0,0 0 0,0 0 0,1 0 0,-1 0 0,0 0 0,0 0 0,1 0 0,-1 0 0,0 0 0,0 0 0,1 0 0,-1 0 0,0 0 0,0 0 0,0 1 0,1-1 0,-1 0 0,0 0 0,0 0 0,0 0 0,1 1 0,-1-1 0,0 0 0,0 0 0,0 0 0,0 1 0,0-1 1,1 0-1,3 17-126,-4 27 140,0-34-49,-2 9-72,1 15-7,5-17-3587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4065,'0'0'13136,"0"-10"-11221,1-1-1306,0 8-312,0-1 0,-1 0 1,0 0-1,0 1 0,0-1 1,0 0-1,0 1 0,-2-8 1,28 70-293,-20-49 18,-1 1 0,0-1 1,0 1-1,-1 0 0,-1 0 1,0 1-1,0-1 0,1 14 0,-4-24 335,0-34 410,-1 23-754,1-1 1,0 1-1,0 0 0,1-1 1,1 1-1,0 0 0,0 0 1,1 0-1,1 0 0,-1 0 1,1 1-1,1-1 0,0 1 1,0 0-1,1 1 0,0-1 1,1 1-1,-1 0 0,16-12 1,-11 10-24,1 1 0,0 1 0,1 0 0,-1 0 0,1 1 1,1 1-1,-1 0 0,1 1 0,17-4 0,39 2-4787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 5817,'0'0'14441,"-20"19"-13748,-59 62-237,77-77-417,-1-1 0,1 0-1,0 1 1,-1-1 0,2 1-1,-1 0 1,0 0 0,1 0-1,-1 0 1,1 0 0,0 0-1,1 0 1,-1 0 0,1 0-1,0 0 1,-1 0 0,2 0-1,-1 0 1,1 1 0,-1-1-1,1 0 1,3 8 0,-3-11-22,0 1 1,1-1-1,-1 1 0,0-1 1,1 1-1,0-1 0,-1 0 1,1 0-1,0 0 1,-1 0-1,1 0 0,0 0 1,0 0-1,0-1 0,0 1 1,0 0-1,0-1 1,0 0-1,0 0 0,0 1 1,0-1-1,0 0 0,0 0 1,0-1-1,3 0 1,3 1 28,1-1 1,-1 0-1,0 0 1,1-1-1,10-4 1,-10 1-34,0 0-1,0 0 1,0-1 0,0-1 0,-1 1 0,0-2 0,-1 1 0,10-12 0,-12 13 2,0 1 1,-1-1 0,0 0-1,0-1 1,0 1-1,-1-1 1,0 1 0,0-1-1,-1 0 1,0 0 0,0 0-1,-1-1 1,1-6-1,-2 13-11,-1-1 0,1 1 0,0 0 0,-1 0 0,0 0 1,1 0-1,-1 0 0,0 0 0,1 0 0,-1 0 0,0 0 0,0 0 0,0 0 0,0 0 0,0 0 0,0 1 0,0-1 0,0 0 0,0 1 0,0-1 0,0 1 0,0-1 0,-1 1 0,1 0 0,0-1 0,0 1 0,-1 0 0,1 0 0,0 0 0,0 0 0,-2 0 0,-52-1-13,41 2 5,-81-2-140,83 0-3837,48-29-14052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4097,'0'0'18009,"2"-5"-17768,7-9-179,-1 17 115,8 33 327,-10-18-308,1 8 80,-1 0 0,-1 1 0,-2-1 0,-1 1-1,-1-1 1,-1 1 0,-4 28 0,2 24-157,2-79-16,25 1-249,32-2-9,-23-7-3836,-32 4 1973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5113,'0'0'15547,"171"-38"-15475,-142 28-72,7 2-584,-13 3-2504,-5-6-3130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4065,'0'0'17780,"106"39"-17572,-65-15-136,-6 0-64,-5-5 40,-1-1-48,-11-5-416,-6-5-1457,-6-2-2768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6705,'0'0'16124,"-153"159"-15828,118-116-208,5-1-88,1-5-544,-1-5-1521,13-8-3120,11-11-3168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25 170 4153,'0'0'17741,"-4"-7"-17320,-16-23-299,41 61-410,93 157 176,-112-188 592,0-9-157,-1-28-12,-1 17-227,0 0 1,2 0 0,5-26-1,-2 37-83,0 0 0,0 0 0,1 0 0,0 0 0,0 1 0,1 0 0,0 1 1,1 0-1,0 0 0,0 0 0,0 1 0,12-7 0,17-8-34,59-26 0,-93 46 32,8-5-175,-6 4-88,0-1-1,0 1 1,0 0-1,0 0 0,1 1 1,-1-1-1,1 1 1,6 0-1,-4 11-4220,-8-8 3881,1-1 0,-1 0 0,1 1 0,-1-1 0,1 0 0,0 1 0,-1-1 0,1 0 0,0 0 0,0 0 0,0 0 0,0 0 0,0 0 0,0 0 0,0 0 0,0 0 0,1 0 0,-1-1 0,0 1 0,3 1 0,7-2-633,1 0 1237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 4185,'0'0'14268,"-6"1"-13698,4 0-536,-1-1 1,1 1 0,0 0-1,0 0 1,0 0 0,0 0-1,0 1 1,0-1 0,0 0 0,1 1-1,-1 0 1,0-1 0,1 1-1,-1 0 1,1 0 0,0-1-1,-2 5 1,-1 1 59,2-1 1,-1 1-1,1 0 1,0-1-1,-2 15 0,2 2 40,1 0 1,0 0-1,4 25 0,-3-45-128,0 0 0,1 0 0,-1 0 0,1 0 0,0 0 0,0 0 0,0 0 0,1 0 0,-1 0 0,0-1 0,1 1 0,0-1 0,0 1 0,0-1 0,0 0 0,0 1 0,0-1 0,0 0 0,1 0 0,-1 0 0,1-1 0,-1 1 0,1-1 0,0 1 0,0-1 0,0 0 0,5 1 0,-4-1 14,0 0 1,0-1-1,0 1 1,0-1-1,0 0 1,0 0-1,0-1 1,0 1-1,-1-1 1,1 0-1,0 0 1,0 0-1,0-1 1,-1 1-1,1-1 1,0 0-1,-1 0 1,0 0-1,1 0 1,-1-1-1,3-2 1,2-4 49,-1 1 0,0-1 0,-1 0 0,0 0 0,0-1 0,-1 0 0,0 0 0,-1 0 0,0-1 0,-1 0 0,0 1 0,0-1 0,-1 0 0,-1 0 0,0 0 0,0-1 0,-1 1 0,-2-18 1,1 27-53,1 0 0,-1 0 0,0 0 0,0 0 0,0 0 0,0 0 0,0 0 0,0 0 0,0 1 0,0-1 0,-1 0 0,1 1 0,-1-1 0,1 1 0,-1 0 0,0-1 0,0 1 0,1 0 0,-1 0 0,0 0 0,0 0 0,0 0 0,0 1 0,0-1 0,0 0 0,0 1 0,-1 0 0,-1-1 0,-10-1-241,0 1 1,-1 1-1,-16 0 0,11 1-1196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3017,'0'0'16064,"0"-10"-15889,1-30-147,-1 40-28,0 0 1,0 0-1,0 1 0,1-1 0,-1 0 0,0 0 1,0 1-1,0-1 0,0 0 0,1 0 0,-1 0 0,0 0 1,0 1-1,0-1 0,1 0 0,-1 0 0,0 0 1,0 0-1,0 0 0,1 0 0,-1 1 0,0-1 1,0 0-1,1 0 0,-1 0 0,0 0 0,0 0 1,1 0-1,-1 0 0,0 0 0,1 0 0,-1 0 1,0 0-1,0 0 0,1-1 0,-1 1 0,0 0 1,0 0-1,0 0 0,1 0 0,-1 0 0,0 0 1,0-1-1,1 1 0,-1 0 0,0 0 0,0 0 1,0 0-1,0-1 0,1 1 0,-1 0 0,0 0 1,0 0-1,0-1 0,0 1 0,0 0 0,0 0 1,0-1-1,0 1 0,0 0 0,1 0 0,-1-1 1,10 17 29,-4 7 113,0 1 0,-2-1 0,0 1-1,-2 0 1,0 0 0,-2 0 0,-4 37 0,2 8-21,2-20-40,-1-13-30,1 0 0,8 54 0,-7-87-43,-1-1 0,1 0 0,0 1 0,0-1 0,0 0-1,0 0 1,1 0 0,-1 0 0,0 0 0,1 0 0,0 0 0,-1 0 0,1 0 0,0-1 0,0 1 0,0-1 0,0 1 0,0-1 0,0 0 0,0 0 0,1 0 0,-1 0-1,0 0 1,1 0 0,-1-1 0,0 1 0,5 0 0,8 0-115,1 0 0,-1 0 0,25-4 0,-6 1-1947,-18 2-442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4641,'0'0'14203,"53"0"-13891,-17-2-128,5-4-48,-6 1-88,-6 0-48,1 0 0,-1-3-256,-11-6-1704,-6 1-2633,-6 0-4905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1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9618,'0'0'17956,"-42"0"-24117,66 0-1113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4809,'0'0'14387,"-11"18"-14184,-32 54 32,42-69-220,-1-1 1,1 1-1,-1 0 1,1 0-1,0 0 1,0 0-1,0 0 1,1 0 0,-1 0-1,1 0 1,0 0-1,0 0 1,0 0-1,0 3 1,0-5-10,1 1 1,-1-1 0,1 0-1,-1 0 1,1 0-1,0 0 1,-1 0-1,1 0 1,0 0-1,0 0 1,0 0-1,0 0 1,-1-1-1,1 1 1,0 0-1,1 0 1,-1-1-1,0 1 1,0-1 0,0 1-1,0-1 1,0 1-1,2-1 1,5 1 6,0 0 1,1 0-1,-1-1 0,0-1 1,1 1-1,14-4 1,-22 4-14,5-1-102,1-1 0,-1 0 0,0 0 1,1 0-1,-1-1 0,0 1 1,0-2-1,0 1 0,8-7 0,-11 7-254,0 1 0,0-1-1,-1 1 1,1-1 0,-1 0-1,1 0 1,-1 0-1,0 0 1,0-1 0,-1 1-1,1-1 1,-1 1 0,0-1-1,1 1 1,-2-1-1,1 0 1,0 1 0,0-8-1,-3 11 135,1 0 213,0 0 0,0-1 0,0 1 0,0 0 0,0 0 0,0 0 0,0 0-1,0 0 1,0 0 0,0 0 0,0 0 0,0 0 0,0 0 0,0 1 0,0-1 0,0 0 0,1 1-1,-1-1 1,0 1 0,0-1 0,0 1 0,0-1 0,1 1 0,-1-1 0,0 1 0,0 0 0,1-1-1,-1 1 1,1 0 0,-2 1 0,2-2-29,0 1-1,0-1 1,0 1 0,0-1-1,0 0 1,0 1 0,0-1-1,0 0 1,0 1 0,0-1-1,0 0 1,0 1 0,1-1-1,-1 0 1,0 1-1,0-1 1,0 0 0,0 1-1,1-1 1,-1 0 0,0 0-1,0 1 1,1-1 0,-1 0-1,0 0 1,0 1 0,1-1-1,-1 0 1,0 0-1,1 0 1,-1 0 0,0 1-1,1-1 1,-1 0 0,0 0-1,1 0 1,-1 0 0,0 0-1,1 0 1,-1 0 0,0 0-1,1 0 1,-1 0-1,0 0 1,1 0 0,-1 0-1,0 0 1,1 0 0,-1-1-1,0 1 1,1 0 0,-1 0-1,0 0 1,1-1 0,16-11-1053,-12 3-813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5649,'0'0'13824,"20"-2"-12950,574-65 3366,-409 50-3823,-8 1-317,236 8 0,-396 10-101,0 1-1,-1 1 1,1 0 0,-1 2 0,0-1-1,0 2 1,19 10 0,38 15-4,-70-30 16,0-1-1,0 0 1,1 0-1,-1-1 1,0 1-1,1-1 1,-1 0-1,1 1 1,-1-1-1,1-1 1,-1 1-1,0-1 1,1 1-1,3-2 1,-7 2-51,0 0 1,0 0-1,1 0 0,-1 0 1,0 0-1,0 0 1,1 0-1,-1 0 0,0-1 1,0 1-1,0 0 0,1 0 1,-1 0-1,0 0 1,0 0-1,1-1 0,-1 1 1,0 0-1,0 0 1,0 0-1,0 0 0,1-1 1,-1 1-1,0 0 1,0 0-1,0-1 0,0 1 1,0 0-1,0 0 1,0-1-1,0 1 0,0 0 1,0 0-1,0-1 1,0 1-1,0 0 0,0 0 1,0-1-1,0 1 1,0 0-1,0 0 0,0-1 1,0 1-1,-12-4-8940,-5 4-811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4241,'0'0'16846,"2"2"-16783,15 25-32,-2 0-1,0 0 1,14 42 0,-23-56-10,-6-11 23,1 1 0,0-1 0,0 0 0,1 0 0,-1 1 0,0-1 0,1 0 1,-1 0-1,1 0 0,0 0 0,2 2 0,3-8 1033,-4-16-541,-3 8-514,1 0-1,1 0 1,-1 1 0,2-1 0,0 0 0,0 1 0,9-20 0,-10 26-47,1-1 0,0 1 1,0 0-1,0 0 1,1 0-1,-1 1 0,1-1 1,0 1-1,1 0 1,-1 0-1,1 0 0,-1 1 1,1-1-1,0 1 0,0 0 1,1 1-1,6-4 1,-10 6-2,0 0 1,0 0-1,0 0 1,0 0-1,0 0 1,0 0-1,0 0 1,0 0-1,0 1 1,0-1-1,0 1 1,0 0-1,0-1 1,0 1-1,0 0 1,-1 0 0,1 0-1,0 1 1,0-1-1,-1 0 1,1 1-1,-1-1 1,0 1-1,1-1 1,-1 1-1,0-1 1,0 1-1,0 0 1,2 3-1,0 0 12,-1 0 0,1 1 0,-1-1-1,0 1 1,0 0 0,-1-1 0,0 1-1,0 0 1,1 7 0,2-28 54,0 0-1,1 0 1,1 1 0,1 0 0,0 0 0,1 1 0,0 0 0,13-16 0,-19 26-55,-1 1 0,1 0 0,0-1 0,0 1 1,0 0-1,0 0 0,0 1 0,0-1 1,0 0-1,1 1 0,-1-1 0,0 1 1,1 0-1,0-1 0,-1 1 0,1 1 1,-1-1-1,1 0 0,0 1 0,0-1 1,0 1-1,-1 0 0,1 0 0,0 0 1,0 0-1,5 1 0,-5 1 5,0-1-1,0 1 0,1 0 1,-1 0-1,0 1 1,-1-1-1,1 0 1,0 1-1,-1 0 1,1 0-1,-1 0 1,0 0-1,0 0 0,0 0 1,0 0-1,-1 1 1,1-1-1,1 7 1,7 25-83,6 16-1117,5-21-7053,-9-19-599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5569,'0'0'10947,"47"130"-10731,-47-114-160,0-5-48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4785,'-12'-76'10370,"6"76"-5633,12 0-6441,6 0-2273,0 0-1424,0-11-288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4913,'0'0'8961,"11"25"-8137,32 79-319,-27-59-229,-5-24-104,-12-22-1,1 0 1,0 0-1,-1 0 0,1 0 0,0 0 0,0 0 0,0 0 0,0 0 1,0 0-1,0 0 0,0 0 0,0-1 0,0 1 0,1 0 0,-1 0 1,0 0-1,1 0 0,-1 0 0,1 0 0,-1 0 0,1 0 0,-1 1 1,1-1-1,0-1 0,29-30 519,-18 22-792,0 1-1,0 0 1,25-12 0,-33 18 88,1 2 0,-1-1 1,1 0-1,0 1 0,0 0 0,-1 0 0,1 1 1,0-1-1,0 1 0,0 0 0,0 0 0,0 1 1,0 0-1,0-1 0,6 3 0,-9-2 9,1 0 0,-1 1 0,1-1 0,-1 0-1,0 1 1,1 0 0,-1-1 0,0 1 0,0 0 0,0 0-1,0 0 1,-1 0 0,1 0 0,-1 1 0,1-1 0,-1 0-1,0 1 1,1-1 0,-1 1 0,-1 0 0,1-1 0,0 1-1,-1 0 1,1-1 0,-1 1 0,0 0 0,0 4 0,0 30-655,0-29-4843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6177,'0'0'17024,"-1"0"-17007,1 0-1,0 0 1,0-1 0,0 1-1,0 0 1,-1 0 0,1 0 0,0 0-1,0-1 1,0 1 0,0 0-1,0 0 1,-1 0 0,1-1-1,0 1 1,0 0 0,0 0 0,0 0-1,0-1 1,0 1 0,0 0-1,0 0 1,0-1 0,0 1 0,0 0-1,0 0 1,0 0 0,0-1-1,0 1 1,0 0 0,0 0-1,0-1 1,0 1 0,0 0 0,1 0-1,-1 0 1,0-1 0,0 1-1,0 0 1,0 0 0,1-1-1,6 5 7,-1-1-1,1 1 0,-1 0 1,0 1-1,0 0 0,0 0 1,0 0-1,8 10 0,6 5 42,96 100 249,-39-37-552,-74-80-692,6 7 983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4241,'0'0'17748,"-153"161"-17356,124-113-200,0 0-72,5-8-112,6-6-8,7-5-88,5-13-1881,0-5-3400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5825,'0'0'14985,"0"0"-14966,-1-1 0,1 1-1,-1-1 1,1 1 0,0-1 0,-1 1 0,1 0 0,-1-1 0,0 1 0,1 0-1,-1 0 1,1-1 0,-1 1 0,1 0 0,-1 0 0,0 0 0,1 0 0,-1 0-1,1 0 1,-1 0 0,0 0 0,1 0 0,-1 0 0,1 0 0,-2 0 0,2 4-15,-1 0 1,0 0 0,1 0-1,0 0 1,0 0 0,0 1-1,1-1 1,-1 0 0,1 0-1,0 0 1,2 5 0,-3-7 1,13 67 128,-3 0 1,0 97-1,-8-35-5639,-2-103-178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4233,'0'0'14290,"0"-7"-13949,4-18-235,2 20 85,1 22 175,7 22 98,-10-29-397,0 0 1,0 0-1,-1 0 1,-1 0 0,3 18-1,-4-22 483,1-14 1007,0-13-540,-1 13-989,-1 0 0,1 1 0,0-1 0,1 1 0,0-1 1,0 1-1,0 0 0,1-1 0,7-11 0,-8 16-43,-1 0 0,1 0 0,0 0 0,1 0 0,-1 0 0,0 1 0,1-1-1,0 1 1,0-1 0,-1 1 0,1 0 0,0 0 0,1 1 0,-1-1 0,0 0 0,0 1 0,1 0 0,-1 0 0,1 0 0,-1 0-1,1 1 1,5-1 0,-7 1-3,0 0 0,1 0 0,-1 0 0,1 0-1,-1 0 1,0 1 0,1-1 0,-1 1 0,0 0 0,0 0-1,1-1 1,-1 1 0,0 1 0,0-1 0,0 0-1,0 1 1,0-1 0,0 1 0,-1-1 0,1 1-1,0 0 1,-1 0 0,1-1 0,-1 1 0,0 0 0,0 1-1,0-1 1,0 0 0,0 0 0,0 0 0,0 1-1,-1-1 1,1 0 0,-1 1 0,0-1 0,1 0 0,-1 1-1,0-1 1,0 1 0,-1 4 0,4-3 177,5-9 222,4-10-117,-7 7-273,0 0 1,0 0-1,1 0 1,0 0-1,1 1 1,9-8-1,-15 13-2,1 1 0,0-1-1,0 1 1,0-1-1,0 1 1,0 0 0,0 0-1,0 0 1,1 0-1,-1 0 1,0 0 0,1 0-1,-1 1 1,0-1 0,1 1-1,-1 0 1,1 0-1,-1 0 1,0 0 0,1 0-1,-1 0 1,1 1-1,-1-1 1,0 1 0,1 0-1,-1 0 1,0 0-1,0 0 1,1 0 0,-1 0-1,2 2 1,-2-1 24,0 1 0,0-1 1,-1 1-1,1 0 0,-1 0 0,1 0 1,-1 0-1,0 0 0,0 0 0,0 0 0,0 0 1,-1 0-1,1 0 0,-1 0 0,0 1 1,0-1-1,-1 6 0,3 14-2115,3-3-4130,1-11-1207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4705,'0'0'13883,"41"69"-13747,-41-61-128,0-3 0,0-2-8,0-8-2993,0-11-5496,0-5 3992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 4369,'0'0'9469,"-5"-1"-8317,2 0-1077,-1-1 106,1 1 0,-1 0 0,0-1 0,0 1 0,0 0 0,0 1 0,0-1 0,0 1-1,-1 0 1,1 0 0,0 0 0,0 0 0,0 1 0,0 0 0,0 0 0,0 0 0,0 0 0,0 0 0,0 1 0,1 0 0,-1 0 0,0 0 0,1 0 0,0 0 0,-5 5 0,1-1-74,1 0 1,1 1 0,-1 0 0,1 0 0,0 0 0,1 1 0,0 0-1,0 0 1,1 0 0,-1 0 0,2 0 0,-1 1 0,1-1 0,1 1 0,-1-1-1,1 11 1,4-18-83,1 0 0,-1 0-1,1 0 1,-1-1 0,1 0-1,-1 1 1,1-1 0,-1-1-1,1 1 1,-1 0 0,1-1-1,-1 0 1,5-1 0,-4-1-27,0 0 0,0-1 1,0 1-1,-1-1 0,0 0 0,1 0 1,-1 0-1,-1 0 0,1-1 0,-1 1 1,1-1-1,1-6 0,-1 3-96,0 0 0,0-1-1,-1 1 1,0-1 0,-1 0-1,1-10 1,-2 19-31,0 27-345,-1-22 478,1 0 0,0 0 0,1 0 0,-1 0-1,1 0 1,0 0 0,0-1 0,0 1 0,1 0 0,2 6 0,-2-9-67,0-1 0,-1 1 0,1 0 0,0 0 1,0-1-1,0 1 0,1-1 0,-1 0 0,0 1 1,0-1-1,1 0 0,-1 0 0,1-1 1,-1 1-1,1 0 0,-1-1 0,1 1 0,-1-1 1,1 0-1,0 0 0,-1 0 0,4-1 0,14 1-2429,-6 0-2118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5865,'24'-143'10282,"-30"141"-7169,6-1-1841,0 0-888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5833,'0'0'9830,"8"23"-8480,4 8-924,2 7 345,17 65-1,-25-44 2655,-6-67-1526,-1-7-1813,2 0 1,0 0-1,1 0 1,0 0-1,10-29 1,-10 39-117,0-1 0,0 1 0,1 0 0,0 0 0,0 0 0,0 0 0,1 0 0,-1 1 0,1-1 0,0 1 0,1 0 0,-1 1 0,1-1 0,-1 1 0,1-1 0,0 1 0,1 1 0,9-5 0,-14 6 11,0 1-1,0-1 0,1 1 1,-1-1-1,0 1 1,1-1-1,-1 1 0,0 0 1,1 0-1,-1 0 1,1 0-1,-1 0 0,0 0 1,1 0-1,-1 0 1,0 0-1,1 0 0,-1 1 1,0-1-1,1 1 1,-1-1-1,0 1 0,1-1 1,-1 1-1,0 0 1,0 0-1,0 0 0,0-1 1,0 1-1,0 0 1,0 0-1,0 0 0,0 1 1,0-1-1,0 0 1,-1 0-1,1 0 0,-1 1 1,1-1-1,-1 0 1,1 0-1,-1 1 0,1-1 1,-1 3-1,2 7 23,-1 1 0,-1-1-1,0 1 1,-2 18 0,1-5-40,1-4 26,-1 0 1,-4 28-1,-6-11-4298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4121,'0'0'18568,"39"0"-17311,265 0 653,225-29-207,4-1-496,-512 30-1231,0 1 0,1 1-1,-1 0 1,41 11 0,-43-9-494,5 0-3165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4305,'0'0'14720,"-12"18"-13885,0-2-630,-3 6 151,0 0-1,2 1 1,-14 31-1,13-22 127,2-1-1,1 2 1,2-1 0,1 1-1,2 1 1,1-1-1,-1 43 1,6-75-475,0 1 1,0 0-1,0 0 0,0-1 0,0 1 1,1 0-1,-1 0 0,1-1 0,-1 1 1,1 0-1,0-1 0,-1 1 0,1-1 1,0 1-1,0-1 0,0 1 0,0-1 1,0 0-1,1 0 0,-1 1 0,0-1 1,0 0-1,4 2 0,-2-2 1,0 0 1,1 1-1,-1-1 1,1 0-1,-1-1 1,1 1-1,-1-1 0,1 0 1,-1 1-1,1-1 1,4-1-1,4-1 1,1 0 0,-1-1 0,1 0-1,-1-1 1,19-8 0,-18 5 1,1-1 0,-1 0 0,-1-1-1,0 0 1,21-21 0,-28 25-36,0 0 1,0 0-1,-1-1 0,0 1 1,0-1-1,-1 0 0,0 0 0,0-1 1,0 1-1,0-1 0,-1 1 1,0-1-1,-1 0 0,0 1 1,1-10-1,-2 15 13,0 0 0,0 1 0,0-1 0,0 0 0,0 0 0,0 0 0,0 0 0,-1 1 0,1-1 0,0 0 0,0 0 0,-1 0 0,1 1 0,-1-1 1,1 0-1,-1 0 0,1 1 0,-1-1 0,1 1 0,-1-1 0,1 0 0,-1 1 0,0-1 0,1 1 0,-1-1 0,0 1 0,0 0 0,1-1 0,-2 0 0,-1 1-5,1-1-1,-1 1 1,1 0-1,-1 0 1,1 0 0,-1 0-1,1 0 1,-1 0-1,1 1 1,-4 0 0,0 1 5,1-1 1,-1 1-1,1 1 1,-1-1-1,1 1 1,0-1-1,0 2 0,-7 4 1,5 0-48,0 1-1,1-1 1,0 1 0,0 1 0,1-1-1,0 1 1,0 0 0,1 0-1,1 0 1,0 1 0,0-1 0,1 1-1,0-1 1,0 21 0,12-30-3498,-6-1 2961,1-1 1,-1 1-1,1 0 1,-1-1-1,0 0 0,0 0 1,0-1-1,1 1 1,4-3-1,10-9-4681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82 4233,'0'0'16265,"-19"15"-15474,-59 52-313,71-60-380,1 0 0,0 0 0,1 0 0,-1 1 0,1-1 0,1 1 0,0 1 0,0-1 1,0 0-1,1 1 0,0 0 0,1 0 0,0 0 0,0 0 0,1 0 0,0 0 0,1 1 0,0-1 0,0 0 0,1 0 0,2 10 0,-3-18-77,1 0 0,-1 1 0,0-1-1,1 0 1,-1 0 0,1 0 0,-1 0 0,1 0 0,0 0 0,-1 0 0,1 0 0,0 0 0,0 0 0,0 0 0,0 0 0,0 0 0,0 0 0,0-1-1,0 1 1,0 0 0,0-1 0,2 1 0,36 7 273,-28-8-233,0 0 1,0-1 0,1-1-1,19-4 1,-15-1-48,0 0 1,-1-1-1,-1 0 0,1-2 1,-2 1-1,1-2 1,-1 0-1,-1 0 0,0-1 1,0-1-1,-1 0 1,-1 0-1,0-1 1,-1 0-1,14-32 0,-21 42 2,0 0 0,0-1-1,-1 1 1,0-1-1,0 1 1,0-1 0,0 1-1,-1-1 1,0 0-1,0 1 1,0-1 0,-1 0-1,1 1 1,-1-1-1,0 0 1,0 1 0,-1-1-1,1 1 1,-1 0-1,0-1 1,0 1 0,-1 0-1,1 0 1,-1 1-1,0-1 1,0 0 0,0 1-1,-5-4 1,0 1-4,-1 0 1,0 1-1,0 1 1,-1 0-1,0 0 0,1 0 1,-1 2-1,0-1 1,0 1-1,-1 0 0,-17 0 1,-61 1-2375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5417,'0'0'14277,"-19"16"-13265,-58 49-424,30-17-154,45-45-420,0-1 1,0 0 0,1 1-1,-1-1 1,1 1-1,0 0 1,0 0 0,0-1-1,0 1 1,0 0 0,1 0-1,0 0 1,-1 3 0,42-4 199,95-2-858,-136 1 638,1 0-1,0-1 1,-1 1-1,1 0 1,0 0-1,-1-1 1,1 1 0,-1 0-1,0 0 1,1 0-1,-1-1 1,1 1-1,-1 0 1,0 0-1,0 0 1,0 0-1,1 0 1,-1 0-1,0 0 1,0 0 0,0 0-1,0 0 1,-1-1-1,1 1 1,0 0-1,0 0 1,-1 2-1,-7 30 208,0-23-5,-1 0 0,0 0 0,0-1 0,-19 16-1,4-5 109,23-19-293,0 0-8,0 0 0,0 0 0,0 0-1,-1 0 1,1-1 0,0 1-1,0 0 1,0-1 0,-1 1 0,1-1-1,0 1 1,-1-1 0,1 1-1,-1-1 1,1 0 0,0 0-1,-1 0 1,1 0 0,-2 0 0,3-34-9531,5 15 2513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4809,'0'0'13319,"27"-1"-12530,82-6-398,-104 7-372,-1 0-1,1 0 1,-1-1-1,1 0 1,-1 0-1,0 0 1,0 0-1,1-1 1,-1 1-1,0-1 1,0 0-1,0 0 1,-1-1-1,1 1 1,0-1-1,-1 0 1,0 0-1,5-4 1,-6 2 144,0 1 1,0-1-1,0 1 0,-1-1 0,0 0 1,0 0-1,0 1 0,0-1 0,-1 0 1,0 0-1,0-7 0,-1 11-81,0 0-1,0 0 1,0 0-1,1 0 1,-1 1-1,0-1 1,0 0-1,0 1 1,0-1-1,0 1 1,0-1-1,-1 1 1,1-1-1,0 1 1,0 0-1,0-1 1,0 1-1,0 0 1,-1 0-1,1 0 1,0 0-1,0 0 1,0 0-1,-2 1 1,-36 2 796,30 1-783,1 1 1,0-1-1,0 1 1,0 1-1,1-1 1,0 1-1,0 1 1,0-1 0,-5 8-1,-6 7 96,-27 44 0,43-63-183,1 0 0,-1 0 0,1 0 0,0 0 0,0 1 0,0-1 1,0 0-1,1 1 0,-1-1 0,0 1 0,1-1 0,0 1 0,0-1 0,0 1 0,0 4 0,1-6 6,-1 0-1,1 1 1,0-1 0,0 0-1,0 0 1,0 1 0,0-1 0,0 0-1,0 0 1,0 0 0,0-1-1,1 1 1,-1 0 0,0 0-1,0-1 1,1 1 0,-1 0-1,1-1 1,-1 0 0,1 1-1,-1-1 1,0 0 0,1 1 0,-1-1-1,1 0 1,-1 0 0,3-1-1,8 2-293,44 1 968,-28-4-2330,-9-6-3437,-12 0-1757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3633,'0'0'15288,"-3"4"-14330,-5 7-624,1 0 0,0 0 0,1 0 1,0 1-1,1 0 0,0 0 0,1 1 0,0-1 0,1 1 1,0 0-1,1 0 0,1 0 0,0 16 0,1-28-314,0-1 0,0 1 0,0 0 0,0-1 0,1 1 0,-1 0 0,0 0-1,1-1 1,-1 1 0,0 0 0,1-1 0,-1 1 0,1-1 0,-1 1 0,1 0 0,-1-1 0,1 1-1,-1-1 1,1 1 0,0-1 0,-1 0 0,1 1 0,0-1 0,-1 0 0,1 1 0,1-1 0,27 6 310,29-9-78,-12-14-160,-39 14-554,-1 0 0,0 1 0,1-1-1,-1 1 1,1 1 0,0-1 0,13 0-1,-15 3-2531,-4 5-2432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83 4801,'0'0'15933,"-8"0"-14293,-17 0-384,16 0 227,23 0-432,85-2 166,105-14 0,-4-24-3985,-130 21-4027,-50 14 923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80 3569,'0'0'13607,"-7"3"-12532,5-3-659,-17 6-584,15-3 1065,11-1 2164,82-6-2018,1-3 0,162-35-1,-136 20-2953,-53 10-2991,-30 6-2380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9946,'0'0'10090,"106"119"-9962,-95-109-128,1-7-1128,-6-3-3009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80 220 4761,'0'0'14959,"0"11"-14728,-1 66 1091,-1 28-611,5 1-1,25 162 1,-27-259-719,-2-74-5388,-13-92 0,-9 48 3917,15 80 2733,-22-46 1,24 59-610,0 0-1,1-1 1,0 1 0,2-1 0,0 0-1,1 0 1,0 0 0,1 0 0,1 0-1,4-28 1,-2 38-575,-1 1-1,1-1 1,1 1-1,-1 0 1,1-1-1,0 2 1,1-1-1,-1 0 1,1 1-1,0-1 1,1 1-1,-1 0 1,1 0 0,0 1-1,0 0 1,1 0-1,-1 0 1,1 0-1,0 1 1,0 0-1,0 0 1,12-4-1,1 1-92,0 0 1,1 0-1,0 2 0,0 1 0,0 0 0,29 0 0,-48 3 17,0 0 0,1 0 0,-1 0-1,0 0 1,0 0 0,1 1 0,-1-1 0,0 0 0,0 1-1,1-1 1,-1 0 0,0 1 0,0 0 0,0-1 0,0 1 0,0 0-1,0-1 1,0 1 0,0 0 0,0 0 0,0 0 0,0 0-1,0 0 1,0 0 0,-1 0 0,1 0 0,0 2 0,0 0 6,0 0 1,0 0 0,-1 0 0,0 0-1,0 0 1,1 1 0,-2-1 0,1 0-1,0 0 1,-1 0 0,0 4 0,-2 3 53,0 0 0,-1 0 0,0-1 0,0 1 0,-1-1 0,-10 16 0,-27 26 1093,-85 79 1,124-128-549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3881,'0'0'14406,"0"4"-14210,6 23-23,5 25 1157,24 68 1,-33-117-1295,0 1 1,0 0 0,0-1 0,0 1 0,0-1-1,0 0 1,1 0 0,0 0 0,0 0 0,0 0 0,0 0-1,0-1 1,0 1 0,1-1 0,-1 0 0,1 0-1,-1 0 1,1-1 0,0 1 0,0-1 0,0 0-1,0 0 1,0 0 0,0-1 0,0 1 0,0-1 0,0 0-1,0 0 1,0-1 0,0 1 0,0-1 0,0 0-1,0 0 1,0 0 0,0 0 0,-1-1 0,1 1-1,0-1 1,-1 0 0,1 0 0,-1-1 0,0 1 0,1-1-1,-1 1 1,-1-1 0,1 0 0,3-5 0,1-1 61,-1-1 1,-1-1 0,0 1-1,0-1 1,-1 0 0,0 0-1,-1 0 1,0 0 0,2-21-1,-2-8-450,-3-60-1,-1 46-1507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4297,'0'0'13440,"3"23"-12780,46 256 986,-43-226-1499,-3 0 0,-4 55 0,0-34-8490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5961,'0'0'15724,"-16"5"-15304,14-5-407,-8 3 54,0-1 0,0 2 0,1-1 0,-1 1 0,1 0 0,0 1 0,0 0 0,1 1 0,0 0 0,0 0 0,0 1 0,-12 12 0,18-16-46,-20 31 112,21-33-130,0 0 0,0 1 0,0-1 0,1 1 1,-1-1-1,1 1 0,-1-1 0,1 1 0,-1 0 1,1-1-1,0 1 0,0-1 0,0 1 0,0 0 0,0-1 1,0 1-1,0 0 0,0-1 0,1 3 0,2-2 5,0-1-1,0 1 1,0-1-1,1 1 1,-1-1-1,0 0 1,1 0-1,-1 0 1,0-1-1,1 1 1,-1-1-1,1 0 1,-1 0-1,5-1 1,3 2-3,5 0 31,59 8-372,-69-8 173,0 0 0,0 0 0,0 1 0,0 0 0,-1 0 0,1 1 0,-1 0 0,1 0 0,8 6 0,-13-8 147,0 0-1,0 1 1,0-1-1,0 0 1,-1 0-1,1 1 1,0-1 0,-1 1-1,1-1 1,-1 1-1,1-1 1,-1 1 0,0-1-1,1 1 1,-1-1-1,0 1 1,0-1 0,0 1-1,0-1 1,-1 1-1,1-1 1,0 1 0,0-1-1,-1 1 1,1-1-1,-1 1 1,0-1-1,1 1 1,-1-1 0,0 0-1,0 0 1,-2 3-1,-36 41 106,32-38-90,-4 4 31,7-6-27,0 0 0,0 0 0,-1-1 0,1 1 1,-1-1-1,0 0 0,0-1 0,0 1 0,-1-1 0,1 0 0,-1 0 0,0-1 0,0 0 0,0 0 0,-6 2 0,11-5-118,0 1 1,1 0-1,-1-1 0,1 1 0,-1-1 0,1 1 0,-1-1 1,1 1-1,0-1 0,-1 1 0,1-1 0,0 1 0,-1-1 1,1 1-1,0-1 0,-1 0 0,1 1 0,0-1 1,0 1-1,0-1 0,0 0 0,0 1 0,-1-1 0,1 0 1,0 1-1,1-1 0,-1 0 0,0 1 0,0-2 0,1-23-4774,0 23 4051,4-28-8024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5937,'0'0'11316,"22"-5"-10757,72-19-350,-87 22-195,-1 0 0,0 0 1,0-1-1,0 1 0,-1-1 0,1 0 0,-1-1 0,1 0 0,-1 0 0,0 0 1,-1 0-1,1-1 0,-1 1 0,0-1 0,0 0 0,6-10 0,-10 15 58,0 0 0,0 0 0,0-1 0,1 1 0,-1 0 0,0 0 0,0-1 0,0 1 0,1 0 0,-1-1 0,0 1 0,0 0 0,0-1 0,0 1 0,0 0 0,0-1 0,0 1 0,0 0 0,0-1 0,0 1 0,0 0 0,0-1 0,0 1 0,0 0 0,0-1 0,0 1-1,0 0 1,-1-1 0,1 1 0,0 0 0,0-1 0,0 1 0,-1 0 0,1 0 0,0-1 0,0 1 0,0 0 0,-1 0 0,1-1 0,-1 1 0,-16-1 798,-21 13-763,30-7-85,2 1 0,-1 1 0,0-1 0,1 1 0,1 0 0,-1 1 0,1-1 0,0 1 0,1 0-1,-1 0 1,2 1 0,-1-1 0,1 1 0,1 0 0,-1-1 0,1 1 0,1 1 0,0-1 0,0 0 0,1 0 0,0 0 0,2 14 0,-1-21-18,-1-1 0,0 0 0,1 1 0,0-1 1,-1 0-1,1 0 0,0 1 0,-1-1 0,1 0 0,0 0 0,0 0 0,0 0 0,0 0 0,0 0 0,0 0 0,0 0 0,0-1 0,1 1 0,-1 0 1,0-1-1,0 1 0,1-1 0,-1 1 0,0-1 0,1 1 0,-1-1 0,2 0 0,47 3-318,-38-3-1,-4 0 86,6 0-1127,0 0 0,-1-1-1,1-1 1,13-2 0,9-10-5907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4977,'0'0'18864,"-26"11"-18397,-79 35-194,69-23-60,35-22-205,0-1 0,1 1-1,-1 0 1,0 0 0,1-1-1,-1 1 1,0 0 0,1 0-1,-1 0 1,1 0 0,-1 0-1,1 0 1,0 0 0,-1 0 0,1 0-1,0 0 1,0 0 0,0 2-1,0-2-4,1 0 0,-1 0 0,1 0 0,0 0 0,-1 0 0,1 0 0,0 0 1,0 0-1,0 0 0,0 0 0,0 0 0,0-1 0,0 1 0,0 0 0,0-1 0,0 1 0,0 0 0,0-1 0,1 0 0,-1 1 0,0-1 0,0 0 0,0 1 0,1-1 0,-1 0 0,0 0 0,1 0 0,1 0 0,206 0-118,-208 0 109,0 0 0,0 0 0,0 0 0,0 0 0,0 0 0,0 0 0,0 0 0,-1 1 0,1-1 0,0 0 0,0 1-1,0-1 1,0 0 0,0 1 0,0-1 0,0 1 0,-1-1 0,1 1 0,0 0 0,0-1 0,-1 1 0,1 0 0,0 0 0,-1-1 0,1 1 0,-1 0-1,1 0 1,-1 0 0,1 0 0,-1 0 0,0 0 0,1 0 0,-1 0 0,0 0 0,0 0 0,0 0 0,0 0 0,0 0 0,0 0 0,0 0-1,0 0 1,0 1 0,-1 2 29,0-1-1,0 1 0,0-1 1,0 1-1,0-1 0,-1 1 0,1-1 1,-1 0-1,0 0 0,0 0 1,-3 4-1,-15 13 27,0-1 1,-1-1-1,-1-1 0,-1-1 0,0-1 1,-32 16-1,-16-3-6744,-2-9-9384,49-14 15332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5025,'0'0'16954,"4"-9"-16671,-3 6-274,1 0-1,-1 0 1,1 0-1,0 0 1,0 0-1,0 0 1,1 1-1,-1-1 1,1 1 0,-1 0-1,1-1 1,0 1-1,0 1 1,0-1-1,4-2 1,5 0 46,1-1 1,-1 2-1,24-5 1,888-136 3619,-751 119-3209,27-2-196,257-3 0,-446 30-271,10-1-10,0 1-1,1 0 0,-1 2 1,0 1-1,-1 0 0,1 1 1,0 2-1,22 8 0,-37-11 33,0-1-1,-1 1 0,1-1 1,0-1-1,0 1 0,0-1 1,0 0-1,0-1 0,1 1 0,-1-1 1,0 0-1,9-2 0,-11 1-231,0 0-1,-1 0 0,1-1 0,0 1 1,-1-1-1,0 0 0,1 0 0,3-3 1,-3 2-690,0-1 0,-1 1 1,1-1-1,-1 0 0,0 0 1,0 0-1,2-5 0,-4 8 384,-1 1 0,1-1 0,-1 0 0,0 1 0,0-1-1,0 0 1,1 1 0,-1-1 0,0 0 0,0 0 0,0 1 0,0-1-1,0 0 1,0 1 0,0-1 0,0 0 0,0 1 0,0-1 0,-1 0-1,1 0 1,0 1 0,0-1 0,-1 0 0,-5-4-2388,-10 2 808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4641,'0'0'18380,"-15"6"-17943,5-3-373,1 0-11,1 0 0,0 0-1,0 0 1,0 1 0,0 1 0,0 0-1,1 0 1,-1 0 0,2 0 0,-9 9-1,1 1 111,2-3-15,0 1 0,1-1 1,0 2-1,1 0 0,1 0 0,-16 31 1,25-44-147,0 0 0,0-1 1,-1 1-1,1-1 0,0 1 1,0 0-1,0-1 0,0 1 1,0 0-1,0-1 0,0 1 1,0-1-1,0 1 0,0 0 1,1-1-1,-1 1 0,0-1 1,0 1-1,0 0 0,1-1 1,-1 1-1,0-1 0,1 1 1,-1-1-1,1 1 0,-1-1 0,0 1 1,1-1-1,-1 0 0,1 1 1,-1-1-1,1 1 0,0-1 1,-1 0-1,1 0 0,-1 1 1,1-1-1,-1 0 0,1 0 1,0 0-1,-1 0 0,1 1 1,0-1-1,-1 0 0,1 0 1,0 0-1,40 0-1,-27-1-31,17-1-556,1-1-1,44-11 1,-45 8-149,0 1-1,47-2 1,-76 6 721,0 1 1,0 0-1,0 0 1,1 0-1,-1 1 1,0-1-1,0 0 1,1 1 0,-1-1-1,0 1 1,0 0-1,0 0 1,0 0-1,0 0 1,0 0-1,0 0 1,0 0-1,2 3 1,-3-2 18,0 0 1,0 0 0,-1 0 0,1 0-1,-1 0 1,1 0 0,-1 0 0,0 0 0,0 0-1,0 0 1,0 0 0,0 0 0,0 0-1,0 0 1,-1 0 0,1 0 0,-1 0-1,0 0 1,1 0 0,-1 0 0,-1 1 0,-1 3 103,-1 0 0,1 0 1,-1-1-1,0 1 0,0-1 1,-1 0-1,0-1 1,1 1-1,-2-1 0,1 0 1,-9 5-1,-69 36 1122,72-39-1077,3-2-98,0 0-1,0 0 0,-1 0 0,1-1 0,-1-1 1,0 1-1,0-1 0,0-1 0,1 1 0,-2-2 1,1 1-1,-10-2 0,19 0-171,-1 0-1,1 0 1,-1 0 0,1-1-1,0 1 1,0 0 0,0 0 0,-1-1-1,1 1 1,0 0 0,1 0-1,-1-1 1,0 1 0,0 0 0,1-2-1,-1 1-268,1-3-708,0-1-1,1 1 1,-1-1-1,1 1 1,0 0 0,1 0-1,-1 0 1,7-9-1,8-12-8162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1488,'0'0'17045,"7"0"-16068,13 0-446,-1 0 1,1-2-1,-1 0 1,0-1-1,23-7 1,-36 8-479,0 0 0,0 0 0,0-1 0,-1 0-1,1 0 1,-1 0 0,0 0 0,0-1 0,0 0 0,0 0 0,-1 0 0,1-1 0,-1 0-1,0 1 1,-1-1 0,1-1 0,-1 1 0,0 0 0,0-1 0,-1 0 0,3-9-1,-4 15-37,-1 0 0,0-1-1,0 1 1,0-1-1,0 1 1,0 0-1,0-1 1,1 1-1,-1-1 1,0 1-1,0-1 1,0 1 0,-1 0-1,1-1 1,0 1-1,0-1 1,0 1-1,0-1 1,0 1-1,0 0 1,-1-1 0,1 1-1,0 0 1,0-1-1,0 1 1,-1-1-1,1 1 1,0 0-1,-1 0 1,1-1-1,0 1 1,-1 0 0,1-1-1,0 1 1,-1 0-1,1 0 1,-1-1-1,-20 2 115,-24 16-154,24-3 161,1 1 0,0 2 0,2-1 0,0 2 1,1 1-1,-25 34 0,40-50-121,-1 0 0,1 0 1,1 0-1,-1 0 0,0 1 0,1-1 0,0 0 0,0 1 0,0-1 1,0 1-1,0 0 0,1-1 0,-1 1 0,1 0 0,1 4 1,-1-6-13,1 0 1,-1 0 0,1-1 0,0 1-1,0 0 1,0-1 0,0 1 0,0-1-1,0 1 1,0-1 0,0 0 0,1 0 0,-1 1-1,0-1 1,1 0 0,-1 0 0,1 0-1,0 0 1,-1 0 0,1-1 0,0 1-1,-1 0 1,1-1 0,0 1 0,0-1-1,-1 0 1,1 0 0,0 1 0,0-1 0,0 0-1,-1-1 1,4 1 0,10 0-1099,-1 0 1736,-1 0 0,0 0 0,26-6 0,-4-10-3717,-33 14 1988,1 0 1,-1 0 0,0 0-1,0-1 1,0 1 0,0-1-1,-1 1 1,1-1 0,0 1-1,-1-1 1,1-3 0,2-2-5615,0 0 3854,12-14 2728,-16 22 98,11-12 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4521,'0'0'16053,"-12"10"-14773,-4 4-880,0 1-1,0 1 1,2 1 0,0 0-1,-21 34 1,28-41-198,1 1 0,0 0 0,1 0 0,0 0 0,1 0 0,0 1 1,1-1-1,1 1 0,-1 0 0,0 13 0,4-23-184,-1-1 0,0 1 0,1-1 0,-1 0 0,1 1 0,-1-1-1,1 0 1,0 1 0,-1-1 0,1 0 0,0 0 0,0 1 0,0-1 0,0 0 0,0 0 0,0 0 0,0 0 0,0 0 0,1-1-1,-1 1 1,0 0 0,1 0 0,-1-1 0,0 1 0,1-1 0,-1 1 0,1-1 0,-1 0 0,0 1 0,1-1 0,-1 0 0,1 0 0,-1 0-1,4-1 1,56-3 257,-39-2-277,0-1 1,0-1-1,0-1 1,-1-1-1,0-1 1,-1-1-1,27-21 1,-4 6-724,-28 20-195,-11 18-7996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12219,'153'-6'5209,"-165"22"-3641,-6 5-32,-5 6-879,-1 7-345,1 1-128,5-1-112,-6-2-32,13 0-40,-1-8-1849,6-11-3512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90 4417,'0'0'14324,"-8"-19"-12663,5 20-1624,1-1 0,-1 1 0,1-1 0,-1 1 0,1 0 0,0 0 0,-1 0 0,1 0 1,0 0-1,0 0 0,0 1 0,0-1 0,0 1 0,-3 3 0,-28 33 677,15-17-403,-12 12 53,-132 157 415,191-205-1013,110-120 165,73-62-149,-201 187 144,9-5-328,-20 15 395,1 0 1,0 0-1,-1 0 0,1 0 0,-1 0 0,1 0 0,0 0 0,-1 0 0,1 1 0,0-1 0,-1 0 0,1 0 0,-1 0 0,1 1 0,0-1 0,-1 0 0,1 1 0,-1-1 0,1 0 0,-1 1 0,1-1 0,-1 1 0,0-1 0,1 1 0,-1-1 0,1 1 0,-1-1 0,0 1 0,1-1 0,-1 1 0,0-1 0,0 1 0,0 0 0,1 0 0,50 93-199,13 28 159,-57-107-1921,-2 0 1,0 1 0,4 24 0,-8-23-5667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17 3953,'0'0'6753,"14"-3"-5965,41-10-93,-54 13-662,-1 0 1,1 0-1,-1 0 0,1 0 0,-1 0 0,1 0 1,-1 0-1,1 0 0,-1 0 0,1 0 0,-1 0 1,1 0-1,-1 0 0,1 0 0,-1 0 0,1 0 1,-1 1-1,0-1 0,1 0 0,-1 0 0,1 1 1,-1-1-1,1 0 0,-1 0 0,0 1 0,1-1 1,-1 1-1,0-1 0,1 0 0,-1 1 1,0-1-1,1 1 0,-1-1 0,0 1 0,0-1 1,0 1-1,1-1 0,-1 0 0,0 1 0,0-1 1,0 1-1,0 0 0,0-1 0,0 1 0,0-1 1,0 1-1,0-1 0,0 1 0,0-1 0,0 1 1,-1-1-1,1 0 0,0 1 0,0-1 0,0 1 1,-1-1-1,1 1 0,-1 0 0,1 0 182,-6 21 729,0 1-1,-1-2 0,-2 1 1,0-1-1,-14 23 1,12-22-500,-150 277 3221,-39 81-2967,193-361-1665,0-3-4854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3873,'0'0'5596,"7"24"-3888,12 48-284,8 74 1,-19-36 406,-5-71-3239,-2-32-1453,-1-14-2026,0-19 1791,0 2 2084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5433,'0'0'10129,"6"13"-8762,15 41-643,-3 1 1,-2 0 0,-2 1-1,-3 0 1,-2 1-1,2 94 1,-5-56-581,-6-94 385,-1-38-501,-2 19-38,1 0 0,0 0 0,2 0 0,1-21-1,0-1-20,-1 33 28,0 1 1,1 0 0,0 0 0,0 0 0,1-1 0,-1 1-1,1 0 1,1 1 0,-1-1 0,1 0 0,0 1 0,0-1 0,0 1-1,1 0 1,0 0 0,0 0 0,0 1 0,1 0 0,0-1-1,-1 1 1,1 1 0,1-1 0,-1 1 0,0 0 0,11-4 0,-1 1-194,-1 1 1,1 1-1,0 0 1,0 1 0,0 0-1,1 2 1,-1 0 0,0 0-1,22 3 1,-36-2 178,0 1 1,1 0-1,-1-1 1,0 1-1,0 0 1,1 0-1,-1 0 1,0 0-1,0 0 0,0 0 1,0 0-1,-1 0 1,1 0-1,0 1 1,0-1-1,-1 0 1,1 0-1,0 1 1,-1-1-1,0 1 1,1-1-1,-1 0 1,0 1-1,1-1 1,-1 1-1,0-1 1,0 1-1,0-1 1,-1 2-1,-1 51 69,2-49-55,-3 7 177,0 0 0,-1 0 0,0 0 0,-1-1-1,0 1 1,-1-1 0,0 0 0,-1-1 0,0 0 0,-1 0 0,0 0 0,0-1 0,-1 0-1,0-1 1,-1 0 0,0 0 0,-18 10 0,24-17 45,0 1-1,0-1 1,0 0 0,-1 0 0,1 0 0,0 0-1,-8-1 1,-6 0-6641,-6 0-8334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4737,'0'0'13966,"-9"3"-12859,3 1-991,1-1 0,-1 1 1,1 0-1,0 0 1,0 0-1,0 1 0,1-1 1,0 1-1,0 0 0,0 1 1,0-1-1,1 1 1,0-1-1,0 1 0,0 0 1,1 0-1,0 1 1,0-1-1,1 0 0,-1 1 1,1 11-1,-3 18 186,2 50-1,2-73-293,0-12-7,0 0 0,0 1 1,0-1-1,1 1 0,-1-1 0,1 0 0,-1 1 1,1-1-1,-1 0 0,1 0 0,0 1 0,-1-1 1,1 0-1,0 0 0,0 0 0,0 0 0,0 0 1,0 0-1,0 0 0,0 0 0,1 0 1,-1-1-1,0 1 0,0 0 0,1-1 0,-1 1 1,0-1-1,1 1 0,-1-1 0,0 0 0,1 1 1,-1-1-1,1 0 0,-1 0 0,1 0 0,2-1 1,-1 1 1,1 0-1,0 0 1,0 0 0,-1-1 0,1 0 0,0 0 0,-1 0 0,1 0 0,-1-1 0,1 1-1,-1-1 1,0 0 0,0 0 0,4-3 0,-1-2-14,0 0 0,0 0 0,0-1 1,-1 0-1,0 0 0,-1 0 0,0-1 0,0 0 0,-1 0 1,3-10-1,-1-1-15,-1 1 0,-1-1 0,-1 0 1,-1-24-1,-1 43 18,0 13-638,0 11 404,-1-12 203,1 1 0,0-1 0,1 1 0,3 12 0,-3-20-356,0-1 0,0 1 0,0-1 0,1 1-1,-1-1 1,1 1 0,0-1 0,0 0 0,1 0 0,2 4 0,-4-6 85,-1-1 1,1 1-1,0 0 1,0-1-1,0 1 1,0-1-1,0 1 0,0-1 1,0 1-1,0-1 1,0 1-1,0-1 1,0 0-1,0 0 1,0 1-1,0-1 1,0 0-1,0 0 1,0 0-1,0 0 1,0 0-1,0 0 1,0-1-1,0 1 0,0 0 1,0-1-1,1 1 1,-2 0-1,1-1 1,0 1-1,0-1 1,0 1-1,0-1 1,0 0-1,0 1 1,0-1-1,-1 0 1,1 0-1,0 0 1,0-1-1,6-15-838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5097,'0'0'13904,"-12"10"-12911,-37 35-512,47-43-468,1-1 0,-1 0-1,1 0 1,-1 1 0,1-1 0,-1 1-1,1-1 1,0 1 0,0-1 0,0 1-1,0 0 1,0 0 0,0 0 0,0-1-1,0 1 1,1 0 0,-1 0-1,1 0 1,-1 0 0,1 0 0,0 0-1,0 0 1,0 0 0,0 3 0,1 5 4,0-10-34,0 1-1,0 0 1,0 0-1,0-1 1,0 1-1,0-1 1,0 1-1,0-1 1,1 1-1,-1-1 1,0 0-1,0 1 1,1-1-1,-1 0 1,0 0-1,0 0 1,1 0-1,-1 0 1,0 0-1,0-1 1,3 0-1,-3 1-37,58 0-1403,-58 1 1455,-1 0 0,1-1-1,0 1 1,-1 0 0,1-1-1,0 1 1,-1 0 0,1 0-1,-1-1 1,1 1 0,-1 0-1,0 0 1,1 0-1,-1 0 1,0 0 0,0 0-1,0 0 1,1 0 0,-1 0-1,0 0 1,0-1 0,0 1-1,0 0 1,-1 0 0,1 0-1,0 0 1,0 0 0,0 0-1,-1 0 1,1 0-1,-1 0 1,0 1 0,-11 35 727,-62 65 684,81-116-11481,13-29 3713,-7 19 5419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0 1 4929</inkml:trace>
  <inkml:trace contextRef="#ctx0" brushRef="#br0" timeOffset="1">0 1 4929,'54'98'1356,"-53"-96"-852,1 1 0,-1 0 0,1-1 0,0 1 0,-1-1 0,1 0 0,0 0 0,1 0 0,-1 0 0,0 0 0,0 0 0,4 2 0,-3-3-402,-1 0 0,1-1 1,-1 1-1,1 0 0,-1-1 1,1 0-1,0 0 0,-1 0 1,1 0-1,0 0 0,-1 0 1,1 0-1,4-2 1,5 0 363,-8 2-441,1-1-1,-1 0 0,0 0 0,-1 0 0,1-1 0,0 1 0,0-1 0,-1 0 0,1 0 0,-1 0 0,1-1 1,-1 1-1,0-1 0,0 0 0,0 0 0,0 0 0,0 0 0,-1 0 0,0 0 0,1-1 0,-1 1 1,0-1-1,-1 0 0,3-6 0,-2 4 408,0 1 0,-1-1 0,0 1 0,0-1 1,0 0-1,0-6 0,-2 12-373,1-1 1,-1 1-1,1 0 0,0 0 1,-1-1-1,1 1 0,-1 0 1,1 0-1,-1 0 0,1-1 1,-1 1-1,1 0 0,-1 0 1,1 0-1,-1 0 1,1 0-1,-1 0 0,1 0 1,-1 0-1,1 0 0,-1 1 1,1-1-1,-1 0 0,1 0 1,-1 0-1,1 0 0,-1 1 1,1-1-1,-1 0 0,1 1 1,0-1-1,-1 0 1,1 1-1,-1-1 0,-18 11-110,12-2 62,-1 0 0,1 0 0,1 1 0,0 0 0,-9 17 0,13-22 9,0 0-1,0 0 0,0 0 0,1 0 1,0 1-1,0-1 0,0 0 0,0 0 1,1 1-1,0-1 0,0 0 0,0 1 1,1-1-1,0 0 0,1 6 0,0-10-29,-1 0-1,0 0 1,0 0-1,1 0 0,-1-1 1,0 1-1,1-1 1,-1 1-1,0-1 1,1 1-1,-1-1 0,1 0 1,-1 1-1,1-1 1,-1 0-1,1 0 0,-1 0 1,1 0-1,1-1 1,31-2-2063,-30 1 1426,0 0 1,0 0-1,0 0 1,-1 0-1,1 0 0,-1-1 1,0 1-1,0-1 1,0 0-1,0 0 0,0 0 1,0-1-1,-1 1 1,0-1-1,1 1 0,-1-1 1,1-4-1,6-7-1352,9-12 838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6129,'0'0'13890,"9"29"-13611,69 214 1196,-68-210-1079,-8-23-305,1 1-1,0-1 0,0-1 0,2 1 0,9 18 0,-14-35 198,0 3-184,0 1 0,0 0 0,-1-1 0,1 1 0,-1-1 0,1 1-1,-1 0 1,0 0 0,0-1 0,-1 1 0,1 0 0,-1 0 0,1 0 0,-1 0 0,-3-3 0,3 4-105,-1-1 0,0 1 0,1 0 0,-1 0 0,-1 0 0,1 0 0,0 1-1,0-1 1,-1 1 0,1 0 0,0 0 0,-1 0 0,0 0 0,1 0 0,-1 1 0,1 0-1,-1 0 1,0 0 0,1 0 0,-5 1 0,2 0-3,1 1 0,-1 0 1,1 0-1,0 1 0,0 0 0,0 0 0,0 0 1,0 0-1,0 1 0,1 0 0,-7 6 0,2 0 3,2-1 0,-1 1 0,1 0-1,0 0 1,1 1 0,0 0-1,1 0 1,0 1 0,1-1 0,0 1-1,-2 17 1,5-28 9,1 1 1,-1 0-1,1-1 0,0 1 1,0 0-1,0 0 0,0-1 0,0 1 1,0 0-1,0-1 0,0 1 0,1 0 1,-1 0-1,1-1 0,-1 1 0,1-1 1,0 1-1,-1-1 0,1 1 0,0-1 1,0 1-1,0-1 0,0 1 0,1-1 1,-1 0-1,2 2 0,1-2 2,0 0-1,-1 0 1,1 0-1,0 0 1,0-1-1,0 0 1,0 0-1,1 0 0,4 0 1,8-1 30,-7 0-35,0 0 0,0-1 0,0 0 1,0-1-1,-1 0 0,1-1 1,-1 0-1,0 0 0,0-1 0,0 0 1,-1-1-1,9-6 0,18-11-601,-21 17-78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0 5905,'0'0'14950,"-15"18"-14419,1-2-405,5-7-61,1 0 0,0 0 0,1 1 1,0 0-1,0 0 0,1 0 0,1 1 0,-1 0 0,2 0 1,-5 15-1,4-5 74,0 1 0,1-1 0,1 1 1,1 0-1,1 0 0,2 0 0,2 22 0,-3-41-136,1 0 1,0 0-1,0 0 0,0 0 0,0 0 0,0 0 0,1-1 0,-1 1 1,1 0-1,0-1 0,0 0 0,0 1 0,0-1 0,0 0 0,0 0 1,1 0-1,-1 0 0,1 0 0,-1-1 0,1 1 0,0-1 0,-1 0 1,1 0-1,0 0 0,0 0 0,0 0 0,0 0 0,0-1 0,0 1 0,0-1 1,0 0-1,4 0 0,-1 0 13,1-1 0,-1 1 1,1-1-1,-1 0 0,0-1 1,0 1-1,1-1 0,-1 0 1,0-1-1,0 1 0,-1-1 0,1-1 1,-1 1-1,8-7 0,-6 3 7,0-1 0,-1 0 1,0 0-1,0 0 0,-1-1 0,0 0 0,0 0 0,-1 0 0,-1 0 0,1-1 0,2-14 0,-3 7 72,0-1-1,-1 0 1,-1 0-1,0 0 1,-4-29 0,2 43-85,1 1 1,-1 0 0,0-1 0,0 1-1,0 0 1,0 0 0,-1 0 0,1 0 0,-1 0-1,0 0 1,0 1 0,0-1 0,0 1-1,-1-1 1,1 1 0,0 0 0,-1 0-1,0 0 1,1 0 0,-1 0 0,0 0 0,0 1-1,-5-2 1,-1-1-231,0 1 0,0 1 0,0 0 0,-1 0 0,1 1 0,-20 0 0,24 5-1769,4-3 1602,1-1 1,0 1-1,0-1 0,0 1 1,0-1-1,0 1 1,0-1-1,0 1 1,0 0-1,0-1 1,0 1-1,0-1 1,0 1-1,0-1 0,0 1 1,0-1-1,1 1 1,-1-1-1,0 1 1,0-1-1,1 0 1,9 6-8505,-4-6 8751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5705,'0'0'10917,"7"14"-10297,45 118 479,-41-89 2517,-13-101-3021,0 35-576,2-1 1,0 1 0,6-43-1,-4 60-25,0-1 1,0 1-1,0 0 0,1 0 0,0 0 0,0 0 1,1 1-1,-1-1 0,1 1 0,0 0 0,1 0 0,-1 0 1,1 1-1,0-1 0,0 1 0,1 0 0,-1 1 1,1-1-1,-1 1 0,1 0 0,0 1 0,1-1 1,-1 1-1,0 0 0,1 1 0,-1 0 0,1 0 1,-1 0-1,1 0 0,8 2 0,-13-1 3,-1 0 0,1 0 0,0 0 0,-1 1 0,1-1 0,-1 0 0,1 1 0,-1-1 0,1 1 0,-1 0 0,1 0 0,-1-1 0,1 1 0,-1 0 0,0 0 0,0 0 0,1 0 0,-1 1 0,0-1-1,1 2 1,1 1 15,-1 0 0,0 0 0,0 1 0,0-1 0,-1 0 0,1 1 0,0 6 0,1 9 136,-1 0 0,-1 32 0,-1-43-78,0 7-196,0 13 281,0-10-2821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62 4641,'0'0'21605,"123"-27"-21789,-82 16-1169,-11 1-1063,-12 2-2425,-7 3-2233</inkml:trace>
  <inkml:trace contextRef="#ctx0" brushRef="#br0" timeOffset="1">0 210 6225,'0'0'19092,"189"-43"-19092,-142 30-240,0-3-1544,-12 3-1921,-11 3-2992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5873,'0'0'14209,"-2"-3"-12881,2 2-1299,-1 0 1,1 1 0,0-1-1,-1 0 1,1 1-1,-1-1 1,1 1-1,-1-1 1,1 1 0,-1-1-1,1 1 1,-1-1-1,0 1 1,1-1-1,-1 1 1,0 0-1,1-1 1,-1 1 0,0 0-1,0 0 1,1-1-1,-1 1 1,0 0-1,0 0 1,1 0 0,-1 0-1,0 0 1,0 0-1,1 0 1,-1 0-1,0 0 1,0 0-1,1 1 1,-1-1 0,-1 1-1,-1 0 11,-1 1 0,1 0 0,0 1 0,0-1 0,0 1-1,0-1 1,0 1 0,-2 3 0,-6 8 126,1-1-1,0 2 1,-8 16 0,16-26-101,-3 2 4,1 1-1,1 0 1,-1-1 0,1 1 0,1 1 0,0-1-1,0 0 1,-1 14 0,45-19-349,-36-3 237,51-4-444,-41 2 245,-1 0 0,0 2 0,1 0 0,27 3-1,-41 34 33,-3-31 269,1 0 1,-1-1 0,0 1 0,0 0-1,0 0 1,-1-1 0,0 1 0,0-1-1,0 0 1,-1 0 0,0 1 0,0-2-1,0 1 1,-1 0 0,1-1 0,-1 1-1,0-1 1,0 0 0,-6 4 0,3-3-278,0-1 1,0 1 0,0-1 0,-1-1 0,1 1 0,-1-1 0,0-1 0,0 1 0,0-1 0,0-1 0,0 1-1,0-1 1,-9-1 0,16-16-11107,1-5 7091,0 19 3922,0-12-204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4641,'0'0'14672,"0"7"-14653,11 118 1263,1 17 1137,-12-11-2063,1-129-359,-1 0 1,1 0-1,0 0 0,0 0 1,0 0-1,0 0 1,0-1-1,0 1 0,0 0 1,0-1-1,1 1 0,-1-1 1,1 1-1,-1-1 0,1 0 1,0 1-1,-1-1 0,1 0 1,0 0-1,0 0 1,0 0-1,0-1 0,3 2 1,2 0-54,-1 1 1,1-1 0,0-1 0,0 1-1,11 0 1,-10-2-230,0 0-580,-1 0 1,1 0-1,-1-1 1,0 0 0,13-3-1,-17 3 304,-1 0 0,0 0 0,0 0 0,0 0 0,0 0 0,0-1 0,-1 1 0,1-1 0,0 1 0,-1-1 0,1 0 0,-1 0 0,1 1 0,-1-1 0,0 0 0,0 0 1,0-1-1,0 1 0,0 0 0,0 0 0,0 0 0,0-3 0,0-6-306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2969,'0'0'14323,"82"-53"-14419,-58 34-1385,-1 9-1311,-5-4-449,-12 4-2992,0-1 6081,-6 3 152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4601,'178'-89'1126,"-129"69"2739,-35 20 56,0 3-2939,-5-4-883,1-1 0,-1 0 1,0 0-1,0-1 0,0 0 0,-1-1 0,1 0 1,-1 0-1,1-1 0,-2 0 0,1 0 0,0-1 0,-1 0 1,0 0-1,0-1 0,-1 0 0,0 0 0,10-15 1,-15 20 9,0 0 0,0-1 0,0 1 0,0-1 1,0 1-1,-1-1 0,1 1 0,-1-1 1,1 1-1,-1-1 0,0-4 954,-2 7-998,1 0 1,0 1-1,0-1 0,0 1 1,0-1-1,0 1 0,0 0 1,0-1-1,0 1 0,0 0 1,0 0-1,0-1 1,0 1-1,0 0 0,0 0 1,0 1-1,-7 12 70,0-1 1,1 1-1,0 1 1,1-1-1,1 1 1,1 0-1,0 0 1,0 0-1,2 1 1,0-1-1,0 28 1,3-42-298,-1 1 0,1-1 0,-1 0 0,1-1 0,0 1 0,0 0 0,-1 0 0,1 0 0,0 0 0,0-1 0,0 1 0,0 0 0,0-1 0,0 1 0,0 0 0,0-1 0,0 0 0,0 1 0,0-1 0,0 0 0,1 1 0,-1-1 0,0 0 0,0 0 0,0 0 0,0 0 0,1 0 0,1 0 0,37-4-11935,-27-4 10744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80 154 5433,'0'0'6053,"3"25"-4007,-1-9-1858,4 39 1112,25 102-1,-30-155-1276,8 28 87,0-1-1,3-1 0,15 31 1,-24-61-1403,-4-12 774,-8-21 325,-130-187 3980,134 213-3506,0 1-1,1-1 1,0 0 0,1-1-1,0 1 1,0-1-1,1 1 1,-2-19 0,4 23-262,-1 0 1,1 0 0,1 0 0,-1 0 0,0 0-1,1 0 1,0 0 0,0 0 0,1 1 0,-1-1 0,1 0-1,0 1 1,1-1 0,-1 1 0,1 0 0,-1-1-1,1 1 1,7-7 0,3 0-49,1 1 0,0 0 0,1 0 0,0 2 0,17-8 0,-25 12 13,0 1-1,1 1 1,-1-1-1,1 1 1,-1 0-1,1 1 1,0 0 0,0 0-1,-1 0 1,1 1-1,0 1 1,0-1-1,12 3 1,-19-2 18,0 0 0,0 1-1,-1-1 1,1 0 0,0 0 0,-1 1 0,1-1 0,0 0-1,-1 1 1,1-1 0,-1 0 0,0 1 0,0-1 0,1 1-1,-1-1 1,0 1 0,0-1 0,0 1 0,0-1 0,-1 2 0,-2 33 272,0-29-193,1 0 1,-1-1 0,0 1-1,-1-1 1,0 0 0,0 0 0,0 0-1,0-1 1,-1 1 0,0-1-1,-9 7 1,-69 50 571,70-53-623,7-6 3457,1-1-6526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54 160 4809,'0'0'7510,"9"24"-6153,-2-7-1120,53 166 2959,-59-174-2979,12 37 384,-13-44-608,0-1-1,1 1 1,-1-1 0,0 1 0,1-1-1,0 0 1,-1 1 0,1-1-1,0 1 1,0-1 0,0 0-1,0 0 1,0 0 0,0 1 0,0-1-1,0 0 1,0 0 0,1 0-1,-1-1 1,0 1 0,3 1-1,-7-34-4654,3 28 4383,0 0 0,0-1 0,-1 1 0,1 0 0,-1 0-1,0 0 1,0 0 0,-1 0 0,-1-4 0,-57-93-346,42 73 2702,1 0-1,1-1 1,-18-49 0,32 75-1991,1-1 1,0 0-1,0 0 1,0 0 0,0 1-1,1-1 1,-1 0-1,1 0 1,0 0 0,0 0-1,1 0 1,-1 0-1,1 0 1,2-7 0,-2 8-82,1 0 1,0 1 0,0-1 0,0 1-1,0-1 1,1 1 0,-1 0 0,1 0 0,-1 0-1,1 0 1,0 0 0,0 0 0,-1 1-1,1-1 1,0 1 0,1 0 0,3-1-1,10-4-9,0 2 0,0-1 0,0 2 0,1 1 0,-1 0-1,1 1 1,23 1 0,-40 1 29,1-1-1,-1 1 1,0 0 0,0-1-1,1 1 1,-1 0-1,0 0 1,0-1 0,0 1-1,0 0 1,0 0-1,0 0 1,0 0 0,0 1-1,0-1 1,-1 0-1,1 0 1,0 1 0,-1-1-1,1 0 1,-1 0 0,1 1-1,-1-1 1,0 1-1,1-1 1,-1 0 0,0 1-1,0-1 1,0 1-1,0-1 1,0 1 0,0-1-1,-1 2 1,1 3 213,-1 0 0,0 0 1,0 0-1,0 0 0,-1 0 0,-2 8 1,-5 0-12,-1 0 0,0-1 0,-1 0 0,0-1 0,0 0 0,-2-1 1,1 0-1,-2-1 0,1 0 0,-1-1 0,-1-1 0,-27 12 0,28-16-5757,48-25-6658,-24 16 10254,12-8 758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5513,'0'0'13091,"29"116"-13083,-29-105-8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35 190 3929,'-30'-140'9677,"29"136"-9134,0 0-1,0 0 1,0 0 0,1 0 0,0 0 0,0 0 0,0 0 0,0 0 0,1-5 0,-1 9-600,0-1 1,1 1-1,-1 0 0,0 0 0,0-1 1,1 1-1,-1 0 0,0 0 1,1-1-1,-1 1 0,0 0 0,1 0 1,-1 0-1,0-1 0,1 1 0,-1 0 1,1 0-1,-1 0 0,0 0 1,1 0-1,-1 0 0,0 0 0,1 0 1,-1 0-1,1 0 0,-1 0 0,0 0 1,1 0-1,-1 0 0,0 0 1,1 1-1,-1-1 0,1 0 0,-1 0 1,1 1-1,6 0-530,13-1-4303,29 2-2225,-47-1 7124,1 0 0,-1 0-1,0 0 1,0 0 0,1 0-1,-1 0 1,0 1 0,0-1 0,0 1-1,0-1 1,-1 1 0,1 0-1,0-1 1,-1 1 0,1 0-1,-1 0 1,0 0 0,2 3-1,14 25 804,5 12 3887,-20-36-3113,-1-1 1,1 1-1,-1 0 0,0 0 0,0 0 0,0 10 1,-1-16-1263,18-1 458,-15 1-742,1 0 1,-1 0-1,0-1 1,0 1 0,0-1-1,0 0 1,0 0 0,0 0-1,0 0 1,0 0 0,5-3-1,-7 2-37,1 1 1,0-1-1,0 1 0,0 0 0,0 0 0,0 0 0,0 0 1,0 0-1,0 1 0,0-1 0,0 1 0,0-1 1,0 1-1,1 0 0,-1-1 0,0 1 0,0 0 1,0 1-1,1-1 0,-1 0 0,0 1 0,2 0 0,-2 0 1,0 1 0,0 0 0,-1 0-1,1-1 1,-1 1 0,1 0 0,-1 0-1,0 0 1,0 1 0,1-1-1,-2 0 1,1 0 0,0 1 0,0-1-1,-1 0 1,1 1 0,-1-1-1,0 5 1,1 22 2,-1-24-14,0 0 1,0 0 0,0 0 0,0 0 0,1 0 0,0 0 0,0 0-1,0 0 1,1 0 0,2 6 0,-3-10-298,0 0 1,-1-1-1,1 1 1,0 0 0,0-1-1,0 1 1,-1-1-1,1 1 1,0-1-1,0 0 1,0 1-1,0-1 1,0 0-1,0 0 1,0 1-1,0-1 1,0 0 0,0 0-1,0 0 1,0 0-1,0 0 1,0-1-1,0 1 1,0 0-1,0 0 1,0-1-1,0 1 1,0 0-1,0-1 1,0 1-1,0-1 1,-1 1 0,1-1-1,0 0 1,0 1-1,-1-1 1,1 0-1,0 1 1,-1-1-1,2-2 1,27-38-6237,-24 34 6644,12-20-362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5049,'0'0'17449,"-11"26"-16634,-32 80-342,41-103-455,1 1-1,0-1 0,-1 0 0,2 1 0,-1-1 0,0 1 0,1-1 0,-1 1 0,1-1 0,0 1 1,0-1-1,0 1 0,1-1 0,-1 1 0,3 5 0,-3-8-12,1 0-1,0 0 1,0 1-1,0-1 1,0 0-1,0 0 1,0 0-1,0 0 1,0 0-1,0-1 1,0 1-1,1 0 1,-1 0-1,0-1 1,1 1-1,-1-1 1,0 1-1,1-1 1,-1 0-1,0 1 1,1-1-1,-1 0 1,1 0-1,1 0 1,2 0 12,-1 0 0,1-1 0,-1 0 1,1 0-1,-1 0 0,0 0 1,1-1-1,-1 1 0,0-1 1,0 0-1,0 0 0,0-1 0,-1 1 1,1-1-1,-1 0 0,6-5 1,-4 1 7,0 0 1,-1 0 0,0-1-1,0 1 1,0-1 0,-1 0 0,-1 0-1,1 0 1,-1 0 0,0 0-1,-1-1 1,0 1 0,0-11 0,-1 18-28,0 1 0,-1-1 1,1 1-1,0-1 0,-1 1 0,1-1 1,0 0-1,-1 1 0,1-1 1,0 1-1,-1-1 0,1 1 1,-1 0-1,1-1 0,-1 1 0,1 0 1,-1-1-1,0 1 0,1 0 1,-1-1-1,1 1 0,-1 0 1,0 0-1,1 0 0,-1-1 1,0 1-1,1 0 0,-1 0 0,1 0 1,-1 0-1,0 0 0,1 0 1,-1 1-1,0-1 0,1 0 1,-1 0-1,0 0 0,1 1 0,-1-1 1,1 0-1,-1 0 0,1 1 1,-2 0-1,1 1-5,0 0-1,0 0 1,0 0-1,0 0 1,0 0 0,0 1-1,1-1 1,-1 0-1,1 1 1,-1-1 0,1 1-1,0-1 1,0 0-1,0 1 1,0-1 0,2 5-1,-2-3 3,0 0 0,1 0-1,0 0 1,0 0 0,0-1-1,1 1 1,-1 0 0,1 0 0,0-1-1,2 4 1,8 6-7,-1 1-1,0-1 1,-1 2 0,0 0-1,-2 0 1,9 19 0,-15-29 115,0-1 0,-1 1 0,1 0 0,-1-1 0,0 1 0,-1 0 0,1 0 0,-1 0 0,0 0 0,0-1 0,0 1 0,-1 0 0,0 0 0,0 0 0,0-1 0,0 1 1,-1 0-1,0-1 0,0 1 0,0-1 0,0 0 0,-1 0 0,0 0 0,0 0 0,0 0 0,0 0 0,-7 5 0,-10 6 207,-1-1 0,-1-1-1,-1 0 1,0-2-1,0-1 1,-30 9 0,-23 12-3267,69-27 23,0 0-1,0 1 1,0 0 0,-11 10 0,3-2-4251,-2-2 5888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29 5049,'0'0'17224,"-6"-4"-16360,-18-12-449,24 16-412,0 0 0,0 0 0,-1 0 1,1 0-1,0 0 0,0 0 0,-1 0 1,1 0-1,0 0 0,0 0 0,0 0 0,-1 1 1,1-1-1,0 0 0,0 0 0,0 0 1,-1 0-1,1 0 0,0 0 0,0 0 1,0 1-1,-1-1 0,1 0 0,0 0 1,0 0-1,0 0 0,0 1 0,0-1 0,0 0 1,-1 0-1,1 0 0,0 1 0,0-1 1,0 0-1,0 0 0,0 0 0,0 1 1,0-1-1,0 0 0,0 0 0,0 0 0,0 1 1,0-1-1,0 0 0,0 0 0,0 1 1,0-1-1,0 0 0,0 0 0,0 0 1,0 1-1,1-1 0,-1 13-10,4 4 31,0 1 0,0-2 0,2 1 0,14 30 0,-11-28 0,-1 1 1,8 30 0,-11-39 389,-1-23-255,1-36-212,-3 35 32,0-2-11,1 0 1,0 0-1,1 1 0,1-1 0,1 1 0,11-22 0,-15 32 20,0 1 0,0-1-1,1 0 1,0 1 0,0 0-1,0 0 1,0 0 0,0 0-1,1 0 1,-1 0-1,1 1 1,5-3 0,-6 4-4,0 0 1,0 0-1,0 1 1,0-1-1,-1 1 1,1 0-1,0 0 1,0 0-1,0 0 1,0 0-1,0 1 0,0-1 1,0 1-1,0 0 1,0 0-1,0 0 1,-1 0-1,1 0 1,0 1-1,3 1 1,-3 0 10,0 0 0,0-1 1,0 1-1,0 0 0,0 1 0,-1-1 1,1 0-1,-1 1 0,0-1 0,0 1 1,0 0-1,0 0 0,-1 0 1,2 4-1,-1 1 24,1 1-1,-1 0 1,-1 0 0,1 17-1,-2-26 50,2-3-28,0 0-1,1-1 0,-1 1 1,-1-1-1,1 0 0,0 0 1,-1 0-1,1 1 0,-1-1 0,0-1 1,0 1-1,1-4 0,13-27-105,-12 29 49,0 1 0,0 0 1,1 0-1,-1 0 1,1 1-1,0-1 1,0 1-1,0 0 1,0 0-1,1 1 1,-1-1-1,1 1 1,-1 0-1,1 0 1,0 0-1,0 1 1,0-1-1,0 1 1,0 1-1,9-2 1,-12 3 11,0 0 0,-1-1-1,1 1 1,0 0 0,-1 0 0,1 0 0,-1 0 0,1 0 0,-1 0 0,1 0-1,-1 0 1,0 1 0,1-1 0,-1 0 0,0 1 0,0-1 0,0 1 0,0 0 0,-1-1-1,1 1 1,0 0 0,-1-1 0,1 1 0,-1 0 0,1 0 0,-1 0 0,0-1-1,0 1 1,0 2 0,5 62 20,-5-62-22,-1 6 2818,1 9-3264,5 5-8583,-5-23 8637,1-1-1,-1 1 1,0 0-1,1-1 1,-1 1 0,1-1-1,-1 1 1,1-1-1,-1 1 1,1-1-1,-1 1 1,1-1 0,0 1-1,-1-1 1,1 0-1,0 1 1,-1-1-1,1 0 1,0 1 0,-1-1-1,1 0 1,0 0-1,0 0 1,-1 0-1,2 0 1,19-5-2453,-9-4 2538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4537,'0'0'17846,"31"-3"-16716,-26 3-1105,0 1 0,0-1 0,0 1 0,0 0 0,0 0 0,0 1 0,-1-1-1,1 1 1,0 0 0,-1 0 0,1 1 0,-1 0 0,8 5 0,0 3 97,0 0 0,-1 1 0,10 13-1,-12-13-68,1 0-1,0-2 1,0 1-1,20 14 1,-29-24-567,2 1 1325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42 114 4625,'0'0'13446,"-6"13"-12405,1-4-867,0 0-58,1 1-1,-1 0 0,2 0 1,-1 0-1,1 0 0,1 0 1,0 0-1,-1 13 0,3-21-99,0-1 0,1 0 0,-1 1 0,0-1-1,0 0 1,1 0 0,-1 1 0,0-1-1,1 0 1,-1 0 0,1 1 0,0-1 0,-1 0-1,1 0 1,0 0 0,0 0 0,0 0 0,0 0-1,-1 0 1,1 0 0,1-1 0,-1 1 0,1 1-1,1-1 51,1 1-1,-1-1 1,0 0-1,0 0 0,1 0 1,-1-1-1,0 1 1,1-1-1,4 0 1,-2 0 30,1 0 1,-1 0 0,0-1 0,0 0-1,1-1 1,-1 1 0,0-1 0,0 0 0,0-1-1,8-4 1,-6 0-71,0 0 0,-1-1 0,0 1 1,0-2-1,-1 1 0,0-1 0,0 0 0,-1 0 0,0 0 0,-1-1 0,0 0 0,-1 0 1,0 0-1,0 0 0,-1 0 0,0-1 0,-1 1 0,0-20 0,-1 27-28,0 1-1,-1-1 1,0 1-1,1-1 1,-1 1-1,0-1 1,0 1-1,0-1 1,-1 1-1,1 0 0,0 0 1,-1 0-1,0 0 1,1 0-1,-1 0 1,0 0-1,0 0 1,0 1-1,0-1 1,0 1-1,-1-1 1,1 1-1,0 0 1,-1 0-1,1 0 1,0 0-1,-5 0 1,1-1-74,-1 0 0,1 1 0,-1 0 0,1 0 0,-1 0 0,0 1 0,0 0 0,1 0 1,-1 1-1,-7 1 0,12-1 18,1-1 1,0 0-1,0 1 0,0 0 1,-1-1-1,1 1 1,0-1-1,0 1 1,0 0-1,0 0 0,0 0 1,0 0-1,0 0 1,0 0-1,0 0 1,1 0-1,-1 0 1,0 0-1,1 0 0,-1 0 1,1 1-1,-1-1 1,1 0-1,-1 0 1,1 1-1,0 1 0,-2 22-4687,2-21 3424,0-4 1141,0 1 0,0-1 0,0 0 0,0 0 0,0 1 0,0-1 0,0 0 0,1 1 0,-1-1-1,0 0 1,0 0 0,0 1 0,0-1 0,0 0 0,0 0 0,1 1 0,-1-1 0,0 0 0,0 0-181,1 1 181,-1-1 0,0 0 0,0 0 0,1 0 0,-1 0 0,0 0 0,0 1 0,1-1-1,-1 0 1,0 0 0,1 0 0,-1 0 0,0 0 0,0 0 0,1 0 0,-1 0 0,0 0 0,1 0-1,-1 0 1,0 0 0,0 0 0,1 0 0,-1 0 0,1-1 0,2 1-778,14 0-351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4905,'0'0'8829,"11"21"-7001,3 2-1230,-7-13-353,-1 1 0,-1-1 0,0 1-1,0 0 1,-1 0 0,0 0 0,-1 1-1,0 0 1,1 17 0,1 20 797,-4-31-710,0 1 0,2 0 0,0-1 0,1 0 0,1 0 0,8 20 0,-13-37-292,0 1 682,-1-4-726,-1 1 1,1 0-1,-1 0 1,0 0 0,1 0-1,-1 0 1,0 0-1,0 1 1,0-1 0,0 0-1,1 1 1,-1 0 0,0-1-1,-4 1 1,-3 1-5,1 0 0,-1 1 1,1 0-1,-1 1 0,1 0 0,0 0 0,0 0 1,0 1-1,1 1 0,-1-1 0,1 1 1,0 0-1,0 1 0,1 0 0,-1 0 1,1 0-1,1 1 0,-9 11 0,4-5 92,1 1-1,1-1 1,0 1-1,1 1 0,0 0 1,1 0-1,1 0 1,0 0-1,-3 24 1,8-38-75,-1 1 1,1-1-1,-1 1 1,1-1 0,0 0-1,0 1 1,0-1-1,0 1 1,0-1 0,0 1-1,0-1 1,1 1-1,-1-1 1,0 1 0,1-1-1,-1 0 1,1 1-1,-1-1 1,1 0-1,0 1 1,0-1 0,-1 0-1,1 0 1,0 0-1,0 1 1,2 0 0,1-1 1,-1 0 0,1 0 0,0 0 0,-1-1 0,1 0 0,0 0 0,0 0 0,-1 0 0,6-1 0,-8 0-8,9-1 1,-1 0 1,0-1-1,0 0 1,0-1-1,0 0 1,0-1-1,-1 0 1,1 0-1,-2-1 1,1 0 0,13-13-1,31-20-1660,-42 35-6,6 0-2478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5393,'0'0'6024,"21"-11"-4946,68-33 49,-85 42-994,1-1 1,-1-1 0,1 1 0,-1 0 0,0-1 0,0 0 0,-1 0 0,1 0 0,-1 0 0,0-1 0,0 1 0,0-1 0,0 0-1,-1 0 1,0 0 0,2-7 0,-1-1 590,-1 1 0,-1 0 1,0 0-1,-1-24 0,-1 17 600,-1 19-1175,0 0-1,0 0 1,0 1-1,0-1 0,1 1 1,-1-1-1,0 1 1,0 0-1,0 0 1,0 0-1,1 0 1,-1 0-1,0 0 1,-1 2-1,-11 15-95,0 0-1,1 2 0,1 0 1,1 0-1,1 1 0,1 0 1,-7 25-1,11-33-18,2 1 0,-1 0 0,2-1 0,0 1 0,0 0-1,1 18 1,2-31-29,-1 1-1,1-1 0,0 0 0,0 0 1,0 0-1,-1 0 0,1 0 1,0 0-1,0 0 0,1 0 0,-1 0 1,0 0-1,0 0 0,0-1 0,0 1 1,1 0-1,-1-1 0,0 1 1,1-1-1,-1 0 0,0 1 0,1-1 1,-1 0-1,1 0 0,-1 0 0,0 0 1,1 0-1,-1 0 0,3-1 1,48-3 136,-38-3-203,1 0-1,-1-1 1,0-1 0,-1 0 0,0 0 0,0-2-1,20-21 1,-10 12-1779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90 4793,'0'0'11673,"-3"-18"-11598,0 13 2363,-3 5-2336,-1 1 0,0 0 1,1 1-1,-1 0 0,1 0 1,0 0-1,0 0 0,-1 1 0,2 0 1,-1 1-1,0-1 0,1 1 1,-1 0-1,1 1 0,-6 6 1,-11 12-196,2 0 1,-19 29 0,10-14 220,-81 116-149,148-202 32,76-75 0,78-57 13,-178 167-43,-11 9 1,0 0-1,1 1 1,-1-1-1,1 1 1,0 0-1,0 0 0,0 0 1,0 1-1,1-1 1,-1 1-1,0 0 1,1 0-1,8-2 1,-11 5 3,-1-1 0,0 1 0,1-1 1,-1 1-1,0-1 0,0 1 1,0 0-1,1 0 0,-1-1 0,0 1 1,0 0-1,0 0 0,0 0 1,0 0-1,-1 0 0,1 1 0,0-1 1,1 2-1,16 31 24,-10-16-20,13 16-23,2 0-1,1-2 0,1-1 1,58 57-1,-66-76-2515,-5-5-4017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5345,'0'0'9007,"4"-4"-8425,-4 3-558,1 0 0,-1 1 0,0-1 0,0 1 0,1-1 0,-1 1-1,0-1 1,1 1 0,-1-1 0,1 1 0,-1-1 0,1 1 0,-1-1 0,1 1 0,-1 0 0,1-1 0,-1 1 0,1 0 0,-1 0 0,1-1 0,0 1 0,-1 0 0,1 0-1,-1 0 1,1 0 0,0 0 0,-1 0 0,1 0 0,0 0 0,-1 0 0,1 0 0,1 0 0,0 29 859,-2-17-720,14 537 5893,-4-278-5290,-9-244-743,-1 20-47,3 0 0,1-1-1,17 72 1,-21-118-46,0 1-1,0 0 0,0 0 0,1 0 0,-1 0 0,0 0 1,1 0-1,-1-1 0,0 1 0,1 0 0,-1 0 0,1 0 1,0-1-1,-1 1 0,1 0 0,-1-1 0,1 1 0,0-1 1,1 2-1,10-1-6877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0 3977,'0'0'14728,"-7"33"-14141,-25 109-100,27-108-130,1 1 0,2-1 0,3 65 0,1-27 113,-1-57-373,0-1 1,1 0 0,1 0 0,0 0-1,8 22 1,-9-31-72,-3-8 814,0-1-757,0 0 0,0 0-1,-1 0 1,0 0 0,0 0 0,0 0 0,0 0-1,0 1 1,-6-7 0,1 3-90,-1 0 0,0 0 0,0 0 0,-1 1 0,0 1 0,0-1 0,0 2 0,-1-1 0,-19-6 0,24 10-6,1 0 0,0 0 0,-1 0 0,1 1 0,0-1 1,-1 1-1,1 0 0,-1 0 0,1 1 0,0-1 0,-1 1 0,1 0 0,0 0 0,-1 1 1,1-1-1,0 1 0,0 0 0,0 0 0,1 0 0,-1 1 0,0-1 0,1 1 0,-1 0 1,1 0-1,-4 5 0,0 0 3,1 1 1,0 0-1,1 0 1,0 0-1,0 0 1,1 1-1,1 0 1,-1 0-1,-1 13 1,1 2-8,1-1 0,1 45 0,1-66 14,1 0-1,0 0 1,1 1 0,-1-1-1,0 0 1,1 0-1,0 0 1,0 0-1,0 1 1,0-1-1,0 0 1,1 0-1,-1-1 1,1 1 0,0 0-1,0 0 1,0-1-1,0 1 1,0-1-1,0 0 1,1 0-1,-1 0 1,1 0-1,0 0 1,-1 0 0,1-1-1,0 1 1,0-1-1,0 0 1,0 0-1,0 0 1,6 1-1,-3-1-14,-1-1 0,1 0 0,-1 0 0,1 0 0,-1-1 0,1 1 0,-1-1 0,0-1 0,1 1 0,-1-1 0,0 0 0,0 0 0,0 0 0,0-1 0,0 0 0,-1 0 0,1 0 0,-1 0 0,4-5 0,22-20-498,17-17-1877,-24 14-5582,-16 19-360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4705,'0'0'11281,"23"-10"-10590,71-34-403,-88 41-273,0 0 1,0 0-1,0-1 1,-1 0-1,1 0 0,-1 0 1,0 0-1,0-1 0,0 0 1,-1 0-1,6-9 1,-8 9 52,1 0 0,-1 0 0,-1 0 0,1 0 0,-1 0 0,0 0 0,0-1 0,0 1 0,-1 0 0,1-8 0,-2 12-27,1 0-1,0 1 0,0-1 0,0 0 0,-1 1 0,1-1 1,0 1-1,-1-1 0,1 1 0,-1-1 0,1 1 0,0-1 1,-1 1-1,1-1 0,-1 1 0,1-1 0,-1 1 0,0 0 1,1-1-1,-1 1 0,1 0 0,-1-1 0,0 1 0,1 0 1,-1 0-1,1 0 0,-1 0 0,0-1 0,1 1 0,-1 0 1,0 0-1,1 0 0,-1 0 0,0 1 0,1-1 0,-1 0 1,0 0-1,1 0 0,-1 0 0,0 1 0,1-1 0,-1 0 1,1 1-1,-1-1 0,1 0 0,-1 1 0,0 0 0,-33 19 360,24-10-358,0 0 1,1 1-1,1 0 0,-1 1 1,2 0-1,0 0 1,0 1-1,1 0 1,1 0-1,0 0 0,1 1 1,0 0-1,1 0 1,1 0-1,0 0 1,1 23-1,1-36-40,0 0 1,0 0-1,1 1 0,-1-1 1,0 0-1,1 0 0,-1 0 1,1 0-1,-1 0 0,1 0 1,0 0-1,0 0 0,-1 0 1,1 0-1,0 0 0,0 0 0,0 0 1,0 0-1,0-1 0,0 1 1,0 0-1,0-1 0,0 1 1,0-1-1,1 1 0,-1-1 1,0 0-1,0 1 0,0-1 1,1 0-1,-1 0 0,2 0 1,51 1 21,-38-2-42,-11 1-101,0-1 0,0 0 0,0 0 0,0 0 0,0 0 0,9-4 0,-7 1-1141,0 1 0,0-1 1,0 0-1,-1 0 0,1-1 0,-1 0 0,0 0 0,0 0 0,-1-1 0,0 0 0,0 0 0,6-10 0,-4-2 1139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3441,'0'0'14954,"-17"24"-13952,-56 75-380,47-55-353,24-21-190,3-10-95,36-14-324,-18-2-75,0-2-1,31-11 1,-35 10-333,1 1 0,1 0 0,-1 1 0,29-3 0,-44 7 740,1-1 0,-1 1 0,0 0 0,1 0 0,-1 0 0,0 0 0,1 0 0,-1 0 0,0 0 0,1 0 0,-1 0 0,0 0 0,1 1 0,-1-1 0,0 1 0,1-1 0,-1 1 0,0-1 0,0 1 0,0 0 0,0-1 0,1 1 0,-1 0 0,0 0 0,0 0 0,0 0 0,-1 0 0,1 0 0,0 0 0,0 0 0,-1 0 0,1 1 0,0-1 0,-1 0 0,1 0 0,-1 1 0,0-1 0,1 0 0,-1 1 0,0-1 0,0 0 0,0 1 0,0-1 0,0 0 0,0 1 1,0-1-1,0 0 0,0 1 0,-1-1 0,1 0 0,-1 1 0,1-1 0,-1 0 0,1 0 0,-1 0 0,0 1 0,1-1 0,-2 1 0,-2 4 200,-1 0 1,1-1 0,-1 0-1,1 0 1,-1 0 0,-1-1-1,1 1 1,-1-1-1,0 0 1,-6 3 0,-64 31 387,71-37-2273,3-16-9657,2 1 10085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6465,'0'0'8562,"0"96"-12931,0-123-6289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 5801,'0'0'13395,"-12"-16"-20524</inkml:trace>
  <inkml:trace contextRef="#ctx0" brushRef="#br0" timeOffset="0.92">13 17 4425,'114'102'4086,"-110"-100"-3866,0 1-1,-1 0 0,1-1 1,-1 2-1,0-1 1,0 0-1,0 1 0,-1-1 1,1 1-1,-1 0 1,0 0-1,0 0 1,0 0-1,0 0 0,0 6 1,4 9 467,10 10 148,-11-22-651,-1 1-1,0-1 1,-1 1 0,1-1-1,-1 1 1,-1 0-1,0 0 1,3 14 1168,-2-39 2086,-5-16-3112,1 14-123,0 5-174,1 8-110,-1 0-1,1 0 0,0 0 0,1 0 1,-1 0-1,1-1 0,0 2 0,0-1 1,1 0-1,0 0 0,0 0 0,1 1 1,-1-1-1,1 1 0,4-6 0,43-43-5076,-12 15-4908,-32 33 9678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 4369,'0'0'8375,"-2"-13"-3950,-32 52-1728,-42 64 0,57-72-2377,1 0 0,2 1 0,-14 36-1,24-53-1607,1-7-2583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91 4785,'0'0'10209,"23"-6"-9842,70-20-162,-90 26-186,0-1 0,-1 0 0,1 0 1,0-1-1,-1 1 0,1-1 0,0 1 0,-1-1 0,0 0 0,1 1 1,-1-1-1,0-1 0,4-3 0,-6 4 52,1 0 0,0 1 1,0-1-1,-1 0 0,1 0 0,-1 0 1,0 0-1,0 0 0,1 0 0,-1 0 0,0 0 1,-1-2-1,1-3 362,-19 7 709,12 3-1111,1 0 0,-1 1 0,1-1 1,-1 1-1,1 1 0,0-1 1,0 1-1,1 0 0,0 1 1,-9 10-1,-44 64 1106,54-74-1073,0 1 0,0 0-1,1 0 1,0 1 0,0-1 0,0 0-1,1 1 1,1 0 0,-1-1 0,1 1-1,0 0 1,1 0 0,0 10-1,1-17-106,0 0 0,0 0 0,0 0-1,0 0 1,0 0 0,0-1-1,0 1 1,0 0 0,0 0-1,0-1 1,0 1 0,0 0 0,0-1-1,1 1 1,-1-1 0,0 0-1,0 1 1,1-1 0,-1 0 0,0 0-1,1 0 1,-1 0 0,0 0-1,1 0 1,-1 0 0,2-1 0,43-5-3139,-37 1 1503,0-1-1,0 0 0,-1 0 1,1-1-1,-2 0 1,11-11-1,11-12 200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 5769,'0'0'13014,"-2"26"-12342,-8 215 23,10-218-593,-1-7 69,0-1 1,1 1-1,1 0 0,1 0 0,0 0 0,1-1 0,1 1 0,0-1 0,10 24 0,-11-40 409,-1-10-401,-1-11-92,-1 19-91,-1 0 0,0 0 0,0 0 1,0 0-1,0 0 0,0 0 0,-1 0 0,1 0 1,-1 0-1,0 1 0,1-1 0,-1 0 0,-1 1 1,1 0-1,0 0 0,-1-1 0,1 2 0,-1-1 1,1 0-1,-1 0 0,0 1 0,0-1 0,0 1 1,0 0-1,0 0 0,0 0 0,0 0 0,0 1 1,0-1-1,0 1 0,-1 0 0,1 0 0,-4 0 1,0 0-21,0 0 0,0 1 0,0 0 0,0 0 0,0 1 0,0 0 0,0 0 0,0 0 0,1 1-1,-1 0 1,1 0 0,-1 1 0,-9 8 0,9-6 30,0 1-1,0 0 0,1 0 0,0 1 0,0 0 0,1 0 0,0 0 0,0 0 0,1 1 1,0 0-1,1 0 0,0 0 0,0 0 0,1 1 0,0-1 0,1 1 0,-1 16 0,3-24-2,0 0-1,0 0 0,0 0 0,1 0 0,-1-1 0,0 1 0,1 0 1,-1-1-1,1 1 0,0-1 0,-1 1 0,1-1 0,0 0 0,0 0 0,0 0 1,0 0-1,0 0 0,0 0 0,0 0 0,0-1 0,0 1 0,1-1 0,-1 1 1,0-1-1,0 0 0,0 0 0,1 0 0,2-1 0,7 2-13,0-1 1,-1-1-1,1 0 0,16-3 0,-18 0-223,0 1 0,0-1 0,0-1 0,-1 0 0,10-7 0,21-18-5968,-37 25 2712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64 289 4185,'0'0'13923,"-2"2"-13487,0 1-337,0 0 0,1 0 1,0 0-1,-1 0 0,1 0 0,1 1 1,-1-1-1,0 0 0,1 1 0,-1-1 1,1 0-1,0 1 0,0-1 0,1 0 0,-1 1 1,2 4-1,15 65 1255,-11-49-894,9 33 205,2-1 1,2 0-1,35 69 1,-53-123-682,-1-1-1,1 1 1,0-1 0,0 1 0,0-1 0,-1 1 0,1-1 0,0 0 0,1 1 0,-1-1 0,0 0-1,0 0 1,1 0 0,1 1 0,-3-2-28,0 0-1,1-1 1,-1 1 0,1 0 0,-1-1-1,0 1 1,1 0 0,-1-1-1,0 1 1,0 0 0,1-1-1,-1 1 1,0-1 0,0 1-1,0-1 1,1 1 0,-1-1-1,0 1 1,0 0 0,0-1-1,0 1 1,0-1 0,0 1-1,0-1 1,0 1 0,0-1-1,0 1 1,0-1 0,-1 0-1,1-6-222,0 0 0,-1 0 0,0 0 0,-1 0 0,-4-12 0,-21-32-924,-35-52 0,-18-31 4994,75 119-3603,1-1-1,0 1 1,1-1-1,0 0 1,1 1-1,1-1 1,1 0-1,0 0 1,5-30-1,-4 37-204,2 1 0,-1-1 0,1 1 0,0 0 0,1 0 0,0 0 0,0 1 0,0-1 0,1 1 0,0 0 0,1 1 0,0-1 0,0 1 0,0 0 0,13-9 0,-3 2-11,1 2 1,0 0-1,1 1 0,0 0 0,30-11 1,-39 18-13,0 0 0,0 0 0,0 0 0,0 1 0,1 1 0,-1-1 0,0 2 0,1-1 0,13 2 0,-21-1 20,0 1 0,-1 0 0,1 0 1,-1-1-1,0 1 0,1 0 1,-1 0-1,0 0 0,1 1 0,-1-1 1,0 0-1,0 0 0,0 1 1,0-1-1,0 0 0,0 1 0,-1-1 1,1 1-1,0-1 0,-1 1 0,1 0 1,-1-1-1,0 1 0,1 0 1,-1-1-1,0 1 0,0 2 0,0 57 2,-1-41 18,0-7 17,0 1-1,-1-1 1,-1 1 0,0-1-1,-1 0 1,0-1 0,-9 18 0,-3 4 273,-29 44 1,44-76-299,0 1 0,0-1 0,0 1 0,0 0 0,1-1 0,0 1 0,-1 0 0,1 0 0,0-1 0,0 1 0,0 0 0,1-1 0,-1 1 0,2 3 0,10 34-34,30 60 13,-42-99-17,1 0 0,-1 0 0,1 0 0,-1 0-1,1-1 1,0 1 0,-1 0 0,1 0 0,0-1 0,-1 1 0,1 0 0,0-1 0,0 1-1,0-1 1,0 1 0,0-1 0,-1 0 0,1 1 0,0-1 0,0 0 0,0 1 0,0-1-1,0 0 1,0 0 0,0 0 0,0 0 0,0 0 0,0 0 0,0 0 0,0 0 0,0-1-1,0 1 1,0 0 0,1-1 0,40-21-1027,-39 20 353,1-1 0,-1 1 0,1 0 0,0 0 0,0 0 1,-1 1-1,2-1 0,4 0 0,-3 2-2701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87 4033,'0'0'6919,"-4"-10"-5646,1-1-800,1 6-205,1-1 0,-1 1 0,0-1-1,-1 1 1,1 0 0,-1 0 0,0 0 0,-6-8 0,8 12-166,1 1 0,0-1 0,0 0 1,-1 1-1,1-1 0,0 1 0,-1-1 1,1 1-1,-1-1 0,1 1 0,-1-1 1,1 1-1,-1 0 0,1-1 0,-1 1 1,1 0-1,-1-1 0,1 1 0,-1 0 1,0 0-1,1-1 0,-1 1 0,1 0 1,-1 0-1,0 0 0,1 0 0,-1 0 1,0 0-1,1 0 0,-2 0 0,0 21 1022,2-12-1083,2 22 368,1-1 1,2-1 0,1 1-1,1-1 1,15 39 0,3 12-90,-17-38 111,-2 1 0,-2 0 0,-1 0 0,-5 58 0,1-43-2103,4-106-12344,-1 22 9804,-1 1 3628,-1-5 397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38 211 3977,'0'0'13640,"-6"-4"-12134,-18-12-413,23 15-961,0-1-1,0 1 0,1-1 0,-1 1 1,0-1-1,1 1 0,-1-1 0,1 1 1,-1-1-1,1 0 0,0 1 1,-1-1-1,1 1 0,0-1 0,0 0 1,0 1-1,1-1 0,-1 0 0,0 1 1,0-1-1,2-2 0,-2 2-22,2-4-104,0 1 0,1-1 0,0 1 0,0 0 0,0 0 0,0 0 0,1 0 0,-1 0 1,1 1-1,1-1 0,-1 1 0,0 0 0,11-6 0,67-40-61,-72 45 42,1 0 1,0 1-1,20-6 1,-26 9 0,-1 0-1,1 0 1,-1 1 0,1-1 0,0 1 0,-1 0 0,1 0 0,0 1 0,-1-1 0,1 1 0,0 0 0,5 2 0,-8-1 9,1 0 1,-1 0-1,0-1 1,-1 1-1,1 1 1,0-1-1,0 0 1,-1 0-1,1 1 1,-1-1-1,0 0 1,0 1-1,0 0 1,0-1 0,0 1-1,0 0 1,-1-1-1,1 1 1,-1 4-1,4 59 15,-4-59-4,0 13 152,-1 0 1,-1 0-1,-1 0 1,0 0-1,-2-1 1,0 1 0,-1-1-1,-1 0 1,-1-1-1,0 0 1,-1 0-1,-1-1 1,-1 0-1,-1 0 1,0-1 0,-20 19-1,30-33-127,2-1 18,0 2-53,1-1-10,-1-1 0,0 1-1,1-1 1,0 0 0,-1 1 0,1-1 0,0 0 0,0 0-1,-1 0 1,1 1 0,0-1 0,0 0 0,0 0 0,0 0 0,1 0-1,-1-1 1,0 1 0,0 0 0,1 0 0,1 0 0,35 16 36,-21-9-42,39 24 18,47 24 8,-56-28 17,-46-27-76,10-6-6614,2-12 780,-3-1-1114,-3-1 4648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89 197 5777,'0'0'12844,"2"32"-11903,8 107-231,-4-97-431,2 0 0,14 45 0,-7-27-165,-13-51-87,1 0 0,0-1 0,0 0 0,6 12 0,-4-44-1290,-6-1-79,0 0 1,-2-1-1,-1 1 0,-1 0 0,-10-31 1,5 28 1860,-2 0-1,0 1 1,-2 1 0,-21-32 0,15 30 1107,15 22-1330,1 0 1,-1 0-1,1 0 1,0-1 0,1 1-1,-1-1 1,1 0-1,1 0 1,-1 0 0,1 0-1,0-1 1,1 1 0,0 0-1,-1-9 1,2 11-268,1 0 0,-1 1 1,1-1-1,-1 1 0,1-1 1,1 1-1,-1-1 0,0 1 1,1 0-1,0-1 1,0 1-1,1 0 0,-1 0 1,1 0-1,-1 1 0,7-7 1,-3 5 5,0 0 1,1 0 0,0 1-1,-1-1 1,2 2 0,-1-1-1,0 1 1,16-5 0,3 2-19,1 1 0,1 0 1,-1 3-1,42 0 1,-67 2-20,0 0 1,0 0 0,1 0-1,-1 1 1,0-1 0,0 1 0,0-1-1,0 1 1,0 0 0,0 0-1,0 0 1,0 0 0,0 0-1,0 0 1,-1 1 0,1-1 0,0 0-1,-1 1 1,1-1 0,-1 1-1,2 2 1,0 1 6,-1-1 0,0 1 0,0-1 0,0 1 0,-1-1 0,0 1 0,0 0 0,0 0 0,1 7 0,-2-2 83,0 0-1,0-1 1,0 1 0,-1 0-1,-1 0 1,0 0-1,0-1 1,-1 1 0,-6 13-1,0-8 98,0-1 0,-2-1 0,1 0 0,-2 0 0,0-1 0,0 0 0,-1-1 0,0-1 0,-1 0 0,0-1 0,-1 0 0,0-1 0,0-1 0,-31 10 0,40-14-1786,-7 4 4483,10-4-4877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1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49 122 3849,'0'0'13287,"0"12"-12602,-5 62 2310,-30 145 1,32-202-2963,1 1 0,0 28 1,1-133-528,3-111 62,1 177 420,1 0 0,0 0-1,2 1 1,10-26 0,-16 46 14,1 0-1,-1 0 1,0 1 0,0-1 0,0 0 0,0 0-1,0 1 1,0-1 0,0 0 0,1 0 0,-1 1-1,0-1 1,0 0 0,0 0 0,0 0 0,1 1-1,-1-1 1,0 0 0,0 0 0,1 0 0,-1 0-1,0 0 1,0 0 0,1 1 0,-1-1 0,0 0-1,0 0 1,1 0 0,-1 0 0,0 0 0,0 0-1,1 0 1,-1 0 0,0 0 0,0 0 0,1 0-1,-1 0 1,0 0 0,0-1 0,1 1-1,-1 0 1,0 0 0,0 0 0,1 0 0,-1 0-1,0 0 1,0-1 0,1 1 0,-1 0 0,0 0-1,0 0 1,0-1 0,0 1 0,1 0 0,-1 0-1,0 0 1,0-1 0,0 1 0,0 0 0,0 0-1,0-1 1,0 1 0,1 0 0,-1 0 0,0-1-1,0 1 1,0 0 0,0-1 0,0 1 0,8 19-67,-8-18 85,38 98-4,-25-60 56,34 68 0,-46-105-57,0 0-1,0 1 0,0-1 0,1 0 1,-1 0-1,0 0 0,1 0 0,0 0 1,-1 0-1,1-1 0,0 1 0,0-1 1,0 1-1,0-1 0,0 1 0,4 0 1,-6-2-5,1 0 0,0 0 1,-1 0-1,1 0 1,-1 0-1,1 0 0,0 0 1,-1 0-1,1-1 0,-1 1 1,1 0-1,-1 0 1,1-1-1,-1 1 0,1 0 1,-1-1-1,1 1 0,-1 0 1,0-1-1,1 1 1,-1-1-1,1 1 0,-1-2 1,10-23 133,1-26-67,-2 3-70,3 1 0,1 0 0,24-52 1,-29 76-13,-7 19-8,0 0 1,0 0 0,1 0 0,0 0 0,0 1 0,0-1 0,0 0-1,0 1 1,4-4 0,-5 7-1,-1 0 0,1 0-1,-1 0 1,1 0 0,0 1 0,-1-1-1,1 0 1,-1 0 0,1 0 0,-1 1 0,1-1-1,0 0 1,-1 1 0,0-1 0,1 0-1,-1 1 1,1-1 0,-1 1 0,1-1-1,-1 1 1,0-1 0,1 1 0,-1-1-1,0 1 1,1-1 0,-1 1 0,0-1 0,0 1-1,0 0 1,1-1 0,-1 1 0,0 0-1,10 24 15,-10-23-25,12 36 158,-2 0 0,9 63 0,-5-14 217,-10-74-624,1 0 0,0 1 0,1-2 0,12 21 0,-5-8-3368,-2-1-3399,-4-5-2019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80 6873,'0'0'16359,"-7"1"-16014,3 0-333,1 1 1,-1-1-1,1 1 1,0 0-1,-1 0 0,1 0 1,0 0-1,0 0 1,1 1-1,-1-1 0,0 1 1,1 0-1,0 0 0,-1 0 1,1 0-1,-2 4 1,-33 69 591,20-39-283,-1-2-9,-5 9 216,3 0-1,-23 71 1,42-99-416,11-19 55,13-20 22,174-255-99,-141 192-378,-34 50 143,16-22-69,-37 58 200,-1-1 0,1 0 1,-1 1-1,1-1 0,0 1 0,-1 0 1,1-1-1,0 1 0,-1-1 0,1 1 0,0 0 1,-1 0-1,1-1 0,0 1 0,0 0 0,-1 0 1,1 0-1,0 0 0,0 0 0,0 0 1,-1 0-1,1 0 0,0 0 0,0 0 0,-1 0 1,1 1-1,0-1 0,0 0 0,-1 1 0,1-1 1,0 0-1,-1 1 0,1-1 0,0 1 1,-1-1-1,1 1 0,-1-1 0,1 1 0,-1-1 1,1 1-1,-1 0 0,1-1 0,-1 1 0,1 0 1,-1-1-1,1 2 0,19 38-131,-18-34 130,4 8 3,1-1 1,1 1-1,0-1 1,1 0-1,0-1 1,1 0 0,11 11-1,26 19-2649,-24-19-2309,-22-20 3950,1-1 0,-1 1 0,1 0 0,-1 0 0,0 0 0,0 0 0,-1 0 0,1 0 0,0 0 0,-1 0 0,0 0 0,0 6 0,0-2 237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3873,'0'0'14138,"2"13"-12489,8 95 768,-8 177 0,-4-144-1426,0 69 573,5 257-128,-3-457-1477,1 0-1,0 0 1,1 0 0,4 14 0,-5-22-101,-1 0 0,1 0 1,-1-1-1,1 1 0,0 0 1,0 0-1,0-1 1,0 1-1,0-1 0,0 1 1,1-1-1,-1 1 1,0-1-1,1 0 0,-1 0 1,1 0-1,-1 0 1,1 0-1,-1 0 0,1 0 1,0 0-1,0 0 1,-1-1-1,1 1 0,0-1 1,0 0-1,0 1 0,2-1 1,15 0-3409,-2 0-2765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7802,'0'0'9868,"-19"23"-7700,-4 1-1743,9-10-187,1 1-1,0 1 1,1 0-1,0 1 1,2 0-1,0 0 1,-10 25-1,10-17-21,1 1 0,2-1 0,0 2 0,2-1 0,1 1 0,0-1 0,2 40-1,2-63-203,0 1-1,0 0 0,0 0 0,0-1 0,1 1 0,0 0 0,0-1 0,0 1 0,0-1 0,0 1 0,1-1 1,0 0-1,-1 1 0,1-1 0,0 0 0,1 0 0,-1 0 0,5 4 0,-3-4 7,1 0-1,0 0 1,-1-1-1,1 0 0,0 0 1,0 0-1,0 0 1,1-1-1,-1 0 1,0 0-1,0 0 0,9 0 1,-7-1-9,1-1 0,-1 0-1,0 0 1,0 0 0,1-1 0,-1 0 0,0 0 0,-1-1-1,1 0 1,0 0 0,-1-1 0,0 0 0,1 0 0,-1 0-1,-1-1 1,1 0 0,-1 0 0,0 0 0,6-8 0,3-4 16,-1-2-1,0 1 1,-2-2 0,19-40 0,-26 52-40,-1-1 0,0 1 0,-1-1 0,0 0-1,0 1 1,0-1 0,-1-16 0,-1 25-45,0-1-1,0 1 1,0-1 0,0 1 0,0-1 0,0 1-1,0-1 1,-1 1 0,1-1 0,0 1-1,-1-1 1,1 1 0,0-1 0,-1 1 0,1-1-1,0 1 1,-1 0 0,1-1 0,-1 1 0,1 0-1,0-1 1,-1 1 0,1 0 0,-1 0-1,1-1 1,-1 1 0,1 0 0,-1 0 0,1 0-1,-1 0 1,0-1 0,-26 1-3746,-21 10-6453,29-5 5573,1-4 3417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153 263 3289,'0'0'18264,"-13"-21"-16885,-3-9-919,4 7 336,-1 2 0,-20-27 0,34 104-104,13 23-684,39 122 0,-4-22 88,-37-136-77,-8-32-11,-1 1 0,0 0 0,0 0 0,1 21 0,-4-33 97,-7-24-1025,-39-124-9039,39 124 9245,-3-6 527,-1 1 0,-23-42 0,19 42 967,1 0 0,-13-42 0,15 30 486,5 23 203,1-1 0,1 0 0,1 0 0,-3-38 0,8 54-1442,0-1-1,0 1 1,0 0-1,0 0 1,1-1-1,0 1 0,-1 0 1,1 1-1,0-1 1,0 0-1,1 0 0,-1 1 1,0-1-1,1 1 1,0 0-1,-1 0 1,1 0-1,0 0 0,0 0 1,6-2-1,68-30-72,-51 25 12,1 1 1,0 2 0,0 0 0,1 2 0,0 1 0,0 1-1,54 4 1,-79-2 9,0 1 0,-1 0 0,1 0 0,-1 0 0,1 1 0,-1-1 0,1 0 0,-1 1 0,0 0 0,0-1 1,0 1-1,0 0 0,0 0 0,0 0 0,0 0 0,-1 1 0,1-1 0,-1 0 0,0 1 0,0-1 0,1 1 0,-2-1 0,1 1 0,0 0 0,0-1 0,-1 1 0,1 4 0,2 10-94,-2 1 0,1-1 0,-2 20 0,-1-24 100,1-3 12,-2 0 0,1-1 1,-2 1-1,1-1 1,-1 1-1,-1-1 0,1 0 1,-1 0-1,-1-1 1,0 1-1,0-1 0,-1 0 1,0 0-1,0-1 1,-1 1-1,-11 9 1,-13 9 88,0-1 0,-56 33 0,77-52-37,-1 0-1,0 0 1,0-1-1,0-1 1,-15 5 0,-11-4-6517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125 144 5209,'0'0'3424,"6"-2"-1305,-3 0-1903,1 0 0,-1 1 1,-1-1-1,1 0 1,0 0-1,0-1 1,-1 1-1,1 0 0,-1-1 1,0 0-1,1 0 1,-1 1-1,0-1 1,-1 0-1,1-1 0,-1 1 1,1 0-1,-1 0 1,0-1-1,0 1 1,0 0-1,-1-1 0,1 1 1,-1-1-1,0 1 1,0-1-1,-1-5 1,2-6-220,-1 12 228,0 1 1,0-1 0,0 1-1,0-1 1,0 1-1,0-1 1,-1 1-1,1-1 1,-1 1-1,-1-4 1,1 5-98,0 0 0,-1 0 0,1 0 1,0 0-1,0 0 0,-1 0 0,1 1 0,0-1 1,-1 0-1,1 1 0,-1-1 0,1 1 0,-1 0 1,1-1-1,-1 1 0,1 0 0,-1 0 0,1 0 1,-1 0-1,-2 1 0,0-1-59,1 0 1,-1 1-1,0-1 0,1 1 1,-1 0-1,1 0 0,-1 1 1,1-1-1,0 1 0,-1-1 1,1 1-1,0 0 0,0 0 1,0 1-1,-5 4 0,2 0 76,0 0-1,0 1 0,0-1 1,1 1-1,1 1 0,-6 9 1,3 0 36,0 0 0,1 1 1,0-1-1,2 2 0,-4 31 0,7-45-173,0 0 0,0 1 0,1-1-1,0 0 1,1 0 0,-1 1 0,1-1-1,0 0 1,1 0 0,-1 0 0,1 0-1,0 0 1,1 0 0,0-1 0,-1 1-1,2-1 1,-1 0 0,1 0 0,0 0-1,0 0 1,0 0 0,0-1-1,1 0 1,0 0 0,0 0 0,0-1-1,0 1 1,1-1 0,-1 0 0,10 3-1,-2-1-2,0 0 0,1-1 0,-1 0 0,1-1 0,0-1 0,0 0-1,0-1 1,0-1 0,0 0 0,18-2 0,-27 1-19,1 0-1,-1 0 1,0 0 0,1-1-1,-1 0 1,0 0 0,0 0-1,0 0 1,-1-1 0,1 0 0,-1 0-1,1 0 1,-1-1 0,0 0-1,0 1 1,0-1 0,-1-1-1,1 1 1,-1 0 0,0-1-1,0 0 1,-1 1 0,0-1 0,1 0-1,-1-1 1,-1 1 0,1 0-1,1-10 1,-2 7 5,0 1 1,0-1-1,0 1 0,-1-1 1,0 0-1,0 1 0,-1-1 0,0 0 1,-1 1-1,0-1 0,0 1 1,0 0-1,-1 0 0,0 0 1,0 0-1,-1 0 0,0 0 0,0 1 1,0 0-1,-11-11 0,-58-54-665,47 49-968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5249,'0'0'15730,"-9"12"-15274,-4 7-261,0 0 0,2 1 0,0 1 0,1-1 0,1 2 0,-8 26 0,7-7 402,3 0 0,1 0 1,-1 62-1,6-101-582,1 1-1,0 0 0,0 0 0,1 0 0,-1 0 0,0-1 1,1 1-1,0 0 0,0 0 0,0-1 0,0 1 1,0 0-1,0-1 0,1 1 0,-1-1 0,1 0 0,0 1 1,-1-1-1,1 0 0,0 0 0,3 2 0,-1-2-1,1 0-1,-1 0 0,1 0 0,0 0 0,-1-1 1,1 0-1,0 0 0,0 0 0,0-1 1,0 1-1,9-2 0,0 0-226,0 0 0,0-2 1,-1 1-1,1-2 0,-1 0 0,1-1 0,-1 0 1,-1-1-1,1 0 0,-1-1 0,16-11 0,-24 15-937,8-6-582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4321,'0'0'17066,"2"14"-16752,-2-12-281,18 116 50,-8-57 162,-4-45 929,-2-42-1193,1-1 1,1 1 0,1 1 0,2 0-1,0 0 1,2 0 0,0 1-1,2 1 1,16-24 0,-28 46 10,0 0 1,0 0-1,0 0 1,0 0-1,0 0 0,1 0 1,-1 1-1,0-1 1,0 0-1,1 1 1,-1-1-1,0 1 0,1-1 1,-1 1-1,1-1 1,-1 1-1,0 0 1,1 0-1,-1 0 0,1 0 1,-1 0-1,1 0 1,-1 0-1,1 0 1,-1 1-1,0-1 0,1 1 1,-1-1-1,2 2 1,1-1-1,-1 0 0,0 1 0,0 0 0,0-1 0,-1 1 1,1 1-1,0-1 0,-1 0 0,1 0 0,-1 1 0,3 3 1,0 2 29,-1 1 1,1 0 0,-1 1 0,-1-1 0,0 1 0,0 0 0,-1 0 0,2 14 0,-1 84-1826,-3-77-685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5825,'0'0'11636,"3"21"-10537,14 68-354,-15-80-597,0 0 0,0 0 0,1-1 0,0 1 0,1-1-1,0 1 1,0-1 0,8 11 0,-10-16-100,0-1 0,-1 0 0,1 0 0,0 0 0,0 0 0,0 0 0,1 0 0,-1 0 0,0-1 0,1 1 0,-1-1 0,1 0 0,-1 0 0,1 0 0,0 0 0,-1 0 0,1 0 0,0-1-1,0 1 1,-1-1 0,1 0 0,0 0 0,0 0 0,0 0 0,3-1 0,-4 0-18,0 0-1,0 0 1,0-1-1,0 1 1,-1-1-1,1 1 1,0-1-1,-1 0 1,1 1-1,-1-1 1,0 0-1,0 0 1,0 0-1,0 0 1,0 0-1,0-1 1,1-2-1,14-48 178,-12 38-128,37-155-1,-32 149-856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67 5729,'0'0'10508,"18"4"-9733,54 14-266,-70-18-451,0 0 1,-1 0-1,1 0 1,0 0-1,0 0 1,-1 0-1,1 0 0,0-1 1,-1 1-1,1-1 1,0 1-1,-1-1 1,1 0-1,-1 0 0,1 1 1,-1-1-1,1 0 1,-1 0-1,1 0 0,-1-1 1,0 1-1,0 0 1,0 0-1,0-1 1,0 1-1,0-1 0,0 1 1,0-1-1,0 1 1,0-1-1,-1 1 1,1-1-1,-1 0 0,1 1 1,-1-1-1,0 0 1,0 0-1,0 1 0,0-1 1,0 0-1,0 0 1,0 1-1,-1-3 1,1 3-33,0-1 690,-17 5 231,10 1-928,0 1 1,1-1 0,0 1 0,0 0-1,0 1 1,1 0 0,-1 0 0,1 0 0,-7 12-1,-33 65 514,42-77-513,0 1-1,0-1 0,1 1 0,0 0 0,0 0 0,1 0 0,-1 0 0,2 0 1,-1 0-1,1 0 0,1 12 0,0-17-80,0-1 1,0 0-1,0 0 0,0 1 1,0-1-1,0 0 1,0 0-1,0 0 0,1 0 1,-1-1-1,0 1 0,1 0 1,-1 0-1,0-1 1,1 1-1,-1-1 0,1 1 1,-1-1-1,1 0 0,-1 0 1,1 1-1,-1-1 1,1 0-1,-1 0 0,1 0 1,0-1-1,-1 1 0,2-1 1,3 1-329,0-1-1,-1 0 1,1 0 0,0 0 0,-1-1 0,8-3 0,-5 0-482,-1 0 1,-1-1-1,1 0 1,-1 0 0,0-1-1,0 1 1,-1-1-1,7-11 1,6-7 250,2 2 3678,-19 23-2980,0 0 0,-1 0 0,1 0 0,-1-1 0,1 1 0,0 0 0,-1 0 0,1 0 0,-1 0 0,1 0 0,0 0 0,-1 0 0,1 0 0,-1 0 0,1 0 0,0 0 0,-1 1 0,1-1 0,-1 0 0,1 0 0,-1 1 0,1-1 0,0 0 0,-1 1 0,1-1 0,-1 0 0,0 1 0,1-1 0,-1 1 0,1-1 0,-1 1 0,0-1 0,1 1 0,-1-1 0,1 1 0,16 24 988,-12-18-766,52 58 1328,-57-64-1567,1 0-1,-1 0 1,1-1-1,-1 1 1,1 0-1,0-1 1,0 1-1,-1-1 1,1 1-1,0 0 1,0-1-1,0 0 1,-1 1 0,1-1-1,0 1 1,0-1-1,0 0 1,0 0-1,0 0 1,0 1-1,0-1 1,0 0-1,0 0 1,0 0-1,0 0 1,0-1-1,-1 1 1,1 0-1,0 0 1,0-1-1,0 1 1,0 0-1,0-1 1,0 1-1,0-1 1,-1 1-1,1-1 1,0 1-1,0-1 1,-1 1-1,1-1 1,0 0-1,-1 0 1,1 1-1,0-2 1,22-43 1375,-18 31-1393,16-30 490,35-63-2333,-39 78-11041,-11 17 8883,1 0 3320,4-2 255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4601,'0'0'16035,"2"8"-15077,8 48-282,-1 0 1,-3 1-1,-3 0 1,-5 86-1,-6-83-474,-1 20-120,10-78-71,-1 1 0,1-1-1,0 1 1,-1-1 0,1 0 0,0 1 0,0-1-1,1 0 1,-1 1 0,0-1 0,1 0 0,-1 0 0,1 0-1,0 0 1,0-1 0,0 1 0,0 0 0,0-1-1,0 1 1,0-1 0,0 0 0,1 0 0,-1 1-1,0-2 1,1 1 0,-1 0 0,1 0 0,-1-1-1,1 1 1,4-1 0,13 3-279,0-1 0,38 0 0,-44-3-344,-13 1 307,0 0-1,0 0 1,-1 0 0,1 0 0,0 0 0,0 0 0,0 0 0,0-1 0,-1 1 0,1 0 0,0-1 0,0 1 0,-1 0 0,1-1 0,0 1 0,-1-1 0,1 1 0,0-1 0,-1 1 0,1-1 0,-1 0 0,1 1 0,-1-1 0,1 0 0,-1 0 0,1 1 0,-1-1 0,0 0 0,1 0 0,-1 1 0,0-1 0,0 0 0,0 0 0,0 0 0,0 0 0,1 1 0,-1-1 0,-1 0 0,1 0 0,0 0 0,0-1 0,-7-22-6794,0 11 6742,-10-8-130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1 125 496,'0'0'21493,"153"-24"-21493,-112 11-24,-6-11-2161,-17-3-4368,-6 6-3377,-12 5 8273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5025,'0'0'15450,"0"22"-14264,0 15-834,-5 220 3467,4-156-2308,1-98-1501,1-1-1,-1 0 1,1 0-1,0 0 1,0 0-1,0 0 1,0 0-1,0 0 1,0 0 0,1 0-1,-1 0 1,1-1-1,-1 1 1,1-1-1,-1 1 1,1-1-1,0 1 1,0-1-1,0 0 1,0 0-1,0 0 1,0 0 0,0 0-1,0 0 1,0-1-1,1 1 1,-1-1-1,0 1 1,0-1-1,3 0 1,12 3-42,1-1-1,28-1 1,-41-1-11,47 2-1119,-23 0-1608,-1-1-5335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5633,'0'0'16780,"176"-64"-26478,-140 45-1585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72 5881,'0'0'15366,"-7"24"-13957,-25 77-397,31-97-951,0-1 0,0 0 0,1 1 0,-1-1 0,1 1 0,-1-1 0,1 1 0,0-1-1,1 1 1,-1-1 0,1 1 0,0 4 0,0-7-44,0 0 0,0 1 1,-1-1-1,1 1 0,0-1 0,0 0 0,0 0 0,0 1 0,0-1 0,0 0 0,1 0 0,-1 0 0,0 0 0,1 0 0,-1-1 0,0 1 0,1 0 0,2 0 1,3 1-10,0-1 1,0 0-1,0-1 1,0 0 0,1 0-1,-1 0 1,0-1 0,8-1-1,0 0 54,-6 0-77,-1 1 0,1-2 1,-1 1-1,1-1 0,-1 0 0,0-1 0,0 0 1,-1 0-1,1 0 0,-1-1 0,0 0 0,0-1 1,6-6-1,-7 7-6,-1 0 1,0-1 0,-1 1 0,1-1-1,-1 0 1,0 0 0,-1 0-1,0-1 1,0 0 0,0 1-1,0-1 1,-1 0 0,0 0-1,-1 0 1,2-15 0,-3 21 26,-1 0 0,1 0 0,0 0-1,-1 0 1,1 0 0,-1 0 0,1 0 0,-1 0 0,0 0 0,1 0 0,-1 0-1,0 0 1,0 0 0,1 1 0,-1-1 0,0 0 0,0 0 0,0 1 0,0-1 0,0 1-1,0-1 1,0 1 0,0-1 0,0 1 0,0-1 0,-1 1 0,1 0 0,0 0-1,0 0 1,0-1 0,-2 2 0,-45-2-165,36 1 18,-8 0 730,12 1-1919,0-1-1,1 0 0,-1-1 0,0 0 0,-14-3 0,19 3 667,1 0-1,-1-1 1,0 1-1,1-1 1,-1 1-1,1-1 1,-1 0-1,1 0 1,0 0-1,0 0 1,0-1-1,0 1 0,0 0 1,0-1-1,1 0 1,-1 1-1,1-1 1,-2-5-1,-4-15 128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11602,'0'0'10369,"3"2"-10278,1 3-93,0-1 0,0 1 0,0 0 0,-1 1 0,0-1 0,0 1 0,0-1 0,-1 1 0,1 0 0,-1 0 0,-1 0 0,3 12 0,0 4 39,-1 0 1,0 34 612,-3-88 869,0 23-1504,1 1-1,0 0 1,0 0 0,1 0-1,0 0 1,5-12 0,-6 17-26,-1 1 0,1 0 0,0-1 0,1 1 0,-1 0 0,0 0 0,1 0 0,-1 0 0,1 0 0,0 0 1,-1 0-1,1 0 0,0 1 0,0-1 0,0 1 0,1-1 0,-1 1 0,0 0 0,0 0 0,1 0 0,-1 0 0,0 0 0,1 1 0,-1-1 0,5 0 0,-6 2-2,0-1-1,0 1 0,0 0 0,-1-1 0,1 1 1,0 0-1,0 0 0,0 0 0,0 0 0,-1 0 1,1 0-1,0 0 0,-1 0 0,1 0 0,-1 0 1,1 0-1,-1 0 0,0 0 0,1 3 0,10 33-9,-7-22 13,-3-12 22,0 0 0,0 0 0,0 0-1,0 0 1,1 0 0,-1-1 0,1 1 0,0 0-1,0-1 1,2 3 0,-3-5 6,0 0 0,0 1 0,0-1 0,0 0 0,0 0 0,0 0 0,0 0 0,0 0-1,0 0 1,0 0 0,0-1 0,0 1 0,0 0 0,0 0 0,0-1 0,0 1 0,0-1 0,0 1 0,-1-1 0,1 1 0,0-1 0,0 1-1,0-1 1,-1 0 0,1 1 0,0-1 0,-1 0 0,1 0 0,-1 0 0,1 0 0,-1 1 0,1-1 0,-1 0 0,1-2 0,8-8 8,3-8 1,2 1 1,0 1-1,1 1 0,28-24 0,-42 39-29,-1 0-1,1 1 1,-1-1-1,1 1 1,0-1-1,-1 1 0,1-1 1,0 1-1,0-1 1,-1 1-1,1 0 1,0-1-1,0 1 1,0 0-1,-1 0 1,1-1-1,0 1 1,0 0-1,0 0 0,0 0 1,0 0-1,-1 0 1,1 0-1,0 0 1,0 1-1,0-1 1,0 0-1,-1 0 1,1 1-1,0-1 1,0 0-1,0 1 0,-1-1 1,1 1-1,0-1 1,-1 1-1,1-1 1,0 1-1,-1 0 1,1-1-1,-1 1 1,1 0-1,-1-1 0,1 1 1,-1 0-1,1 0 1,-1-1-1,0 1 1,1 0-1,-1 0 1,0 0-1,0-1 1,0 1-1,0 0 1,0 2-1,3 8-59,-2 1 0,0 0 0,0 18 0,-1-8-18,1-18-31,-1-3-32,0 1 0,0 0 0,0 0 1,1-1-1,-1 1 0,1 0 1,-1 0-1,1-1 0,-1 1 1,1-1-1,0 1 0,0 0 0,2 1 1,16 2-8300,-8-5-629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1 6577,'0'0'17759,"-6"9"-16077,-51 68 286,-25 36-919,-143 153 0,109-167-2534,109-95-1535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26 4977,'0'0'10040,"5"-4"-7864,-5 4-2287,15-16 2720,-12 10-467,-16 11-617,4 2-1313,0 0 0,0 0 0,1 1-1,0 0 1,0 1 0,1 0-1,0 0 1,0 0 0,-8 17 0,-13 18 28,27-42-287,10-1-663,20-2 139,-14 0 75,-1 1 0,1 0 0,-1 1 0,1 1-1,-1 0 1,19 5 0,-32-6 468,1 0 0,-1 0 0,1 0 0,-1 1-1,1-1 1,-1 0 0,0 1 0,1-1 0,-1 1 0,0-1-1,0 1 1,0-1 0,0 1 0,-1 0 0,1 0 0,0-1-1,-1 1 1,1 0 0,-1 0 0,1 0 0,-1-1 0,0 1-1,0 0 1,0 0 0,0 0 0,0 0 0,-1 3 0,1-1 105,-1 0 1,1-1 0,-1 1 0,0-1-1,0 1 1,0-1 0,0 0 0,-1 1-1,1-1 1,-1 0 0,0 0 0,0 0-1,-4 5 1,-1-2 121,1-1 0,-1 0 0,0 0 0,0-1 0,0 0 0,-1 0 0,0 0 0,-12 3 0,-19-2-2409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5433,'0'0'10712,"24"-4"-10143,78-14-270,-95 17-245,-1-1-1,1 0 1,-1 0-1,1-1 1,-1 1-1,0-1 1,0-1-1,0 1 1,-1-1 0,1 0-1,-1 0 1,5-5-1,-7 6 129,-1 0 1,1-1-1,-1 1 0,0 0 0,0-1 0,0 0 1,0 1-1,0-1 0,-1 0 0,0 0 0,0 0 1,0 0-1,0 0 0,-1 0 0,1-5 0,-10 8 1049,4 1-1177,0 0-1,0 1 0,0-1 1,0 1-1,0 0 0,0 1 1,0-1-1,0 1 0,0 0 1,1 0-1,-1 1 0,1-1 1,-6 5-1,2-1 51,1 1 1,0 0-1,1 0 1,0 0-1,0 1 1,-7 14-1,-15 34 354,27-53-452,0 1-1,0 0 1,0-1 0,0 1 0,1 0-1,-1 0 1,1 0 0,0-1 0,0 1-1,0 0 1,1 0 0,-1 0 0,1-1-1,2 7 1,1-8-177,1 0-1,-1-1 1,0 0-1,1 0 1,-1 0 0,1-1-1,-1 1 1,0-1-1,1 0 1,0 0-1,-1-1 1,6 0 0,3 0-1424,9 0-2628,-3-3-1270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5433,'0'0'15937,"-2"28"-14982,-1 8-719,-4 88 409,7-122-623,0 0-1,1 0 0,-1 0 0,0 0 0,1 0 1,-1 0-1,1 0 0,-1 0 0,1-1 0,0 1 1,0 0-1,0 0 0,0-1 0,0 1 1,0-1-1,1 1 0,-1-1 0,0 1 0,1-1 1,-1 0-1,1 1 0,-1-1 0,1 0 1,0 0-1,-1 0 0,1 0 0,0-1 0,0 1 1,0 0-1,0-1 0,0 0 0,0 1 1,-1-1-1,1 0 0,0 0 0,0 0 0,0 0 1,0 0-1,3-1 0,2 1-49,0-1-1,0 0 1,0 0 0,0-1 0,0 0-1,0 0 1,-1-1 0,1 0-1,-1 0 1,7-4 0,34-20-2145,-14 17-2972,-19 9-415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259 196 3873,'0'0'1200,"0"0"-1191,-1 0 1,1 0-1,0 0 0,0 0 1,-1 0-1,1 0 0,0 0 1,0 0-1,0 0 0,-1 0 0,1 0 1,0 0-1,0 0 0,0 0 1,-1-1-1,1 1 0,0 0 1,0 0-1,0 0 0,0 0 0,-1 0 1,1-1-1,0 1 0,0 0 1,0 0-1,0 0 0,0 0 1,-1-1-1,1 1 0,0 0 0,0 0 1,0 0-1,0-1 0,0 1 1,0 0-1,0 0 0,0 0 1,0-1-1,0 1 0,0 0 0,4-4 675,-1 0-1,1 0 0,-1 0 0,0-1 0,0 1 0,-1-1 0,1 1 0,-1-1 0,0 0 0,-1 0 0,1 0 0,-1 0 1,0 0-1,0 0 0,0-1 0,-1 1 0,1 0 0,-1-1 0,-2-9 0,-16 19 707,4 10-1376,1 1 1,0 1 0,1 0-1,1 1 1,-16 31 0,0-1 37,-10 14 250,2 2 0,-38 99 1,72-160-300,0 0 1,0 0-1,0 0 1,0 1-1,1-1 1,-1 0-1,1 0 1,-1 0-1,1 1 1,0-1-1,0 0 1,0 0-1,0 3 1,1-5 0,-1 1 0,1-1-1,-1 0 1,1 0 0,-1 0 0,1 0 0,0 0 0,-1 0 0,1 0 0,-1 0 0,1 0 0,-1 0 0,1 0-1,-1 0 1,1 0 0,-1 0 0,1-1 0,-1 1 0,1 0 0,-1 0 0,1 0 0,-1-1 0,1 1 0,-1 0-1,1-1 1,-1 1 0,0 0 0,1-1 0,-1 1 0,0-1 0,1 0 0,45-46 169,-43 44-178,89-114 91,124-203 0,-172 250-60,-44 69-30,0 0 0,1 0 0,-1 0 0,1 0 0,-1 0 0,1 1 1,-1-1-1,1 0 0,-1 0 0,1 0 0,0 0 0,-1 1 0,1-1 0,0 0 0,0 1 1,0-1-1,0 0 0,0 1 0,-1-1 0,1 1 0,0 0 0,0-1 0,0 1 0,0 0 1,0-1-1,0 1 0,1 0 0,-1 0 0,0 0 0,0 0 0,0 0 0,0 0 0,0 0 1,0 0-1,0 1 0,0-1 0,0 0 0,0 1 0,0-1 0,0 0 0,0 1 0,0-1 1,0 1-1,1 1 0,3 3-37,-1 0 0,1 1-1,-1 0 1,0 0 0,6 11 0,2 4 87,41 59-381,47 66 566,-86-129-1824,0-1 1,2-1-1,21 18 0,-19-21-3399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4257,'0'0'12185,"2"3"-11549,2 4-285,-1 1-1,0-1 1,0 1 0,-1 0-1,0-1 1,-1 1-1,0 0 1,0 0 0,0 0-1,-1 11 1,1 8 324,12 394 2976,-7-139-2865,-5-260-814,1 0 0,1 0 0,12 43 0,3-11-8406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182 238 2961,'0'0'13663,"7"-27"-12474,21-83-153,-22 53 290,-6 55-1242,0 0 0,0 0 1,0 0-1,-1 0 0,1 0 0,-1 0 1,1 1-1,-1-1 0,0 0 0,1 0 1,-1 1-1,0-1 0,0 1 1,-3-4-1,1 3 32,-1 0-1,1 1 1,-1-1 0,1 1 0,-1 0 0,1-1-1,-1 2 1,0-1 0,0 0 0,0 1 0,1 0-1,-1 0 1,0 0 0,-6 1 0,5-1-64,1 0-32,-1 1-1,1 0 1,0 0 0,-1 1 0,1-1 0,0 1 0,0 0 0,0 0 0,0 0 0,1 1 0,-1-1-1,0 1 1,1 0 0,0 0 0,0 0 0,0 1 0,0-1 0,0 1 0,1-1 0,-1 1 0,-2 6 0,-3 5 46,1 0 1,0 1-1,1-1 1,-7 29-1,5-5 65,2 0-1,1 1 0,2 0 1,2 0-1,1 0 0,7 44 1,-3-51-116,2 0 0,2-1 0,0 0 0,3 0 1,0-1-1,2 0 0,29 49 0,-24-38-1033,-17-21-2006,-1-21 2745,0 1-1,-1 0 0,1-1 0,0 1 0,-1-1 1,1 1-1,0-1 0,-1 1 0,1-1 0,-1 1 1,1-1-1,-1 1 0,1-1 0,-1 0 0,1 1 1,-1-1-1,1 0 0,-1 1 0,1-1 0,-1 0 1,0 0-1,1 0 0,-1 1 0,0-1 1,1 0-1,-1 0 0,0 0 0,-3 0-247,-2 1-697,0 0-1,0-1 1,0 0 0,-1 0-1,1-1 1,0 0 0,0 0-1,-8-2 1,-6-13 54,9-1 1170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4977,'0'0'16116,"118"-67"-15884,-77 44-152,-6-1-80,-5 0 0,-1 5-1001,-11 9-2911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5401,'0'0'10342,"18"22"-9812,55 72-198,-69-88-310,0 0 0,0 0-1,0 0 1,-1 0 0,0 1 0,0-1 0,3 12-1,-6-17 48,1 1-1,-1 0 1,1 0-1,-1-1 0,1 1 1,0 0-1,0-1 1,0 1-1,0-1 0,0 1 1,0-1-1,0 0 1,3 3 862,-4-46 535,2 0 0,9-50 0,-8 74-1497,2 0 1,0 0-1,0 0 0,2 0 1,0 1-1,1 0 0,14-20 1,-14 28 598,2 5-3583,-9 4 2411,0 0-1,0-1 1,0 1 0,0 0 0,0 0 0,0 0 0,0 0 0,0 0 0,0 0-1,0 1 1,-1-1 0,1 0 0,0 0 0,0 1 0,0-1 0,0 0-1,0 1 1,-1-1 0,1 1 0,0-1 0,0 1 0,-1 0 0,4 2-2417,-4-2 2417,1 1 0,4 6 230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3753,'0'0'13700,"21"8"-12536,65 24-478,-83-31-638,-1 0 0,0-1 1,1 1-1,-1 0 0,1-1 0,-1 0 0,1 1 1,-1-1-1,1 0 0,-1 0 0,1 0 1,0-1-1,-1 1 0,1-1 0,-1 1 1,0-1-1,1 0 0,-1 0 0,1 0 1,-1 0-1,0 0 0,0-1 0,0 1 1,0-1-1,0 1 0,0-1 0,0 0 1,0 0-1,-1 0 0,1 0 0,-1 0 1,3-3-1,-1-1 96,-1 0 0,1 0 0,-1 0 0,0-1-1,0 1 1,-1-1 0,0 1 0,0-1 0,-1-8 0,1 15-133,-1-1-1,0 0 1,0 1 0,0-1-1,0 1 1,-1-1 0,1 1-1,0-1 1,0 0 0,0 1-1,0-1 1,0 1 0,-1-1-1,1 1 1,0-1 0,-1 1-1,1-1 1,0 1 0,-1-1-1,1 1 1,0 0 0,-1-1-1,1 1 1,-1-1 0,1 1-1,-1 0 1,1-1 0,-1 1-1,1 0 1,-1 0 0,0-1-1,-20 4 53,-20 21-137,31-15 77,0 0 1,1 1 0,0 0 0,0 1 0,1 0 0,1 0 0,0 0 0,0 1 0,1 0 0,1 1 0,0-1 0,1 1 0,0 0 0,1 0 0,0 1-1,1-1 1,0 0 0,2 1 0,0 19 0,0-32-7,1 0 1,-1 1-1,1-1 0,-1 0 0,1 0 0,-1 1 0,1-1 1,0 0-1,0 0 0,-1 0 0,1 0 0,0 0 0,0 0 1,0 0-1,0 0 0,0 0 0,0 0 0,1-1 0,-1 1 1,0 0-1,2 0 0,38 9 150,-34-10-473,0 1-1,0-1 1,0 0 0,0-1 0,0 0-1,0 0 1,-1 0 0,1-1-1,9-3 1,-12 2-554,-1 0-1,0 1 0,0-1 1,0 0-1,0-1 1,0 1-1,-1 0 0,1-1 1,-1 0-1,0 1 0,0-1 1,0 0-1,-1 0 1,1 0-1,-1 0 0,0 0 1,0 0-1,0-8 1,-1 1 880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31 5873,'0'0'16820,"-3"-7"-16067,2 5-741,0 0 0,0 1-1,0-1 1,0 0-1,0 0 1,0 0 0,0 1-1,-1-1 1,1 1-1,0-1 1,-1 1 0,-2-2-1,3 3-13,0-1 0,-1 1 0,1 0 0,0 0 1,0 0-1,-1 0 0,1 0 0,0 1 0,-1-1 0,1 0 0,0 1 0,0-1 0,-1 1 0,1-1 0,0 1 0,0-1 0,0 1 0,0 0 0,0-1 0,0 1 0,0 0 0,0 0 0,0 0 0,0 0 0,0 0 0,0 0 0,0 2 0,-14 14 1,0 0-1,2 1 1,-15 25-1,23-34 7,0 0 1,0 1-1,1-1 0,1 1 0,0 0 0,0 0 0,0 0 0,2 0 1,-2 15-1,3-24-3,1 1 0,-1-1 1,1 0-1,-1 1 0,1-1 1,0 0-1,-1 1 0,1-1 0,0 0 1,0 0-1,0 0 0,0 0 1,0 0-1,0 0 0,0 0 1,0 0-1,1 0 0,-1-1 0,0 1 1,0 0-1,1-1 0,-1 1 1,1-1-1,-1 0 0,0 1 1,1-1-1,-1 0 0,1 0 0,-1 0 1,0 0-1,3 0 0,60 0 149,-47 0-153,28-3 222,-23 1-2008,1 1-4955,-12 1 854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82 4385,'0'0'12928,"-3"-13"-11193,-11-38-243,14 51-1463,0-1-1,0 0 0,0 1 0,0-1 0,0 1 0,0-1 0,-1 1 1,1-1-1,0 1 0,0-1 0,-1 1 0,1-1 0,0 1 1,-1 0-1,1-1 0,-1 1 0,1-1 0,0 1 0,-1 0 0,1-1 1,-1 1-1,1 0 0,-1 0 0,1-1 0,-1 1 0,1 0 1,-1 0-1,1 0 0,-1 0 0,0-1 0,1 1 0,-1 0 1,1 0-1,-1 0 0,1 0 0,-1 0 0,1 1 0,-1-1 0,0 0 1,1 0-1,-1 0 0,1 0 0,-1 1 0,1-1 0,-1 0 1,-15 15 184,6 2-151,0 1-1,1 0 1,1 0 0,1 1 0,1 0 0,0 0 0,1 0-1,1 1 1,1 0 0,0 39 0,2-50-53,1-6 2,0 1-1,0 0 0,0-1 1,0 1-1,1 0 0,-1-1 1,1 1-1,2 5 0,-2-8-8,0 0 0,0 0 0,0 0 0,0 0 1,0 0-1,0 0 0,0-1 0,0 1 0,0 0 0,0-1 0,0 1 0,1-1 0,-1 0 0,0 1 0,0-1 0,1 0 0,-1 0 0,0 1 0,1-1 0,-1 0 0,0 0 0,0 0 1,1-1-1,-1 1 0,0 0 0,0 0 0,1-1 0,-1 1 0,2-1 0,-1-1-4,1 1 1,-1 0-1,1-1 1,-1 0-1,1 1 1,-1-1-1,0 0 1,0 0-1,0 0 1,0-1-1,0 1 0,-1 0 1,1-1-1,-1 1 1,1-1-1,-1 1 1,1-4-1,19-52-33,-19 53 34,12-39-18,-6 20-172,0 0 1,-1-1-1,-2 0 0,0 0 1,1-29-1,-6 53 103,0 23-196,0 469 1780,0-491-1539,0 0 0,0 0 0,0 0 0,0 0 0,0 0 0,0 1 0,0-1 0,0 0-1,0 0 1,0 0 0,0 0 0,0 0 0,0 0 0,0 0 0,1 1 0,-1-1 0,0 0 0,0 0 0,0 0 0,0 0-1,0 0 1,0 0 0,0 0 0,1 0 0,-1 0 0,0 0 0,0 0 0,0 0 0,0 0 0,0 0 0,1 0-1,-1 0 1,0 0 0,0 0 0,0 0 0,0 0 0,0 0 0,0 0 0,1 0 0,-1 0 0,0 0 0,0 0 0,0 0-1,0 0 1,0 0 0,0 0 0,1 0 0,-1 0 0,0 0 0,0-1 0,0 1 0,0 0 0,0 0 0,0 0 0,0 0-1,0 0 1,0 0 0,0 0 0,1-1 0,-1 1 0,0 0 0,0 0 0,0 0 0,0 0 0,0 0 0,0-1 0,0 1-1,0 0 1,6-8-2718,-5 7 2543,8-35-13634,-8 21 12909,-1 5 684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78 5897,'0'0'12016,"0"9"-11964,-1 12-52,0-7 319,0 0 0,1 0 0,0 0 0,4 27 0,-3-41-294,0 1-1,-1 0 0,1 0 1,-1-1-1,1 1 1,0 0-1,0-1 1,-1 1-1,1-1 0,0 1 1,0-1-1,0 1 1,-1-1-1,1 0 1,0 1-1,0-1 1,0 0-1,0 0 0,0 1 1,0-1-1,0 0 1,0 0-1,0 0 1,0 0-1,0 0 0,0 0 1,0-1-1,0 1 1,1-1-1,1 1 23,0-1 0,-1 1 0,1-1 0,0 0 0,0 0 0,-1 0 0,1 0 0,-1-1 0,4-2 0,7-9 9,-2-2 1,0 1-1,0-2 0,-2 1 0,11-24 1,0 4-44,3-10 115,-19 37-5885,-19 24-70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4825,'0'0'11230,"26"-14"-10401,80-46-476,-102 57-268,1 1 0,0-1 1,-1-1-1,1 1 0,-1-1 0,0 1 0,0-1 1,-1-1-1,1 1 0,-1 0 0,0-1 0,0 0 0,0 1 1,-1-1-1,0 0 0,0 0 0,0-1 0,0 1 1,-1 0-1,0-1 0,0 1 0,0-1 0,-1 1 1,0-7-1,-1 12 20,-1-1 1,1 1 0,-1 0-1,0 0 1,1 0 0,-1 0-1,1 0 1,-1 0 0,1 0-1,-1 1 1,0-1 0,1 0-1,-3 2 1,-5 3-65,0 0-1,1 0 1,0 1 0,0 0 0,0 0 0,1 1 0,0 0 0,-13 17-1,6-6-18,0 2-1,-18 36 1,28-47-15,0 0 0,1 0-1,1 0 1,0 0 0,0 1 0,0-1 0,1 0-1,1 19 1,1-27-18,-1 0 0,1 0 0,0 0 0,0 0 0,0 0 0,0-1 0,0 1 0,0 0-1,0 0 1,0-1 0,0 1 0,0 0 0,0-1 0,0 1 0,0-1 0,0 0 0,1 1 0,-1-1 0,0 0 0,0 0 0,1 1-1,-1-1 1,0 0 0,0 0 0,1-1 0,-1 1 0,2 0 0,2 0-118,0 0 0,0 0 1,0-1-1,0 0 0,0 0 0,0 0 1,4-2-1,7-8-1058,-1 0 1,-1-2-1,0 0 1,-1 0-1,-1-1 1,0-1-1,17-26 0,-13 20 212,-10 10 818,-4 9 244,-1-1 0,0 1 1,1-1-1,-1 1 0,1-1 0,0 1 0,-1 0 0,1 0 0,0 0 1,1 0-1,-1 0 0,0 1 0,0-1 0,1 1 0,-1-1 0,5-1 1,-6 5 68,0-1-1,0 1 1,-1 0 0,1 0 0,0-1 0,-1 1 0,1 0 0,-1 0 0,0 0 0,0 0-1,0-1 1,0 1 0,0 0 0,0 0 0,0 0 0,-1 3 0,1 1 134,0 128 4041,1-134-4255,-1 0 0,1 1 0,0-1 0,0 0 0,-1 0 0,1 0 0,0 0 0,0 0 0,-1-1 0,1 1 0,0 0 0,0 0 0,-1 0 0,1-1 1,0 1-1,-1 0 0,1-1 0,0 1 0,-1 0 0,1-1 0,-1 1 0,1-1 0,0 1 0,-1-1 0,1-1 0,17-21 526,41-42 0,-51 58-602,0-1 0,1 1 0,0 0 1,0 1-1,1 0 0,0 0 0,0 1 1,15-5-1,-24 10-1,0 0 0,-1 0 0,1 0 0,0 0-1,0 0 1,0 0 0,-1 0 0,1 0 0,0 1 0,0-1 0,-1 0 0,1 0 0,0 1 0,-1-1 0,1 1 0,0-1-1,-1 0 1,1 1 0,-1-1 0,1 1 0,0-1 0,-1 1 0,1 0 0,-1-1 0,0 1 0,1 0 0,-1-1 0,1 1-1,-1 0 1,0-1 0,0 1 0,1 0 0,-1 0 0,0-1 0,0 1 0,0 0 0,0 0 0,0-1 0,0 1 0,0 0-1,0 0 1,0 1 0,0 47 167,-1-34-117,-5 69-2146,14-103-12014,7-8 12242,3 3 380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28 2937,'0'0'13677,"3"-6"-11904,-1 4-1505,6-14 462,-9 12-373,-7 11 84,1 0-207,1 2 0,-1-1 0,1 1 0,1 0 0,0 0 0,0 0 0,1 1 0,0 0 0,-3 12 0,2-4-11,0 0 0,2 0 0,1 0 0,-1 30 0,3-47-249,0 0 1,0 0-1,0 0 0,0 0 0,0 0 0,1-1 0,-1 1 0,0 0 0,1 0 0,-1 0 0,1 0 0,-1 0 0,1 0 0,-1 0 0,1-1 0,-1 1 1,1 0-1,0-1 0,0 1 0,-1 0 0,1-1 0,0 1 0,0-1 0,0 1 0,-1-1 0,1 1 0,0-1 0,0 1 0,0-1 0,0 0 0,0 0 1,0 0-1,0 1 0,0-1 0,0 0 0,0 0 0,0 0 0,0 0 0,0-1 0,0 1 0,0 0 0,0 0 0,0-1 0,0 1 0,0 0 0,0-1 1,1 0-1,3-1-502,-1 1 0,1-1 1,-1 0-1,0 0 0,1 0 1,-1-1-1,0 0 0,0 0 1,3-3-1,1-5-1967,-1 0-1,0 0 1,0 0-1,5-17 1,-11 26 2148,17-36-2146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5433,'130'0'272,"-118"0"5569,-6 6-3696,5 12-425,1 1-359,0 2-673,5 0-440,1 0-240,0-2-8,-6-19-1873,5 0-2968</inkml:trace>
  <inkml:trace contextRef="#ctx0" brushRef="#br0" timeOffset="1">448 1 4977,'0'0'14891,"-83"145"-13250,60-92-473,5 3-536,0-1-416,1-7-144,5-6-64,6-7-8,0-11-1016,6-11-1721,0-2-3728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67 5753,'0'0'11357,"2"-10"-10055,6-29-203,-9 40-1076,1-1-1,0 0 1,0 0 0,0 0 0,0 0 0,-1 0 0,1 0-1,0 0 1,0 0 0,0 0 0,0 0 0,-1 0-1,1 0 1,0 0 0,0 0 0,0 0 0,0 0 0,-1-1-1,1 1 1,0 0 0,0 0 0,0 0 0,0 0-1,0 0 1,-1 0 0,1 0 0,0 0 0,0-1 0,0 1-1,0 0 1,0 0 0,0 0 0,0 0 0,-1 0-1,1-1 1,0 1 0,0 0 0,0 0 0,0 0 0,0 0-1,0-1 1,0 1 0,0 0 0,0 0 0,0 0-1,0 0 1,0-1 0,0 1 0,0 0 0,0 0 0,0 0-1,0 0 1,0-1 0,0 1 0,0 0 0,1 0-1,-1 0 1,0 0 0,0 0 0,0-1 0,0 1 0,0 0-1,0 0 1,0 0 0,0 0 0,1 0 0,-1-1-1,-7 8 317,0 2-166,1 1 1,0-1 0,0 1 0,1 0 0,0 1 0,1-1 0,0 1 0,1 0 0,-3 13 0,1 3 151,2 0 1,-1 49 0,4-73-318,0 0-1,1 0 1,-1 0 0,1 0-1,0 0 1,0 0-1,0 0 1,0 0 0,1 0-1,-1 0 1,1 0-1,-1-1 1,1 1 0,0-1-1,0 1 1,0-1-1,0 0 1,1 0 0,-1 0-1,1 0 1,-1 0-1,1 0 1,0-1 0,-1 1-1,1-1 1,0 0-1,6 2 1,-6-2-4,1 0-1,0 0 1,0 0-1,0-1 1,0 1 0,0-1-1,0 0 1,0-1 0,0 1-1,0 0 1,0-1-1,0 0 1,0 0 0,-1 0-1,1-1 1,0 1 0,-1-1-1,1 0 1,-1 0-1,1 0 1,-1 0 0,5-5-1,-1 0-3,-1 0-1,-1-1 1,1 1-1,-1-1 1,0 0-1,-1 0 1,0-1-1,-1 1 1,1-1-1,-1 0 1,3-18-1,-2-3-2,-1 0 0,-2-41-1,-1 68 4,0 1-4,1 0 0,-1-1 0,0 1-1,0 0 1,-1-1 0,1 1 0,0 0-1,-1-1 1,1 1 0,-1 0 0,0 0-1,0-1 1,0 1 0,0 0 0,0 0-1,0 0 1,0 0 0,-1 0 0,1 1-1,-1-1 1,1 0 0,-1 1 0,-3-3 0,0 2-14,0 0 1,-1 1 0,1-1 0,0 1 0,-1 0 0,1 1-1,-1-1 1,0 1 0,-5 1 0,7-1-2,0 1 0,0 0 0,0 0-1,0 0 1,1 0 0,-1 0 0,0 1 0,1 0 0,0-1 0,-1 1 0,1 1 0,0-1-1,0 0 1,-4 5 0,0 0-174,0 0 0,0 0 0,1 1 0,-8 12 0,14-19 42,-1 0 0,1 1 0,-1-1 1,1 0-1,0 0 0,-1 0 0,1 0 1,0 1-1,0-1 0,0 0 1,0 0-1,0 1 0,0-1 0,0 0 1,0 0-1,0 1 0,1 0 1,22-1-14600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110 232 4729,'0'0'3617,"7"-27"-1087,21-88-542,-27 110-1582,1 0 0,-1 0 0,0-1 1,0 1-1,-1-1 0,0 1 0,0 0 0,0-1 0,0 1 0,-1-1 0,-2-9 0,2 14-261,0 0-1,0-1 0,-1 1 1,1 0-1,0 0 0,0 0 1,-1 0-1,1 0 0,-1 0 1,1 0-1,-1 1 0,1-1 1,-1 0-1,0 1 0,1-1 1,-1 1-1,1 0 0,-1 0 0,0-1 1,0 1-1,1 0 0,-1 0 1,0 0-1,1 1 0,-1-1 1,-2 1-1,2 0-103,-1-1 0,0 1 0,0 0 0,0 1 0,1-1 0,-1 0 0,1 1 0,-1 0 0,1-1 0,-1 1 0,1 0 0,0 0 0,0 0 0,0 1 0,0-1 0,0 0 0,1 1 0,-1-1-1,1 1 1,-2 3 0,-23 60 276,25-64-279,-7 25 309,2 1-1,1 0 1,1 0 0,-1 38-1,8 114 556,-2-158-862,1 0-158,0 0 1,1-1-1,1 0 0,1 1 1,1-1-1,1-1 0,14 32 1,-14-45-1564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 5449,'0'0'11643,"200"-71"-11115,-135 36-400,-6 3-128,0-2-920,-24 5-1881,-5 10-3912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5553,'0'0'15451,"0"183"-14906,0-130-169,0-8-152,0-3-24,0-13-184,0-5 56,0-16-72,0-3-120,0-34-6506,-18 0 2497,0 3 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0 236 5449,'0'0'16056,"3"3"-15574,-2-3-439,0 1 0,0 0 0,0 0 0,0-1 0,0 1 0,1-1 0,-1 1 0,0-1 0,0 1 0,0-1 0,1 0 0,-1 1 0,0-1 0,0 0 0,1 0 0,-1 0 0,0 0 0,3 0 0,36-7 726,-1-2 1,71-24-1,-63 18-234,6-1-264,9-2 23,-2-2 0,0-3 0,69-36 0,-125 56-452,0 1-1,-1-1 1,1 1 0,-1-1 0,1 0-1,-1 0 1,0-1 0,0 1-1,-1-1 1,1 1 0,3-8 0,-5 9-1249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4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9274,'0'0'13427,"17"188"-11027,1-100-719,0 10-625,-1 2-336,-5-2-336,0 0-208,-6-10-56,-6-6-72,0-13-48,12-14-104,-1-12-888,1-19-2633,-6-16-2048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22 7842,'0'0'11059,"-3"-3"-10612,2 1-440,0 1 0,0 0-1,0-1 1,-1 1 0,1 0 0,0 0 0,-1 0-1,1 0 1,-1 0 0,1 0 0,-1 0-1,0 0 1,1 0 0,-1 1 0,0-1 0,1 1-1,-1 0 1,0-1 0,0 1 0,1 0-1,-1 0 1,0 0 0,0 0 0,1 0-1,-3 1 1,0 0 14,1 0-1,-1 1 1,1 0-1,-1-1 1,1 1 0,0 1-1,0-1 1,0 0-1,0 1 1,0-1-1,-3 6 1,-2 2 202,0 1 1,0 0-1,1 0 1,1 1-1,0-1 1,-6 20-1,8-19-124,2 0-1,0 0 1,0 0-1,1 0 1,1 20-1,3-31-66,-1 0 0,1-1 1,0 1-1,0-1 0,0 1 0,0-1 0,0 0 0,0 0 1,-1-1-1,1 1 0,0 0 0,0-1 0,0 0 1,4-1-1,-3-1-18,0-1-1,0 1 1,0-1 0,-1 0 0,1 0-1,-1 0 1,0 0 0,0-1 0,-1 1-1,4-9 1,0 2-3,-1-1 0,-1 0 1,5-18-1,-9 21-7,0 8-4,0 0 0,-1-1 0,1 1 0,0 0 0,0 0 0,0-1 0,1 1 0,-1 0 0,0-1 0,0 1 0,1 0 0,-1 0 0,0-1 0,1 1 0,0 0 0,-1 0 0,1 0 0,0 0 0,-1 0 0,1 0 0,0 0 0,0 0 0,0 0 0,2-2 0,-3 3-17,1 0 0,0 0 1,-1 0-1,1 0 0,0 0 1,-1 0-1,1 0 0,0 0 1,-1 1-1,1-1 0,0 0 0,-1 0 1,1 1-1,0-1 0,-1 0 1,1 1-1,-1-1 0,1 0 1,-1 1-1,1-1 0,-1 1 0,1-1 1,-1 1-1,1-1 0,-1 1 1,1-1-1,-1 1 0,0-1 1,1 1-1,-1 0 0,0 0 0,14 27 62,-9-17-78,5 10-111,13 24 464,-22-43-430,-1 0 1,1-1 0,0 1-1,1-1 1,-1 1 0,0-1 0,0 1-1,1-1 1,-1 0 0,0 0 0,1 0-1,0 0 1,-1 0 0,1 0 0,-1 0-1,1 0 1,0 0 0,0-1 0,3 1-1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5065,'0'0'16378,"-16"27"-15823,-3 5-304,3-6 61,1 1 1,1 1 0,1-1-1,-11 40 1,21-57-175,-6 15 334,1 1 0,1 0-1,2 0 1,0 1 0,0 29-1,5-55-463,0 0 0,0 1 0,0-1 0,1 0 0,-1 1 0,0-1-1,1 0 1,-1 1 0,1-1 0,-1 0 0,1 1 0,0-1 0,0 0 0,-1 0-1,1 0 1,0 0 0,0 0 0,0 0 0,0 0 0,0 0 0,0 0-1,0-1 1,1 1 0,-1 0 0,0-1 0,0 1 0,1 0 0,-1-1-1,0 0 1,1 1 0,-1-1 0,0 0 0,1 0 0,-1 0 0,1 0 0,-1 0-1,2 0 1,2 0-1,1 0 0,0-1 1,-1 1-1,1-1 0,-1-1 0,1 1 0,-1-1 0,8-3 0,6-7-403,0 0 0,-1-2 0,0 0 0,-1-1 1,-1-1-1,-1 0 0,15-20 0,-27 33-430,0-2 869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5577,'0'0'14875,"41"164"-14491,-29-116-159,-1-9-105,-5-7-48,0-8-8,0-8-64,0-16-657,0 0-591,-6-29-1857,0-8-1824,0 2-1096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68 263 11586,'-54'-47'5446,"52"46"-5224,1 0 1,0-1-1,0 1 1,0-1 0,0 1-1,0-1 1,0 0 0,0 1-1,0-1 1,1 0-1,-1 0 1,1 1 0,-1-1-1,1 0 1,0 0-1,-1 0 1,1-3 0,1 2-139,-1 0 1,1 0 0,0 0-1,0 0 1,0 0 0,0 1-1,0-1 1,0 0 0,1 0-1,-1 1 1,1-1 0,3-2-1,6-7-65,2 0 0,-1 1 0,1 1 0,1 0 0,0 1 0,0 0 0,22-9 0,-10 7-11,0 1 0,0 1-1,46-9 1,-66 16-11,0 1-1,0 0 0,0 1 1,1-1-1,-1 1 1,11 1-1,-16 0 11,1-1 0,-1 1 0,0-1 0,1 1-1,-1-1 1,0 1 0,0 0 0,1 0 0,-1-1-1,0 1 1,0 0 0,0 0 0,0 0 0,0 0 0,0 0-1,-1 1 1,1-1 0,0 0 0,0 0 0,-1 1-1,1-1 1,-1 0 0,1 1 0,-1-1 0,0 0-1,1 1 1,-1-1 0,0 1 0,0-1 0,0 0 0,0 1-1,0 2 1,0 2 93,-1 1-1,0 0 1,0-1-1,0 1 1,0-1-1,-1 1 1,0-1-1,-1 0 1,1 1-1,-1-1 1,-6 8-1,-2 1 265,-1 0 0,-23 22 0,-17 21 543,57-61-999,-1 1 0,1 0 0,0 1 0,0-1 1,0 1-1,0 0 0,0 0 0,0 0 0,0 1 1,6-1-1,76-2-1537,-85 3 1605,0 1 1,1-1 0,-1 1 0,0-1 0,0 1 0,1 0 0,-1 0 0,0 0 0,0 0 0,0 1-1,0-1 1,0 0 0,0 1 0,0-1 0,-1 1 0,1 0 0,0 0 0,-1 0 0,0 0-1,1 0 1,-1 0 0,0 0 0,0 0 0,0 0 0,0 0 0,0 1 0,-1-1 0,1 0-1,-1 0 1,1 1 0,-1-1 0,0 1 0,0 3 0,0 1 97,1 0 0,-1 0-1,-1 0 1,1 0 0,-1 0 0,0 0 0,-1 0-1,0 0 1,0-1 0,0 1 0,-4 6 0,-5 3 327,0 0 1,-1-1 0,-1-1 0,0 0-1,-1-1 1,-27 20 0,13-13 70,-1-1 0,-60 28 1,87-47-1159,-22 10 2330,13-10-3826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0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6 178 5473,'0'0'11341,"-6"-26"-6664,7 22-4632,-1 0 0,1 0 0,0 1 0,0-1 0,0 0 0,0 0 0,1 1 0,0-1 0,-1 1 0,1-1 0,1 1-1,-1 0 1,0 0 0,1 0 0,-1 0 0,1 0 0,0 1 0,0-1 0,0 1 0,6-4 0,9-5 287,0 1 0,35-14 0,-28 13-246,-14 7-87,0 0 0,0 0 0,0 1-1,0 0 1,1 1 0,-1 0 0,20 0 0,-30 3 1,-1-1-1,1 0 1,0 1 0,-1-1 0,1 1 0,-1-1-1,1 1 1,-1-1 0,1 1 0,-1 0 0,1-1 0,-1 1-1,0-1 1,1 1 0,-1 0 0,0-1 0,0 1 0,1 0-1,-1 0 1,0-1 0,0 1 0,0 0 0,0 0 0,0-1-1,0 1 1,0 0 0,0 0 0,0 1 0,-2 28 29,2-26-15,-2 11 81,-1 0-1,0 0 0,-1 0 1,-1-1-1,-9 21 0,-40 72 673,34-70-499,-10 18 99,10-22-17,2 1 1,2 0 0,-23 70-1,39-104-351,0 0 0,0 1-1,0-1 1,0 0 0,0 1-1,0-1 1,0 0 0,0 1-1,0-1 1,0 0 0,0 1-1,0-1 1,0 0 0,0 1-1,0-1 1,0 0 0,0 1-1,1-1 1,-1 0 0,0 0-1,0 1 1,0-1 0,0 0-1,1 1 1,-1-1 0,0 0-1,0 0 1,1 0 0,-1 1-1,0-1 1,0 0 0,1 0-1,-1 0 1,0 1 0,1-1-1,-1 0 1,0 0 0,1 0-1,19 0 24,18-10 16,-1-6-156,5-2-262,0 2 0,1 2 0,69-14 1,-108 27 443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8786,'0'0'3617,"1"2"-4203,5 9 5158,336 4-1374,-284-8-2608,-2 2 0,1 3 0,107 38 0,-38-7 176,252 52-1,-338-87-725,0 3 0,0 1 0,-1 2 0,-1 2 0,0 1 0,-1 2-1,-1 1 1,45 35 0,-14-4 11,-3 4 1,-2 2-1,-2 3 0,-3 2 0,-3 3 1,59 93-1,-16-14 15,-46-73-46,-4 2 0,-3 3 0,41 93 1,-36-34 25,37 160 1,9 146 58,-1 105 686,-55-346-287,70 209 0,-47-199-34,10 25-312,-43-136-114,13 32 70,-9-47-80,-9-20-17,3-1 1,49 81-1,35 16 175,13 20 18,-118-171-209,39 65 227,66 83-1,-92-135-170,0-1-1,1 0 0,1-2 1,1 0-1,1-2 0,0 0 0,44 22 1,199 105 188,-251-135-238,-8-5 2,0 1 1,0-1 0,1 0 0,-1-1 0,1 0-1,0 0 1,0-1 0,10 3 0,-17-5 389,-2-3-397,1 1 0,0 0 0,0-1 1,0 1-1,0 0 0,0-1 0,1 1 1,-1 0-1,1-1 0,-1 1 1,3-5-1,-1 1-1,2-21-63,-1-1 1,-1 1-1,-4-51 1,1 19 32,-3-8 8,-3 1 0,-30-131 0,35 193-112,1 6 51,-1 16 24,4 27 52,32 114-22,-20-102 22,11 86-1,-24-15-1,-1-126 11,-1 0 0,0 1-1,0-1 1,0 0 0,0 0 0,0 0-1,0 0 1,0 0 0,-1 0 0,1 0 0,-1 0-1,1-1 1,-1 1 0,0 0 0,0-1-1,1 0 1,-1 1 0,0-1 0,0 0-1,-1 0 1,1 0 0,0 0 0,0 0-1,0-1 1,-3 1 0,-64 16 522,67-16-487,-72 9 797,0-2 0,-1-4 0,-127-9 1,159-2-1386,42 22-11020,1-1 5055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4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54 565 5793,'0'0'12806,"-8"-5"-11514,-38-24 1771,105 28-1746,136-1-1303,589-85 50,-543 53-57,-237 33-7,926-113-39,-834 111-87,-96 3 139,0-1 0,-1 1 1,1 0-1,0 0 1,0-1-1,0 1 1,0 0-1,0-1 1,-1 1-1,1 0 1,0 0-1,0-1 1,-1 1-1,1 0 1,0 0-1,0-1 0,-1 1 1,1 0-1,0 0 1,0 0-1,-1 0 1,1 0-1,0-1 1,-1 1-1,1 0 1,0 0-1,-1 0 1,1 0-1,0 0 1,-1 0-1,1 0 1,0 0-1,-1 0 0,1 0 1,0 0-1,-1 0 1,1 0-1,0 0 1,-1 1-1,0-1 37,-11-14-328,12 4 244,0-1 0,-1 0-1,-1 1 1,0-1 0,0 1-1,-1 0 1,0 0 0,-1 0-1,0 0 1,-1 0 0,0 1-1,0 0 1,-1 0 0,0 0-1,0 1 1,-1 0 0,-1 0-1,1 1 1,-1 0-1,-9-7 1,3 5 144,0 0 0,0 1 0,-1 1 0,0 0-1,0 1 1,-1 1 0,0 0 0,0 1 0,0 1 0,0 1-1,0 0 1,-24 0 0,-11 2 550,51 1-664,0-1-1,0 1 1,0-1-1,0 1 1,0-1-1,1 0 1,-1 1-1,0-1 1,0 1-1,0-1 1,0 0-1,0 1 0,1-1 1,-1 1-1,0-1 1,0 0-1,1 1 1,-1-1-1,0 0 1,1 1-1,-1-1 1,0 0-1,1 0 1,-1 1-1,0-1 1,1 0-1,-1 0 1,1 0-1,-1 1 1,1-1-1,16 5 4,0-2-1,0 0 1,0 0 0,1-2-1,-1 0 1,0-1 0,19-2-1,4 1-239,12 0-268,-31-1 172,1 2 0,-1 0 0,1 1 1,-1 1-1,30 7 0,-47-7 323,-1-1-1,0 0 1,0 1-1,0-1 1,-1 1-1,1 0 1,0 0-1,-1 0 0,1 0 1,-1 0-1,1 0 1,-1 1-1,0 0 1,0-1-1,0 1 1,-1 0-1,1 0 1,-1 0-1,1 0 1,-1 0-1,0 0 1,0 0-1,0 0 1,0 0-1,-1 1 1,0-1-1,1 0 1,-1 1-1,0-1 0,-1 0 1,1 1-1,0-1 1,-2 5-1,-2 10 284,0 1 0,-2-1-1,0 0 1,-12 24 0,2-7 215,-2 4 239,-20 66 0,33-89-1098,2 0-1,0 1 0,1 0 0,0 20 1,4-12-5009,8-9-6255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581 229 2817,'0'0'18522,"-23"-23"-13625,-27-40-4239,36 44-523,0 1 1,-32-31-1,40 43-88,-1 1-1,-1 0 1,1 0 0,-1 0-1,0 1 1,0 0-1,0 0 1,0 1 0,-1 0-1,1 1 1,-12-2-1,3 1 15,-1 1 0,1 1 0,-29 1 0,40 0-53,1 1 0,0-1 0,0 1 0,0 0 0,0 1 0,0-1 0,0 1 0,0 0-1,0 0 1,0 1 0,1-1 0,-1 1 0,1 0 0,0 0 0,0 1 0,-4 4 0,-9 13 91,2 1 0,0 1 0,2 1 1,0 0-1,2 0 0,0 2 0,2-1 0,1 1 0,-9 52 0,9-22 97,3 0 0,2 1 0,8 100 0,2-111-112,1 0-1,23 71 1,-8-35 25,148 486 915,-164-551-1367,-3-22-1607,-3-30-4009,-2 25 4045,1-14-4778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3729,'0'0'20449,"1"-3"-20235,0 1-157,1 1 0,-1-1 0,1 0 1,-1 1-1,1-1 0,-1 1 0,1-1 0,0 1 0,0 0 1,0-1-1,0 1 0,0 0 0,0 1 0,0-1 0,0 0 0,0 0 1,4 0-1,54-12 759,-20 4-355,130-53 277,-84 28-1635,-74 31-438,-6 2-2484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4185,'0'0'15422,"0"-6"-14749,0-19 811,0 20 1046,0 21-1688,12 121-14,-4-68-1800,-4 2-5404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4337,'0'0'17174,"12"0"-16300,23-5-564,-1-1 0,1-2 0,-2-1 0,45-19 0,51-13-641,-111 40-4802,-29 15-2709,-11 1-1827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11306,'0'0'11169,"14"8"-11137,8 8 11,-1 1-1,0 1 1,25 29-1,18 31 185,-55-72-954,-6-15-6305,-3-3 465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4065,'0'0'16077,"-8"14"-15315,-42 90 627,44-89-1057,0 0 0,1 0 1,1 1-1,1 0 0,0 0 0,-1 20 1,4-34-296,0 1 0,-1-1 0,1 0 0,0 0 0,1 1 0,-1-1 0,0 0 0,1 0 0,-1 1 1,1-1-1,-1 0 0,1 0 0,0 0 0,0 0 0,0 0 0,0 0 0,1 0 0,2 3 0,-1-3-7,0-1-1,0 0 0,1 0 1,-1 0-1,1 0 0,-1 0 0,1-1 1,-1 1-1,1-1 0,-1 0 1,7-1-1,8-1-154,0 0 0,0-1 1,-1-1-1,1-1 0,-1-1 1,0 0-1,27-15 0,-30 15-650,-14 17-4447,-5 4-623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0 390 656,'0'0'18404,"3"5"-17645,3 7-645,-1-1 0,0 1 0,-1 0 0,0 1 0,-1-1 0,-1 1 0,2 12 0,-4-24-37,-1-6 75,0 1-1,0-1 1,1 0 0,0 0-1,0 0 1,0 0-1,1 0 1,0-6-1,1-1-54,3-17-97,1 0 0,2 0 0,0 1 0,15-30 1,-4 5-66,-2 8 175,-7 19 234,0-1 1,-1 0-1,-2-1 0,5-36 0,-18 501 1239,9-418-1087,-1-14-1901,-1-24-12831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29 75 2865</inkml:trace>
  <inkml:trace contextRef="#ctx0" brushRef="#br0" timeOffset="1">29 75 2865,'-29'2'16331,"53"-2"-14739,5-10-487,12-1-689,-5-2-296,-1 0-72,-6-1-48,-5 4-792,-12 5-1969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4601,'0'0'17778,"-18"23"-17097,-54 76 217,68-93-763,0-1 0,0 1 0,1 0 0,0 0 0,1 0-1,-1 1 1,1-1 0,0 0 0,1 1 0,-1 0 0,1-1-1,1 1 1,-1 0 0,1 0 0,1-1 0,-1 1 0,1 0-1,0-1 1,3 12 0,-2-15-104,-1 1 1,1-1-1,0 0 0,0 1 1,1-1-1,-1 0 0,0 0 0,1 0 1,0-1-1,0 1 0,0-1 1,0 1-1,0-1 0,0 0 0,1 0 1,-1 0-1,1-1 0,-1 1 1,1-1-1,0 0 0,-1 0 1,1 0-1,0-1 0,0 1 0,4-1 1,2 1 0,1 0 0,-1-1 1,0 0-1,0 0 0,1-2 0,-1 1 1,0-1-1,17-6 0,-18 4-27,0 0 1,-1-1-1,0 0 0,0 0 0,0-1 0,-1 0 1,0-1-1,0 1 0,0-1 0,-1-1 0,9-13 1,-11 16-20,-1-1 1,0 1 0,0-1 0,0 0-1,-1 0 1,1 0 0,-2-1 0,1 1-1,-1 0 1,0-1 0,0 1 0,0-1-1,-1 1 1,0-1 0,-1 1 0,1-1-1,-1 1 1,-3-11 0,3 14-31,-1 0 0,1 0 0,-1 1 0,1-1 1,-1 0-1,0 1 0,0-1 0,0 1 0,-1-1 0,1 1 0,-1 0 0,1 0 1,-1 0-1,0 0 0,1 1 0,-1-1 0,0 1 0,-6-2 0,-5-2-1246,-1 1-1,-28-4 0,-3 0-7301,33 2-183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4977,'0'0'15190,"-13"26"-13284,-168 405 3191,-241 605 453,336-803-4482,57-114-2888,24-89-1919,2-1 0,0 31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2 221 3633,'0'0'17041,"0"0"-17033,-1 0 1,1 0 0,0-1 0,0 1-1,0 0 1,0 0 0,0 0-1,0 0 1,0-1 0,0 1 0,0 0-1,0 0 1,0-1 0,-1 1-1,1 0 1,0 0 0,0 0 0,1-1-1,-1 1 1,0 0 0,0 0-1,0 0 1,0-1 0,0 1 0,0 0-1,0 0 1,0 0 0,0-1-1,0 1 1,0 0 0,1 0 0,-1 0-1,0-1 1,0 1 0,0 0-1,0 0 1,0 0 0,1 0 0,-1 0-1,0 0 1,0-1 0,1 1 0,6 13 36,0 0 1,0 1-1,-1 0 1,-1 0-1,4 15 1,17 83 75,-20-60-125,-6-42-103,0 0 1,1 0 0,0 0-1,0 0 1,1 0-1,1-1 1,-1 1 0,2-1-1,-1 1 1,11 17-1,-14-27-44,1 1 1,-1-1-1,1 1 0,0-1 0,-1 1 0,1-1 0,0 1 1,-1-1-1,1 0 0,0 1 0,-1-1 0,1 0 0,0 0 0,0 1 1,-1-1-1,1 0 0,0 0 0,0 0 0,0 0 0,-1 0 0,1 0 1,0 0-1,0 0 0,0 0 0,-1-1 0,1 1 0,0 0 0,0 0 1,-1-1-1,1 1 0,0-1 0,-1 1 0,1 0 0,0-1 0,-1 1 1,1-1-1,-1 1 0,1-1 0,-1 0 0,1 1 0,-1-1 1,1 0-1,-1 1 0,1-1 0,-1 0 0,0 1 0,1-1 0,-1 0 1,0 0-1,0-1 0,16-38-2557,-13 26 2579,-1 0 0,0 0 0,-1 0 0,-1 0-1,-1-18 1,-1 17 1194,-1 1-1,0-1 1,-1 0 0,-1 1-1,0 0 1,-1 0-1,-14-26 1,12 27-638,0-1-1,2 0 0,0-1 1,0 0-1,1 0 1,1 0-1,1 0 0,0-1 1,1 1-1,0-1 1,2-22-1,0 33-426,1 1 1,0 0-1,0 0 0,0-1 0,0 1 0,1 0 1,0 0-1,0 0 0,0 1 0,0-1 0,0 0 1,1 1-1,0-1 0,-1 1 0,1 0 0,1 0 1,-1 0-1,0 1 0,1-1 0,-1 1 0,1-1 1,0 1-1,0 0 0,0 1 0,0-1 0,7-1 1,1-1-19,0 0 1,-1 2-1,1-1 1,1 1-1,-1 1 1,0 0-1,0 1 1,22 2-1,-33-1 14,1-1 0,0 1-1,-1-1 1,1 1 0,-1 0-1,1 0 1,-1 0 0,1 0-1,-1 0 1,1 0 0,-1 0-1,0 0 1,0 0 0,1 1-1,-1-1 1,0 1 0,0-1-1,0 0 1,-1 1 0,1 0-1,0-1 1,0 1 0,-1 0-1,1-1 1,-1 1 0,0 0-1,1-1 1,-1 1 0,0 0-1,0 0 1,0-1 0,0 1-1,0 0 1,-1 3 0,0 1 14,0 1 0,0-1 0,-1 1 0,1-1 1,-1 0-1,-1 1 0,1-1 0,-5 7 0,-78 100 879,31-45-904,72-70-5224,4-11-1356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4241,'0'0'14327,"4"2"-13704,-1 0-541,-1 1 1,1 0-1,0 0 0,-1 1 1,0-1-1,1 0 1,-2 1-1,1-1 0,0 1 1,0 0-1,-1-1 1,0 1-1,0 0 0,0 0 1,0 0-1,-1 0 1,1 5-1,13 45 718,-11-46-676,1-1-1,1 0 1,-1 0 0,1 0 0,1 0 0,-1-1-1,1 0 1,0 0 0,7 5 0,-11-9-72,1 0 0,0-1 0,-1 1 1,1-1-1,0 0 0,0 1 1,-1-1-1,1 0 0,0-1 0,0 1 1,0 0-1,0-1 0,1 0 0,-1 0 1,0 0-1,0 0 0,0 0 1,0 0-1,0-1 0,0 0 0,0 1 1,0-1-1,0 0 0,-1-1 0,1 1 1,0 0-1,0-1 0,-1 0 1,5-3-1,1-1-2,-1-1 1,1-1-1,-2 1 1,1-1-1,-1 0 1,0-1-1,-1 0 1,0 0-1,0 0 1,-1 0-1,0-1 1,5-17-1,-4 3-337,0 0-1,-1-1 1,-2 0 0,0-32 0,-2 56 176,0 1 1,0-1-1,0 1 1,0-1-1,-1 0 0,1 1 1,0-1-1,0 1 1,-1-1-1,1 0 1,0 1-1,-1-1 1,1 1-1,0-1 1,-1 1-1,1 0 1,-1-1-1,1 1 1,-1-1-1,1 1 0,-1 0 1,1-1-1,-1 1 1,1 0-1,-1-1 1,1 1-1,-1 0 1,0 0-1,1 0 1,-1 0-1,1 0 1,-1-1-1,0 1 1,1 0-1,-1 0 0,0 1 1,1-1-1,-1 0 1,1 0-1,-1 0 1,0 0-1,1 0 1,-2 1-1,-5 0-4035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3017,'0'0'16016,"0"31"-14711,-1 8-991,0-4 9,2 1 1,10 68-1,-4-51-88,-6-34-220,1 1 0,1-1 0,0 0 0,2 0 0,0 0 0,1 0 1,1-1-1,13 26 0,-19-43-136,-1 0 0,1-1 0,0 1 0,-1 0 0,1 0 0,0-1 1,0 1-1,-1 0 0,1-1 0,0 1 0,0-1 0,0 1 0,0-1 0,0 0 1,0 1-1,0-1 0,0 0 0,0 0 0,0 1 0,0-1 0,0 0 1,1 0-1,13-6-4588,-3-8-585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 4113,'0'0'17276,"2"-5"-16458,1-7-601,-7 13 9,-19 26 214,12-12-260,0 2 0,-14 26 0,25-42-183,0 0-1,-1 0 1,1 0-1,0 0 0,0 0 1,0 0-1,0 0 1,0-1-1,0 1 0,0 0 1,0 0-1,0 0 1,1 0-1,-1 0 0,0 0 1,0 0-1,1 0 1,-1-1-1,1 1 0,-1 0 1,1 0-1,-1 0 1,1-1-1,-1 1 0,1 0 1,0-1-1,-1 1 1,1 0-1,0-1 0,0 1 1,-1-1-1,1 1 1,0-1-1,0 0 0,0 1 1,0-1-1,0 0 1,-1 0-1,1 1 0,0-1 1,0 0-1,0 0 1,0 0-1,0 0 0,0 0 1,1 0-1,62 0-1232,-37-1 154,-26 1 1062,1 0 0,-1 0 0,0 0 0,1 0 0,-1 0-1,0 0 1,1 1 0,-1-1 0,0 0 0,0 1 0,1-1 0,-1 1 0,0-1 0,0 1-1,0 0 1,0-1 0,1 1 0,-1 0 0,0 0 0,0 0 0,-1 0 0,1 0-1,0 0 1,0 0 0,1 2 0,-2-1 35,0 0 1,1 0-1,-1 0 0,0 0 1,0 0-1,0-1 0,-1 1 1,1 0-1,0 0 0,-1 0 1,1 0-1,-1 0 0,0-1 1,0 1-1,-1 2 0,-4 7 214,-1-1 1,0 0-1,-1 0 0,-12 12 0,-32 40-953,69-64-8028,1-13 186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5865,'0'0'12331,"18"-14"-12148,54-46-125,-44 32-47,-22 8 2610,-7 20-2563,0 0 1,0 0 0,0 0-1,1-1 1,-1 1 0,0 0 0,0 0-1,0 0 1,1 0 0,-1 1 0,0-1-1,0 0 1,1 0 0,-1 0 0,0 1-1,0-1 1,1 0 0,-1 1 0,0-1-1,1 0 1,-2 2 0,-9 7 106,0 1 1,1 0-1,0 0 0,1 1 1,0 0-1,1 1 0,0 0 1,1 1-1,-8 18 0,12-23-145,1 0 0,0 0-1,1 0 1,-2 17 0,3-23-24,0 0-1,-1 1 1,1-1 0,0 0-1,0 0 1,1 1 0,-1-1 0,0 0-1,1 0 1,-1 0 0,1 1-1,0-1 1,-1 0 0,1 0 0,0 0-1,0 0 1,1 0 0,-1 0 0,0-1-1,1 1 1,-1 0 0,4 2-1,0-2-245,0 0 0,1-1 0,-1 0-1,1 0 1,-1 0 0,1-1 0,-1 1-1,1-1 1,-1-1 0,10 0 0,29-12-6007,-7-9-3115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9570,'189'-35'4569,"-201"35"-3497,0 11 337,-6 13-345,1 5-272,-7 5-240,1 1 64,-1 2-352,6-8-64,1-3-128,11-10-72,0-5-456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5337,'0'0'18675,"-19"25"-18511,-60 77-135,61-67-21,18-34-7,0 0 0,0 0 1,0 0-1,0 0 0,0 0 0,0-1 0,0 1 0,0 0 1,0 0-1,0 0 0,0 0 0,0 0 0,1 0 0,-1 0 1,0 0-1,1 0 0,-1 0 0,1-1 0,-1 1 1,2 1-1,0-1 4,0 1 0,0-1 0,1 1 0,-1-1 0,0 0 0,1 0 0,-1 0 0,1-1 1,0 1-1,-1 0 0,1-1 0,5 1 0,3 0 14,11 4-16,-10-3 0,-1 1 1,1 0 0,19 8-1,-29-10-4,0 0-1,0 0 1,0 0-1,0 0 1,0 0-1,0 1 1,0-1-1,-1 1 1,1-1-1,0 1 1,-1 0-1,1-1 1,-1 1-1,0 0 1,0 0-1,0 0 1,0 0-1,0 0 1,0 0-1,0 1 1,0-1-1,-1 0 1,0 0-1,1 1 1,-1 2-1,0-1 4,0 0 0,0 0 0,0-1 0,-1 1 0,1 0 0,-1 0-1,0 0 1,0 0 0,-1-1 0,1 1 0,-1-1 0,-2 6 0,-2-3 13,1 0 0,-1 0-1,0-1 1,-13 10 0,15-12-11,-5 4-123,-1-1 0,0 0 0,-1-1 0,1 0 0,-1-1 0,0 0 0,-15 4 0,-10 0-3198,0-3-3823,6-2-2982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6241,'0'0'10172,"38"-7"-8597,561-116 1371,107 10-1044,17 67-1145,-638 48-1263,49-2-2521,-48-7-3335,-55 2 1442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4137,'0'0'19032,"-10"3"-18700,2 1-282,0-1 0,0 1 0,0 1 0,0-1 0,1 1 0,0 1 0,0-1 0,0 1 0,1 0 0,0 1 0,0-1 0,-8 12-1,8-10 37,0 0 0,0 1-1,1 0 1,0 0 0,0 0-1,1 0 1,0 0 0,1 1-1,0 0 1,1 0 0,0 0-1,-2 18 1,5-28-84,-1 1 1,1 0-1,-1 0 0,1 0 0,-1-1 1,1 1-1,0 0 0,-1-1 1,1 1-1,0 0 0,-1-1 0,1 1 1,0-1-1,0 1 0,0-1 1,0 0-1,-1 1 0,1-1 0,0 0 1,0 0-1,0 1 0,0-1 1,0 0-1,0 0 0,0 0 0,0 0 1,0 0-1,1 0 0,39-1-94,-29 1 1,18-2-144,38 2-400,-64 1 610,-1-1 1,0 0 0,0 1 0,1 0-1,-1 0 1,0 0 0,0 0-1,0 0 1,0 1 0,0-1 0,0 1-1,-1 0 1,1 0 0,0 0-1,-1 0 1,4 4 0,-5-4 21,1 0 0,-1 0 0,0 0 0,0 0 0,0 1 0,0-1 0,0 0 0,0 1 0,-1-1 0,1 0 1,-1 1-1,0-1 0,0 1 0,0-1 0,0 0 0,0 1 0,0-1 0,0 1 0,-1-1 0,0 1 0,1-1 0,-1 0 0,0 0 0,0 1 1,0-1-1,0 0 0,0 0 0,-1 0 0,1 0 0,-1 0 0,1 0 0,-1 0 0,-3 2 0,-6 6 80,-1-1-1,1 0 1,-2 0 0,-16 8-1,17-10 53,11-6-121,-4 2 34,0 0 1,0 0 0,-1 0 0,1 0-1,-1-1 1,1 0 0,-1 0-1,0 0 1,0-1 0,-9 1-1,14-10-1683,1 6 1172,1-1 1,-1 1 0,0 0-1,1-1 1,-1 1 0,1 0-1,0 0 1,0-1 0,0 1-1,0 0 1,0 0 0,0 0-1,0 0 1,1 0 0,-1 1-1,4-4 1,13-14-5648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5401,'0'0'12756,"26"-1"-11829,81-3-283,-100 4-547,-1 0 1,1-1-1,0 0 0,0-1 0,-1 1 1,1-1-1,-1-1 0,1 1 0,-1-1 1,0 0-1,0 0 0,0-1 0,-1 0 1,1 0-1,-1 0 0,0-1 0,0 1 0,7-10 1,-9 11 0,-2 2-59,0 0 0,0 0 0,0 1 0,0-1 0,-1 0 0,1 0 0,0 0 0,-1 0 0,1 0 0,-1 0 0,1 0 0,-1 0 0,1 0 0,-1 0 0,0 0 0,1 0 0,-1 0 0,0 0 0,0 0 0,0-1 0,0 1 0,0-1 0,0 1 35,-1 0 0,1 1 0,-1-1 0,0 0 0,1 1 0,-1-1 0,0 1 0,1-1 0,-1 1 0,0-1 0,0 1 0,0-1 0,1 1 0,-1 0 0,0-1 1,0 1-1,0 0 0,0 0 0,0 0 0,1 0 0,-3 0 0,-4-1 303,-1 1 0,1 1 0,-1-1 0,0 1 0,-11 3 0,8 0-322,0 0 0,1 1-1,0 0 1,0 1 0,0 0 0,1 0 0,-1 1 0,2 0 0,-1 1 0,1 0 0,0 0 0,-7 11 0,10-14-19,1 2 0,-1-1 1,1 0-1,0 1 0,1 0 1,0 0-1,0 0 0,0 0 1,1 0-1,0 1 0,0-1 0,1 1 1,0-1-1,0 1 0,1-1 1,0 1-1,1 0 0,-1-1 1,3 9-1,-2-14-47,-1 0 1,1 0-1,0 0 0,1 0 0,-1 0 1,0 0-1,1 0 0,-1 0 0,1-1 1,-1 1-1,1 0 0,0-1 1,-1 0-1,1 1 0,0-1 0,0 0 1,0 0-1,0 0 0,0 0 0,1 0 1,-1-1-1,0 1 0,0-1 1,3 1-1,61 2-1777,-49-3 895,-12 0 542,-1 0-1,0 0 0,1-1 0,-1 0 1,0 0-1,0 0 0,1 0 0,-1-1 1,0 1-1,5-4 0,31-26-7021,-32 23 5398,10-6-4000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6321,'0'0'13705,"-24"22"-11717,-74 74-392,91-89-1376,0 1 0,0 0 0,1 0 0,0 1 0,0 0 0,1 0 0,-8 18 0,12-22-114,-1 1 0,1-1 1,0 1-1,1 0 0,-1-1 1,1 1-1,0 0 0,0-1 1,1 1-1,0 0 0,1 6 1,-1-10-87,0 1-1,0-1 1,1 0 0,-1 0 0,0 0 0,1 0 0,0 0 0,-1 0 0,1 0-1,0-1 1,0 1 0,0-1 0,0 1 0,0-1 0,0 0 0,0 1-1,0-1 1,1 0 0,-1-1 0,0 1 0,1 0 0,-1-1 0,0 1 0,1-1-1,3 1 1,11 0 51,0 1-1,27-3 1,-25 0-4,-1 1-368,0-2 0,-1 0 0,0-1 0,0-1 0,0-1 0,0 0 0,-1-1 0,1-1 0,22-13 0,-34 17-495,13-9-48,-15 0-7563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4297,'0'0'18892,"-7"0"-18073,26-1-644,0-2 0,-1 0 0,1-2 0,-1 0 0,23-9 1,30-8-1131,-59 19-688,0 0 0,0 1 1,22 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6361,'0'0'15332,"112"-24"-15108,-71 11-88,0 2-56,1 3-72,-7 0-8,0 6-104,-11-4-1649,5 4-3512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12 547 4337,'0'0'14220,"-2"-26"-12574,1 11-1260,-8-165 4108,10 188-4532,1 1 1,0-1 0,0 0 0,0 1-1,1-1 1,6 11 0,2 6 15,26 84 40,-4 1 0,19 118-1,-41-190 8,-8-31-61,-1 0 0,0 0 0,-1 1 0,1-1 1,0 11-1,4-45-786,-6 0 497,1-13 222,-1-1-1,-3 1 0,-1 0 1,-1 0-1,-14-46 0,-69-170 1981,72 205-1113,11 39-525,0 0 0,1 0 0,1-1 1,0 1-1,1-1 0,0 0 0,1 1 0,0-1 0,1 0 0,3-24 0,-1 31-246,0 1 0,1-1 1,-1 1-1,1 0 0,1 0 0,-1 0 1,1 0-1,-1 0 0,2 1 1,-1 0-1,0 0 0,1 0 0,0 0 1,-1 1-1,9-5 0,3-1-93,0 0-1,1 1 1,32-11-1,-24 12-159,1 1 0,0 1 0,0 1 0,1 2 0,-1 0 0,1 2 0,-1 1 0,27 5 0,-47-6 232,-1 2 0,0-1 0,0 1 0,-1-1 0,1 1 0,0 1 0,0-1 0,-1 1 0,0-1 0,1 1 0,-1 1 0,0-1 0,-1 1 0,1-1 0,0 1 0,-1 0 1,0 0-1,0 0 0,0 1 0,-1-1 0,1 1 0,-1 0 0,0-1 0,0 1 0,1 9 0,-1-8 17,-1 1 1,-1 0-1,1-1 1,-1 1-1,0 0 1,-1-1-1,1 1 1,-1 0-1,-1-1 1,1 1-1,-1-1 0,0 0 1,-1 0-1,1 1 1,-1-1-1,0-1 1,-1 1-1,0 0 1,-7 8-1,-33 30 382,-63 50-1,70-65 14,2 2-1,1 1 1,-57 70-1,91-102-389,-4 4-79,1-1-1,1 1 1,-1 0 0,0 0 0,1 0-1,0 0 1,0 0 0,0 1-1,0-1 1,1 1 0,0-1 0,0 1-1,0-1 1,0 1 0,1 5-1,0-9-122,1 0 0,-1-1-1,1 1 1,-1 0 0,1-1-1,0 1 1,0-1 0,-1 1 0,1-1-1,0 1 1,0-1 0,-1 0-1,1 1 1,0-1 0,0 0-1,0 1 1,0-1 0,0 0-1,-1 0 1,1 0 0,0 0-1,0 0 1,0 0 0,0 0-1,0 0 1,0 0 0,0 0-1,1-1 1,2 1-1359,20 0-6088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4337,'0'0'17896,"0"33"-17505,0 2-309,6 175 268,0-107-209,-3-33-78,13 75 1,-12-136-167,-4-9 78,1 0 0,-1 1 0,0-1 0,0 0 1,0 0-1,0 0 0,1 0 0,-1 0 1,0 0-1,0 0 0,0 0 0,0 0 1,1 0-1,-1 0 0,0 0 0,0 0 1,0 0-1,1 0 0,-1 0 0,0 0 1,0 0-1,0 0 0,0 0 0,1 0 1,-1 0-1,0 0 0,0 0 0,0-1 1,0 1-1,1 0 0,-1 0 0,0 0 1,0 0-1,0 0 0,0 0 0,0-1 1,0 1-1,1 0 0,-1 0 0,0 0 1,0 0-1,0-1 0,0 1 0,0 0 1,0 0-1,0 0 0,0 0 0,0-1 1,0 1-1,0 0 0,0 0 0,0 0 1,0 0-1,0-1 0,0 1 0,0 0 1,0 0-1,0 0 0,0-1 0,0 1 1,0 0-1,0 0 0,0 0 0,-1 0 1,1-1-1,0 1 0,0 0 0,0 0 1,2-111-10040,-3 53 4744,1-12 1824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5569,'0'0'16825,"-5"-5"-16445,-10-11-312,16 7-14,5 6-15,-1 1 1,1 0-1,-1 0 0,1 0 0,0 1 0,7-1 1,-8 1-13,264-66 987,-96 3-3299,-156 54 649,-10 4-2481,-23 2-9472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1272,'0'0'23455,"12"0"-23082,702-55 1550,-517 34-1463,0 2-142,257-32 291,-445 50-11,14-5-2132,-24 6 1249,1-1 0,0 1 0,-1-1 0,1 1-1,0-1 1,-1 0 0,1 1 0,-1-1 0,1 1-1,-1 0 1,1-1 0,-1 1 0,1-1 0,-1 1 0,1 0-1,-1-1 1,1 1 0,-1 0 0,0-1 0,1 1-1,-1 0 1,1 0 0,-1 0 0,0 0 0,1 0-1,-1 0 1,0 0 0,1 0 0,-2 0 0,-10-5-7984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4673,'0'0'14299,"159"-26"-12947,-100 2-712,-1 0-479,1 3-161,-17 2-497,-13 6-2127,-17 5-3049</inkml:trace>
  <inkml:trace contextRef="#ctx0" brushRef="#br0" timeOffset="1">18 449 5457,'0'0'15668,"171"-3"-14500,-106-18-736,6-6-352,-13 1-8,-5 2-72,-17 3-672,-7 5-1273,-23 3-2920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66 241 4137,'0'0'9185,"0"23"-6925,0-5-1830,6 141 2337,-1-90-1870,-5-42-791,1 0-1,2 0 0,1 0 0,0-1 0,2 1 0,2-1 1,14 36-1,-11-46-74,-6-17-84,-3-29-355,-2 19 210,-1-23-77,0 0 1,-3 0 0,-1 0 0,-17-62 0,12 65 1677,-2 0 0,-29-53 1,34 71-779,0-1 0,1 0-1,0 0 1,1 0 0,0-1 0,-4-26 0,8 35-578,1 0-1,0 0 1,0 0 0,0 0 0,0 1-1,1-1 1,0 0 0,0 0 0,1 0-1,0 1 1,0-1 0,0 1 0,1-1-1,-1 1 1,1 0 0,1 0 0,-1 0-1,1 0 1,-1 1 0,8-7 0,4-1-71,1 0 1,0 1 0,1 0 0,0 1 0,0 2-1,1-1 1,1 2 0,-1 0 0,1 2 0,0 0-1,1 1 1,-1 0 0,1 2 0,38 0 0,-56 2 5,0 0 0,0 0 0,0 1 1,0-1-1,0 0 0,0 1 0,0 0 0,0-1 1,0 1-1,0 0 0,0 0 0,-1 0 1,1 0-1,0 0 0,0 0 0,-1 1 0,1-1 1,-1 1-1,1-1 0,-1 1 0,2 3 1,0-1-10,-1 1 0,0 0 0,0 0 0,0 0 0,0 0 0,-1 0 0,0 0 0,1 9 1,-1 2 9,-1-1 1,0 1-1,-1 0 0,-1-1 1,-4 20-1,-5-2 113,-1-1 0,-1 0-1,-19 32 1,-11 27 184,35-71-233,-25 65 64,31-77-104,0 0 1,0 0 0,1 0-1,0 0 1,0 0-1,1 1 1,0-1-1,2 14 1,-1-19 4,1-1-1,-1 1 1,1 0 0,0-1 0,0 1 0,0-1 0,0 1 0,0-1 0,1 0 0,-1 0 0,1 0 0,-1 0 0,1-1 0,0 1 0,0-1-1,-1 1 1,1-1 0,0 0 0,0 0 0,0-1 0,7 2 0,19 9 7,-22-7-177,1-1 0,-1 0-1,1-1 1,0 0 0,0 0-1,0 0 1,13 0 0,33-1-5362,-49-1 4583,13 0-5431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4425,'0'0'14807,"9"7"-13777,6 9-475,0 0 1,-1 1 0,0 1-1,-2 0 1,21 38 0,-33-56-546,5 10 59,1 0-1,0-1 0,0 0 1,9 11-1,-14-19-43,1 1 1,-1-1-1,0 1 0,1-1 0,-1 0 1,1 0-1,-1 1 0,1-1 0,0 0 1,-1 0-1,1-1 0,0 1 0,0 0 1,0 0-1,0-1 0,-1 1 0,1-1 1,0 0-1,0 0 0,0 1 0,0-1 1,0 0-1,0-1 0,0 1 0,0 0 1,0-1-1,0 1 0,0-1 0,0 1 1,-1-1-1,1 0 0,3-1 0,2-5 143,1-1-1,-1 1 0,0-1 1,-1-1-1,0 1 0,0-1 1,-1 0-1,7-17 0,-5 13-79,2-5-686,3-3 1029,-1-1 0,11-34 0,-14 21-2976,-5-4-4150,38 36-8298,-24 3 14865,-4 0 108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3849,'0'0'11125,"6"3"-9242,-5-3-1836,0 0 0,0 0 0,-1 0 0,1 0 1,0 0-1,0 1 0,-1-1 0,1 0 0,0 1 0,-1-1 0,1 1 0,0-1 1,-1 0-1,1 1 0,0-1 0,-1 1 0,1 0 0,-1-1 0,1 1 0,-1 0 0,1-1 1,-1 1-1,0 0 0,1-1 0,-1 1 0,0 0 0,0 0 0,1-1 0,-1 1 1,0 0-1,0 0 0,0-1 0,0 3 0,-18 25 1376,2-5-693,10-15-505,-2 1 69,1 1 1,0 0-1,1 0 1,0 1-1,1-1 0,0 1 1,0 0-1,1 1 0,1-1 1,0 1-1,0 0 1,0 13-1,3-25-276,1 1 0,-1 0 0,1-1 0,-1 1 1,1-1-1,-1 1 0,1-1 0,-1 1 0,1-1 0,0 1 0,-1-1 1,1 1-1,-1-1 0,1 0 0,0 0 0,0 1 0,-1-1 0,1 0 0,0 0 1,0 0-1,-1 0 0,1 1 0,0-1 0,0 0 0,-1 0 0,1-1 1,0 1-1,0 0 0,-1 0 0,1 0 0,0 0 0,-1-1 0,1 1 0,0 0 1,-1-1-1,1 1 0,0 0 0,0-2 0,34-12 276,-13-2-562,0-2 0,33-33-1,-10 8-1221,-44 45 1429,0-1-1,-1 0 1,1 1-1,0-1 1,-1 1-1,1-1 1,-1 1-1,1-1 1,-1 1-1,0-1 1,1 1-1,-1 0 1,0-1-1,0 1 1,0-1-1,0 1 1,-1 1-1,2 40 66,-2-26 343,1-13-675,0-1 0,0 1 0,0-1 0,0 1 1,0-1-1,1 0 0,-1 1 0,3 4 0,-2-7-68,-1 1 1,1-1-1,0 0 1,0 0-1,0 0 0,0-1 1,0 1-1,0 0 1,1 0-1,-1 0 1,0-1-1,0 1 0,0-1 1,1 1-1,-1-1 1,0 1-1,1-1 1,-1 0-1,0 0 0,1 1 1,-1-1-1,1 0 1,-1 0-1,0-1 1,2 1-1,9 0-6862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3849,'0'0'16962,"2"12"-16858,14 134 704,-5 221-1,-11-361-993,3 24-287,-3-30 204,1 1-1,-1 0 1,0 0-1,1 0 0,-1 0 1,1 0-1,-1 0 1,1 0-1,-1-1 0,1 1 1,0 0-1,0-1 1,-1 1-1,1 0 1,0-1-1,0 1 0,0-1 1,-1 1-1,1-1 1,0 1-1,0-1 0,0 0 1,0 1-1,0-1 1,0 0-1,2 0 0,9 1-4872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4729,'0'0'14926,"6"26"-13937,22 81-207,-27-103-718,0 0 1,1 0-1,-1 0 0,1 1 1,0-2-1,0 1 0,1 0 1,-1 0-1,1-1 0,0 1 1,0-1-1,0 0 1,0 0-1,0 0 0,1 0 1,0-1-1,-1 1 0,1-1 1,0 0-1,5 2 0,-1-2 55,0 0-1,1-1 0,0 0 0,-1 0 1,1-1-1,0 0 0,9-1 0,-4 0 61,-10 1-117,1-1-1,-1 0 0,1 0 0,-1 0 0,0-1 0,0 0 0,1 1 1,-1-1-1,0-1 0,0 1 0,-1-1 0,1 1 0,-1-1 1,1 0-1,-1 0 0,0-1 0,0 1 0,0-1 0,0 1 0,-1-1 1,1 0-1,-1 0 0,3-7 0,-2 4-214,-1 0 0,1 0 0,-1 0-1,-1 0 1,1 0 0,0-9 0,-2 10-702,0 0 1,0 0-1,0 0 0,-1 0 1,0 1-1,0-1 1,-3-9-1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2601,'0'0'10182,"15"-3"-8163,-13 3-1953,9-1 378,0-1 0,-1 0 0,1-1 1,0 0-1,-1-1 0,1 0 0,-1-1 0,0 0 0,12-8 0,-14 6 38,-5 6-329,0 0 0,-1-1 0,0 0 0,1 1 1,-1-1-1,0 0 0,0 0 0,0 0 0,0 0 0,0-1 0,-1 1 0,1-1 1,-1 1-1,1-1 0,-1 1 0,2-6 0,-3 7 477,-4 2-599,1 0 1,-1 0-1,1 0 1,0 1 0,0 0-1,0-1 1,0 1-1,0 0 1,0 1 0,1-1-1,-1 0 1,1 1-1,-4 4 1,-2 1 59,-8 6 240,1 1 1,0 1-1,-19 28 0,29-37-142,0 1-1,1-1 0,0 1 0,0 0 0,1 0 0,0 1 0,0-1 0,1 1 0,0-1 0,1 1 0,-1 13 0,2-20-156,0-1-1,0 1 0,1 0 1,-1-1-1,0 1 1,1 0-1,0-1 0,-1 1 1,1-1-1,0 1 1,0-1-1,0 1 1,0-1-1,0 0 0,0 1 1,0-1-1,0 0 1,1 0-1,-1 0 0,0 0 1,1 0-1,-1 0 1,1 0-1,-1 0 1,1 0-1,-1-1 0,1 1 1,0-1-1,-1 1 1,4 0-1,7 1 67,-1-1 0,1 0 0,18 0 1,-22-1-74,18 0-121,1-2 0,46-7-1,-57 6-663,0-2 0,0 0 1,17-8-1,20-11-5846,-44 18 1420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41 292 4993,'0'0'11512,"8"29"-9736,1 0-1379,56 162 1737,75 124-749,-137-313-1410,-6-15-165,-8-21-306,-176-253 625,181 279-66,-2-4 36,1-1 1,0 0-1,0 0 0,2-1 1,-1 0-1,2 0 0,0 0 1,1 0-1,0-1 0,1 1 1,0-1-1,2 0 0,0-18 1,1 20-23,0 0 1,1 0-1,0 0 1,1 1-1,1-1 1,0 1-1,0 0 1,1 0-1,1 1 1,0-1 0,1 1-1,0 0 1,0 1-1,1 0 1,13-13-1,-8 12-91,0 1-1,1-1 1,0 2-1,1 0 1,0 1-1,0 0 0,1 2 1,0-1-1,0 2 1,0 0-1,1 1 1,0 1-1,-1 0 1,1 1-1,1 1 1,-1 1-1,0 0 1,0 2-1,17 2 0,-26-2 9,-1 0 0,0 0 0,0 0-1,0 1 1,0 0 0,-1 1-1,1-1 1,-1 1 0,0 1-1,0-1 1,0 1 0,0 0-1,-1 0 1,0 1 0,0-1-1,-1 1 1,1 0 0,-1 1-1,-1-1 1,1 1 0,5 13 0,-6-11 22,0 0 1,-1 0 0,0 1 0,-1-1-1,1 1 1,-2-1 0,1 1 0,-1-1-1,-1 1 1,0 0 0,0-1 0,-1 0-1,0 1 1,-1-1 0,0 0 0,0 0-1,-5 9 1,-10 11 235,-2-1 0,-1-1-1,-1 0 1,-1-2 0,-1-1-1,-1-1 1,-34 24 0,25-27-187,60-45-8508,-7 9 2805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5705,'0'0'15339,"10"32"-14168,5 11-850,1 6 236,14 76-1,10 61 287,-46-266-8225,-4 38 2243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5153,'0'0'16028,"165"-69"-15580,-83 45-328,6-5-48,-5 6-72,-7-1-568,-17 5-1633,-12 9-1808,-29 2-1456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5601,'0'0'15621,"5"-20"-13869,14-61-518,-14 61-303,18 128-479,12 153 1,-31-230 142,-2-19-1633,-1-35-13641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95 143 5705,'0'0'16652,"165"-37"-16476,-106 8-168,11 2-8,-17 4-1953,-6 9-2528,-17 1-1192</inkml:trace>
  <inkml:trace contextRef="#ctx0" brushRef="#br0" timeOffset="0.97">1 474 7298,'0'0'15115,"164"19"-14651,-99-38-256,0-5-96,-6-5-40,-6 5-72,-12 6-40,-12 2-768,-11 3-569,-6 2-1623,-12 3-2705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62 379 4609,'0'0'10412,"7"25"-8731,-4-12-1478,51 161 1660,-39-129-1472,-6-15-224,2-1 1,1 0-1,1-1 1,23 38-1,-19-48-67,-17-18-105,0 0 1,0 0 0,1 1 0,-1-1 0,0 0-1,1 0 1,-1 0 0,0 0 0,0 0 0,1 0-1,-1 1 1,0-1 0,1 0 0,-1 0 0,0 0-1,1 0 1,-1 0 0,0 0 0,1 0 0,-1 0-1,0 0 1,1 0 0,-1-1 0,0 1 0,1 0-1,-1 0 1,0 0 0,1 0 0,-1 0 0,0-1 0,0 1-1,1 0 1,-1 0 0,0 0 0,0-1 0,1 1-1,-1 0 1,0 0 0,0-1 0,1 1 0,-1 0-1,0-1 1,0 1 0,0 0 0,0 0 0,0-1-1,0 1 1,0 0 0,1-1 0,-1 1 0,0 0-1,0-1 1,0 1 0,0 0 0,0-1 0,0 1-1,-1 0 1,1-1 0,0 1 0,0 0 0,0-1-1,0 1 1,0 0 0,-1-1 0,1-12-679,-1 1 0,0-1 0,-1 1 1,0-1-1,-1 1 0,-1 0 0,0 0 0,-6-12 0,-7-9-362,-32-46-1,47 76 1042,-42-59 83,24 35 1717,1 0 0,-28-55 1,42 73-1348,1-1 1,1 0 0,0 0-1,0 0 1,1 0 0,0-1-1,1 1 1,0-1 0,1 1-1,0-1 1,0 1 0,1 0-1,3-15 1,-1 18-403,-1 0-1,1 0 1,1 0 0,0 1 0,0-1 0,0 1-1,0 0 1,1 0 0,0 0 0,1 1-1,-1 0 1,7-5 0,10-7 86,47-29 0,-49 34-156,1 1 0,1 0 0,-1 2 0,1 0 0,1 1 0,0 2 0,0 0 0,0 1 0,1 2 0,33-2 0,-55 5 17,0 1-1,1-1 0,-1 1 0,0-1 0,1 1 0,-1 0 1,0 0-1,0 0 0,0 0 0,0 0 0,0 0 0,0 0 0,0 1 1,0-1-1,0 1 0,0 0 0,-1-1 0,1 1 0,-1 0 1,1 0-1,-1 0 0,0 0 0,0 0 0,0 0 0,0 0 0,0 1 1,0-1-1,-1 0 0,1 0 0,0 5 0,1 8 21,-1 0-1,0 0 0,-2 28 1,1-33 14,-3 16 219,0 1 1,-2-1 0,-1 0-1,-1 0 1,-14 32 0,-62 125 1389,55-126-1203,24-49-396,1 1 1,-1 0 0,2 0 0,0 0 0,0 0-1,0 0 1,1 1 0,1-1 0,0 18 0,1-27-31,-1 1 0,1 0-1,-1-1 1,1 1 0,0-1 0,-1 1 0,1-1 0,0 1 0,-1-1 0,1 1 0,0-1 0,0 0 0,0 1 0,-1-1 0,1 0 0,0 0 0,0 0 0,0 0 0,0 1 0,-1-1 0,1 0 0,0 0 0,0-1-1,0 1 1,1 0 0,27-2 106,-27 2-96,11-2-65,1-1 0,-1 0 0,0-1 0,-1-1 0,1 0 0,19-11 0,-18 9-962,0 0 0,0 1 1,1 0-1,25-5 0,-18 8-2800,-9 0-2157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5673,'0'0'14059,"-16"32"-11812,-215 474 3551,-14-74-1961,151-279-3131,46-67-638,70-118-12924,-10 18 6295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7682,'0'0'10297,"18"-8"-9763,-14 6-511,124-47 403,-106 41-388,0 2-1,0 0 1,0 2-1,44-3 0,-65 7-18,0 0 0,-1 0-1,1 0 1,0 0-1,0 0 1,-1 1 0,1-1-1,0 0 1,0 1 0,-1-1-1,1 0 1,0 1-1,-1-1 1,1 1 0,0-1-1,-1 1 1,1-1-1,-1 1 1,1 0 0,-1-1-1,1 1 1,-1 0-1,1-1 1,-1 1 0,0 0-1,1 0 1,-1 1-1,5 30 896,-6-23-614,0 0 1,0 0-1,-1 0 0,0 0 1,-3 10-1,-8 7 314,0-1-1,-18 23 1,19-30-68,0 0 0,1 1 0,1 1 0,1-1 0,-10 31 0,19-49-532,-1 0 0,1 0 0,-1 0 0,1 1 0,-1-1 0,1 0 0,0 0 0,0 1 0,-1-1 0,1 0 0,0 0 0,0 1 0,0-1 0,1 0 0,-1 1 0,0-1 0,0 0 0,1 0 1,-1 0-1,1 1 0,-1-1 0,1 0 0,-1 0 0,1 0 0,0 0 0,-1 0 0,1 0 0,0 0 0,0 0 0,0 0 0,0 0 0,0 0 0,2 1 0,1-1 6,0-1 0,1 1 0,-1 0 1,1-1-1,-1 0 0,1 0 0,-1 0 0,6-2 1,-2 2-4,11-3 21,-1-1 0,37-11 0,10-3-1625,-40 11-764,-15 2-1106,-2 1-1404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3305,'0'0'17435,"153"-5"-17699,-100 2-2808,-17 0-3458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15251,'0'0'7890,"165"-5"-7890,-118-6-632,-6 3-1729,-17 8-4064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8666,'0'0'14864,"-15"24"-13310,-24 43-68,2 2 1,3 2-1,-39 121 0,67-172-1257,2 1 1,0 0-1,1 0 0,0 29 0,3-45-203,0 0 0,0 1-1,1-1 1,-1 0 0,1 1 0,1-1-1,-1 0 1,1 0 0,-1 0 0,2 0-1,-1 0 1,0 0 0,1 0-1,0-1 1,0 0 0,0 1 0,1-1-1,0 0 1,-1 0 0,1-1 0,1 1-1,4 2 1,3 0-23,0-1-1,0-1 1,0 0-1,1 0 1,-1-1-1,1-1 1,0 0-1,25 0 1,-9-2-52,0-2 0,55-9 0,-67 8-178,0-2 1,0-1-1,26-11 0,-36 14 49,-1 0-1,1-1 1,0 0-1,-1 0 1,0-1-1,0 0 1,0 0-1,0 0 1,-1-1 0,7-9-1,-11 14 77,-1 1 1,0-1-1,0 1 0,1-1 0,-1 1 0,0-1 1,0 1-1,0-1 0,0 1 0,0-1 1,0 1-1,0-1 0,0 1 0,0-1 1,0 1-1,0-1 0,0 1 0,0-1 1,0 1-1,-1-1 0,1 1 0,0-1 0,0 1 1,0-1-1,-1 1 0,1-1 0,0 1 1,-1 0-1,1-1 0,0 1 0,-1-1 1,1 1-1,-1 0 0,1 0 0,0-1 1,-1 1-1,1 0 0,-1 0 0,1-1 1,-1 1-1,1 0 0,-1 0 0,1 0 0,-1 0 1,1 0-1,-1 0 0,1 0 0,-1 0 1,1 0-1,-1 0 0,1 0 0,-1 0 1,0 0-1,-38 0-5782,31 0 3056,-23 0-7473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6465,'0'0'15552,"0"24"-15118,6 188 937,-6-130-1012,-1-82-354,1 1 1,0-1-1,0 0 0,0 0 0,0 0 1,0 1-1,0-1 0,0 0 0,0 0 1,0 1-1,0-1 0,-1 0 0,1 0 1,0 0-1,0 1 0,0-1 0,1 0 1,-1 0-1,0 1 0,0-1 0,0 0 1,0 0-1,0 0 0,0 1 0,0-1 1,0 0-1,0 0 0,0 0 0,1 1 1,-1-1-1,0 0 0,0 0 0,0 0 1,0 0-1,0 1 0,1-1 0,-1 0 1,0 0-1,0 0 0,0 0 0,1 0 1,-1 0-1,0 0 0,0 0 0,0 1 1,1-1-1,-1 0 0,0 0 0,0 0 1,1 0-1,-1 0 0,0 0 0,0 0 1,1 0-1,-1 0 0,0 0 0,0-1 1,0 1-1,1 0 0,-1 0 0,0 0 1,0 0-1,0 0 0,1 0 0,-1 0 1,0 0-1,0-1 0,10-14 406,-1-24-328,6-57 0,-12 60-83,3 0 1,15-54-1,-11 58 0,-2 6-59,1 0 0,1 1 0,1 0 0,16-26 0,-27 49 51,1 1 0,0 0 0,0 0-1,-1-1 1,1 1 0,0 0 0,0 0-1,0 0 1,0 0 0,0 0 0,1 0-1,-1 0 1,0 0 0,0 1 0,1-1-1,-1 0 1,0 1 0,3-1 0,-4 1-4,1 0 0,0 0 0,0 0-1,-1 1 1,1-1 0,0 0 0,-1 1 0,1-1 0,-1 0 0,1 1 0,0-1 0,-1 1 0,1-1 0,-1 1-1,1-1 1,-1 1 0,1 0 0,-1-1 0,0 1 0,1 0 0,-1-1 0,0 1 0,1 0 0,-1 1 0,3 8-78,0 0 1,-1 0 0,2 20 0,-3-22 148,5 55-43,-3-31 101,1 0 0,1 0 0,18 61 0,-23-93-102,0 1 0,0-1 0,0 1 0,0 0 0,1-1 0,-1 1 0,0-1 0,0 1 0,0-1 0,1 1 0,-1 0 0,0-1-1,1 1 1,-1-1 0,0 0 0,1 1 0,-1-1 0,1 1 0,-1-1 0,1 1 0,-1-1 0,1 0 0,-1 1 0,1-1 0,-1 0 0,1 0 0,-1 0-1,1 1 1,-1-1 0,1 0 0,0 0 0,-1 0 0,1 0 0,-1 0 0,1 0 0,0 0 0,-1 0 0,1 0 0,-1 0 0,1 0 0,-1 0 0,1 0 0,0-1-1,-1 1 1,1 0 0,-1 0 0,1-1 0,-1 1 0,1 0 0,-1-1 0,1 1 0,-1 0 0,1-1 0,-1 1 0,0-1 0,1 1 0,0-1 0,20-31 813,93-237-877,-92 212-699,-6 28 419,-7 22 97,-5 21-129,3 283 1459,-7-284-1425,1 2 446,0-1 0,0 1-1,2-1 1,4 20 0,-6-31-384,1 1-1,0 0 1,-1 0-1,1-1 1,0 1-1,1-1 1,-1 0-1,5 5 1,-5-6-333,1 0-1,-1 0 1,1 0-1,0 0 1,-1 0-1,1-1 1,0 0-1,0 1 1,0-1-1,0 0 1,0-1-1,4 2 1,17-1-10610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66 403 7586,'0'0'9903,"2"25"-7877,-1 0-1614,2 25 309,2-1 0,13 58 0,-15-97-666,13 43 147,-15-49-196,0-1 1,1 1-1,-1-1 0,1 0 1,0 0-1,0 0 0,0 0 0,1 0 1,-1 0-1,1-1 0,-1 1 1,4 2-1,-5-5-42,-1 1 0,1-1 0,-1 1 0,1-1 0,-1 0 0,1 1 0,0-1 0,-1 0 0,1 0 0,-1 0 0,1 1 0,0-1 0,-1 0 0,1 0 0,0 0 0,-1 0 0,1 0 0,0 0 0,-1 0 1,1 0-1,0 0 0,-1 0 0,1-1 0,-1 1 0,1 0 0,0 0 0,-1-1 0,1 1 0,-1 0 0,1-1 0,0 1 0,-1 0 0,1-1 0,-1 1 0,0-1 0,1 1 0,-1-1 0,1 1 0,-1-1 0,0 1 0,1-1 0,-1 0 0,0 1 0,1-1 0,-1 1 0,0-1 1,0 0-1,0 1 0,0-1 0,1-1 0,2-39-3059,-3 36 2663,-1-9-56,0 1 0,-1-1 1,0 1-1,-1 0 1,0 0-1,-1 0 0,-7-15 1,-47-82 2344,37 73 490,-17-40 1,33 63-1804,0 1-1,1-1 1,0 1 0,1-1-1,0 0 1,2-1-1,-1-15 1,3 22-394,0 0 1,0 0-1,1 0 0,1 0 1,-1 0-1,1 1 0,0-1 1,1 1-1,0-1 1,0 1-1,1 1 0,-1-1 1,1 0-1,1 1 0,-1 0 1,1 1-1,1-1 1,-1 1-1,9-6 0,4-2-155,0 1 0,1 0 1,1 2-1,-1 0 0,40-11 0,-45 17-80,1 1 0,-1 0 0,1 1 1,27 1-1,-41 1 89,-1 1 0,1-1 0,-1 0 0,1 1 0,0-1 0,-1 1 0,1 0 0,-1 0 0,0-1-1,1 1 1,-1 0 0,0 0 0,1 0 0,-1 0 0,0 0 0,0 1 0,0-1 0,0 0 0,0 0 0,0 1 0,0-1 0,0 1 0,-1-1 0,1 1 0,0-1 0,-1 1 0,0-1 0,1 1 0,-1 0 0,0-1 0,1 3 0,2 59 1228,-3-53-934,-1 4-43,-1 0-1,0 0 1,-1 0-1,-1 0 1,0 0-1,-1-1 1,0 0-1,-1 0 1,-8 13-1,-12 17 718,-37 48-1,62-89-1137,0 0 1,-1 0-1,1 0 1,0 0-1,-1 0 1,1 0-1,-1-1 1,0 1-1,0-1 1,0 1-1,0-1 1,0 0-1,0 1 1,0-1-1,0 0 1,0 0-1,0-1 1,0 1-1,-1 0 1,1-1-1,0 1 1,-1-1-1,1 0 1,0 0-1,-1 0 1,1 0-1,-5-1 1,-5-8-7396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8314,'0'0'14728,"14"12"-14386,124 121 761,-137-132-1093,0 1 1,1-1 0,-1 1 0,0-1 0,1 0-1,-1 1 1,1-1 0,-1 0 0,1 0 0,-1 0-1,1 0 1,0-1 0,0 1 0,-1 0 0,1-1-1,0 1 1,0-1 0,0 1 0,0-1 0,-1 0-1,1 0 1,0 0 0,0 0 0,0 0 0,0 0-1,0-1 1,0 1 0,-1-1 0,1 1 0,0-1-1,0 0 1,-1 1 0,1-1 0,0 0 0,-1 0-1,1 0 1,-1-1 0,1 1 0,-1 0 0,1 0-1,-1-1 1,2-2 0,6-7 43,-1-1-1,0 0 1,-1 0 0,10-23-1,-7 16 37,-6 8 46,1 0-1,-2 0 0,6-22 1,10-30-1413,-18 60 487,1-1 0,0 1-1,0 0 1,1-1 0,-1 1-1,1 0 1,-1 1-1,5-5 1,5-3-6157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13235,'0'0'7361,"12"125"-7233,-12-99-8,0-5-72,6-7 32,-6-7-80,0-25-6201,0-3-2753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3369,'0'0'18798,"-20"24"-17237,-58 74-608,75-95-897,0 1 0,1-1 0,0 1 0,0-1 0,0 1 0,0 0 0,1 0 0,-1 0 0,1 0 0,0 0 0,0 0 0,-1 8 0,3-10-33,-1-1 0,0 0 0,0 1 0,1-1 0,-1 0 0,1 0 0,-1 1 0,1-1 0,-1 0 0,1 0 0,0 0 0,-1 1 0,1-1 0,0 0 0,0 0 0,0 0 0,0 0 0,0-1 0,0 1 0,0 0 0,1 0 0,-1 0 0,0-1 0,2 1 0,3 1 33,0 0 1,0-1-1,-1 0 1,1 0-1,0-1 0,1 0 1,-1 0-1,0 0 1,0-1-1,10-2 0,-3-1-150,-1-2 0,1 1 0,-2-2 0,1 1 0,-1-2 0,1 1 0,-2-2 0,0 1 0,13-15-1,-8 11-197,-15 12 290,-1 0 0,1 0 1,0 0-1,0 0 0,0 0 0,0 0 0,0 0 1,0 0-1,0 0 0,0 1 0,1-1 1,-1 0-1,0 0 0,0 0 0,0 0 1,0 0-1,0 0 0,0 0 0,0 0 1,0 0-1,0 0 0,0 1 0,0-1 1,0 0-1,0 0 0,0 0 0,0 0 1,0 0-1,0 0 0,1 0 0,-1 0 1,0 0-1,0 0 0,0 0 0,0 0 1,0 0-1,0 0 0,0 0 0,0 0 1,0 0-1,1 0 0,-1 0 0,0 0 1,0 0-1,0 0 0,0 0 0,0 0 1,0 0-1,0 0 0,0 0 0,0 0 1,1 0-1,-1 0 0,0 0 0,0 0 1,0 0-1,0 0 0,0 0 0,0 0 1,0 0-1,0 0 0,0 0 0,0-1 1,-3 16-168,-7 14-52,5-20-26,1-1 1,0 1-1,0 0 0,1 0 0,0 0 0,0 0 0,1 1 0,-1 12 1,15-20-7869,0-2 207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15715,'0'0'11915,"6"159"-11459,5-87 240,1-6-304,0 6-184,0-3-136,-6-14-72,5-2-72,-11-13-1224,0-6-1617,0-15-2168,0-9-3977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8370,'0'0'13456,"12"27"-12839,37 81 2,-48-105-562,0-1 0,0 1 0,0 0-1,0-1 1,1 1 0,-1-1 0,1 0 0,-1 1-1,1-1 1,0 0 0,0 0 0,0 0 0,1 0-1,-1-1 1,0 1 0,1-1 0,-1 1-1,1-1 1,-1 0 0,1 0 0,-1 0 0,1 0-1,0 0 1,0 0 0,-1-1 0,1 1 0,0-1-1,0 0 1,5 0 0,-3-2-1,1 1 0,-1-1 0,0 0 0,0 0 0,0 0 0,-1-1 0,1 1 0,-1-1 0,1 0-1,4-5 1,7-6-44,-1 0-1,-1-1 0,0-1 0,-1 0 0,-1-1 1,0-1-1,-2 1 0,0-2 0,14-33 0,-22 36-302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9882,'0'0'14965,"25"-5"-14073,83-22-593,-97 24-365,1 0 1,-1-1 0,0 0 0,-1 0-1,1-1 1,-1-1 0,0 0 0,0 0 0,13-13-1,-22 19-72,-4 1 75,-17 12 438,1 1 0,1 0-1,1 1 1,0 1 0,-25 30-1,34-37-76,0 1-1,1-1 0,1 2 0,0-1 0,0 0 0,1 1 0,0 0 0,1 0 1,0 1-1,1-1 0,0 1 0,1 0 0,-1 12 0,3-22-274,1 0-1,-1 1 1,1-1-1,-1 0 1,1 0-1,0 0 1,0 0-1,0 0 1,0 0-1,0-1 1,1 1-1,-1 0 1,1 0 0,-1-1-1,1 1 1,-1-1-1,1 0 1,0 1-1,0-1 1,-1 0-1,1 0 1,0 0-1,0 0 1,0 0-1,1 0 1,-1-1-1,0 1 1,0-1-1,3 1 1,12 2 29,-1 0-1,32 0 1,-39-3-24,-4 0-21,15 2-264,0-1 0,0-1 0,-1-1-1,1-1 1,0 0 0,-1-2 0,28-8 0,-24 4-1511,-1-2-1,1 0 1,20-15 0,-15 2-4932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59 162 7058,'-58'-29'15067,"81"29"-14483,1-3-392,17-10-184,0 0 48,6-3-56,0-3 0,0 3-8,-11 1 0,-7 1-96,-5 1-744,-18 8-1177,-6 0-2304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5881,'0'0'15111,"7"-3"-14909,-3 1-187,14-6-10,0 0 0,0 1 0,1 0 0,0 2 0,0 0 0,29-3 1,-41 8-19,-1 1 0,0-1 0,0 1 0,1 0 0,-1 0 0,0 1 0,0-1 0,0 1 1,0 1-1,0-1 0,8 6 0,-11-6-3,0 0 0,-1 1 1,1-1-1,0 1 0,-1 0 1,0 0-1,1-1 0,-1 2 1,0-1-1,-1 0 0,1 0 0,-1 1 1,1-1-1,-1 0 0,0 1 1,0 0-1,0-1 0,-1 1 1,1-1-1,-1 1 0,0 5 0,0-2 1,-4 40-102,3-44 140,-1 0 0,1-1 0,0 1 0,-1-1 0,0 1 0,1-1 0,-1 0 0,0 0 1,0 0-1,0 0 0,0 0 0,-1 0 0,1 0 0,-5 2 0,-1 0 115,-4 5 50,-1-1 0,0-1 0,0 0 0,0 0 0,-1-2 0,0 0 1,-1 0-1,1-1 0,-1-1 0,-16 2 0,31-5-302,-1-1 1,0 1-1,1 0 1,-1-1-1,1 1 1,-1 0-1,1-1 1,0 1-1,-1-1 1,1 1-1,-1-1 1,1 1-1,0 0 1,-1-1-1,1 0 1,0 1-1,0-1 1,-1 1-1,1-1 1,0 1-1,0-1 1,0 1-1,0-1 1,0 0-1,-1 1 1,1-1-1,0 1 1,0-1-1,1 0 1,-1 1-1,0-1 1,0 1-1,0-1 1,0 0-1,1 0 1,-1-4-1545,0-8-4313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13171,'0'0'10669,"8"7"-10679,10 13 71,-1 0 0,-1 1 0,-1 1-1,25 45 1,-24-37 140,2-1 0,2 0 1,23 27-1,-43-55-167,1 0-1,0 0 1,0 0 0,-1 0 0,1 0 0,0 0 0,0 0-1,0 0 1,0-1 0,0 1 0,0 0 0,0 0 0,0-1 0,0 1-1,1-1 1,-1 1 0,0-1 0,0 1 0,1-1 0,-1 0-1,0 0 1,0 0 0,1 1 0,-1-1 0,0 0 0,1-1 0,-1 1-1,0 0 1,0 0 0,1 0 0,-1-1 0,0 1 0,0-1 0,0 1-1,1-1 1,-1 1 0,0-1 0,0 0 0,0 1 0,0-1-1,0 0 1,0 0 0,0 0 0,1-1 0,2-5 264,1 0 0,-1-1 0,0 1 0,0-1 0,3-12-1,-3 10-415,61-161 1000,-30 75-1583,2 3-3907,-27 69-1048,-3 9-3510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23 3881,'0'0'12172,"-2"-4"-11251,2 3-848,-1 0 0,1 0-1,0 0 1,-1 0 0,1 0-1,-1 0 1,1 0 0,-1 0-1,0 1 1,1-1 0,-1 0-1,0 0 1,1 1 0,-1-1 0,0 0-1,0 1 1,0-1 0,0 1-1,0-1 1,0 1 0,0-1-1,0 1 1,0 0 0,0-1-1,0 1 1,-2 0 0,2 0-54,-1 1 0,1 0 0,-1 0 0,1 0 0,0 0 0,-1 0 1,1 0-1,0 0 0,0 0 0,0 0 0,0 1 0,0-1 0,0 0 0,0 1 1,0-1-1,0 1 0,0-1 0,0 4 0,-2 1-14,-1 0 5,1 0-1,0 1 1,1-1-1,0 0 1,0 1-1,0 0 1,1 0-1,0-1 1,-1 9-1,25-17 539,-21 1-536,1-1 0,-1 1 0,0-1 0,1 0 0,-1 0 0,0 0 0,0 0 0,-1 0 0,1 0 0,0 0 0,-1-1 0,1 1 0,-1-1 0,0 1 0,0-1 0,0 0 0,1-4 0,1 0 22,-1-1-1,0 0 1,-1 0 0,1-16-1,-5 24-53,0 0-1,-1-1 0,1 1 1,0 1-1,-1-1 0,1 0 1,0 1-1,0 0 0,0-1 1,-1 1-1,-2 2 0,3-1 15,0 0 0,0 1 0,0-1 0,0 1 0,0 0 0,1-1 0,0 1 0,-1 0 0,1 1 0,0-1 0,0 0 0,1 1 0,-1-1 0,1 1 0,0-1 0,0 1 0,0-1 0,0 1 0,0 7 0,4-10 55,0 0 0,1 0-1,-1 0 1,1-1 0,-1 0 0,0 1-1,1-1 1,-1-1 0,1 1 0,4-1-1,-5 0-24,-1 1 0,1-1-1,0 0 1,-1 0-1,1-1 1,-1 1 0,1 0-1,-1-1 1,1 1-1,-1-1 1,0 0-1,0 0 1,0 0 0,0 0-1,0 0 1,0-1-1,-1 1 1,1 0 0,-1-1-1,0 1 1,1-1-1,-1 1 1,0-1 0,0 0-1,-1 0 1,1 1-1,-1-1 1,1 0-1,-1 0 1,0 0 0,0-4-1,-1 7-16,1-1 0,-1 0 1,0 1-1,1-1 0,-1 1 0,0-1 0,0 1 0,0-1 0,1 1 0,-1-1 0,0 1 1,0 0-1,0-1 0,0 1 0,0 0 0,0 0 0,1 0 0,-1 0 0,0 0 1,0 0-1,0 0 0,0 0 0,0 0 0,0 0 0,-1 1 0,1-1 4,-9 0-370,1 0 0,-1 1 0,0 0 0,1 1 0,-1 0 0,0 0 0,-9 5 0,7-4-3592,5-2-1323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8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0 790 7009,'0'0'16507,"4"29"-16271,-2-15-207,39 224 599,-27-203-536,-12-30-68,1 0 0,-1 1 0,0-1 0,0 1-1,-1 0 1,1 0 0,0 7 0,1-128 2880,-2-70-2830,-19-29-48,-3-73-5,14-69-1,10 433 122,3 1 0,18 88 0,49 145 1076,-53-237-1010,3-1-1,56 120 1,-63-163-379,-2 1 0,16 48 1,-29-71-720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9482,'0'0'12316,"7"-12"-12155,-2 4-149,-3 2-11,1 1 1,1-1 0,-1 1 0,1 0 0,0-1 0,0 1 0,1 1 0,-1-1-1,1 1 1,0 0 0,0 0 0,1 0 0,6-3 0,3-1-21,1 0 1,0 1-1,1 1 1,0 0-1,0 2 1,0-1 0,0 2-1,0 1 1,1 0-1,0 1 1,18 1-1,-34 0 9,0 1 1,0 0-1,0-1 0,0 1 0,0 0 0,0 0 0,0 0 0,0 0 1,-1 0-1,1 0 0,0 0 0,0 1 0,-1-1 0,1 1 0,-1-1 1,0 1-1,1 0 0,-1 0 0,0-1 0,0 1 0,0 0 0,0 0 1,0 0-1,0 0 0,-1 0 0,1 0 0,-1 0 0,1 5 0,1 6-1,-1 1-1,0-1 0,-2 22 0,0-12 15,0 0 38,-2-1 1,0 1 0,-1 0 0,-1-1 0,-15 41 0,-56 109 633,46-107-312,-32 57-108,61-121-248,1-1-1,0 1 1,0 0-1,-1 0 1,1 0 0,0 0-1,0 0 1,0 0 0,0 0-1,0 0 1,0 0 0,0 0-1,1 0 1,-1-1-1,0 1 1,0 0 0,1 0-1,-1 0 1,0 0 0,1 0-1,-1-1 1,1 1 0,-1 0-1,1 0 1,0-1-1,-1 1 1,1 0 0,0-1-1,-1 1 1,1 0 0,0-1-1,0 1 1,0-1 0,-1 0-1,1 1 1,0-1-1,0 0 1,0 1 0,0-1-1,0 0 1,0 0 0,0 0-1,0 0 1,-1 0 0,1 0-1,0 0 1,2 0-1,59 0 120,-43-2-114,208 2-1255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8066,'0'0'16102,"0"-8"-15879,0 3-217,0-15 6,3 16-40,2 12-44,62 163-32,-54-129 123,3 0 1,1 0 0,44 74 0,-60-113 9,1-1 0,0 1-1,-1-1 1,1 1 0,0-1 0,0 0 0,0 0-1,1 0 1,-1 0 0,0-1 0,1 1 0,-1 0 0,1-1-1,-1 0 1,1 0 0,0 0 0,4 2 0,-5-4 30,0 1 1,-1 0 0,1 0 0,0-1-1,0 1 1,-1-1 0,1 1-1,0-1 1,0 0 0,-1 0 0,1 0-1,-1 0 1,1 0 0,-1 0 0,1 0-1,-1-1 1,0 1 0,1 0-1,-1-1 1,0 1 0,0-1 0,0 1-1,0-1 1,0 1 0,-1-1 0,1 0-1,0-2 1,10-23 60,-1-2 0,-2 1 0,-1-1-1,5-45 1,4-13-47,-12 79-293,0 11 107,1 11-35,12 78-15,-12-56 163,15 54 0,-19-86 15,0 0 0,1-1 0,-1 1 0,1 0 0,0-1 0,0 1 0,0-1 0,1 0 1,-1 0-1,1 0 0,-1 0 0,1 0 0,0-1 0,0 1 0,1-1 0,-1 0 0,0 0 0,1 0 0,-1 0 0,6 2 0,-6-4 20,0 1 0,0-1-1,0 1 1,0-1 0,0 0-1,0 0 1,0-1 0,0 1-1,0-1 1,-1 1 0,1-1-1,0 0 1,0 0 0,-1 0-1,1 0 1,0-1 0,-1 1-1,1-1 1,-1 1 0,0-1-1,1 0 1,-1 0 0,0 0-1,0 0 1,0-1 0,0 1-1,-1 0 1,2-4 0,7-9 29,-1 0 1,-1-1-1,0-1 0,-1 1 1,-1-1-1,-1-1 1,0 1-1,3-29 1,-3-7-333,-3-84 0,-3 75-613,-4 51-1114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5353,'0'0'12243,"4"6"-10767,-2-4-1325,1 1 0,0 0 1,0-1-1,0 0 0,0 1 0,1-1 0,-1 0 0,1-1 0,-1 1 1,1-1-1,-1 1 0,1-1 0,0 0 0,0 0 0,0-1 0,5 1 1,79 0 1498,-46-2-1094,119-7 512,179-30 0,-130 10-594,182 1-91,-171 16-372,-208 9 1,-1 0-1,1 0 0,-1-1 0,0 0 1,0-1-1,0-1 0,15-7 0,-20 9-13,-6 2-192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5753,'0'0'16768,"6"-7"-15639,19-21-675,-15 24-370,-10 14-115,9 32 236,-1 0 0,1 65 0,5 27 60,-13-129-44,0 1-1753,-2-24-8444,1-3-1029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11026,'0'0'7434,"0"129"-7154,0-102-128,0-6-40,0-5-104,0-11-8,0-10-3009,0-14-9081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66 163 5873,'-65'-40'10034,"83"40"-7737,17 0-161,0-13-999,18-6-713,-6-2-264,0-3-152,-11 5-8,-7 1-80,-17 10-1313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5169,'0'0'12579,"10"-3"-12014,14-4-449,1-1 0,30-16 0,-37 15-129,1 1 0,0 0 1,0 1-1,1 1 0,0 1 0,0 1 0,31-3 1,-48 7-5,1 0 0,-1 0 0,0 0 0,0 1 0,0-1 0,0 1 1,0-1-1,0 1 0,1 0 0,-2 0 0,1 1 0,0-1 0,0 0 1,0 1-1,-1 0 0,4 2 0,-3-1 8,-1 0 0,0 1 0,0-1 0,0 1 0,0-1 0,0 1 0,-1-1 0,0 1 0,1 0 0,-1 0 0,-1 0 0,1 0 0,0 4 1,0-2 19,0 1 0,-1-1 1,0 0-1,0 0 0,0 1 1,-1-1-1,1 0 0,-2 0 1,1 0-1,-1 0 0,1 0 1,-2 0-1,1 0 1,-5 8-1,3-10 80,1 1-1,-1-1 1,0-1 0,0 1-1,0-1 1,0 1 0,-1-1 0,0 0-1,1-1 1,-1 1 0,0-1-1,0 0 1,0 0 0,-1 0 0,1-1-1,0 0 1,-7 1 0,-8 0 278,0 0 1,1-1 0,-26-3 0,44 2-375,0 0 1,0 0-1,1 0 1,-1 0-1,0-1 1,0 1 0,0 0-1,1 0 1,-1-1-1,0 1 1,0 0-1,1-1 1,-1 1 0,0-1-1,1 1 1,-1-1-1,1 1 1,-1-1-1,1 0 1,-1 1 0,1-1-1,-1 0 1,1 1-1,-1-1 1,1 0-1,0 1 1,-1-1 0,1 0-1,0 0 1,0 1-1,-1-1 1,1 0-1,0 0 1,0 0 0,0 0-1,0-13-2534,0 7 70,0-5-4598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4113,'0'0'17925,"17"9"-17860,125 80 357,-118-71-246,-10-8 34,0 1-1,1-2 1,18 10 1003,-33-32 1683,-1-44-2117,-1 18-588,5-49-1,-2 77-653,1 0 0,0-1 0,1 1 0,0 1 1,5-12-1,1 6-1865,-2 7-3526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6265,'0'0'15892,"136"-3"-15892,-107 3-264,-5 0-1873,-7 0-2376,-5 0-4161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6489,'0'0'15228,"135"11"-15108,-93-16-40,-7 2-72,-6 0 0,-5 1-8,-12-1-8,0 3-1033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4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98 7698,'0'0'15299,"124"-26"-15251,-77 7-32,0 6 48,-12 0-56,-5 5-8,-7-3-488,-11 3-3433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6313,'0'0'15489,"-15"1"-13951,28 4-1383,-1-1 1,1-1-1,0-1 1,0 1-1,0-2 1,0 0-1,17-1 1,-2-1-104,1-1 0,38-8 0,-10-8 45,-3 2-852,-19 11-3048,-33 24-8946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7682,'0'0'13427,"58"21"-12555,-22-21-408,5 0-272,-6-5-144,12-6-40,-17 6-8,-1 0-8,-11 5-1112,-12 0-3201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5521,'0'0'11791,"-27"-11"-7336,61 29-4380,43 16 1,35 18-32,-100-45-48,-1-1 0,-1 2 0,1-1 1,-1 2-1,-1-1 0,1 1 0,8 12 0,-14-16-5,0 0-1,-1 0 1,0 0-1,0 1 1,0-1-1,-1 1 1,0 0-1,0 0 1,0 0-1,-1 0 1,0 0-1,0 0 1,0 0-1,-1 0 1,0 0 0,0 1-1,-2 10 1,0-9 10,-1 1 1,0-1 0,0 0 0,0 1-1,-1-1 1,0-1 0,-1 1 0,0-1 0,0 1-1,-1-1 1,-10 10 0,-28 25 86,24-25 34,1 1 0,-31 39 1,48-54-188,1 0 1,-1-1-1,0 2 1,1-1 0,0 0-1,0 0 1,0 0-1,0 1 1,0-1-1,1 0 1,-1 1-1,1-1 1,0 1-1,1 4 1,-1-3-528,0 4-5107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5 302 3609,'0'0'16993,"0"-10"-15784,0-29-401,0 9 2931,0 31-3710,0-1 1,0 0 0,1 0 0,-1 0-1,0 0 1,0 0 0,0 1 0,0-1 0,0 0-1,0 0 1,0 0 0,0 0 0,1 1-1,-1-1 1,0 0 0,0 0 0,0 0-1,0 0 1,0 1 0,0-1 0,0 0-1,0 0 1,0 0 0,0 1 0,0-1 0,0 0-1,0 0 1,0 0 0,-1 0 0,1 1-1,0-1 1,0 0 0,0 0 0,0 0-1,0 0 1,0 1 0,0-1 0,0 0-1,-1 0 1,1 0 0,0 0 0,0 0 0,0 0-1,0 1 1,0-1 0,-1 0 0,1 0-1,0 0 1,0 0 0,0 0 0,-1 0-1,1 0 1,0 0 0,0 0 0,0 0-1,0 0 1,-1 0 0,1 0 0,0 0 0,0 0-1,0 0 1,-1 0 0,1 0 0,0 0-1,0 0 1,0 0 0,0 0 0,-1 0-1,6 14-36,0 0-1,1 0 1,1 0-1,0 0 1,17 23 0,16 30 6,-27-39 4,-4-7 3,0-1-1,1-1 1,1 0 0,19 24 0,-30-42 26,1-1-1,-1 1 1,1-1-1,-1 1 1,1-1-1,-1 1 1,1-1-1,0 1 1,-1-1-1,1 0 1,0 1-1,-1-1 1,1 0-1,0 1 1,-1-1-1,1 0 1,0 0-1,0 0 1,-1 0-1,1 0 1,0 0-1,0 0 1,-1 0-1,1 0 1,0 0-1,-1 0 1,1 0-1,0 0 1,0-1-1,-1 1 1,1 0-1,0-1 1,-1 1-1,1 0 1,0-1-1,-1 1 1,1-1-1,-1 1 1,1-1-1,-1 1 1,1-1-1,-1 1 1,1-1-1,-1 0 1,1 1-1,-1-1 1,0 0-1,1 1 1,-1-1-1,0-1 1,20-44 529,-16 34-480,19-55-165,-2-2 0,-4 0 0,13-101 1,-24 109-1348,-4 22-6384,-2 23-2433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 4729,'0'0'11752,"-8"0"-6447,-7 5-4564,18 15-759,-2-20 21,-1 0-1,0 0 0,0 0 1,0 0-1,1 0 0,-1 0 1,0 1-1,0-1 0,0 0 1,1 0-1,-1 0 0,0 0 1,0 0-1,0 0 0,1 0 0,-1 0 1,0 0-1,0 0 0,1 0 1,-1 0-1,0 0 0,0 0 1,0 0-1,1 0 0,-1 0 1,0 0-1,0 0 0,0-1 1,1 1-1,-1 0 0,0 0 1,0 0-1,0 0 0,0 0 1,1-1-1,-1 1 0,0 0 1,0 0-1,0 0 0,0 0 0,1-1 1,0-1 8,0 0 1,1 0-1,-1 0 1,0-1-1,0 1 0,0 0 1,0-1-1,-1 1 1,1 0-1,0-1 1,-1 1-1,0-5 1,0 6-13,0 0 0,0 0 1,0 0-1,0 0 1,0 0-1,0 0 0,-1 0 1,1 0-1,0 1 0,-1-1 1,1 0-1,0 0 1,-1 0-1,1 1 0,-1-1 1,1 0-1,-1 1 1,0-1-1,1 0 0,-1 1 1,0-1-1,1 1 1,-1-1-1,0 1 0,0-1 1,0 1-1,1-1 1,-1 1-1,0 0 0,0-1 1,0 1-1,0 0 1,0 0-1,0 0 0,1 0 1,-1 0-1,0 0 1,0 0-1,0 0 0,0 0 1,0 0-1,0 0 1,0 1-1,1-1 0,-1 0 1,0 1-1,0-1 1,0 0-1,0 1 0,1-1 1,-1 1-1,-1 1 1,0-1-8,0 1 1,0 0-1,0 0 1,0 0 0,1 0-1,-1 0 1,0 0-1,1 1 1,0-1-1,-1 0 1,1 1 0,0-1-1,0 1 1,1-1-1,-1 1 1,0 3 0,-4 48-210,8-70 202,0-9 200,-4 24-265,1 1 0,-1-1 0,1 0 0,0 0 0,-1 1 0,1-1 0,-1 0 0,0 1 0,1-1 0,-1 1 0,1-1 0,-1 1 0,0-1 1,0 1-1,1-1 0,-1 1 0,0-1 0,0 1 0,1 0 0,-1 0 0,0-1 0,0 1 0,0 0 0,0 0 0,1 0 0,-1 0 0,0 0 0,0 0 0,0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119 141 4705,'0'0'11212,"4"-12"-9949,2-3-536,-1 0 0,-1 1 0,-1-2 0,0 1 0,-1 0 0,0-17 0,-2 32-712,0 0 1,0-1 0,0 1 0,0 0-1,0 0 1,0-1 0,0 1 0,0 0-1,0 0 1,0 0 0,0-1-1,0 1 1,0 0 0,0 0 0,0 0-1,0-1 1,0 1 0,0 0-1,0 0 1,0 0 0,0-1 0,-1 1-1,1 0 1,0 0 0,0 0-1,0 0 1,0-1 0,-1 1 0,1 0-1,0 0 1,0 0 0,0 0 0,0 0-1,-1 0 1,1-1 0,0 1-1,0 0 1,0 0 0,-1 0 0,1 0-1,0 0 1,0 0 0,0 0-1,-1 0 1,1 0 0,0 0 0,0 0-1,-1 0 1,-12 9 111,-9 15-209,5 6 71,2 2 0,1 0 1,1 0-1,2 1 0,1 0 1,2 1-1,1 0 0,2 1 1,1-1-1,2 1 0,4 67 1,-2-93 8,1-1 0,0 1 0,1-1 0,-1 0 0,2 1 0,-1-1 0,1 0 0,0 0 0,1-1 0,0 1 0,0-1 0,1 0 0,0 0 0,0 0 0,1 0 0,-1-1 0,1 0 0,1 0 0,-1-1 0,1 0 0,0 0 0,0 0 0,1-1 0,-1 0 0,1 0 0,0-1 0,0 0 0,0-1 0,0 0 0,0 0 0,11 1 0,-1-1-90,-1-1 1,0 0-1,0-2 1,1 0-1,-1 0 1,0-2-1,0 0 1,0-1-1,0-1 1,-1 0-1,0-1 1,19-11-1,-22 10 41,-1 0-1,0-1 1,-1-1-1,0 0 1,0 0-1,-1-1 1,0-1-1,0 0 1,-1 0-1,-1-1 0,0 1 1,-1-2-1,0 1 1,-1-1-1,7-19 1,-10 23 80,0-1 1,-1 1-1,1-1 0,-2 1 1,0-1-1,0 0 0,0 0 1,-2 0-1,1 0 0,-4-19 1,2 22 22,0 0 0,-1-1 1,0 1-1,0 0 0,-1 0 0,0 1 1,0-1-1,-1 1 0,1 0 0,-2 0 1,1 0-1,0 1 0,-1-1 0,-7-4 1,-2 0-18,0 0-1,-1 1 1,0 0 0,-1 1 0,1 1 0,-33-9 0,5 6-313,-70-7 0,110 17-247,1-1-1174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3809,'0'0'18808,"-2"-7"-18449,-5-13-320,6 28-90,12 53-31,28 120 267,32 108 170,-64-258-231,-7-18-7152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3689,'0'0'12761,"-1"-9"-12258,-3-30-159,4 37-293,1 0 1,-1-1-1,1 1 1,-1 0-1,1 0 1,-1 0-1,1-1 1,0 1-1,0 0 0,0 0 1,1 0-1,-1 0 1,0 1-1,1-1 1,-1 0-1,1 1 0,0-1 1,-1 0-1,1 1 1,0 0-1,0-1 1,0 1-1,0 0 0,0 0 1,0 0-1,4-1 1,54-15 99,-48 15-150,0-1-1,-1 2 0,1-1 1,0 2-1,0 0 0,0 0 1,21 4-1,-31-3-8,-1 1 0,1 0 0,-1 0 1,0-1-1,1 1 0,-1 0 0,0 0 0,0 0 0,0 0 0,-1 0 1,1 0-1,0 1 0,-1-1 0,1 0 0,-1 0 0,0 0 0,0 1 1,0-1-1,0 5 0,-3 46 104,3-52-94,-4 19 34,-1 1 0,0-1-1,-1-1 1,-2 1 0,-11 21-1,13-26-29,9-19 16,-1 0 0,1 1 0,1-1 0,-1 1-1,0 0 1,1 0 0,0 1 0,-1-1 0,1 1-1,0 0 1,0-1 0,1 2 0,-1-1 0,0 0-1,1 1 1,-1 0 0,0 0 0,1 0 0,0 1-1,-1 0 1,1-1 0,5 2 0,-4-1-31,-1 1 1,1 0 0,-1 0-1,1 0 1,-1 1 0,0 0-1,1 0 1,-1 0-1,0 0 1,0 1 0,-1 0-1,1 0 1,0 1 0,-1-1-1,0 1 1,0 0-1,0 0 1,0 0 0,-1 0-1,1 1 1,-1-1 0,3 7-1,-1-3 4,-1 1-1,0 0 1,0 0-1,-1 0 1,0 1-1,-1-1 1,0 1-1,0-1 1,-1 1-1,0 0 1,-1 0-1,-1 12 1,0-16 111,-1 0 1,0-1 0,0 1-1,-1-1 1,0 1-1,1-1 1,-2 0-1,1 0 1,-1 0 0,0-1-1,0 1 1,0-1-1,0 0 1,-1 0-1,0 0 1,0-1 0,-9 6-1,-6 3 281,-1-1 0,0-1 0,-25 8 0,31-14-325,0 0 0,1-1 1,-2 0-1,1-2 0,0 1 1,-18-2-1,32 0-185,1-1 1,-1 1 0,0 0-1,1-1 1,-1 1-1,1-1 1,-1 1-1,0-1 1,1 1-1,-1-1 1,1 1-1,-1-1 1,1 1-1,0-1 1,-1 0 0,1 1-1,0-1 1,-1 0-1,1 1 1,0-1-1,0 0 1,-1 0-1,1 1 1,0-1-1,0 0 1,0 1-1,0-1 1,0 0-1,0 0 1,0 1 0,0-1-1,0 0 1,1 0-1,-1 1 1,0-1-1,1-1 1,-1-3-2146,0-11-6176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90 6873,'0'0'9540,"-18"0"-6776,19-1-2729,-1-1 0,1 0 0,-1 0 0,1 0 0,-1 1 0,1-1 0,0 0 0,0 1 0,0-1 0,0 1 0,0-1 0,0 1 0,1 0-1,-1-1 1,0 1 0,1 0 0,-1 0 0,1 0 0,-1 0 0,1 0 0,2-1 0,43-18-116,-37 17 131,16-6-52,1 2-1,0 1 1,0 1 0,1 1-1,-1 1 1,45 2 0,-69 1-6,0 0 0,0 0 0,0 1-1,0-1 1,0 1 0,-1-1 0,1 1 0,0 0 0,0 0 0,-1 0-1,1 0 1,-1 1 0,1-1 0,-1 1 0,1-1 0,-1 1 0,0 0 0,0 0-1,0 0 1,0 0 0,0 1 0,0-1 0,0 0 0,-1 1 0,1-1 0,-1 1-1,0-1 1,0 1 0,1 3 0,0 2 1,0 0 1,-1 0-1,0 0 1,0 0-1,-1 1 1,0-1-1,-1 0 1,1 0-1,-4 13 1,-1-10 22,0 0 1,0 0-1,-2-1 0,1 1 1,-1-1-1,0-1 1,-1 0-1,-10 10 1,11-12 15,11-9 8,1-1 0,-1 1 0,1 0 0,-1 0 0,1 0 0,-1 1 0,1 0 0,0-1 0,0 2 0,0-1 0,0 0 0,0 1 0,0 0 0,0 0 0,-1 1 0,1-1 0,0 1 1,0 0-1,0 1 0,0-1 0,-1 1 0,1 0 0,-1 0 0,1 0 0,-1 0 0,0 1 0,0 0 0,0 0 0,4 3 0,9 12-51,-1 0 0,21 28 0,-34-41 8,1 0 1,-1 1 0,0-1-1,0 1 1,-1 0-1,1 0 1,-1 0 0,-1 0-1,1 0 1,-1 0-1,0 0 1,0 1 0,-1-1-1,0 12 1,-1-15 20,0 0 0,-1 0 1,1-1-1,-1 1 0,1 0 1,-1-1-1,0 1 0,0-1 0,0 0 1,0 0-1,0 0 0,0 0 0,-1 0 1,1 0-1,-1 0 0,0-1 1,-2 2-1,-59 26 761,43-20-439,-111 45 654,114-48-965,-1-1 0,1-1 0,-1 0 0,0-1-1,-25 0 1,44-3-73,-1 0-1,1 1 1,-1-1-1,1 0 1,-1 0-1,1 0 1,-1 0-1,1 0 1,-1 0-1,1 0 1,-1-1-1,1 1 1,-1 0-1,1 0 1,-1 0 0,1 0-1,-1-1 1,1 1-1,0 0 1,-1 0-1,1-1 1,-1 1-1,1 0 1,0-1-1,-1 1 1,1 0-1,0-1 1,-1 1-1,1-1 1,0 1 0,0-1-1,-1 1 1,1 0-1,0-1 1,0 1-1,0-1 1,0 1-1,0-1 1,-1 1-1,1-1 1,0 1-1,0-1 1,0 1-1,0-1 1,0 1 0,1-1-1,-1 1 1,0-1-1,0 0 1,0-5-1134,0-10-4687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19 525 4905,'0'0'15914,"-3"-6"-15779,-8-13-149,6 28-74,7 49-18,-1-49 126,5 73 49,4 92 245,-9-169-46,1-13 369,1-13-142,0-28-347,2 1-1,17-72 1,-5 27-143,-11 56 1,52-384-235,-54 382 137,-4 52-190,3 51 160,19 107 1414,81 309-1,-68-359-1005,-37-116-3011,-7-9 150,-19-16-2771,14 9 1622,-5-3-3036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245 309 4977,'0'0'8829,"-4"5"-7410,-50 35 4368,54-40-5770,0 0 0,0 0-1,0 0 1,1 0-1,-1 0 1,0 0-1,0 0 1,0 0-1,0 0 1,1 0 0,-1 0-1,0 0 1,0 0-1,0 0 1,1 0-1,-1 0 1,0 0-1,0 0 1,0 0-1,1 0 1,-1 0 0,0 0-1,0 0 1,0 1-1,0-1 1,1 0-1,-1 0 1,0 0-1,0 0 1,0 0 0,0 0-1,0 1 1,0-1-1,0 0 1,1 0-1,-1 0 1,0 0-1,0 1 1,0-1 0,0 0-1,0 0 1,0 0-1,0 1 1,0-1-1,0 0 1,0 0-1,0 0 1,0 0-1,0 1 1,0-1 0,0 0-1,0 0 1,0 0-1,0 1 1,0-1-1,0 0 1,0 0-1,0 0 1,-1 0 0,1 1-1,0-1 1,0 0-1,0 0 1,0 0-1,0 0 1,0 0-1,-1 1 1,1-1-1,0 0 1,17 0-133,-15 0 190,47-2 4,0-2 1,-1-2-1,1-3 0,-2-1 1,55-20-1,222-101 16,-315 127-78,-6 4-5,1-2 0,-1 1 0,1 0 0,-1 0 1,0-1-1,0 0 0,0 0 0,0 0 0,0 0 0,0 0 0,0 0 1,-1-1-1,4-3 0,-20 5 181,-19 5-170,1 0-1,-1 3 1,2 0-1,-1 2 1,-58 25 0,2-1 155,-21 1 89,-141 51 831,225-74-963,1 1 0,0 1 1,0 1-1,2 1 0,0 1 1,0 1-1,-26 28 1,47-45-133,1 1 1,-1-1-1,0 1 1,1-1-1,-1 1 1,0 0-1,1 0 1,-1-1 0,1 1-1,-1 0 1,1 0-1,0 0 1,-1-1-1,1 1 1,0 0 0,0 0-1,-1 0 1,1 0-1,0 0 1,0 0-1,0-1 1,0 1-1,0 1 1,1-1 0,-1-1 0,1 1 1,-1-1-1,1 1 0,-1-1 0,1 1 1,0-1-1,-1 1 0,1-1 0,0 0 0,-1 1 1,1-1-1,0 0 0,0 1 0,-1-1 1,1 0-1,0 0 0,0 0 0,0 0 0,1 0 1,48-4 108,-48 4-107,39-10 40,-1-2-1,0-1 0,68-33 0,-44 17-9,272-122 4,-143 62 2,-169 79-48,-30 12-53,-44 19-55,29-12 148,-249 90 7,171-66 442,3 3 0,-153 81 0,236-110-414,5-3-54,1 0 0,-1 0 0,1 1 0,0 0 0,0 0 0,1 1 1,-1-1-1,1 1 0,-8 12 0,14-18-14,-1 0 0,1 0 0,0 1 0,0-1-1,0 0 1,0 0 0,0 1 0,0-1 0,0 0 0,0 0 0,0 1 0,0-1 0,0 0-1,0 0 1,0 1 0,0-1 0,0 0 0,0 0 0,0 1 0,0-1 0,0 0 0,0 0 0,1 0-1,-1 1 1,0-1 0,0 0 0,0 0 0,0 0 0,0 1 0,1-1 0,-1 0 0,0 0-1,0 0 1,0 0 0,1 1 0,-1-1 0,0 0 0,0 0 0,1 0 0,-1 0 0,0 0 0,0 0-1,1 0 1,-1 0 0,0 0 0,0 0 0,1 0 0,-1 0 0,0 0 0,19 0-3,-12 0 4,17-3 9,0 0 1,-1-2-1,1-1 0,-1-1 0,-1-1 0,1 0 1,23-14-1,10-2-12,-18 8 12,636-294 59,-625 280-60,-121 57-57,-505 211-12,287-125 684,287-111-607,-3-1-6,0 1-1,1 1 1,-1-1 0,1 1 0,0 0 0,0 0 0,0 1 0,-8 7 0,12-8-19,27-4-65,3-5 82,0-2 0,0-1 0,-1-1 0,0-2 1,30-16-1,0 1-7,584-254 61,-605 262-51,-26 12-17,-19 11-54,-111 61-79,-71 33 130,57-45 62,-1-5 0,-3-7-1,-191 32 1,328-73-59,0 0 0,0 0-1,0 0 1,0 0 0,0 1-1,0-1 1,0 0 0,0 0-1,0 0 1,0 0 0,0 0-1,0 0 1,0 0 0,0 0 0,0 1-1,0-1 1,0 0 0,0 0-1,0 0 1,0 0 0,0 0-1,0 0 1,0 0 0,0 0-1,0 0 1,0 0 0,0 0 0,-1 1-1,1-1 1,0 0 0,0 0-1,0 0 1,0 0 0,0 0-1,20 2-52,31 1 55,-31-4 11,1-1-1,0 0 0,-1-2 0,0 0 0,27-10 0,97-45 13,-109 43-17,391-209 83,-214 105-48,-210 119-47,-6 1-1,-15 5-12,-32 13 8,-237 90 0,163-64 26,-233 115-1,341-149-3,0 0 0,0 1 0,1 1-1,-29 26 1,45-37-10,-1 0 1,0-1-1,0 1 0,1 0 0,-1 0 0,0 0 0,1-1 1,-1 1-1,1 0 0,-1 0 0,1 0 0,-1 0 1,1 0-1,0 0 0,0 0 0,-1 0 0,1 0 1,0 0-1,0 0 0,0 0 0,0 2 0,1-2 0,-1 0 1,1-1-1,-1 1 0,1 0 0,-1-1 0,1 1 0,0 0 1,-1-1-1,1 1 0,0-1 0,0 1 0,-1-1 0,1 0 1,0 1-1,0-1 0,0 0 0,-1 1 0,1-1 0,0 0 0,1 0 1,55 2-35,-44-3 47,5 0 0,-1-1 1,1 0-1,0-1 0,-1-1 0,29-11 0,85-41 29,-104 43-43,187-96 59,248-169 0,-428 254-105,-64 38-98,-16 8 143,-254 99-51,-81 37 59,324-129 35,1 1-1,2 4 1,1 1-1,-68 60 1,109-86-10,-6 9-27,21-12-15,14-4 5,-2-3 14,0 0-1,0-1 0,0-1 1,0 0-1,0-1 0,26-12 1,85-47 51,-76 36-49,445-249 5,-483 268-307,-10 7-876,-19 1-8501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10 109 5777,'0'0'14447,"0"0"-14412,-1 0 0,1 0 0,-1 0 0,1 0 0,0 0 0,-1 0 0,1-1 0,0 1 0,-1 0 0,1 0 0,0 0 0,-1 0-1,1 0 1,0-1 0,-1 1 0,1 0 0,0 0 0,-1-1 0,1 1 0,0 0 0,0-1 0,-1 1 0,1 0 0,0 0 0,0-1 0,0 1 0,0 0-1,-1-1 1,1 1 0,0-1 0,0 1 0,0 0 0,0-1 0,0 1 0,0 0 0,0-1 0,0 1 0,0-1 0,0 1 0,0-1 0,8-3 56,0 0 0,0 0 1,0 0-1,0 1 0,14-3 1,12-6 74,44-23 599,-52 22-2529,1 0-4125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4241,'0'0'17548,"141"-11"-17428,-88-4-120,-6 1-32,-11-2-1257,-7 3-3208,-17 5-5081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4961,'0'0'15291,"153"3"-15195,-123-11-96,5-2 0,-5-9-1040,-7 0-3001,-5 1-5385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7890,'0'0'11538,"29"154"-10594,-23-88-448,0 6-295,0-9-129,6-4-64,-7-17 8,1-13-8,0-10-8,-6-14-249,0-13-5664,0-10-3041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6249,'0'0'15396,"195"-8"-14916,-137-5 8,1-3-56,6-3-184,-6 1-168,-6-1-8,-12 3-72,-6 8 0,-5 8-360,-7 0-1929,-11 0-4608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3505,'0'0'12498,"0"17"-11108,4 52 380,-3-68-1691,-1 0 0,1 1 0,0-1 0,0 0 1,0 0-1,0 1 0,0-1 0,0 0 0,0 0 1,0 0-1,0 0 0,1 0 0,-1 0 0,0-1 0,1 1 1,-1 0-1,0-1 0,1 1 0,-1-1 0,1 1 1,-1-1-1,1 0 0,-1 0 0,1 1 0,-1-1 0,1 0 1,-1 0-1,1-1 0,0 1 0,-1 0 0,1 0 1,-1-1-1,3 0 0,6 0 321,6 0 23,1-1-1,-1 0 1,1-1-1,-1-1 1,20-7-1,82-37 259,-74 29-585,22-13 481,-40 18-1842,0 2-4019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4201,'0'0'15793,"6"4"-15639,0 0-137,-1 0-1,0 0 1,-1 0-1,1 1 1,-1 0-1,0 0 0,0 0 1,-1 0-1,1 0 1,-1 1-1,0 0 1,-1 0-1,1 0 1,-1 0-1,0 0 0,-1 0 1,1 0-1,-1 0 1,0 1-1,-1 7 900,0-29 1593,1-5-2359,0-1-1,2 1 0,4-20 0,-5 30-152,1 0 1,0 1-1,0-1 1,1 1-1,0 0 1,0 0-1,1 0 0,7-9 1,-11 18-9,-1-1 0,1 0 0,-1 0 0,1 1 0,0-1 1,-1 0-1,1 1 0,0-1 0,-1 1 0,1-1 0,0 1 0,0-1 0,0 1 0,-1-1 1,1 1-1,0 0 0,0 0 0,0-1 0,0 1 0,0 0 0,0 0 0,0 0 1,-1 0-1,1 0 0,0 0 0,0 0 0,0 0 0,1 1 0,0 0 3,0 0-1,0 0 1,-1 0-1,1 1 1,0-1 0,-1 0-1,1 1 1,-1-1-1,0 1 1,1 0-1,-1-1 1,1 3-1,24 55-4,-25-57 6,-1 0 12,0-1 0,0 0 0,1 0 0,-1 1 0,0-1 0,1 0 0,-1 0 0,1 0 0,0 1-1,-1-1 1,1 0 0,0 0 0,0 0 0,-1 0 0,1 0 0,0 0 0,0 0 0,0-1 0,0 1-1,0 0 1,1 0 0,-1-1 0,0 1 0,0-1 0,0 1 0,2 0 0,-1-2 12,-1 1-1,1-1 1,-1 1 0,1-1 0,-1 0-1,1 1 1,-1-1 0,1 0 0,-1 0-1,0 0 1,0 0 0,1-1 0,-1 1 0,0 0-1,0 0 1,0-1 0,1-1 0,7-12 156,-1 0 1,13-31-1,-19 40-161,-1 4-23,-1 0-1,0 0 1,1 1-1,0-1 1,0 0-1,-1 0 1,1 1-1,0-1 1,0 1-1,0-1 1,0 1-1,1-1 1,-1 1-1,0 0 1,1 0-1,-1-1 1,1 1-1,-1 0 1,3-1-1,-2 3 3,-1 0-1,0 0 0,0 0 1,0 0-1,0 0 0,0 0 1,0 0-1,0 0 0,-1 0 0,1 1 1,0-1-1,-1 0 0,1 1 1,-1-1-1,1 0 0,-1 1 1,0-1-1,1 1 0,-1-1 1,0 1-1,0-1 0,0 0 1,0 1-1,-1 1 0,2 35-205,1 23 581,-1-58-790,-1 0 0,0 0 0,1 0-1,0-1 1,-1 1 0,1 0 0,0 0 0,1-1 0,-1 1 0,0 0 0,1-1 0,-1 1 0,1-1 0,4 5 0,6-1-6016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3001,'0'0'15718,"-11"24"-15438,-32 79-156,40-97-120,1 1 1,-1-1-1,2 1 1,-1-1-1,1 1 0,0 0 1,0 0-1,1 0 1,0 0-1,1 10 1,1 6 39,-2-22-38,0 0 0,0 0 0,1 0 0,-1 0 0,0 0-1,1 0 1,-1 0 0,1 0 0,-1 0 0,1 0 0,0 0 0,-1 0 0,1-1-1,0 1 1,0 0 0,-1 0 0,1-1 0,0 1 0,0 0 0,0-1 0,0 1-1,0-1 1,0 1 0,0-1 0,0 1 0,0-1 0,0 0 0,0 0 0,0 1-1,0-1 1,0 0 0,0 0 0,1 0 0,-1 0 0,0 0 0,0 0 0,1-1 0,2 1 6,-1 0 1,0-1 0,0 1-1,0-1 1,0 0 0,0 1-1,0-2 1,0 1 0,0 0-1,0 0 1,0-1 0,4-3-1,0-2-47,-2-1-1,1 1 1,-1-1-1,0-1 1,0 1-1,-1-1 1,-1 1 0,1-1-1,-1 0 1,2-11-1,-1-1-548,0 0 0,-1 0 0,0-32 0,-3 52 371,0 25-62,0 4 13,-1-17 354,1-1 1,0 1-1,1 0 0,3 16 0,-3-23-309,0-1 0,0 1 0,1-1-1,-1 0 1,1 1 0,0-1 0,0 0 0,0 0 0,0 0-1,1 0 1,-1-1 0,1 1 0,0-1 0,0 1 0,0-1-1,0 0 1,3 2 0,13 5-5261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6081,'0'0'13507,"123"143"-13435,-99-132-72,5-11-720,-11 0-2249,0 0-2680</inkml:trace>
  <inkml:trace contextRef="#ctx0" brushRef="#br0" timeOffset="1">166 1 3929,'0'0'17972,"-124"164"-17460,112-124-360,0-6-64,12-10-88,0-8-1504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110 123 5417,'0'0'12842,"-11"1"-11042,2 0-1578,-4 1 673,0 0 1,1-1-1,-1 0 0,-25-3 0,62 7-776,0-2 0,1 0-1,-1-2 1,1-1 0,30-3 0,12 1-45,426-11 31,-476 13-39,-11 1 83,0-1 1,-1 0-1,1 0 1,0 0-1,-1 0 1,1-1-1,-1 0 1,1-1-1,0 1 1,-1-1-1,6-2 1,-11 3-128,1 1 0,-1 0 0,1 0 0,-1-1 0,1 1 0,-1 0 0,1-1-1,-1 1 1,1-1 0,-1 1 0,0-1 0,1 1 0,-1 0 0,0-1 0,1 1 0,-1-1 0,0 0 0,0 1 0,1-1 0,-1 1 0,0-1 0,0 1 0,0-1 0,0 0 0,0 1 0,0-1 0,0 1 0,0-1 0,0 1 0,0-1 0,0 0 0,0 1 0,0-1 0,0 1 0,-1-1 0,1 1 0,0-1 0,-1 0 0,-23-19 113,-43-7-230,34 16 159,-1 2 1,0 1-1,-1 1 0,-66-3 0,99 10-65,28 0-64,21 0 93,0 2-1,0 2 1,-1 2 0,50 14-1,-93-20-30,1 1-1,-1 0 0,1 0 0,-1 0 0,0 1 0,0-1 0,0 1 0,0 0 0,0 0 1,0 0-1,0 0 0,-1 0 0,1 1 0,-1-1 0,1 1 0,-1-1 0,0 1 0,0 0 1,0 0-1,2 5 0,-4-5 0,1 1 0,-1-1 0,0 1 1,0-1-1,0 1 0,-1-1 0,1 1 0,-1-1 1,0 0-1,0 1 0,0-1 0,0 1 0,0-1 1,-1 0-1,0 0 0,1 0 0,-1 0 0,0 0 1,-1 0-1,-2 2 0,-26 35-11,-72 69 1,98-106-1133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C230-AF58-7006-C3B1-60D79707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214B8-60E2-863F-C911-91E80E48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0B6-20DF-4D6D-8724-16D5FE65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76AD-938C-424D-3DA5-44A4408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38F3-4E15-5670-7DDC-84CD04A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923A-331D-8FF7-6AA5-05E839A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EDD5-F5EB-B9CA-F304-75CF0FE4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6B2C-182D-B38C-BBF6-E178AC6B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AFE0-C34B-D813-D793-0D8B1B63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605B-4543-E162-64E7-CCE2D72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92AEA-0371-7E50-10C0-420C384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20A8-0E3F-C9D5-8D77-6883238C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1B17-A90E-FB5F-8A2E-E44653E1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1FA3-C90B-6240-4D06-7B1FF49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24-ABD1-1F74-B27C-562EC506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84B5-B02C-9E54-9186-94983FA9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7EDA-D95F-6CFE-9743-DB2D3503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AFE9-16A7-B048-AA34-C8EF8E0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7021-D38E-4EF6-423A-BC81D58D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94FC-2949-8397-2D4A-A58C6E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6CCC-5A89-6395-02F7-6291B89F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3BB8-CA7B-E328-C56F-22888C16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5263-3E45-2E33-9993-45D54E7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3437-219A-24C9-3B55-4E1415B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320-D8B4-523E-2E21-4A0E68C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3D2-3325-0A62-42D2-6A8D484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8BCD-16F4-95FF-242A-157AADAC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7300-0536-9E44-4A4A-A71A5F17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95B6-195B-0AEB-1A33-602376F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7312-1496-F97A-C9DD-7178AD2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BF11-5346-77B3-70A2-1227085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6ABB-4FA0-D539-30B4-AD90D5A8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3B93-8C79-A54F-92ED-65583E2F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63EC-9274-6F9F-053D-5BF48D9E4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9D495-372E-BFE9-F741-F6FAF869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64A5F-34B4-1F3A-8F22-25AA453A3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98FC7-F1BE-E0E3-2380-011D0B45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A0AF-4FAD-D649-4164-8A67144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2702-DE9B-434F-B865-A50FA83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EC1-F2CE-70A8-E01B-8AA99DD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DB36-F61E-EA84-CF96-BC1B400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D18E-20E4-A56B-6563-616A5CD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9E6C-222A-1D33-F7B7-621BA14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19D67-5E3C-8797-EE8F-0645CBE6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A4CAC-5F47-EADE-6361-773F1E7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3C0B-FCCE-4B50-C57F-8E694B2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5735-3D3F-1B89-2BAB-0B4B3B04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F66D-D269-5B2D-3B5F-143CA71B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0452-D336-9946-D9BC-14B02430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7D1C-F302-B906-741F-9665C705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8648-2EDD-142E-4A43-E59E7A4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11A2-50A1-5F75-44A8-C0E1A7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DA99-12E6-D4BD-E7BC-3723E36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3822F-09F6-4BA6-BA0A-D89F3494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0999-478E-7A59-58B2-AF4A64F4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2854-6197-1360-D45F-B4F73D6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B1B8-80A2-73AA-1476-724E8E75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391D-417C-075E-4319-12085526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7D50F-C875-A179-12D4-1B5FC03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F464-0256-E9AF-8D44-A0B0E27C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1561-7B49-2903-33CC-88E9ADF8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261-5743-479F-AB9F-C2433688131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EEDE-E7DF-CB1F-799C-DD2C0C82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BA5A-03E5-3F07-8C65-0E52BE08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5" Type="http://schemas.openxmlformats.org/officeDocument/2006/relationships/customXml" Target="../ink/ink3.xml"/><Relationship Id="rId63" Type="http://schemas.openxmlformats.org/officeDocument/2006/relationships/customXml" Target="../ink/ink7.xml"/><Relationship Id="rId68" Type="http://schemas.openxmlformats.org/officeDocument/2006/relationships/image" Target="../media/image38.png"/><Relationship Id="rId76" Type="http://schemas.openxmlformats.org/officeDocument/2006/relationships/image" Target="../media/image42.png"/><Relationship Id="rId59" Type="http://schemas.openxmlformats.org/officeDocument/2006/relationships/customXml" Target="../ink/ink5.xml"/><Relationship Id="rId67" Type="http://schemas.openxmlformats.org/officeDocument/2006/relationships/customXml" Target="../ink/ink9.xml"/><Relationship Id="rId71" Type="http://schemas.openxmlformats.org/officeDocument/2006/relationships/customXml" Target="../ink/ink11.xml"/><Relationship Id="rId2" Type="http://schemas.openxmlformats.org/officeDocument/2006/relationships/customXml" Target="../ink/ink1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13.xml"/><Relationship Id="rId8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2.xml"/><Relationship Id="rId58" Type="http://schemas.openxmlformats.org/officeDocument/2006/relationships/image" Target="../media/image33.png"/><Relationship Id="rId66" Type="http://schemas.openxmlformats.org/officeDocument/2006/relationships/image" Target="../media/image37.png"/><Relationship Id="rId74" Type="http://schemas.openxmlformats.org/officeDocument/2006/relationships/image" Target="../media/image41.png"/><Relationship Id="rId79" Type="http://schemas.openxmlformats.org/officeDocument/2006/relationships/customXml" Target="../ink/ink15.xml"/><Relationship Id="rId57" Type="http://schemas.openxmlformats.org/officeDocument/2006/relationships/customXml" Target="../ink/ink4.xml"/><Relationship Id="rId61" Type="http://schemas.openxmlformats.org/officeDocument/2006/relationships/customXml" Target="../ink/ink6.xml"/><Relationship Id="rId82" Type="http://schemas.openxmlformats.org/officeDocument/2006/relationships/image" Target="../media/image45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8.xml"/><Relationship Id="rId73" Type="http://schemas.openxmlformats.org/officeDocument/2006/relationships/customXml" Target="../ink/ink12.xml"/><Relationship Id="rId78" Type="http://schemas.openxmlformats.org/officeDocument/2006/relationships/image" Target="../media/image43.png"/><Relationship Id="rId81" Type="http://schemas.openxmlformats.org/officeDocument/2006/relationships/customXml" Target="../ink/ink16.xml"/><Relationship Id="rId56" Type="http://schemas.openxmlformats.org/officeDocument/2006/relationships/image" Target="../media/image32.png"/><Relationship Id="rId64" Type="http://schemas.openxmlformats.org/officeDocument/2006/relationships/image" Target="../media/image36.png"/><Relationship Id="rId69" Type="http://schemas.openxmlformats.org/officeDocument/2006/relationships/customXml" Target="../ink/ink10.xml"/><Relationship Id="rId77" Type="http://schemas.openxmlformats.org/officeDocument/2006/relationships/customXml" Target="../ink/ink14.xml"/><Relationship Id="rId72" Type="http://schemas.openxmlformats.org/officeDocument/2006/relationships/image" Target="../media/image40.png"/><Relationship Id="rId80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.png"/><Relationship Id="rId299" Type="http://schemas.openxmlformats.org/officeDocument/2006/relationships/customXml" Target="../ink/ink166.xml"/><Relationship Id="rId21" Type="http://schemas.openxmlformats.org/officeDocument/2006/relationships/image" Target="../media/image15.png"/><Relationship Id="rId63" Type="http://schemas.openxmlformats.org/officeDocument/2006/relationships/image" Target="../media/image52.png"/><Relationship Id="rId159" Type="http://schemas.openxmlformats.org/officeDocument/2006/relationships/image" Target="../media/image100.png"/><Relationship Id="rId324" Type="http://schemas.openxmlformats.org/officeDocument/2006/relationships/image" Target="../media/image182.png"/><Relationship Id="rId366" Type="http://schemas.openxmlformats.org/officeDocument/2006/relationships/image" Target="../media/image203.png"/><Relationship Id="rId170" Type="http://schemas.openxmlformats.org/officeDocument/2006/relationships/customXml" Target="../ink/ink101.xml"/><Relationship Id="rId226" Type="http://schemas.openxmlformats.org/officeDocument/2006/relationships/image" Target="../media/image133.png"/><Relationship Id="rId433" Type="http://schemas.openxmlformats.org/officeDocument/2006/relationships/customXml" Target="../ink/ink234.xml"/><Relationship Id="rId268" Type="http://schemas.openxmlformats.org/officeDocument/2006/relationships/image" Target="../media/image154.png"/><Relationship Id="rId32" Type="http://schemas.openxmlformats.org/officeDocument/2006/relationships/customXml" Target="../ink/ink32.xml"/><Relationship Id="rId74" Type="http://schemas.openxmlformats.org/officeDocument/2006/relationships/customXml" Target="../ink/ink53.xml"/><Relationship Id="rId128" Type="http://schemas.openxmlformats.org/officeDocument/2006/relationships/customXml" Target="../ink/ink80.xml"/><Relationship Id="rId335" Type="http://schemas.openxmlformats.org/officeDocument/2006/relationships/customXml" Target="../ink/ink184.xml"/><Relationship Id="rId377" Type="http://schemas.openxmlformats.org/officeDocument/2006/relationships/customXml" Target="../ink/ink205.xml"/><Relationship Id="rId5" Type="http://schemas.openxmlformats.org/officeDocument/2006/relationships/image" Target="../media/image7.png"/><Relationship Id="rId181" Type="http://schemas.openxmlformats.org/officeDocument/2006/relationships/image" Target="../media/image111.png"/><Relationship Id="rId237" Type="http://schemas.openxmlformats.org/officeDocument/2006/relationships/customXml" Target="../ink/ink135.xml"/><Relationship Id="rId402" Type="http://schemas.openxmlformats.org/officeDocument/2006/relationships/image" Target="../media/image220.png"/><Relationship Id="rId279" Type="http://schemas.openxmlformats.org/officeDocument/2006/relationships/customXml" Target="../ink/ink156.xml"/><Relationship Id="rId444" Type="http://schemas.openxmlformats.org/officeDocument/2006/relationships/image" Target="../media/image241.png"/><Relationship Id="rId43" Type="http://schemas.openxmlformats.org/officeDocument/2006/relationships/image" Target="../media/image26.png"/><Relationship Id="rId139" Type="http://schemas.openxmlformats.org/officeDocument/2006/relationships/image" Target="../media/image90.png"/><Relationship Id="rId290" Type="http://schemas.openxmlformats.org/officeDocument/2006/relationships/image" Target="../media/image165.png"/><Relationship Id="rId304" Type="http://schemas.openxmlformats.org/officeDocument/2006/relationships/image" Target="../media/image172.png"/><Relationship Id="rId346" Type="http://schemas.openxmlformats.org/officeDocument/2006/relationships/image" Target="../media/image193.png"/><Relationship Id="rId388" Type="http://schemas.openxmlformats.org/officeDocument/2006/relationships/customXml" Target="../ink/ink211.xml"/><Relationship Id="rId85" Type="http://schemas.openxmlformats.org/officeDocument/2006/relationships/image" Target="../media/image63.png"/><Relationship Id="rId150" Type="http://schemas.openxmlformats.org/officeDocument/2006/relationships/customXml" Target="../ink/ink91.xml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413" Type="http://schemas.openxmlformats.org/officeDocument/2006/relationships/customXml" Target="../ink/ink224.xml"/><Relationship Id="rId248" Type="http://schemas.openxmlformats.org/officeDocument/2006/relationships/image" Target="../media/image144.png"/><Relationship Id="rId455" Type="http://schemas.openxmlformats.org/officeDocument/2006/relationships/customXml" Target="../ink/ink245.xml"/><Relationship Id="rId12" Type="http://schemas.openxmlformats.org/officeDocument/2006/relationships/customXml" Target="../ink/ink22.xml"/><Relationship Id="rId108" Type="http://schemas.openxmlformats.org/officeDocument/2006/relationships/customXml" Target="../ink/ink70.xml"/><Relationship Id="rId315" Type="http://schemas.openxmlformats.org/officeDocument/2006/relationships/customXml" Target="../ink/ink174.xml"/><Relationship Id="rId357" Type="http://schemas.openxmlformats.org/officeDocument/2006/relationships/customXml" Target="../ink/ink195.xml"/><Relationship Id="rId54" Type="http://schemas.openxmlformats.org/officeDocument/2006/relationships/customXml" Target="../ink/ink43.xml"/><Relationship Id="rId96" Type="http://schemas.openxmlformats.org/officeDocument/2006/relationships/customXml" Target="../ink/ink64.xml"/><Relationship Id="rId161" Type="http://schemas.openxmlformats.org/officeDocument/2006/relationships/image" Target="../media/image101.png"/><Relationship Id="rId217" Type="http://schemas.openxmlformats.org/officeDocument/2006/relationships/customXml" Target="../ink/ink125.xml"/><Relationship Id="rId399" Type="http://schemas.openxmlformats.org/officeDocument/2006/relationships/customXml" Target="../ink/ink217.xml"/><Relationship Id="rId259" Type="http://schemas.openxmlformats.org/officeDocument/2006/relationships/customXml" Target="../ink/ink146.xml"/><Relationship Id="rId424" Type="http://schemas.openxmlformats.org/officeDocument/2006/relationships/image" Target="../media/image231.png"/><Relationship Id="rId23" Type="http://schemas.openxmlformats.org/officeDocument/2006/relationships/image" Target="../media/image16.png"/><Relationship Id="rId119" Type="http://schemas.openxmlformats.org/officeDocument/2006/relationships/image" Target="../media/image80.png"/><Relationship Id="rId270" Type="http://schemas.openxmlformats.org/officeDocument/2006/relationships/image" Target="../media/image155.png"/><Relationship Id="rId326" Type="http://schemas.openxmlformats.org/officeDocument/2006/relationships/image" Target="../media/image183.png"/><Relationship Id="rId65" Type="http://schemas.openxmlformats.org/officeDocument/2006/relationships/image" Target="../media/image53.png"/><Relationship Id="rId130" Type="http://schemas.openxmlformats.org/officeDocument/2006/relationships/customXml" Target="../ink/ink81.xml"/><Relationship Id="rId368" Type="http://schemas.openxmlformats.org/officeDocument/2006/relationships/image" Target="../media/image204.png"/><Relationship Id="rId172" Type="http://schemas.openxmlformats.org/officeDocument/2006/relationships/customXml" Target="../ink/ink102.xml"/><Relationship Id="rId228" Type="http://schemas.openxmlformats.org/officeDocument/2006/relationships/image" Target="../media/image134.png"/><Relationship Id="rId435" Type="http://schemas.openxmlformats.org/officeDocument/2006/relationships/customXml" Target="../ink/ink235.xml"/><Relationship Id="rId281" Type="http://schemas.openxmlformats.org/officeDocument/2006/relationships/customXml" Target="../ink/ink157.xml"/><Relationship Id="rId337" Type="http://schemas.openxmlformats.org/officeDocument/2006/relationships/customXml" Target="../ink/ink185.xml"/><Relationship Id="rId34" Type="http://schemas.openxmlformats.org/officeDocument/2006/relationships/customXml" Target="../ink/ink33.xml"/><Relationship Id="rId76" Type="http://schemas.openxmlformats.org/officeDocument/2006/relationships/customXml" Target="../ink/ink54.xml"/><Relationship Id="rId141" Type="http://schemas.openxmlformats.org/officeDocument/2006/relationships/image" Target="../media/image91.png"/><Relationship Id="rId379" Type="http://schemas.openxmlformats.org/officeDocument/2006/relationships/image" Target="../media/image209.png"/><Relationship Id="rId7" Type="http://schemas.openxmlformats.org/officeDocument/2006/relationships/image" Target="../media/image8.png"/><Relationship Id="rId183" Type="http://schemas.openxmlformats.org/officeDocument/2006/relationships/image" Target="../media/image112.png"/><Relationship Id="rId239" Type="http://schemas.openxmlformats.org/officeDocument/2006/relationships/customXml" Target="../ink/ink136.xml"/><Relationship Id="rId390" Type="http://schemas.openxmlformats.org/officeDocument/2006/relationships/image" Target="../media/image214.png"/><Relationship Id="rId404" Type="http://schemas.openxmlformats.org/officeDocument/2006/relationships/image" Target="../media/image221.png"/><Relationship Id="rId446" Type="http://schemas.openxmlformats.org/officeDocument/2006/relationships/image" Target="../media/image242.png"/><Relationship Id="rId250" Type="http://schemas.openxmlformats.org/officeDocument/2006/relationships/image" Target="../media/image145.png"/><Relationship Id="rId292" Type="http://schemas.openxmlformats.org/officeDocument/2006/relationships/image" Target="../media/image166.png"/><Relationship Id="rId306" Type="http://schemas.openxmlformats.org/officeDocument/2006/relationships/image" Target="../media/image173.png"/><Relationship Id="rId45" Type="http://schemas.openxmlformats.org/officeDocument/2006/relationships/image" Target="../media/image27.png"/><Relationship Id="rId87" Type="http://schemas.openxmlformats.org/officeDocument/2006/relationships/image" Target="../media/image64.png"/><Relationship Id="rId110" Type="http://schemas.openxmlformats.org/officeDocument/2006/relationships/customXml" Target="../ink/ink71.xml"/><Relationship Id="rId348" Type="http://schemas.openxmlformats.org/officeDocument/2006/relationships/image" Target="../media/image194.png"/><Relationship Id="rId152" Type="http://schemas.openxmlformats.org/officeDocument/2006/relationships/customXml" Target="../ink/ink92.xml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415" Type="http://schemas.openxmlformats.org/officeDocument/2006/relationships/customXml" Target="../ink/ink225.xml"/><Relationship Id="rId261" Type="http://schemas.openxmlformats.org/officeDocument/2006/relationships/customXml" Target="../ink/ink147.xml"/><Relationship Id="rId14" Type="http://schemas.openxmlformats.org/officeDocument/2006/relationships/customXml" Target="../ink/ink23.xml"/><Relationship Id="rId56" Type="http://schemas.openxmlformats.org/officeDocument/2006/relationships/customXml" Target="../ink/ink44.xml"/><Relationship Id="rId317" Type="http://schemas.openxmlformats.org/officeDocument/2006/relationships/customXml" Target="../ink/ink175.xml"/><Relationship Id="rId359" Type="http://schemas.openxmlformats.org/officeDocument/2006/relationships/customXml" Target="../ink/ink196.xml"/><Relationship Id="rId98" Type="http://schemas.openxmlformats.org/officeDocument/2006/relationships/customXml" Target="../ink/ink65.xml"/><Relationship Id="rId121" Type="http://schemas.openxmlformats.org/officeDocument/2006/relationships/image" Target="../media/image81.png"/><Relationship Id="rId163" Type="http://schemas.openxmlformats.org/officeDocument/2006/relationships/image" Target="../media/image102.png"/><Relationship Id="rId219" Type="http://schemas.openxmlformats.org/officeDocument/2006/relationships/customXml" Target="../ink/ink126.xml"/><Relationship Id="rId370" Type="http://schemas.openxmlformats.org/officeDocument/2006/relationships/image" Target="../media/image205.png"/><Relationship Id="rId426" Type="http://schemas.openxmlformats.org/officeDocument/2006/relationships/image" Target="../media/image232.png"/><Relationship Id="rId230" Type="http://schemas.openxmlformats.org/officeDocument/2006/relationships/image" Target="../media/image135.png"/><Relationship Id="rId25" Type="http://schemas.openxmlformats.org/officeDocument/2006/relationships/image" Target="../media/image17.png"/><Relationship Id="rId67" Type="http://schemas.openxmlformats.org/officeDocument/2006/relationships/image" Target="../media/image54.png"/><Relationship Id="rId272" Type="http://schemas.openxmlformats.org/officeDocument/2006/relationships/image" Target="../media/image156.png"/><Relationship Id="rId328" Type="http://schemas.openxmlformats.org/officeDocument/2006/relationships/image" Target="../media/image184.png"/><Relationship Id="rId132" Type="http://schemas.openxmlformats.org/officeDocument/2006/relationships/customXml" Target="../ink/ink82.xml"/><Relationship Id="rId174" Type="http://schemas.openxmlformats.org/officeDocument/2006/relationships/customXml" Target="../ink/ink103.xml"/><Relationship Id="rId381" Type="http://schemas.openxmlformats.org/officeDocument/2006/relationships/image" Target="../media/image210.png"/><Relationship Id="rId241" Type="http://schemas.openxmlformats.org/officeDocument/2006/relationships/customXml" Target="../ink/ink137.xml"/><Relationship Id="rId437" Type="http://schemas.openxmlformats.org/officeDocument/2006/relationships/customXml" Target="../ink/ink236.xml"/><Relationship Id="rId36" Type="http://schemas.openxmlformats.org/officeDocument/2006/relationships/customXml" Target="../ink/ink34.xml"/><Relationship Id="rId283" Type="http://schemas.openxmlformats.org/officeDocument/2006/relationships/customXml" Target="../ink/ink158.xml"/><Relationship Id="rId339" Type="http://schemas.openxmlformats.org/officeDocument/2006/relationships/customXml" Target="../ink/ink186.xml"/><Relationship Id="rId78" Type="http://schemas.openxmlformats.org/officeDocument/2006/relationships/customXml" Target="../ink/ink55.xml"/><Relationship Id="rId101" Type="http://schemas.openxmlformats.org/officeDocument/2006/relationships/image" Target="../media/image71.png"/><Relationship Id="rId143" Type="http://schemas.openxmlformats.org/officeDocument/2006/relationships/image" Target="../media/image92.png"/><Relationship Id="rId185" Type="http://schemas.openxmlformats.org/officeDocument/2006/relationships/customXml" Target="../ink/ink109.xml"/><Relationship Id="rId350" Type="http://schemas.openxmlformats.org/officeDocument/2006/relationships/image" Target="../media/image195.png"/><Relationship Id="rId406" Type="http://schemas.openxmlformats.org/officeDocument/2006/relationships/image" Target="../media/image222.png"/><Relationship Id="rId9" Type="http://schemas.openxmlformats.org/officeDocument/2006/relationships/image" Target="../media/image9.png"/><Relationship Id="rId210" Type="http://schemas.openxmlformats.org/officeDocument/2006/relationships/image" Target="../media/image125.png"/><Relationship Id="rId392" Type="http://schemas.openxmlformats.org/officeDocument/2006/relationships/image" Target="../media/image215.png"/><Relationship Id="rId448" Type="http://schemas.openxmlformats.org/officeDocument/2006/relationships/image" Target="../media/image243.png"/><Relationship Id="rId252" Type="http://schemas.openxmlformats.org/officeDocument/2006/relationships/image" Target="../media/image146.png"/><Relationship Id="rId294" Type="http://schemas.openxmlformats.org/officeDocument/2006/relationships/image" Target="../media/image167.png"/><Relationship Id="rId308" Type="http://schemas.openxmlformats.org/officeDocument/2006/relationships/image" Target="../media/image174.png"/><Relationship Id="rId47" Type="http://schemas.openxmlformats.org/officeDocument/2006/relationships/image" Target="../media/image28.png"/><Relationship Id="rId89" Type="http://schemas.openxmlformats.org/officeDocument/2006/relationships/image" Target="../media/image65.png"/><Relationship Id="rId112" Type="http://schemas.openxmlformats.org/officeDocument/2006/relationships/customXml" Target="../ink/ink72.xml"/><Relationship Id="rId154" Type="http://schemas.openxmlformats.org/officeDocument/2006/relationships/customXml" Target="../ink/ink93.xml"/><Relationship Id="rId361" Type="http://schemas.openxmlformats.org/officeDocument/2006/relationships/customXml" Target="../ink/ink197.xml"/><Relationship Id="rId196" Type="http://schemas.openxmlformats.org/officeDocument/2006/relationships/image" Target="../media/image118.png"/><Relationship Id="rId417" Type="http://schemas.openxmlformats.org/officeDocument/2006/relationships/customXml" Target="../ink/ink226.xml"/><Relationship Id="rId16" Type="http://schemas.openxmlformats.org/officeDocument/2006/relationships/customXml" Target="../ink/ink24.xml"/><Relationship Id="rId221" Type="http://schemas.openxmlformats.org/officeDocument/2006/relationships/customXml" Target="../ink/ink127.xml"/><Relationship Id="rId263" Type="http://schemas.openxmlformats.org/officeDocument/2006/relationships/customXml" Target="../ink/ink148.xml"/><Relationship Id="rId319" Type="http://schemas.openxmlformats.org/officeDocument/2006/relationships/customXml" Target="../ink/ink176.xml"/><Relationship Id="rId58" Type="http://schemas.openxmlformats.org/officeDocument/2006/relationships/customXml" Target="../ink/ink45.xml"/><Relationship Id="rId123" Type="http://schemas.openxmlformats.org/officeDocument/2006/relationships/image" Target="../media/image82.png"/><Relationship Id="rId330" Type="http://schemas.openxmlformats.org/officeDocument/2006/relationships/image" Target="../media/image185.png"/><Relationship Id="rId165" Type="http://schemas.openxmlformats.org/officeDocument/2006/relationships/image" Target="../media/image103.png"/><Relationship Id="rId372" Type="http://schemas.openxmlformats.org/officeDocument/2006/relationships/image" Target="../media/image206.png"/><Relationship Id="rId428" Type="http://schemas.openxmlformats.org/officeDocument/2006/relationships/image" Target="../media/image233.png"/><Relationship Id="rId232" Type="http://schemas.openxmlformats.org/officeDocument/2006/relationships/image" Target="../media/image136.png"/><Relationship Id="rId274" Type="http://schemas.openxmlformats.org/officeDocument/2006/relationships/image" Target="../media/image157.png"/><Relationship Id="rId27" Type="http://schemas.openxmlformats.org/officeDocument/2006/relationships/image" Target="../media/image18.png"/><Relationship Id="rId69" Type="http://schemas.openxmlformats.org/officeDocument/2006/relationships/image" Target="../media/image55.png"/><Relationship Id="rId134" Type="http://schemas.openxmlformats.org/officeDocument/2006/relationships/customXml" Target="../ink/ink83.xml"/><Relationship Id="rId80" Type="http://schemas.openxmlformats.org/officeDocument/2006/relationships/customXml" Target="../ink/ink56.xml"/><Relationship Id="rId176" Type="http://schemas.openxmlformats.org/officeDocument/2006/relationships/customXml" Target="../ink/ink104.xml"/><Relationship Id="rId341" Type="http://schemas.openxmlformats.org/officeDocument/2006/relationships/customXml" Target="../ink/ink187.xml"/><Relationship Id="rId383" Type="http://schemas.openxmlformats.org/officeDocument/2006/relationships/image" Target="../media/image211.png"/><Relationship Id="rId439" Type="http://schemas.openxmlformats.org/officeDocument/2006/relationships/customXml" Target="../ink/ink237.xml"/><Relationship Id="rId201" Type="http://schemas.openxmlformats.org/officeDocument/2006/relationships/customXml" Target="../ink/ink117.xml"/><Relationship Id="rId243" Type="http://schemas.openxmlformats.org/officeDocument/2006/relationships/customXml" Target="../ink/ink138.xml"/><Relationship Id="rId285" Type="http://schemas.openxmlformats.org/officeDocument/2006/relationships/customXml" Target="../ink/ink159.xml"/><Relationship Id="rId450" Type="http://schemas.openxmlformats.org/officeDocument/2006/relationships/image" Target="../media/image244.png"/><Relationship Id="rId38" Type="http://schemas.openxmlformats.org/officeDocument/2006/relationships/customXml" Target="../ink/ink35.xml"/><Relationship Id="rId103" Type="http://schemas.openxmlformats.org/officeDocument/2006/relationships/image" Target="../media/image72.png"/><Relationship Id="rId310" Type="http://schemas.openxmlformats.org/officeDocument/2006/relationships/image" Target="../media/image175.png"/><Relationship Id="rId91" Type="http://schemas.openxmlformats.org/officeDocument/2006/relationships/image" Target="../media/image66.png"/><Relationship Id="rId145" Type="http://schemas.openxmlformats.org/officeDocument/2006/relationships/image" Target="../media/image93.png"/><Relationship Id="rId187" Type="http://schemas.openxmlformats.org/officeDocument/2006/relationships/customXml" Target="../ink/ink110.xml"/><Relationship Id="rId352" Type="http://schemas.openxmlformats.org/officeDocument/2006/relationships/image" Target="../media/image196.png"/><Relationship Id="rId394" Type="http://schemas.openxmlformats.org/officeDocument/2006/relationships/image" Target="../media/image216.png"/><Relationship Id="rId408" Type="http://schemas.openxmlformats.org/officeDocument/2006/relationships/image" Target="../media/image223.png"/><Relationship Id="rId212" Type="http://schemas.openxmlformats.org/officeDocument/2006/relationships/image" Target="../media/image126.png"/><Relationship Id="rId254" Type="http://schemas.openxmlformats.org/officeDocument/2006/relationships/image" Target="../media/image147.png"/><Relationship Id="rId49" Type="http://schemas.openxmlformats.org/officeDocument/2006/relationships/image" Target="../media/image29.png"/><Relationship Id="rId114" Type="http://schemas.openxmlformats.org/officeDocument/2006/relationships/customXml" Target="../ink/ink73.xml"/><Relationship Id="rId296" Type="http://schemas.openxmlformats.org/officeDocument/2006/relationships/image" Target="../media/image168.png"/><Relationship Id="rId60" Type="http://schemas.openxmlformats.org/officeDocument/2006/relationships/customXml" Target="../ink/ink46.xml"/><Relationship Id="rId156" Type="http://schemas.openxmlformats.org/officeDocument/2006/relationships/customXml" Target="../ink/ink94.xml"/><Relationship Id="rId198" Type="http://schemas.openxmlformats.org/officeDocument/2006/relationships/image" Target="../media/image119.png"/><Relationship Id="rId321" Type="http://schemas.openxmlformats.org/officeDocument/2006/relationships/customXml" Target="../ink/ink177.xml"/><Relationship Id="rId363" Type="http://schemas.openxmlformats.org/officeDocument/2006/relationships/customXml" Target="../ink/ink198.xml"/><Relationship Id="rId419" Type="http://schemas.openxmlformats.org/officeDocument/2006/relationships/customXml" Target="../ink/ink227.xml"/><Relationship Id="rId223" Type="http://schemas.openxmlformats.org/officeDocument/2006/relationships/customXml" Target="../ink/ink128.xml"/><Relationship Id="rId430" Type="http://schemas.openxmlformats.org/officeDocument/2006/relationships/image" Target="../media/image234.png"/><Relationship Id="rId18" Type="http://schemas.openxmlformats.org/officeDocument/2006/relationships/customXml" Target="../ink/ink25.xml"/><Relationship Id="rId265" Type="http://schemas.openxmlformats.org/officeDocument/2006/relationships/customXml" Target="../ink/ink149.xml"/><Relationship Id="rId125" Type="http://schemas.openxmlformats.org/officeDocument/2006/relationships/image" Target="../media/image83.png"/><Relationship Id="rId167" Type="http://schemas.openxmlformats.org/officeDocument/2006/relationships/image" Target="../media/image104.png"/><Relationship Id="rId332" Type="http://schemas.openxmlformats.org/officeDocument/2006/relationships/image" Target="../media/image186.png"/><Relationship Id="rId374" Type="http://schemas.openxmlformats.org/officeDocument/2006/relationships/image" Target="../media/image207.png"/><Relationship Id="rId71" Type="http://schemas.openxmlformats.org/officeDocument/2006/relationships/image" Target="../media/image56.png"/><Relationship Id="rId92" Type="http://schemas.openxmlformats.org/officeDocument/2006/relationships/customXml" Target="../ink/ink62.xml"/><Relationship Id="rId213" Type="http://schemas.openxmlformats.org/officeDocument/2006/relationships/customXml" Target="../ink/ink123.xml"/><Relationship Id="rId234" Type="http://schemas.openxmlformats.org/officeDocument/2006/relationships/image" Target="../media/image137.png"/><Relationship Id="rId420" Type="http://schemas.openxmlformats.org/officeDocument/2006/relationships/image" Target="../media/image229.png"/><Relationship Id="rId2" Type="http://schemas.openxmlformats.org/officeDocument/2006/relationships/customXml" Target="../ink/ink17.xml"/><Relationship Id="rId29" Type="http://schemas.openxmlformats.org/officeDocument/2006/relationships/image" Target="../media/image19.png"/><Relationship Id="rId255" Type="http://schemas.openxmlformats.org/officeDocument/2006/relationships/customXml" Target="../ink/ink144.xml"/><Relationship Id="rId276" Type="http://schemas.openxmlformats.org/officeDocument/2006/relationships/image" Target="../media/image158.png"/><Relationship Id="rId297" Type="http://schemas.openxmlformats.org/officeDocument/2006/relationships/customXml" Target="../ink/ink165.xml"/><Relationship Id="rId441" Type="http://schemas.openxmlformats.org/officeDocument/2006/relationships/customXml" Target="../ink/ink238.xml"/><Relationship Id="rId40" Type="http://schemas.openxmlformats.org/officeDocument/2006/relationships/customXml" Target="../ink/ink36.xml"/><Relationship Id="rId115" Type="http://schemas.openxmlformats.org/officeDocument/2006/relationships/image" Target="../media/image78.png"/><Relationship Id="rId136" Type="http://schemas.openxmlformats.org/officeDocument/2006/relationships/customXml" Target="../ink/ink84.xml"/><Relationship Id="rId157" Type="http://schemas.openxmlformats.org/officeDocument/2006/relationships/image" Target="../media/image99.png"/><Relationship Id="rId178" Type="http://schemas.openxmlformats.org/officeDocument/2006/relationships/customXml" Target="../ink/ink105.xml"/><Relationship Id="rId301" Type="http://schemas.openxmlformats.org/officeDocument/2006/relationships/customXml" Target="../ink/ink167.xml"/><Relationship Id="rId322" Type="http://schemas.openxmlformats.org/officeDocument/2006/relationships/image" Target="../media/image181.png"/><Relationship Id="rId343" Type="http://schemas.openxmlformats.org/officeDocument/2006/relationships/customXml" Target="../ink/ink188.xml"/><Relationship Id="rId364" Type="http://schemas.openxmlformats.org/officeDocument/2006/relationships/image" Target="../media/image202.png"/><Relationship Id="rId61" Type="http://schemas.openxmlformats.org/officeDocument/2006/relationships/image" Target="../media/image51.png"/><Relationship Id="rId82" Type="http://schemas.openxmlformats.org/officeDocument/2006/relationships/customXml" Target="../ink/ink57.xml"/><Relationship Id="rId199" Type="http://schemas.openxmlformats.org/officeDocument/2006/relationships/customXml" Target="../ink/ink116.xml"/><Relationship Id="rId203" Type="http://schemas.openxmlformats.org/officeDocument/2006/relationships/customXml" Target="../ink/ink118.xml"/><Relationship Id="rId385" Type="http://schemas.openxmlformats.org/officeDocument/2006/relationships/image" Target="../media/image212.png"/><Relationship Id="rId19" Type="http://schemas.openxmlformats.org/officeDocument/2006/relationships/image" Target="../media/image14.png"/><Relationship Id="rId224" Type="http://schemas.openxmlformats.org/officeDocument/2006/relationships/image" Target="../media/image132.png"/><Relationship Id="rId245" Type="http://schemas.openxmlformats.org/officeDocument/2006/relationships/customXml" Target="../ink/ink139.xml"/><Relationship Id="rId266" Type="http://schemas.openxmlformats.org/officeDocument/2006/relationships/image" Target="../media/image153.png"/><Relationship Id="rId287" Type="http://schemas.openxmlformats.org/officeDocument/2006/relationships/customXml" Target="../ink/ink160.xml"/><Relationship Id="rId410" Type="http://schemas.openxmlformats.org/officeDocument/2006/relationships/image" Target="../media/image224.png"/><Relationship Id="rId431" Type="http://schemas.openxmlformats.org/officeDocument/2006/relationships/customXml" Target="../ink/ink233.xml"/><Relationship Id="rId452" Type="http://schemas.openxmlformats.org/officeDocument/2006/relationships/image" Target="../media/image245.png"/><Relationship Id="rId30" Type="http://schemas.openxmlformats.org/officeDocument/2006/relationships/customXml" Target="../ink/ink31.xml"/><Relationship Id="rId105" Type="http://schemas.openxmlformats.org/officeDocument/2006/relationships/image" Target="../media/image73.png"/><Relationship Id="rId126" Type="http://schemas.openxmlformats.org/officeDocument/2006/relationships/customXml" Target="../ink/ink79.xml"/><Relationship Id="rId147" Type="http://schemas.openxmlformats.org/officeDocument/2006/relationships/image" Target="../media/image94.png"/><Relationship Id="rId168" Type="http://schemas.openxmlformats.org/officeDocument/2006/relationships/customXml" Target="../ink/ink100.xml"/><Relationship Id="rId312" Type="http://schemas.openxmlformats.org/officeDocument/2006/relationships/image" Target="../media/image176.png"/><Relationship Id="rId333" Type="http://schemas.openxmlformats.org/officeDocument/2006/relationships/customXml" Target="../ink/ink183.xml"/><Relationship Id="rId354" Type="http://schemas.openxmlformats.org/officeDocument/2006/relationships/image" Target="../media/image197.png"/><Relationship Id="rId51" Type="http://schemas.openxmlformats.org/officeDocument/2006/relationships/image" Target="../media/image46.png"/><Relationship Id="rId72" Type="http://schemas.openxmlformats.org/officeDocument/2006/relationships/customXml" Target="../ink/ink52.xml"/><Relationship Id="rId93" Type="http://schemas.openxmlformats.org/officeDocument/2006/relationships/image" Target="../media/image67.png"/><Relationship Id="rId189" Type="http://schemas.openxmlformats.org/officeDocument/2006/relationships/customXml" Target="../ink/ink111.xml"/><Relationship Id="rId375" Type="http://schemas.openxmlformats.org/officeDocument/2006/relationships/customXml" Target="../ink/ink204.xml"/><Relationship Id="rId396" Type="http://schemas.openxmlformats.org/officeDocument/2006/relationships/image" Target="../media/image217.png"/><Relationship Id="rId3" Type="http://schemas.openxmlformats.org/officeDocument/2006/relationships/image" Target="../media/image6.png"/><Relationship Id="rId214" Type="http://schemas.openxmlformats.org/officeDocument/2006/relationships/image" Target="../media/image127.png"/><Relationship Id="rId235" Type="http://schemas.openxmlformats.org/officeDocument/2006/relationships/customXml" Target="../ink/ink134.xml"/><Relationship Id="rId256" Type="http://schemas.openxmlformats.org/officeDocument/2006/relationships/image" Target="../media/image148.png"/><Relationship Id="rId277" Type="http://schemas.openxmlformats.org/officeDocument/2006/relationships/customXml" Target="../ink/ink155.xml"/><Relationship Id="rId298" Type="http://schemas.openxmlformats.org/officeDocument/2006/relationships/image" Target="../media/image169.png"/><Relationship Id="rId400" Type="http://schemas.openxmlformats.org/officeDocument/2006/relationships/image" Target="../media/image219.png"/><Relationship Id="rId421" Type="http://schemas.openxmlformats.org/officeDocument/2006/relationships/customXml" Target="../ink/ink228.xml"/><Relationship Id="rId442" Type="http://schemas.openxmlformats.org/officeDocument/2006/relationships/image" Target="../media/image240.png"/><Relationship Id="rId116" Type="http://schemas.openxmlformats.org/officeDocument/2006/relationships/customXml" Target="../ink/ink74.xml"/><Relationship Id="rId137" Type="http://schemas.openxmlformats.org/officeDocument/2006/relationships/image" Target="../media/image89.png"/><Relationship Id="rId158" Type="http://schemas.openxmlformats.org/officeDocument/2006/relationships/customXml" Target="../ink/ink95.xml"/><Relationship Id="rId302" Type="http://schemas.openxmlformats.org/officeDocument/2006/relationships/image" Target="../media/image171.png"/><Relationship Id="rId323" Type="http://schemas.openxmlformats.org/officeDocument/2006/relationships/customXml" Target="../ink/ink178.xml"/><Relationship Id="rId344" Type="http://schemas.openxmlformats.org/officeDocument/2006/relationships/image" Target="../media/image192.png"/><Relationship Id="rId20" Type="http://schemas.openxmlformats.org/officeDocument/2006/relationships/customXml" Target="../ink/ink26.xml"/><Relationship Id="rId41" Type="http://schemas.openxmlformats.org/officeDocument/2006/relationships/image" Target="../media/image25.png"/><Relationship Id="rId62" Type="http://schemas.openxmlformats.org/officeDocument/2006/relationships/customXml" Target="../ink/ink47.xml"/><Relationship Id="rId83" Type="http://schemas.openxmlformats.org/officeDocument/2006/relationships/image" Target="../media/image62.png"/><Relationship Id="rId179" Type="http://schemas.openxmlformats.org/officeDocument/2006/relationships/image" Target="../media/image110.png"/><Relationship Id="rId365" Type="http://schemas.openxmlformats.org/officeDocument/2006/relationships/customXml" Target="../ink/ink199.xml"/><Relationship Id="rId386" Type="http://schemas.openxmlformats.org/officeDocument/2006/relationships/customXml" Target="../ink/ink210.xml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129.xml"/><Relationship Id="rId246" Type="http://schemas.openxmlformats.org/officeDocument/2006/relationships/image" Target="../media/image143.png"/><Relationship Id="rId267" Type="http://schemas.openxmlformats.org/officeDocument/2006/relationships/customXml" Target="../ink/ink150.xml"/><Relationship Id="rId288" Type="http://schemas.openxmlformats.org/officeDocument/2006/relationships/image" Target="../media/image164.png"/><Relationship Id="rId411" Type="http://schemas.openxmlformats.org/officeDocument/2006/relationships/customXml" Target="../ink/ink223.xml"/><Relationship Id="rId432" Type="http://schemas.openxmlformats.org/officeDocument/2006/relationships/image" Target="../media/image235.png"/><Relationship Id="rId453" Type="http://schemas.openxmlformats.org/officeDocument/2006/relationships/customXml" Target="../ink/ink244.xml"/><Relationship Id="rId106" Type="http://schemas.openxmlformats.org/officeDocument/2006/relationships/customXml" Target="../ink/ink69.xml"/><Relationship Id="rId127" Type="http://schemas.openxmlformats.org/officeDocument/2006/relationships/image" Target="../media/image84.png"/><Relationship Id="rId313" Type="http://schemas.openxmlformats.org/officeDocument/2006/relationships/customXml" Target="../ink/ink173.xml"/><Relationship Id="rId10" Type="http://schemas.openxmlformats.org/officeDocument/2006/relationships/customXml" Target="../ink/ink21.xml"/><Relationship Id="rId31" Type="http://schemas.openxmlformats.org/officeDocument/2006/relationships/image" Target="../media/image20.png"/><Relationship Id="rId52" Type="http://schemas.openxmlformats.org/officeDocument/2006/relationships/customXml" Target="../ink/ink42.xml"/><Relationship Id="rId73" Type="http://schemas.openxmlformats.org/officeDocument/2006/relationships/image" Target="../media/image57.png"/><Relationship Id="rId94" Type="http://schemas.openxmlformats.org/officeDocument/2006/relationships/customXml" Target="../ink/ink63.xml"/><Relationship Id="rId148" Type="http://schemas.openxmlformats.org/officeDocument/2006/relationships/customXml" Target="../ink/ink90.xml"/><Relationship Id="rId169" Type="http://schemas.openxmlformats.org/officeDocument/2006/relationships/image" Target="../media/image105.png"/><Relationship Id="rId334" Type="http://schemas.openxmlformats.org/officeDocument/2006/relationships/image" Target="../media/image187.png"/><Relationship Id="rId355" Type="http://schemas.openxmlformats.org/officeDocument/2006/relationships/customXml" Target="../ink/ink194.xml"/><Relationship Id="rId376" Type="http://schemas.openxmlformats.org/officeDocument/2006/relationships/image" Target="../media/image208.png"/><Relationship Id="rId397" Type="http://schemas.openxmlformats.org/officeDocument/2006/relationships/customXml" Target="../ink/ink216.xml"/><Relationship Id="rId4" Type="http://schemas.openxmlformats.org/officeDocument/2006/relationships/customXml" Target="../ink/ink18.xml"/><Relationship Id="rId180" Type="http://schemas.openxmlformats.org/officeDocument/2006/relationships/customXml" Target="../ink/ink106.xml"/><Relationship Id="rId215" Type="http://schemas.openxmlformats.org/officeDocument/2006/relationships/customXml" Target="../ink/ink124.xml"/><Relationship Id="rId236" Type="http://schemas.openxmlformats.org/officeDocument/2006/relationships/image" Target="../media/image138.png"/><Relationship Id="rId257" Type="http://schemas.openxmlformats.org/officeDocument/2006/relationships/customXml" Target="../ink/ink145.xml"/><Relationship Id="rId278" Type="http://schemas.openxmlformats.org/officeDocument/2006/relationships/image" Target="../media/image159.png"/><Relationship Id="rId401" Type="http://schemas.openxmlformats.org/officeDocument/2006/relationships/customXml" Target="../ink/ink218.xml"/><Relationship Id="rId422" Type="http://schemas.openxmlformats.org/officeDocument/2006/relationships/image" Target="../media/image230.png"/><Relationship Id="rId443" Type="http://schemas.openxmlformats.org/officeDocument/2006/relationships/customXml" Target="../ink/ink239.xml"/><Relationship Id="rId303" Type="http://schemas.openxmlformats.org/officeDocument/2006/relationships/customXml" Target="../ink/ink168.xml"/><Relationship Id="rId42" Type="http://schemas.openxmlformats.org/officeDocument/2006/relationships/customXml" Target="../ink/ink37.xml"/><Relationship Id="rId84" Type="http://schemas.openxmlformats.org/officeDocument/2006/relationships/customXml" Target="../ink/ink58.xml"/><Relationship Id="rId138" Type="http://schemas.openxmlformats.org/officeDocument/2006/relationships/customXml" Target="../ink/ink85.xml"/><Relationship Id="rId345" Type="http://schemas.openxmlformats.org/officeDocument/2006/relationships/customXml" Target="../ink/ink189.xml"/><Relationship Id="rId387" Type="http://schemas.openxmlformats.org/officeDocument/2006/relationships/image" Target="../media/image213.png"/><Relationship Id="rId191" Type="http://schemas.openxmlformats.org/officeDocument/2006/relationships/customXml" Target="../ink/ink112.xml"/><Relationship Id="rId205" Type="http://schemas.openxmlformats.org/officeDocument/2006/relationships/customXml" Target="../ink/ink119.xml"/><Relationship Id="rId247" Type="http://schemas.openxmlformats.org/officeDocument/2006/relationships/customXml" Target="../ink/ink140.xml"/><Relationship Id="rId412" Type="http://schemas.openxmlformats.org/officeDocument/2006/relationships/image" Target="../media/image225.png"/><Relationship Id="rId107" Type="http://schemas.openxmlformats.org/officeDocument/2006/relationships/image" Target="../media/image74.png"/><Relationship Id="rId289" Type="http://schemas.openxmlformats.org/officeDocument/2006/relationships/customXml" Target="../ink/ink161.xml"/><Relationship Id="rId454" Type="http://schemas.openxmlformats.org/officeDocument/2006/relationships/image" Target="../media/image246.png"/><Relationship Id="rId11" Type="http://schemas.openxmlformats.org/officeDocument/2006/relationships/image" Target="../media/image10.png"/><Relationship Id="rId53" Type="http://schemas.openxmlformats.org/officeDocument/2006/relationships/image" Target="../media/image47.png"/><Relationship Id="rId149" Type="http://schemas.openxmlformats.org/officeDocument/2006/relationships/image" Target="../media/image95.png"/><Relationship Id="rId314" Type="http://schemas.openxmlformats.org/officeDocument/2006/relationships/image" Target="../media/image177.png"/><Relationship Id="rId356" Type="http://schemas.openxmlformats.org/officeDocument/2006/relationships/image" Target="../media/image198.png"/><Relationship Id="rId398" Type="http://schemas.openxmlformats.org/officeDocument/2006/relationships/image" Target="../media/image218.png"/><Relationship Id="rId95" Type="http://schemas.openxmlformats.org/officeDocument/2006/relationships/image" Target="../media/image68.png"/><Relationship Id="rId160" Type="http://schemas.openxmlformats.org/officeDocument/2006/relationships/customXml" Target="../ink/ink96.xml"/><Relationship Id="rId216" Type="http://schemas.openxmlformats.org/officeDocument/2006/relationships/image" Target="../media/image128.png"/><Relationship Id="rId423" Type="http://schemas.openxmlformats.org/officeDocument/2006/relationships/customXml" Target="../ink/ink229.xml"/><Relationship Id="rId258" Type="http://schemas.openxmlformats.org/officeDocument/2006/relationships/image" Target="../media/image149.png"/><Relationship Id="rId22" Type="http://schemas.openxmlformats.org/officeDocument/2006/relationships/customXml" Target="../ink/ink27.xml"/><Relationship Id="rId64" Type="http://schemas.openxmlformats.org/officeDocument/2006/relationships/customXml" Target="../ink/ink48.xml"/><Relationship Id="rId118" Type="http://schemas.openxmlformats.org/officeDocument/2006/relationships/customXml" Target="../ink/ink75.xml"/><Relationship Id="rId325" Type="http://schemas.openxmlformats.org/officeDocument/2006/relationships/customXml" Target="../ink/ink179.xml"/><Relationship Id="rId367" Type="http://schemas.openxmlformats.org/officeDocument/2006/relationships/customXml" Target="../ink/ink200.xml"/><Relationship Id="rId171" Type="http://schemas.openxmlformats.org/officeDocument/2006/relationships/image" Target="../media/image106.png"/><Relationship Id="rId227" Type="http://schemas.openxmlformats.org/officeDocument/2006/relationships/customXml" Target="../ink/ink130.xml"/><Relationship Id="rId269" Type="http://schemas.openxmlformats.org/officeDocument/2006/relationships/customXml" Target="../ink/ink151.xml"/><Relationship Id="rId434" Type="http://schemas.openxmlformats.org/officeDocument/2006/relationships/image" Target="../media/image236.png"/><Relationship Id="rId33" Type="http://schemas.openxmlformats.org/officeDocument/2006/relationships/image" Target="../media/image21.png"/><Relationship Id="rId129" Type="http://schemas.openxmlformats.org/officeDocument/2006/relationships/image" Target="../media/image85.png"/><Relationship Id="rId280" Type="http://schemas.openxmlformats.org/officeDocument/2006/relationships/image" Target="../media/image160.png"/><Relationship Id="rId336" Type="http://schemas.openxmlformats.org/officeDocument/2006/relationships/image" Target="../media/image188.png"/><Relationship Id="rId75" Type="http://schemas.openxmlformats.org/officeDocument/2006/relationships/image" Target="../media/image58.png"/><Relationship Id="rId140" Type="http://schemas.openxmlformats.org/officeDocument/2006/relationships/customXml" Target="../ink/ink86.xml"/><Relationship Id="rId182" Type="http://schemas.openxmlformats.org/officeDocument/2006/relationships/customXml" Target="../ink/ink107.xml"/><Relationship Id="rId378" Type="http://schemas.openxmlformats.org/officeDocument/2006/relationships/customXml" Target="../ink/ink206.xml"/><Relationship Id="rId403" Type="http://schemas.openxmlformats.org/officeDocument/2006/relationships/customXml" Target="../ink/ink219.xml"/><Relationship Id="rId6" Type="http://schemas.openxmlformats.org/officeDocument/2006/relationships/customXml" Target="../ink/ink19.xml"/><Relationship Id="rId238" Type="http://schemas.openxmlformats.org/officeDocument/2006/relationships/image" Target="../media/image139.png"/><Relationship Id="rId445" Type="http://schemas.openxmlformats.org/officeDocument/2006/relationships/customXml" Target="../ink/ink240.xml"/><Relationship Id="rId291" Type="http://schemas.openxmlformats.org/officeDocument/2006/relationships/customXml" Target="../ink/ink162.xml"/><Relationship Id="rId305" Type="http://schemas.openxmlformats.org/officeDocument/2006/relationships/customXml" Target="../ink/ink169.xml"/><Relationship Id="rId347" Type="http://schemas.openxmlformats.org/officeDocument/2006/relationships/customXml" Target="../ink/ink190.xml"/><Relationship Id="rId44" Type="http://schemas.openxmlformats.org/officeDocument/2006/relationships/customXml" Target="../ink/ink38.xml"/><Relationship Id="rId86" Type="http://schemas.openxmlformats.org/officeDocument/2006/relationships/customXml" Target="../ink/ink59.xml"/><Relationship Id="rId151" Type="http://schemas.openxmlformats.org/officeDocument/2006/relationships/image" Target="../media/image96.png"/><Relationship Id="rId389" Type="http://schemas.openxmlformats.org/officeDocument/2006/relationships/customXml" Target="../ink/ink212.xml"/><Relationship Id="rId193" Type="http://schemas.openxmlformats.org/officeDocument/2006/relationships/customXml" Target="../ink/ink113.xml"/><Relationship Id="rId207" Type="http://schemas.openxmlformats.org/officeDocument/2006/relationships/customXml" Target="../ink/ink120.xml"/><Relationship Id="rId249" Type="http://schemas.openxmlformats.org/officeDocument/2006/relationships/customXml" Target="../ink/ink141.xml"/><Relationship Id="rId414" Type="http://schemas.openxmlformats.org/officeDocument/2006/relationships/image" Target="../media/image226.png"/><Relationship Id="rId456" Type="http://schemas.openxmlformats.org/officeDocument/2006/relationships/image" Target="../media/image247.png"/><Relationship Id="rId13" Type="http://schemas.openxmlformats.org/officeDocument/2006/relationships/image" Target="../media/image11.png"/><Relationship Id="rId109" Type="http://schemas.openxmlformats.org/officeDocument/2006/relationships/image" Target="../media/image75.png"/><Relationship Id="rId260" Type="http://schemas.openxmlformats.org/officeDocument/2006/relationships/image" Target="../media/image150.png"/><Relationship Id="rId316" Type="http://schemas.openxmlformats.org/officeDocument/2006/relationships/image" Target="../media/image178.png"/><Relationship Id="rId55" Type="http://schemas.openxmlformats.org/officeDocument/2006/relationships/image" Target="../media/image48.png"/><Relationship Id="rId97" Type="http://schemas.openxmlformats.org/officeDocument/2006/relationships/image" Target="../media/image69.png"/><Relationship Id="rId120" Type="http://schemas.openxmlformats.org/officeDocument/2006/relationships/customXml" Target="../ink/ink76.xml"/><Relationship Id="rId358" Type="http://schemas.openxmlformats.org/officeDocument/2006/relationships/image" Target="../media/image199.png"/><Relationship Id="rId162" Type="http://schemas.openxmlformats.org/officeDocument/2006/relationships/customXml" Target="../ink/ink97.xml"/><Relationship Id="rId218" Type="http://schemas.openxmlformats.org/officeDocument/2006/relationships/image" Target="../media/image129.png"/><Relationship Id="rId425" Type="http://schemas.openxmlformats.org/officeDocument/2006/relationships/customXml" Target="../ink/ink230.xml"/><Relationship Id="rId271" Type="http://schemas.openxmlformats.org/officeDocument/2006/relationships/customXml" Target="../ink/ink152.xml"/><Relationship Id="rId24" Type="http://schemas.openxmlformats.org/officeDocument/2006/relationships/customXml" Target="../ink/ink28.xml"/><Relationship Id="rId66" Type="http://schemas.openxmlformats.org/officeDocument/2006/relationships/customXml" Target="../ink/ink49.xml"/><Relationship Id="rId131" Type="http://schemas.openxmlformats.org/officeDocument/2006/relationships/image" Target="../media/image86.png"/><Relationship Id="rId327" Type="http://schemas.openxmlformats.org/officeDocument/2006/relationships/customXml" Target="../ink/ink180.xml"/><Relationship Id="rId369" Type="http://schemas.openxmlformats.org/officeDocument/2006/relationships/customXml" Target="../ink/ink201.xml"/><Relationship Id="rId173" Type="http://schemas.openxmlformats.org/officeDocument/2006/relationships/image" Target="../media/image107.png"/><Relationship Id="rId229" Type="http://schemas.openxmlformats.org/officeDocument/2006/relationships/customXml" Target="../ink/ink131.xml"/><Relationship Id="rId380" Type="http://schemas.openxmlformats.org/officeDocument/2006/relationships/customXml" Target="../ink/ink207.xml"/><Relationship Id="rId436" Type="http://schemas.openxmlformats.org/officeDocument/2006/relationships/image" Target="../media/image237.png"/><Relationship Id="rId240" Type="http://schemas.openxmlformats.org/officeDocument/2006/relationships/image" Target="../media/image140.png"/><Relationship Id="rId35" Type="http://schemas.openxmlformats.org/officeDocument/2006/relationships/image" Target="../media/image22.png"/><Relationship Id="rId77" Type="http://schemas.openxmlformats.org/officeDocument/2006/relationships/image" Target="../media/image59.png"/><Relationship Id="rId100" Type="http://schemas.openxmlformats.org/officeDocument/2006/relationships/customXml" Target="../ink/ink66.xml"/><Relationship Id="rId282" Type="http://schemas.openxmlformats.org/officeDocument/2006/relationships/image" Target="../media/image161.png"/><Relationship Id="rId338" Type="http://schemas.openxmlformats.org/officeDocument/2006/relationships/image" Target="../media/image189.png"/><Relationship Id="rId8" Type="http://schemas.openxmlformats.org/officeDocument/2006/relationships/customXml" Target="../ink/ink20.xml"/><Relationship Id="rId142" Type="http://schemas.openxmlformats.org/officeDocument/2006/relationships/customXml" Target="../ink/ink87.xml"/><Relationship Id="rId184" Type="http://schemas.openxmlformats.org/officeDocument/2006/relationships/customXml" Target="../ink/ink108.xml"/><Relationship Id="rId391" Type="http://schemas.openxmlformats.org/officeDocument/2006/relationships/customXml" Target="../ink/ink213.xml"/><Relationship Id="rId405" Type="http://schemas.openxmlformats.org/officeDocument/2006/relationships/customXml" Target="../ink/ink220.xml"/><Relationship Id="rId447" Type="http://schemas.openxmlformats.org/officeDocument/2006/relationships/customXml" Target="../ink/ink241.xml"/><Relationship Id="rId251" Type="http://schemas.openxmlformats.org/officeDocument/2006/relationships/customXml" Target="../ink/ink142.xml"/><Relationship Id="rId46" Type="http://schemas.openxmlformats.org/officeDocument/2006/relationships/customXml" Target="../ink/ink39.xml"/><Relationship Id="rId293" Type="http://schemas.openxmlformats.org/officeDocument/2006/relationships/customXml" Target="../ink/ink163.xml"/><Relationship Id="rId307" Type="http://schemas.openxmlformats.org/officeDocument/2006/relationships/customXml" Target="../ink/ink170.xml"/><Relationship Id="rId349" Type="http://schemas.openxmlformats.org/officeDocument/2006/relationships/customXml" Target="../ink/ink191.xml"/><Relationship Id="rId88" Type="http://schemas.openxmlformats.org/officeDocument/2006/relationships/customXml" Target="../ink/ink60.xml"/><Relationship Id="rId111" Type="http://schemas.openxmlformats.org/officeDocument/2006/relationships/image" Target="../media/image76.png"/><Relationship Id="rId153" Type="http://schemas.openxmlformats.org/officeDocument/2006/relationships/image" Target="../media/image97.png"/><Relationship Id="rId195" Type="http://schemas.openxmlformats.org/officeDocument/2006/relationships/customXml" Target="../ink/ink114.xml"/><Relationship Id="rId209" Type="http://schemas.openxmlformats.org/officeDocument/2006/relationships/customXml" Target="../ink/ink121.xml"/><Relationship Id="rId360" Type="http://schemas.openxmlformats.org/officeDocument/2006/relationships/image" Target="../media/image200.png"/><Relationship Id="rId416" Type="http://schemas.openxmlformats.org/officeDocument/2006/relationships/image" Target="../media/image227.png"/><Relationship Id="rId220" Type="http://schemas.openxmlformats.org/officeDocument/2006/relationships/image" Target="../media/image130.png"/><Relationship Id="rId15" Type="http://schemas.openxmlformats.org/officeDocument/2006/relationships/image" Target="../media/image12.png"/><Relationship Id="rId57" Type="http://schemas.openxmlformats.org/officeDocument/2006/relationships/image" Target="../media/image49.png"/><Relationship Id="rId262" Type="http://schemas.openxmlformats.org/officeDocument/2006/relationships/image" Target="../media/image151.png"/><Relationship Id="rId318" Type="http://schemas.openxmlformats.org/officeDocument/2006/relationships/image" Target="../media/image179.png"/><Relationship Id="rId99" Type="http://schemas.openxmlformats.org/officeDocument/2006/relationships/image" Target="../media/image70.png"/><Relationship Id="rId122" Type="http://schemas.openxmlformats.org/officeDocument/2006/relationships/customXml" Target="../ink/ink77.xml"/><Relationship Id="rId164" Type="http://schemas.openxmlformats.org/officeDocument/2006/relationships/customXml" Target="../ink/ink98.xml"/><Relationship Id="rId371" Type="http://schemas.openxmlformats.org/officeDocument/2006/relationships/customXml" Target="../ink/ink202.xml"/><Relationship Id="rId427" Type="http://schemas.openxmlformats.org/officeDocument/2006/relationships/customXml" Target="../ink/ink231.xml"/><Relationship Id="rId26" Type="http://schemas.openxmlformats.org/officeDocument/2006/relationships/customXml" Target="../ink/ink29.xml"/><Relationship Id="rId231" Type="http://schemas.openxmlformats.org/officeDocument/2006/relationships/customXml" Target="../ink/ink132.xml"/><Relationship Id="rId273" Type="http://schemas.openxmlformats.org/officeDocument/2006/relationships/customXml" Target="../ink/ink153.xml"/><Relationship Id="rId329" Type="http://schemas.openxmlformats.org/officeDocument/2006/relationships/customXml" Target="../ink/ink181.xml"/><Relationship Id="rId68" Type="http://schemas.openxmlformats.org/officeDocument/2006/relationships/customXml" Target="../ink/ink50.xml"/><Relationship Id="rId133" Type="http://schemas.openxmlformats.org/officeDocument/2006/relationships/image" Target="../media/image87.png"/><Relationship Id="rId175" Type="http://schemas.openxmlformats.org/officeDocument/2006/relationships/image" Target="../media/image108.png"/><Relationship Id="rId340" Type="http://schemas.openxmlformats.org/officeDocument/2006/relationships/image" Target="../media/image190.png"/><Relationship Id="rId200" Type="http://schemas.openxmlformats.org/officeDocument/2006/relationships/image" Target="../media/image120.png"/><Relationship Id="rId382" Type="http://schemas.openxmlformats.org/officeDocument/2006/relationships/customXml" Target="../ink/ink208.xml"/><Relationship Id="rId438" Type="http://schemas.openxmlformats.org/officeDocument/2006/relationships/image" Target="../media/image238.png"/><Relationship Id="rId242" Type="http://schemas.openxmlformats.org/officeDocument/2006/relationships/image" Target="../media/image141.png"/><Relationship Id="rId284" Type="http://schemas.openxmlformats.org/officeDocument/2006/relationships/image" Target="../media/image162.png"/><Relationship Id="rId37" Type="http://schemas.openxmlformats.org/officeDocument/2006/relationships/image" Target="../media/image23.png"/><Relationship Id="rId79" Type="http://schemas.openxmlformats.org/officeDocument/2006/relationships/image" Target="../media/image60.png"/><Relationship Id="rId102" Type="http://schemas.openxmlformats.org/officeDocument/2006/relationships/customXml" Target="../ink/ink67.xml"/><Relationship Id="rId144" Type="http://schemas.openxmlformats.org/officeDocument/2006/relationships/customXml" Target="../ink/ink88.xml"/><Relationship Id="rId90" Type="http://schemas.openxmlformats.org/officeDocument/2006/relationships/customXml" Target="../ink/ink61.xml"/><Relationship Id="rId186" Type="http://schemas.openxmlformats.org/officeDocument/2006/relationships/image" Target="../media/image113.png"/><Relationship Id="rId351" Type="http://schemas.openxmlformats.org/officeDocument/2006/relationships/customXml" Target="../ink/ink192.xml"/><Relationship Id="rId393" Type="http://schemas.openxmlformats.org/officeDocument/2006/relationships/customXml" Target="../ink/ink214.xml"/><Relationship Id="rId407" Type="http://schemas.openxmlformats.org/officeDocument/2006/relationships/customXml" Target="../ink/ink221.xml"/><Relationship Id="rId449" Type="http://schemas.openxmlformats.org/officeDocument/2006/relationships/customXml" Target="../ink/ink242.xml"/><Relationship Id="rId211" Type="http://schemas.openxmlformats.org/officeDocument/2006/relationships/customXml" Target="../ink/ink122.xml"/><Relationship Id="rId253" Type="http://schemas.openxmlformats.org/officeDocument/2006/relationships/customXml" Target="../ink/ink143.xml"/><Relationship Id="rId295" Type="http://schemas.openxmlformats.org/officeDocument/2006/relationships/customXml" Target="../ink/ink164.xml"/><Relationship Id="rId309" Type="http://schemas.openxmlformats.org/officeDocument/2006/relationships/customXml" Target="../ink/ink171.xml"/><Relationship Id="rId48" Type="http://schemas.openxmlformats.org/officeDocument/2006/relationships/customXml" Target="../ink/ink40.xml"/><Relationship Id="rId113" Type="http://schemas.openxmlformats.org/officeDocument/2006/relationships/image" Target="../media/image77.png"/><Relationship Id="rId320" Type="http://schemas.openxmlformats.org/officeDocument/2006/relationships/image" Target="../media/image180.png"/><Relationship Id="rId155" Type="http://schemas.openxmlformats.org/officeDocument/2006/relationships/image" Target="../media/image98.png"/><Relationship Id="rId197" Type="http://schemas.openxmlformats.org/officeDocument/2006/relationships/customXml" Target="../ink/ink115.xml"/><Relationship Id="rId362" Type="http://schemas.openxmlformats.org/officeDocument/2006/relationships/image" Target="../media/image201.png"/><Relationship Id="rId418" Type="http://schemas.openxmlformats.org/officeDocument/2006/relationships/image" Target="../media/image228.png"/><Relationship Id="rId222" Type="http://schemas.openxmlformats.org/officeDocument/2006/relationships/image" Target="../media/image131.png"/><Relationship Id="rId264" Type="http://schemas.openxmlformats.org/officeDocument/2006/relationships/image" Target="../media/image152.png"/><Relationship Id="rId17" Type="http://schemas.openxmlformats.org/officeDocument/2006/relationships/image" Target="../media/image13.png"/><Relationship Id="rId59" Type="http://schemas.openxmlformats.org/officeDocument/2006/relationships/image" Target="../media/image50.png"/><Relationship Id="rId124" Type="http://schemas.openxmlformats.org/officeDocument/2006/relationships/customXml" Target="../ink/ink78.xml"/><Relationship Id="rId70" Type="http://schemas.openxmlformats.org/officeDocument/2006/relationships/customXml" Target="../ink/ink51.xml"/><Relationship Id="rId166" Type="http://schemas.openxmlformats.org/officeDocument/2006/relationships/customXml" Target="../ink/ink99.xml"/><Relationship Id="rId331" Type="http://schemas.openxmlformats.org/officeDocument/2006/relationships/customXml" Target="../ink/ink182.xml"/><Relationship Id="rId373" Type="http://schemas.openxmlformats.org/officeDocument/2006/relationships/customXml" Target="../ink/ink203.xml"/><Relationship Id="rId429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33.xml"/><Relationship Id="rId440" Type="http://schemas.openxmlformats.org/officeDocument/2006/relationships/image" Target="../media/image239.png"/><Relationship Id="rId28" Type="http://schemas.openxmlformats.org/officeDocument/2006/relationships/customXml" Target="../ink/ink30.xml"/><Relationship Id="rId275" Type="http://schemas.openxmlformats.org/officeDocument/2006/relationships/customXml" Target="../ink/ink154.xml"/><Relationship Id="rId300" Type="http://schemas.openxmlformats.org/officeDocument/2006/relationships/image" Target="../media/image170.png"/><Relationship Id="rId81" Type="http://schemas.openxmlformats.org/officeDocument/2006/relationships/image" Target="../media/image61.png"/><Relationship Id="rId135" Type="http://schemas.openxmlformats.org/officeDocument/2006/relationships/image" Target="../media/image88.png"/><Relationship Id="rId177" Type="http://schemas.openxmlformats.org/officeDocument/2006/relationships/image" Target="../media/image109.png"/><Relationship Id="rId342" Type="http://schemas.openxmlformats.org/officeDocument/2006/relationships/image" Target="../media/image191.png"/><Relationship Id="rId384" Type="http://schemas.openxmlformats.org/officeDocument/2006/relationships/customXml" Target="../ink/ink209.xml"/><Relationship Id="rId202" Type="http://schemas.openxmlformats.org/officeDocument/2006/relationships/image" Target="../media/image121.png"/><Relationship Id="rId244" Type="http://schemas.openxmlformats.org/officeDocument/2006/relationships/image" Target="../media/image142.png"/><Relationship Id="rId39" Type="http://schemas.openxmlformats.org/officeDocument/2006/relationships/image" Target="../media/image24.png"/><Relationship Id="rId286" Type="http://schemas.openxmlformats.org/officeDocument/2006/relationships/image" Target="../media/image163.png"/><Relationship Id="rId451" Type="http://schemas.openxmlformats.org/officeDocument/2006/relationships/customXml" Target="../ink/ink243.xml"/><Relationship Id="rId50" Type="http://schemas.openxmlformats.org/officeDocument/2006/relationships/customXml" Target="../ink/ink41.xml"/><Relationship Id="rId104" Type="http://schemas.openxmlformats.org/officeDocument/2006/relationships/customXml" Target="../ink/ink68.xml"/><Relationship Id="rId146" Type="http://schemas.openxmlformats.org/officeDocument/2006/relationships/customXml" Target="../ink/ink89.xml"/><Relationship Id="rId188" Type="http://schemas.openxmlformats.org/officeDocument/2006/relationships/image" Target="../media/image114.png"/><Relationship Id="rId311" Type="http://schemas.openxmlformats.org/officeDocument/2006/relationships/customXml" Target="../ink/ink172.xml"/><Relationship Id="rId353" Type="http://schemas.openxmlformats.org/officeDocument/2006/relationships/customXml" Target="../ink/ink193.xml"/><Relationship Id="rId395" Type="http://schemas.openxmlformats.org/officeDocument/2006/relationships/customXml" Target="../ink/ink215.xml"/><Relationship Id="rId409" Type="http://schemas.openxmlformats.org/officeDocument/2006/relationships/customXml" Target="../ink/ink22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266.xml"/><Relationship Id="rId63" Type="http://schemas.openxmlformats.org/officeDocument/2006/relationships/image" Target="../media/image278.png"/><Relationship Id="rId84" Type="http://schemas.openxmlformats.org/officeDocument/2006/relationships/customXml" Target="../ink/ink287.xml"/><Relationship Id="rId138" Type="http://schemas.openxmlformats.org/officeDocument/2006/relationships/customXml" Target="../ink/ink314.xml"/><Relationship Id="rId159" Type="http://schemas.openxmlformats.org/officeDocument/2006/relationships/image" Target="../media/image326.png"/><Relationship Id="rId170" Type="http://schemas.openxmlformats.org/officeDocument/2006/relationships/customXml" Target="../ink/ink330.xml"/><Relationship Id="rId191" Type="http://schemas.openxmlformats.org/officeDocument/2006/relationships/image" Target="../media/image342.png"/><Relationship Id="rId205" Type="http://schemas.openxmlformats.org/officeDocument/2006/relationships/image" Target="../media/image349.png"/><Relationship Id="rId226" Type="http://schemas.openxmlformats.org/officeDocument/2006/relationships/customXml" Target="../ink/ink358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261.xml"/><Relationship Id="rId53" Type="http://schemas.openxmlformats.org/officeDocument/2006/relationships/image" Target="../media/image273.png"/><Relationship Id="rId74" Type="http://schemas.openxmlformats.org/officeDocument/2006/relationships/customXml" Target="../ink/ink282.xml"/><Relationship Id="rId128" Type="http://schemas.openxmlformats.org/officeDocument/2006/relationships/customXml" Target="../ink/ink309.xml"/><Relationship Id="rId149" Type="http://schemas.openxmlformats.org/officeDocument/2006/relationships/image" Target="../media/image321.png"/><Relationship Id="rId5" Type="http://schemas.openxmlformats.org/officeDocument/2006/relationships/image" Target="../media/image249.png"/><Relationship Id="rId95" Type="http://schemas.openxmlformats.org/officeDocument/2006/relationships/image" Target="../media/image294.png"/><Relationship Id="rId160" Type="http://schemas.openxmlformats.org/officeDocument/2006/relationships/customXml" Target="../ink/ink325.xml"/><Relationship Id="rId181" Type="http://schemas.openxmlformats.org/officeDocument/2006/relationships/image" Target="../media/image337.png"/><Relationship Id="rId216" Type="http://schemas.openxmlformats.org/officeDocument/2006/relationships/customXml" Target="../ink/ink353.xml"/><Relationship Id="rId22" Type="http://schemas.openxmlformats.org/officeDocument/2006/relationships/customXml" Target="../ink/ink256.xml"/><Relationship Id="rId43" Type="http://schemas.openxmlformats.org/officeDocument/2006/relationships/image" Target="../media/image268.png"/><Relationship Id="rId64" Type="http://schemas.openxmlformats.org/officeDocument/2006/relationships/customXml" Target="../ink/ink277.xml"/><Relationship Id="rId118" Type="http://schemas.openxmlformats.org/officeDocument/2006/relationships/customXml" Target="../ink/ink304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320.xml"/><Relationship Id="rId171" Type="http://schemas.openxmlformats.org/officeDocument/2006/relationships/image" Target="../media/image332.png"/><Relationship Id="rId192" Type="http://schemas.openxmlformats.org/officeDocument/2006/relationships/customXml" Target="../ink/ink341.xml"/><Relationship Id="rId206" Type="http://schemas.openxmlformats.org/officeDocument/2006/relationships/customXml" Target="../ink/ink348.xml"/><Relationship Id="rId227" Type="http://schemas.openxmlformats.org/officeDocument/2006/relationships/image" Target="../media/image360.png"/><Relationship Id="rId12" Type="http://schemas.openxmlformats.org/officeDocument/2006/relationships/customXml" Target="../ink/ink251.xml"/><Relationship Id="rId33" Type="http://schemas.openxmlformats.org/officeDocument/2006/relationships/image" Target="../media/image263.png"/><Relationship Id="rId108" Type="http://schemas.openxmlformats.org/officeDocument/2006/relationships/customXml" Target="../ink/ink299.xml"/><Relationship Id="rId129" Type="http://schemas.openxmlformats.org/officeDocument/2006/relationships/image" Target="../media/image311.png"/><Relationship Id="rId54" Type="http://schemas.openxmlformats.org/officeDocument/2006/relationships/customXml" Target="../ink/ink272.xml"/><Relationship Id="rId75" Type="http://schemas.openxmlformats.org/officeDocument/2006/relationships/image" Target="../media/image284.png"/><Relationship Id="rId96" Type="http://schemas.openxmlformats.org/officeDocument/2006/relationships/customXml" Target="../ink/ink293.xml"/><Relationship Id="rId140" Type="http://schemas.openxmlformats.org/officeDocument/2006/relationships/customXml" Target="../ink/ink315.xml"/><Relationship Id="rId161" Type="http://schemas.openxmlformats.org/officeDocument/2006/relationships/image" Target="../media/image327.png"/><Relationship Id="rId182" Type="http://schemas.openxmlformats.org/officeDocument/2006/relationships/customXml" Target="../ink/ink336.xml"/><Relationship Id="rId217" Type="http://schemas.openxmlformats.org/officeDocument/2006/relationships/image" Target="../media/image355.png"/><Relationship Id="rId6" Type="http://schemas.openxmlformats.org/officeDocument/2006/relationships/customXml" Target="../ink/ink248.xml"/><Relationship Id="rId23" Type="http://schemas.openxmlformats.org/officeDocument/2006/relationships/image" Target="../media/image258.png"/><Relationship Id="rId119" Type="http://schemas.openxmlformats.org/officeDocument/2006/relationships/image" Target="../media/image306.png"/><Relationship Id="rId44" Type="http://schemas.openxmlformats.org/officeDocument/2006/relationships/customXml" Target="../ink/ink267.xml"/><Relationship Id="rId65" Type="http://schemas.openxmlformats.org/officeDocument/2006/relationships/image" Target="../media/image279.png"/><Relationship Id="rId86" Type="http://schemas.openxmlformats.org/officeDocument/2006/relationships/customXml" Target="../ink/ink288.xml"/><Relationship Id="rId130" Type="http://schemas.openxmlformats.org/officeDocument/2006/relationships/customXml" Target="../ink/ink310.xml"/><Relationship Id="rId151" Type="http://schemas.openxmlformats.org/officeDocument/2006/relationships/image" Target="../media/image322.png"/><Relationship Id="rId172" Type="http://schemas.openxmlformats.org/officeDocument/2006/relationships/customXml" Target="../ink/ink331.xml"/><Relationship Id="rId193" Type="http://schemas.openxmlformats.org/officeDocument/2006/relationships/image" Target="../media/image343.png"/><Relationship Id="rId207" Type="http://schemas.openxmlformats.org/officeDocument/2006/relationships/image" Target="../media/image350.png"/><Relationship Id="rId228" Type="http://schemas.openxmlformats.org/officeDocument/2006/relationships/customXml" Target="../ink/ink359.xml"/><Relationship Id="rId13" Type="http://schemas.openxmlformats.org/officeDocument/2006/relationships/image" Target="../media/image253.png"/><Relationship Id="rId109" Type="http://schemas.openxmlformats.org/officeDocument/2006/relationships/image" Target="../media/image301.png"/><Relationship Id="rId34" Type="http://schemas.openxmlformats.org/officeDocument/2006/relationships/customXml" Target="../ink/ink262.xml"/><Relationship Id="rId55" Type="http://schemas.openxmlformats.org/officeDocument/2006/relationships/image" Target="../media/image274.png"/><Relationship Id="rId76" Type="http://schemas.openxmlformats.org/officeDocument/2006/relationships/customXml" Target="../ink/ink283.xml"/><Relationship Id="rId97" Type="http://schemas.openxmlformats.org/officeDocument/2006/relationships/image" Target="../media/image295.png"/><Relationship Id="rId120" Type="http://schemas.openxmlformats.org/officeDocument/2006/relationships/customXml" Target="../ink/ink305.xml"/><Relationship Id="rId141" Type="http://schemas.openxmlformats.org/officeDocument/2006/relationships/image" Target="../media/image317.png"/><Relationship Id="rId7" Type="http://schemas.openxmlformats.org/officeDocument/2006/relationships/image" Target="../media/image250.png"/><Relationship Id="rId162" Type="http://schemas.openxmlformats.org/officeDocument/2006/relationships/customXml" Target="../ink/ink326.xml"/><Relationship Id="rId183" Type="http://schemas.openxmlformats.org/officeDocument/2006/relationships/image" Target="../media/image338.png"/><Relationship Id="rId218" Type="http://schemas.openxmlformats.org/officeDocument/2006/relationships/customXml" Target="../ink/ink354.xml"/><Relationship Id="rId24" Type="http://schemas.openxmlformats.org/officeDocument/2006/relationships/customXml" Target="../ink/ink257.xml"/><Relationship Id="rId45" Type="http://schemas.openxmlformats.org/officeDocument/2006/relationships/image" Target="../media/image269.png"/><Relationship Id="rId66" Type="http://schemas.openxmlformats.org/officeDocument/2006/relationships/customXml" Target="../ink/ink278.xml"/><Relationship Id="rId87" Type="http://schemas.openxmlformats.org/officeDocument/2006/relationships/image" Target="../media/image290.png"/><Relationship Id="rId110" Type="http://schemas.openxmlformats.org/officeDocument/2006/relationships/customXml" Target="../ink/ink300.xml"/><Relationship Id="rId131" Type="http://schemas.openxmlformats.org/officeDocument/2006/relationships/image" Target="../media/image312.png"/><Relationship Id="rId152" Type="http://schemas.openxmlformats.org/officeDocument/2006/relationships/customXml" Target="../ink/ink321.xml"/><Relationship Id="rId173" Type="http://schemas.openxmlformats.org/officeDocument/2006/relationships/image" Target="../media/image333.png"/><Relationship Id="rId194" Type="http://schemas.openxmlformats.org/officeDocument/2006/relationships/customXml" Target="../ink/ink342.xml"/><Relationship Id="rId208" Type="http://schemas.openxmlformats.org/officeDocument/2006/relationships/customXml" Target="../ink/ink349.xml"/><Relationship Id="rId229" Type="http://schemas.openxmlformats.org/officeDocument/2006/relationships/image" Target="../media/image361.png"/><Relationship Id="rId14" Type="http://schemas.openxmlformats.org/officeDocument/2006/relationships/customXml" Target="../ink/ink252.xml"/><Relationship Id="rId35" Type="http://schemas.openxmlformats.org/officeDocument/2006/relationships/image" Target="../media/image264.png"/><Relationship Id="rId56" Type="http://schemas.openxmlformats.org/officeDocument/2006/relationships/customXml" Target="../ink/ink273.xml"/><Relationship Id="rId77" Type="http://schemas.openxmlformats.org/officeDocument/2006/relationships/image" Target="../media/image285.png"/><Relationship Id="rId100" Type="http://schemas.openxmlformats.org/officeDocument/2006/relationships/customXml" Target="../ink/ink295.xml"/><Relationship Id="rId8" Type="http://schemas.openxmlformats.org/officeDocument/2006/relationships/customXml" Target="../ink/ink249.xml"/><Relationship Id="rId98" Type="http://schemas.openxmlformats.org/officeDocument/2006/relationships/customXml" Target="../ink/ink294.xml"/><Relationship Id="rId121" Type="http://schemas.openxmlformats.org/officeDocument/2006/relationships/image" Target="../media/image307.png"/><Relationship Id="rId142" Type="http://schemas.openxmlformats.org/officeDocument/2006/relationships/customXml" Target="../ink/ink316.xml"/><Relationship Id="rId163" Type="http://schemas.openxmlformats.org/officeDocument/2006/relationships/image" Target="../media/image328.png"/><Relationship Id="rId184" Type="http://schemas.openxmlformats.org/officeDocument/2006/relationships/customXml" Target="../ink/ink337.xml"/><Relationship Id="rId219" Type="http://schemas.openxmlformats.org/officeDocument/2006/relationships/image" Target="../media/image356.png"/><Relationship Id="rId230" Type="http://schemas.openxmlformats.org/officeDocument/2006/relationships/customXml" Target="../ink/ink360.xml"/><Relationship Id="rId25" Type="http://schemas.openxmlformats.org/officeDocument/2006/relationships/image" Target="../media/image259.png"/><Relationship Id="rId46" Type="http://schemas.openxmlformats.org/officeDocument/2006/relationships/customXml" Target="../ink/ink268.xml"/><Relationship Id="rId67" Type="http://schemas.openxmlformats.org/officeDocument/2006/relationships/image" Target="../media/image280.png"/><Relationship Id="rId20" Type="http://schemas.openxmlformats.org/officeDocument/2006/relationships/customXml" Target="../ink/ink255.xml"/><Relationship Id="rId41" Type="http://schemas.openxmlformats.org/officeDocument/2006/relationships/image" Target="../media/image267.png"/><Relationship Id="rId62" Type="http://schemas.openxmlformats.org/officeDocument/2006/relationships/customXml" Target="../ink/ink276.xml"/><Relationship Id="rId83" Type="http://schemas.openxmlformats.org/officeDocument/2006/relationships/image" Target="../media/image288.png"/><Relationship Id="rId88" Type="http://schemas.openxmlformats.org/officeDocument/2006/relationships/customXml" Target="../ink/ink289.xml"/><Relationship Id="rId111" Type="http://schemas.openxmlformats.org/officeDocument/2006/relationships/image" Target="../media/image302.png"/><Relationship Id="rId132" Type="http://schemas.openxmlformats.org/officeDocument/2006/relationships/customXml" Target="../ink/ink311.xml"/><Relationship Id="rId153" Type="http://schemas.openxmlformats.org/officeDocument/2006/relationships/image" Target="../media/image323.png"/><Relationship Id="rId174" Type="http://schemas.openxmlformats.org/officeDocument/2006/relationships/customXml" Target="../ink/ink332.xml"/><Relationship Id="rId179" Type="http://schemas.openxmlformats.org/officeDocument/2006/relationships/image" Target="../media/image336.png"/><Relationship Id="rId195" Type="http://schemas.openxmlformats.org/officeDocument/2006/relationships/image" Target="../media/image344.png"/><Relationship Id="rId209" Type="http://schemas.openxmlformats.org/officeDocument/2006/relationships/image" Target="../media/image351.png"/><Relationship Id="rId190" Type="http://schemas.openxmlformats.org/officeDocument/2006/relationships/customXml" Target="../ink/ink340.xml"/><Relationship Id="rId204" Type="http://schemas.openxmlformats.org/officeDocument/2006/relationships/customXml" Target="../ink/ink347.xml"/><Relationship Id="rId220" Type="http://schemas.openxmlformats.org/officeDocument/2006/relationships/customXml" Target="../ink/ink355.xml"/><Relationship Id="rId225" Type="http://schemas.openxmlformats.org/officeDocument/2006/relationships/image" Target="../media/image359.png"/><Relationship Id="rId15" Type="http://schemas.openxmlformats.org/officeDocument/2006/relationships/image" Target="../media/image254.png"/><Relationship Id="rId36" Type="http://schemas.openxmlformats.org/officeDocument/2006/relationships/customXml" Target="../ink/ink263.xml"/><Relationship Id="rId57" Type="http://schemas.openxmlformats.org/officeDocument/2006/relationships/image" Target="../media/image275.png"/><Relationship Id="rId106" Type="http://schemas.openxmlformats.org/officeDocument/2006/relationships/customXml" Target="../ink/ink298.xml"/><Relationship Id="rId127" Type="http://schemas.openxmlformats.org/officeDocument/2006/relationships/image" Target="../media/image310.png"/><Relationship Id="rId10" Type="http://schemas.openxmlformats.org/officeDocument/2006/relationships/customXml" Target="../ink/ink250.xml"/><Relationship Id="rId31" Type="http://schemas.openxmlformats.org/officeDocument/2006/relationships/image" Target="../media/image262.png"/><Relationship Id="rId52" Type="http://schemas.openxmlformats.org/officeDocument/2006/relationships/customXml" Target="../ink/ink271.xml"/><Relationship Id="rId73" Type="http://schemas.openxmlformats.org/officeDocument/2006/relationships/image" Target="../media/image283.png"/><Relationship Id="rId78" Type="http://schemas.openxmlformats.org/officeDocument/2006/relationships/customXml" Target="../ink/ink284.xml"/><Relationship Id="rId94" Type="http://schemas.openxmlformats.org/officeDocument/2006/relationships/customXml" Target="../ink/ink292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06.xml"/><Relationship Id="rId143" Type="http://schemas.openxmlformats.org/officeDocument/2006/relationships/image" Target="../media/image318.png"/><Relationship Id="rId148" Type="http://schemas.openxmlformats.org/officeDocument/2006/relationships/customXml" Target="../ink/ink319.xml"/><Relationship Id="rId164" Type="http://schemas.openxmlformats.org/officeDocument/2006/relationships/customXml" Target="../ink/ink327.xml"/><Relationship Id="rId169" Type="http://schemas.openxmlformats.org/officeDocument/2006/relationships/image" Target="../media/image331.png"/><Relationship Id="rId185" Type="http://schemas.openxmlformats.org/officeDocument/2006/relationships/image" Target="../media/image339.png"/><Relationship Id="rId4" Type="http://schemas.openxmlformats.org/officeDocument/2006/relationships/customXml" Target="../ink/ink247.xml"/><Relationship Id="rId9" Type="http://schemas.openxmlformats.org/officeDocument/2006/relationships/image" Target="../media/image251.png"/><Relationship Id="rId180" Type="http://schemas.openxmlformats.org/officeDocument/2006/relationships/customXml" Target="../ink/ink335.xml"/><Relationship Id="rId210" Type="http://schemas.openxmlformats.org/officeDocument/2006/relationships/customXml" Target="../ink/ink350.xml"/><Relationship Id="rId215" Type="http://schemas.openxmlformats.org/officeDocument/2006/relationships/image" Target="../media/image354.png"/><Relationship Id="rId26" Type="http://schemas.openxmlformats.org/officeDocument/2006/relationships/customXml" Target="../ink/ink258.xml"/><Relationship Id="rId231" Type="http://schemas.openxmlformats.org/officeDocument/2006/relationships/image" Target="../media/image362.png"/><Relationship Id="rId47" Type="http://schemas.openxmlformats.org/officeDocument/2006/relationships/image" Target="../media/image270.png"/><Relationship Id="rId68" Type="http://schemas.openxmlformats.org/officeDocument/2006/relationships/customXml" Target="../ink/ink279.xml"/><Relationship Id="rId89" Type="http://schemas.openxmlformats.org/officeDocument/2006/relationships/image" Target="../media/image291.png"/><Relationship Id="rId112" Type="http://schemas.openxmlformats.org/officeDocument/2006/relationships/customXml" Target="../ink/ink301.xml"/><Relationship Id="rId133" Type="http://schemas.openxmlformats.org/officeDocument/2006/relationships/image" Target="../media/image313.png"/><Relationship Id="rId154" Type="http://schemas.openxmlformats.org/officeDocument/2006/relationships/customXml" Target="../ink/ink322.xml"/><Relationship Id="rId175" Type="http://schemas.openxmlformats.org/officeDocument/2006/relationships/image" Target="../media/image334.png"/><Relationship Id="rId196" Type="http://schemas.openxmlformats.org/officeDocument/2006/relationships/customXml" Target="../ink/ink343.xml"/><Relationship Id="rId200" Type="http://schemas.openxmlformats.org/officeDocument/2006/relationships/customXml" Target="../ink/ink345.xml"/><Relationship Id="rId16" Type="http://schemas.openxmlformats.org/officeDocument/2006/relationships/customXml" Target="../ink/ink253.xml"/><Relationship Id="rId221" Type="http://schemas.openxmlformats.org/officeDocument/2006/relationships/image" Target="../media/image357.png"/><Relationship Id="rId37" Type="http://schemas.openxmlformats.org/officeDocument/2006/relationships/image" Target="../media/image265.png"/><Relationship Id="rId58" Type="http://schemas.openxmlformats.org/officeDocument/2006/relationships/customXml" Target="../ink/ink274.xml"/><Relationship Id="rId79" Type="http://schemas.openxmlformats.org/officeDocument/2006/relationships/image" Target="../media/image286.png"/><Relationship Id="rId102" Type="http://schemas.openxmlformats.org/officeDocument/2006/relationships/customXml" Target="../ink/ink296.xml"/><Relationship Id="rId123" Type="http://schemas.openxmlformats.org/officeDocument/2006/relationships/image" Target="../media/image308.png"/><Relationship Id="rId144" Type="http://schemas.openxmlformats.org/officeDocument/2006/relationships/customXml" Target="../ink/ink317.xml"/><Relationship Id="rId90" Type="http://schemas.openxmlformats.org/officeDocument/2006/relationships/customXml" Target="../ink/ink290.xml"/><Relationship Id="rId165" Type="http://schemas.openxmlformats.org/officeDocument/2006/relationships/image" Target="../media/image329.png"/><Relationship Id="rId186" Type="http://schemas.openxmlformats.org/officeDocument/2006/relationships/customXml" Target="../ink/ink338.xml"/><Relationship Id="rId211" Type="http://schemas.openxmlformats.org/officeDocument/2006/relationships/image" Target="../media/image352.png"/><Relationship Id="rId232" Type="http://schemas.openxmlformats.org/officeDocument/2006/relationships/customXml" Target="../ink/ink361.xml"/><Relationship Id="rId27" Type="http://schemas.openxmlformats.org/officeDocument/2006/relationships/image" Target="../media/image260.png"/><Relationship Id="rId48" Type="http://schemas.openxmlformats.org/officeDocument/2006/relationships/customXml" Target="../ink/ink269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312.xml"/><Relationship Id="rId80" Type="http://schemas.openxmlformats.org/officeDocument/2006/relationships/customXml" Target="../ink/ink285.xml"/><Relationship Id="rId155" Type="http://schemas.openxmlformats.org/officeDocument/2006/relationships/image" Target="../media/image324.png"/><Relationship Id="rId176" Type="http://schemas.openxmlformats.org/officeDocument/2006/relationships/customXml" Target="../ink/ink333.xml"/><Relationship Id="rId197" Type="http://schemas.openxmlformats.org/officeDocument/2006/relationships/image" Target="../media/image345.png"/><Relationship Id="rId201" Type="http://schemas.openxmlformats.org/officeDocument/2006/relationships/image" Target="../media/image347.png"/><Relationship Id="rId222" Type="http://schemas.openxmlformats.org/officeDocument/2006/relationships/customXml" Target="../ink/ink356.xml"/><Relationship Id="rId17" Type="http://schemas.openxmlformats.org/officeDocument/2006/relationships/image" Target="../media/image255.png"/><Relationship Id="rId38" Type="http://schemas.openxmlformats.org/officeDocument/2006/relationships/customXml" Target="../ink/ink264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24" Type="http://schemas.openxmlformats.org/officeDocument/2006/relationships/customXml" Target="../ink/ink307.xml"/><Relationship Id="rId70" Type="http://schemas.openxmlformats.org/officeDocument/2006/relationships/customXml" Target="../ink/ink280.xml"/><Relationship Id="rId91" Type="http://schemas.openxmlformats.org/officeDocument/2006/relationships/image" Target="../media/image292.png"/><Relationship Id="rId145" Type="http://schemas.openxmlformats.org/officeDocument/2006/relationships/image" Target="../media/image319.png"/><Relationship Id="rId166" Type="http://schemas.openxmlformats.org/officeDocument/2006/relationships/customXml" Target="../ink/ink328.xml"/><Relationship Id="rId187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1.xml"/><Relationship Id="rId233" Type="http://schemas.openxmlformats.org/officeDocument/2006/relationships/image" Target="../media/image363.png"/><Relationship Id="rId28" Type="http://schemas.openxmlformats.org/officeDocument/2006/relationships/customXml" Target="../ink/ink259.xml"/><Relationship Id="rId49" Type="http://schemas.openxmlformats.org/officeDocument/2006/relationships/image" Target="../media/image271.png"/><Relationship Id="rId114" Type="http://schemas.openxmlformats.org/officeDocument/2006/relationships/customXml" Target="../ink/ink302.xml"/><Relationship Id="rId60" Type="http://schemas.openxmlformats.org/officeDocument/2006/relationships/customXml" Target="../ink/ink275.xml"/><Relationship Id="rId81" Type="http://schemas.openxmlformats.org/officeDocument/2006/relationships/image" Target="../media/image287.png"/><Relationship Id="rId135" Type="http://schemas.openxmlformats.org/officeDocument/2006/relationships/image" Target="../media/image314.png"/><Relationship Id="rId156" Type="http://schemas.openxmlformats.org/officeDocument/2006/relationships/customXml" Target="../ink/ink323.xml"/><Relationship Id="rId177" Type="http://schemas.openxmlformats.org/officeDocument/2006/relationships/image" Target="../media/image335.png"/><Relationship Id="rId198" Type="http://schemas.openxmlformats.org/officeDocument/2006/relationships/customXml" Target="../ink/ink344.xml"/><Relationship Id="rId202" Type="http://schemas.openxmlformats.org/officeDocument/2006/relationships/customXml" Target="../ink/ink346.xml"/><Relationship Id="rId223" Type="http://schemas.openxmlformats.org/officeDocument/2006/relationships/image" Target="../media/image358.png"/><Relationship Id="rId18" Type="http://schemas.openxmlformats.org/officeDocument/2006/relationships/customXml" Target="../ink/ink254.xml"/><Relationship Id="rId39" Type="http://schemas.openxmlformats.org/officeDocument/2006/relationships/image" Target="../media/image266.png"/><Relationship Id="rId50" Type="http://schemas.openxmlformats.org/officeDocument/2006/relationships/customXml" Target="../ink/ink270.xml"/><Relationship Id="rId104" Type="http://schemas.openxmlformats.org/officeDocument/2006/relationships/customXml" Target="../ink/ink297.xml"/><Relationship Id="rId125" Type="http://schemas.openxmlformats.org/officeDocument/2006/relationships/image" Target="../media/image309.png"/><Relationship Id="rId146" Type="http://schemas.openxmlformats.org/officeDocument/2006/relationships/customXml" Target="../ink/ink318.xml"/><Relationship Id="rId167" Type="http://schemas.openxmlformats.org/officeDocument/2006/relationships/image" Target="../media/image330.png"/><Relationship Id="rId188" Type="http://schemas.openxmlformats.org/officeDocument/2006/relationships/customXml" Target="../ink/ink339.xml"/><Relationship Id="rId71" Type="http://schemas.openxmlformats.org/officeDocument/2006/relationships/image" Target="../media/image282.png"/><Relationship Id="rId92" Type="http://schemas.openxmlformats.org/officeDocument/2006/relationships/customXml" Target="../ink/ink291.xml"/><Relationship Id="rId213" Type="http://schemas.openxmlformats.org/officeDocument/2006/relationships/image" Target="../media/image353.png"/><Relationship Id="rId234" Type="http://schemas.openxmlformats.org/officeDocument/2006/relationships/customXml" Target="../ink/ink362.xml"/><Relationship Id="rId2" Type="http://schemas.openxmlformats.org/officeDocument/2006/relationships/customXml" Target="../ink/ink246.xml"/><Relationship Id="rId29" Type="http://schemas.openxmlformats.org/officeDocument/2006/relationships/image" Target="../media/image261.png"/><Relationship Id="rId40" Type="http://schemas.openxmlformats.org/officeDocument/2006/relationships/customXml" Target="../ink/ink265.xml"/><Relationship Id="rId115" Type="http://schemas.openxmlformats.org/officeDocument/2006/relationships/image" Target="../media/image304.png"/><Relationship Id="rId136" Type="http://schemas.openxmlformats.org/officeDocument/2006/relationships/customXml" Target="../ink/ink313.xml"/><Relationship Id="rId157" Type="http://schemas.openxmlformats.org/officeDocument/2006/relationships/image" Target="../media/image325.png"/><Relationship Id="rId178" Type="http://schemas.openxmlformats.org/officeDocument/2006/relationships/customXml" Target="../ink/ink334.xml"/><Relationship Id="rId61" Type="http://schemas.openxmlformats.org/officeDocument/2006/relationships/image" Target="../media/image277.png"/><Relationship Id="rId82" Type="http://schemas.openxmlformats.org/officeDocument/2006/relationships/customXml" Target="../ink/ink286.xml"/><Relationship Id="rId199" Type="http://schemas.openxmlformats.org/officeDocument/2006/relationships/image" Target="../media/image346.png"/><Relationship Id="rId203" Type="http://schemas.openxmlformats.org/officeDocument/2006/relationships/image" Target="../media/image348.png"/><Relationship Id="rId19" Type="http://schemas.openxmlformats.org/officeDocument/2006/relationships/image" Target="../media/image256.png"/><Relationship Id="rId224" Type="http://schemas.openxmlformats.org/officeDocument/2006/relationships/customXml" Target="../ink/ink357.xml"/><Relationship Id="rId30" Type="http://schemas.openxmlformats.org/officeDocument/2006/relationships/customXml" Target="../ink/ink260.xml"/><Relationship Id="rId105" Type="http://schemas.openxmlformats.org/officeDocument/2006/relationships/image" Target="../media/image299.png"/><Relationship Id="rId126" Type="http://schemas.openxmlformats.org/officeDocument/2006/relationships/customXml" Target="../ink/ink308.xml"/><Relationship Id="rId147" Type="http://schemas.openxmlformats.org/officeDocument/2006/relationships/image" Target="../media/image320.png"/><Relationship Id="rId168" Type="http://schemas.openxmlformats.org/officeDocument/2006/relationships/customXml" Target="../ink/ink329.xml"/><Relationship Id="rId51" Type="http://schemas.openxmlformats.org/officeDocument/2006/relationships/image" Target="../media/image272.png"/><Relationship Id="rId72" Type="http://schemas.openxmlformats.org/officeDocument/2006/relationships/customXml" Target="../ink/ink281.xml"/><Relationship Id="rId93" Type="http://schemas.openxmlformats.org/officeDocument/2006/relationships/image" Target="../media/image293.png"/><Relationship Id="rId189" Type="http://schemas.openxmlformats.org/officeDocument/2006/relationships/image" Target="../media/image341.png"/><Relationship Id="rId3" Type="http://schemas.openxmlformats.org/officeDocument/2006/relationships/image" Target="../media/image248.png"/><Relationship Id="rId214" Type="http://schemas.openxmlformats.org/officeDocument/2006/relationships/customXml" Target="../ink/ink352.xml"/><Relationship Id="rId235" Type="http://schemas.openxmlformats.org/officeDocument/2006/relationships/image" Target="../media/image364.png"/><Relationship Id="rId116" Type="http://schemas.openxmlformats.org/officeDocument/2006/relationships/customXml" Target="../ink/ink303.xml"/><Relationship Id="rId137" Type="http://schemas.openxmlformats.org/officeDocument/2006/relationships/image" Target="../media/image315.png"/><Relationship Id="rId158" Type="http://schemas.openxmlformats.org/officeDocument/2006/relationships/customXml" Target="../ink/ink3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0.png"/><Relationship Id="rId21" Type="http://schemas.openxmlformats.org/officeDocument/2006/relationships/image" Target="../media/image2620.png"/><Relationship Id="rId324" Type="http://schemas.openxmlformats.org/officeDocument/2006/relationships/customXml" Target="../ink/ink524.xml"/><Relationship Id="rId531" Type="http://schemas.openxmlformats.org/officeDocument/2006/relationships/image" Target="../media/image517.png"/><Relationship Id="rId170" Type="http://schemas.openxmlformats.org/officeDocument/2006/relationships/customXml" Target="../ink/ink447.xml"/><Relationship Id="rId268" Type="http://schemas.openxmlformats.org/officeDocument/2006/relationships/customXml" Target="../ink/ink496.xml"/><Relationship Id="rId475" Type="http://schemas.openxmlformats.org/officeDocument/2006/relationships/image" Target="../media/image489.png"/><Relationship Id="rId32" Type="http://schemas.openxmlformats.org/officeDocument/2006/relationships/customXml" Target="../ink/ink378.xml"/><Relationship Id="rId128" Type="http://schemas.openxmlformats.org/officeDocument/2006/relationships/customXml" Target="../ink/ink426.xml"/><Relationship Id="rId335" Type="http://schemas.openxmlformats.org/officeDocument/2006/relationships/image" Target="../media/image419.png"/><Relationship Id="rId542" Type="http://schemas.openxmlformats.org/officeDocument/2006/relationships/customXml" Target="../ink/ink633.xml"/><Relationship Id="rId181" Type="http://schemas.openxmlformats.org/officeDocument/2006/relationships/image" Target="../media/image3420.png"/><Relationship Id="rId402" Type="http://schemas.openxmlformats.org/officeDocument/2006/relationships/customXml" Target="../ink/ink563.xml"/><Relationship Id="rId279" Type="http://schemas.openxmlformats.org/officeDocument/2006/relationships/image" Target="../media/image391.png"/><Relationship Id="rId486" Type="http://schemas.openxmlformats.org/officeDocument/2006/relationships/customXml" Target="../ink/ink605.xml"/><Relationship Id="rId43" Type="http://schemas.openxmlformats.org/officeDocument/2006/relationships/image" Target="../media/image2730.png"/><Relationship Id="rId139" Type="http://schemas.openxmlformats.org/officeDocument/2006/relationships/image" Target="../media/image3210.png"/><Relationship Id="rId346" Type="http://schemas.openxmlformats.org/officeDocument/2006/relationships/customXml" Target="../ink/ink535.xml"/><Relationship Id="rId553" Type="http://schemas.openxmlformats.org/officeDocument/2006/relationships/image" Target="../media/image528.png"/><Relationship Id="rId192" Type="http://schemas.openxmlformats.org/officeDocument/2006/relationships/customXml" Target="../ink/ink458.xml"/><Relationship Id="rId206" Type="http://schemas.openxmlformats.org/officeDocument/2006/relationships/customXml" Target="../ink/ink465.xml"/><Relationship Id="rId413" Type="http://schemas.openxmlformats.org/officeDocument/2006/relationships/image" Target="../media/image458.png"/><Relationship Id="rId497" Type="http://schemas.openxmlformats.org/officeDocument/2006/relationships/image" Target="../media/image500.png"/><Relationship Id="rId357" Type="http://schemas.openxmlformats.org/officeDocument/2006/relationships/image" Target="../media/image430.png"/><Relationship Id="rId54" Type="http://schemas.openxmlformats.org/officeDocument/2006/relationships/customXml" Target="../ink/ink389.xml"/><Relationship Id="rId217" Type="http://schemas.openxmlformats.org/officeDocument/2006/relationships/image" Target="../media/image3600.png"/><Relationship Id="rId564" Type="http://schemas.openxmlformats.org/officeDocument/2006/relationships/customXml" Target="../ink/ink644.xml"/><Relationship Id="rId424" Type="http://schemas.openxmlformats.org/officeDocument/2006/relationships/customXml" Target="../ink/ink574.xml"/><Relationship Id="rId270" Type="http://schemas.openxmlformats.org/officeDocument/2006/relationships/customXml" Target="../ink/ink497.xml"/><Relationship Id="rId65" Type="http://schemas.openxmlformats.org/officeDocument/2006/relationships/image" Target="../media/image2840.png"/><Relationship Id="rId130" Type="http://schemas.openxmlformats.org/officeDocument/2006/relationships/customXml" Target="../ink/ink427.xml"/><Relationship Id="rId368" Type="http://schemas.openxmlformats.org/officeDocument/2006/relationships/customXml" Target="../ink/ink546.xml"/><Relationship Id="rId575" Type="http://schemas.openxmlformats.org/officeDocument/2006/relationships/image" Target="../media/image539.png"/><Relationship Id="rId228" Type="http://schemas.openxmlformats.org/officeDocument/2006/relationships/customXml" Target="../ink/ink476.xml"/><Relationship Id="rId435" Type="http://schemas.openxmlformats.org/officeDocument/2006/relationships/image" Target="../media/image469.png"/><Relationship Id="rId281" Type="http://schemas.openxmlformats.org/officeDocument/2006/relationships/image" Target="../media/image392.png"/><Relationship Id="rId502" Type="http://schemas.openxmlformats.org/officeDocument/2006/relationships/customXml" Target="../ink/ink613.xml"/><Relationship Id="rId76" Type="http://schemas.openxmlformats.org/officeDocument/2006/relationships/customXml" Target="../ink/ink400.xml"/><Relationship Id="rId141" Type="http://schemas.openxmlformats.org/officeDocument/2006/relationships/image" Target="../media/image3220.png"/><Relationship Id="rId379" Type="http://schemas.openxmlformats.org/officeDocument/2006/relationships/image" Target="../media/image441.png"/><Relationship Id="rId7" Type="http://schemas.openxmlformats.org/officeDocument/2006/relationships/image" Target="../media/image2550.png"/><Relationship Id="rId183" Type="http://schemas.openxmlformats.org/officeDocument/2006/relationships/image" Target="../media/image3430.png"/><Relationship Id="rId239" Type="http://schemas.openxmlformats.org/officeDocument/2006/relationships/image" Target="../media/image371.png"/><Relationship Id="rId390" Type="http://schemas.openxmlformats.org/officeDocument/2006/relationships/customXml" Target="../ink/ink557.xml"/><Relationship Id="rId404" Type="http://schemas.openxmlformats.org/officeDocument/2006/relationships/customXml" Target="../ink/ink564.xml"/><Relationship Id="rId446" Type="http://schemas.openxmlformats.org/officeDocument/2006/relationships/customXml" Target="../ink/ink585.xml"/><Relationship Id="rId250" Type="http://schemas.openxmlformats.org/officeDocument/2006/relationships/customXml" Target="../ink/ink487.xml"/><Relationship Id="rId292" Type="http://schemas.openxmlformats.org/officeDocument/2006/relationships/customXml" Target="../ink/ink508.xml"/><Relationship Id="rId306" Type="http://schemas.openxmlformats.org/officeDocument/2006/relationships/customXml" Target="../ink/ink515.xml"/><Relationship Id="rId488" Type="http://schemas.openxmlformats.org/officeDocument/2006/relationships/customXml" Target="../ink/ink606.xml"/><Relationship Id="rId45" Type="http://schemas.openxmlformats.org/officeDocument/2006/relationships/image" Target="../media/image2740.png"/><Relationship Id="rId87" Type="http://schemas.openxmlformats.org/officeDocument/2006/relationships/image" Target="../media/image2950.png"/><Relationship Id="rId110" Type="http://schemas.openxmlformats.org/officeDocument/2006/relationships/customXml" Target="../ink/ink417.xml"/><Relationship Id="rId348" Type="http://schemas.openxmlformats.org/officeDocument/2006/relationships/customXml" Target="../ink/ink536.xml"/><Relationship Id="rId513" Type="http://schemas.openxmlformats.org/officeDocument/2006/relationships/image" Target="../media/image508.png"/><Relationship Id="rId555" Type="http://schemas.openxmlformats.org/officeDocument/2006/relationships/image" Target="../media/image529.png"/><Relationship Id="rId152" Type="http://schemas.openxmlformats.org/officeDocument/2006/relationships/customXml" Target="../ink/ink438.xml"/><Relationship Id="rId194" Type="http://schemas.openxmlformats.org/officeDocument/2006/relationships/customXml" Target="../ink/ink459.xml"/><Relationship Id="rId208" Type="http://schemas.openxmlformats.org/officeDocument/2006/relationships/customXml" Target="../ink/ink466.xml"/><Relationship Id="rId415" Type="http://schemas.openxmlformats.org/officeDocument/2006/relationships/image" Target="../media/image459.png"/><Relationship Id="rId457" Type="http://schemas.openxmlformats.org/officeDocument/2006/relationships/image" Target="../media/image480.png"/><Relationship Id="rId261" Type="http://schemas.openxmlformats.org/officeDocument/2006/relationships/image" Target="../media/image382.png"/><Relationship Id="rId499" Type="http://schemas.openxmlformats.org/officeDocument/2006/relationships/image" Target="../media/image501.png"/><Relationship Id="rId14" Type="http://schemas.openxmlformats.org/officeDocument/2006/relationships/customXml" Target="../ink/ink369.xml"/><Relationship Id="rId56" Type="http://schemas.openxmlformats.org/officeDocument/2006/relationships/customXml" Target="../ink/ink390.xml"/><Relationship Id="rId317" Type="http://schemas.openxmlformats.org/officeDocument/2006/relationships/image" Target="../media/image410.png"/><Relationship Id="rId359" Type="http://schemas.openxmlformats.org/officeDocument/2006/relationships/image" Target="../media/image431.png"/><Relationship Id="rId524" Type="http://schemas.openxmlformats.org/officeDocument/2006/relationships/customXml" Target="../ink/ink624.xml"/><Relationship Id="rId566" Type="http://schemas.openxmlformats.org/officeDocument/2006/relationships/customXml" Target="../ink/ink645.xml"/><Relationship Id="rId98" Type="http://schemas.openxmlformats.org/officeDocument/2006/relationships/customXml" Target="../ink/ink411.xml"/><Relationship Id="rId121" Type="http://schemas.openxmlformats.org/officeDocument/2006/relationships/image" Target="../media/image3120.png"/><Relationship Id="rId163" Type="http://schemas.openxmlformats.org/officeDocument/2006/relationships/image" Target="../media/image3330.png"/><Relationship Id="rId219" Type="http://schemas.openxmlformats.org/officeDocument/2006/relationships/image" Target="../media/image3610.png"/><Relationship Id="rId370" Type="http://schemas.openxmlformats.org/officeDocument/2006/relationships/customXml" Target="../ink/ink547.xml"/><Relationship Id="rId426" Type="http://schemas.openxmlformats.org/officeDocument/2006/relationships/customXml" Target="../ink/ink575.xml"/><Relationship Id="rId230" Type="http://schemas.openxmlformats.org/officeDocument/2006/relationships/customXml" Target="../ink/ink477.xml"/><Relationship Id="rId468" Type="http://schemas.openxmlformats.org/officeDocument/2006/relationships/customXml" Target="../ink/ink596.xml"/><Relationship Id="rId25" Type="http://schemas.openxmlformats.org/officeDocument/2006/relationships/image" Target="../media/image2640.png"/><Relationship Id="rId67" Type="http://schemas.openxmlformats.org/officeDocument/2006/relationships/image" Target="../media/image2850.png"/><Relationship Id="rId272" Type="http://schemas.openxmlformats.org/officeDocument/2006/relationships/customXml" Target="../ink/ink498.xml"/><Relationship Id="rId328" Type="http://schemas.openxmlformats.org/officeDocument/2006/relationships/customXml" Target="../ink/ink526.xml"/><Relationship Id="rId535" Type="http://schemas.openxmlformats.org/officeDocument/2006/relationships/image" Target="../media/image519.png"/><Relationship Id="rId577" Type="http://schemas.openxmlformats.org/officeDocument/2006/relationships/image" Target="../media/image540.png"/><Relationship Id="rId132" Type="http://schemas.openxmlformats.org/officeDocument/2006/relationships/customXml" Target="../ink/ink428.xml"/><Relationship Id="rId174" Type="http://schemas.openxmlformats.org/officeDocument/2006/relationships/customXml" Target="../ink/ink449.xml"/><Relationship Id="rId381" Type="http://schemas.openxmlformats.org/officeDocument/2006/relationships/image" Target="../media/image442.png"/><Relationship Id="rId241" Type="http://schemas.openxmlformats.org/officeDocument/2006/relationships/image" Target="../media/image372.png"/><Relationship Id="rId437" Type="http://schemas.openxmlformats.org/officeDocument/2006/relationships/image" Target="../media/image470.png"/><Relationship Id="rId479" Type="http://schemas.openxmlformats.org/officeDocument/2006/relationships/image" Target="../media/image491.png"/><Relationship Id="rId36" Type="http://schemas.openxmlformats.org/officeDocument/2006/relationships/customXml" Target="../ink/ink380.xml"/><Relationship Id="rId283" Type="http://schemas.openxmlformats.org/officeDocument/2006/relationships/image" Target="../media/image393.png"/><Relationship Id="rId339" Type="http://schemas.openxmlformats.org/officeDocument/2006/relationships/image" Target="../media/image421.png"/><Relationship Id="rId490" Type="http://schemas.openxmlformats.org/officeDocument/2006/relationships/customXml" Target="../ink/ink607.xml"/><Relationship Id="rId504" Type="http://schemas.openxmlformats.org/officeDocument/2006/relationships/customXml" Target="../ink/ink614.xml"/><Relationship Id="rId546" Type="http://schemas.openxmlformats.org/officeDocument/2006/relationships/customXml" Target="../ink/ink635.xml"/><Relationship Id="rId78" Type="http://schemas.openxmlformats.org/officeDocument/2006/relationships/customXml" Target="../ink/ink401.xml"/><Relationship Id="rId101" Type="http://schemas.openxmlformats.org/officeDocument/2006/relationships/image" Target="../media/image3020.png"/><Relationship Id="rId143" Type="http://schemas.openxmlformats.org/officeDocument/2006/relationships/image" Target="../media/image3230.png"/><Relationship Id="rId185" Type="http://schemas.openxmlformats.org/officeDocument/2006/relationships/image" Target="../media/image3440.png"/><Relationship Id="rId350" Type="http://schemas.openxmlformats.org/officeDocument/2006/relationships/customXml" Target="../ink/ink537.xml"/><Relationship Id="rId406" Type="http://schemas.openxmlformats.org/officeDocument/2006/relationships/customXml" Target="../ink/ink565.xml"/><Relationship Id="rId9" Type="http://schemas.openxmlformats.org/officeDocument/2006/relationships/image" Target="../media/image2560.png"/><Relationship Id="rId210" Type="http://schemas.openxmlformats.org/officeDocument/2006/relationships/customXml" Target="../ink/ink467.xml"/><Relationship Id="rId392" Type="http://schemas.openxmlformats.org/officeDocument/2006/relationships/customXml" Target="../ink/ink558.xml"/><Relationship Id="rId448" Type="http://schemas.openxmlformats.org/officeDocument/2006/relationships/customXml" Target="../ink/ink586.xml"/><Relationship Id="rId252" Type="http://schemas.openxmlformats.org/officeDocument/2006/relationships/customXml" Target="../ink/ink488.xml"/><Relationship Id="rId294" Type="http://schemas.openxmlformats.org/officeDocument/2006/relationships/customXml" Target="../ink/ink509.xml"/><Relationship Id="rId308" Type="http://schemas.openxmlformats.org/officeDocument/2006/relationships/customXml" Target="../ink/ink516.xml"/><Relationship Id="rId515" Type="http://schemas.openxmlformats.org/officeDocument/2006/relationships/image" Target="../media/image509.png"/><Relationship Id="rId47" Type="http://schemas.openxmlformats.org/officeDocument/2006/relationships/image" Target="../media/image2750.png"/><Relationship Id="rId89" Type="http://schemas.openxmlformats.org/officeDocument/2006/relationships/image" Target="../media/image2960.png"/><Relationship Id="rId112" Type="http://schemas.openxmlformats.org/officeDocument/2006/relationships/customXml" Target="../ink/ink418.xml"/><Relationship Id="rId154" Type="http://schemas.openxmlformats.org/officeDocument/2006/relationships/customXml" Target="../ink/ink439.xml"/><Relationship Id="rId361" Type="http://schemas.openxmlformats.org/officeDocument/2006/relationships/image" Target="../media/image432.png"/><Relationship Id="rId557" Type="http://schemas.openxmlformats.org/officeDocument/2006/relationships/image" Target="../media/image530.png"/><Relationship Id="rId196" Type="http://schemas.openxmlformats.org/officeDocument/2006/relationships/customXml" Target="../ink/ink460.xml"/><Relationship Id="rId417" Type="http://schemas.openxmlformats.org/officeDocument/2006/relationships/image" Target="../media/image460.png"/><Relationship Id="rId459" Type="http://schemas.openxmlformats.org/officeDocument/2006/relationships/image" Target="../media/image481.png"/><Relationship Id="rId16" Type="http://schemas.openxmlformats.org/officeDocument/2006/relationships/customXml" Target="../ink/ink370.xml"/><Relationship Id="rId221" Type="http://schemas.openxmlformats.org/officeDocument/2006/relationships/image" Target="../media/image3620.png"/><Relationship Id="rId263" Type="http://schemas.openxmlformats.org/officeDocument/2006/relationships/image" Target="../media/image383.png"/><Relationship Id="rId319" Type="http://schemas.openxmlformats.org/officeDocument/2006/relationships/image" Target="../media/image411.png"/><Relationship Id="rId470" Type="http://schemas.openxmlformats.org/officeDocument/2006/relationships/customXml" Target="../ink/ink597.xml"/><Relationship Id="rId526" Type="http://schemas.openxmlformats.org/officeDocument/2006/relationships/customXml" Target="../ink/ink625.xml"/><Relationship Id="rId58" Type="http://schemas.openxmlformats.org/officeDocument/2006/relationships/customXml" Target="../ink/ink391.xml"/><Relationship Id="rId123" Type="http://schemas.openxmlformats.org/officeDocument/2006/relationships/image" Target="../media/image3130.png"/><Relationship Id="rId330" Type="http://schemas.openxmlformats.org/officeDocument/2006/relationships/customXml" Target="../ink/ink527.xml"/><Relationship Id="rId568" Type="http://schemas.openxmlformats.org/officeDocument/2006/relationships/customXml" Target="../ink/ink646.xml"/><Relationship Id="rId165" Type="http://schemas.openxmlformats.org/officeDocument/2006/relationships/image" Target="../media/image3340.png"/><Relationship Id="rId372" Type="http://schemas.openxmlformats.org/officeDocument/2006/relationships/customXml" Target="../ink/ink548.xml"/><Relationship Id="rId428" Type="http://schemas.openxmlformats.org/officeDocument/2006/relationships/customXml" Target="../ink/ink576.xml"/><Relationship Id="rId232" Type="http://schemas.openxmlformats.org/officeDocument/2006/relationships/customXml" Target="../ink/ink478.xml"/><Relationship Id="rId274" Type="http://schemas.openxmlformats.org/officeDocument/2006/relationships/customXml" Target="../ink/ink499.xml"/><Relationship Id="rId481" Type="http://schemas.openxmlformats.org/officeDocument/2006/relationships/image" Target="../media/image492.png"/><Relationship Id="rId27" Type="http://schemas.openxmlformats.org/officeDocument/2006/relationships/image" Target="../media/image2650.png"/><Relationship Id="rId69" Type="http://schemas.openxmlformats.org/officeDocument/2006/relationships/image" Target="../media/image2860.png"/><Relationship Id="rId134" Type="http://schemas.openxmlformats.org/officeDocument/2006/relationships/customXml" Target="../ink/ink429.xml"/><Relationship Id="rId537" Type="http://schemas.openxmlformats.org/officeDocument/2006/relationships/image" Target="../media/image520.png"/><Relationship Id="rId579" Type="http://schemas.openxmlformats.org/officeDocument/2006/relationships/image" Target="../media/image541.png"/><Relationship Id="rId80" Type="http://schemas.openxmlformats.org/officeDocument/2006/relationships/customXml" Target="../ink/ink402.xml"/><Relationship Id="rId176" Type="http://schemas.openxmlformats.org/officeDocument/2006/relationships/customXml" Target="../ink/ink450.xml"/><Relationship Id="rId341" Type="http://schemas.openxmlformats.org/officeDocument/2006/relationships/image" Target="../media/image422.png"/><Relationship Id="rId383" Type="http://schemas.openxmlformats.org/officeDocument/2006/relationships/image" Target="../media/image443.png"/><Relationship Id="rId439" Type="http://schemas.openxmlformats.org/officeDocument/2006/relationships/image" Target="../media/image471.png"/><Relationship Id="rId201" Type="http://schemas.openxmlformats.org/officeDocument/2006/relationships/image" Target="../media/image3520.png"/><Relationship Id="rId243" Type="http://schemas.openxmlformats.org/officeDocument/2006/relationships/image" Target="../media/image373.png"/><Relationship Id="rId285" Type="http://schemas.openxmlformats.org/officeDocument/2006/relationships/image" Target="../media/image394.png"/><Relationship Id="rId450" Type="http://schemas.openxmlformats.org/officeDocument/2006/relationships/customXml" Target="../ink/ink587.xml"/><Relationship Id="rId506" Type="http://schemas.openxmlformats.org/officeDocument/2006/relationships/customXml" Target="../ink/ink615.xml"/><Relationship Id="rId38" Type="http://schemas.openxmlformats.org/officeDocument/2006/relationships/customXml" Target="../ink/ink381.xml"/><Relationship Id="rId103" Type="http://schemas.openxmlformats.org/officeDocument/2006/relationships/image" Target="../media/image3030.png"/><Relationship Id="rId310" Type="http://schemas.openxmlformats.org/officeDocument/2006/relationships/customXml" Target="../ink/ink517.xml"/><Relationship Id="rId492" Type="http://schemas.openxmlformats.org/officeDocument/2006/relationships/customXml" Target="../ink/ink608.xml"/><Relationship Id="rId548" Type="http://schemas.openxmlformats.org/officeDocument/2006/relationships/customXml" Target="../ink/ink636.xml"/><Relationship Id="rId91" Type="http://schemas.openxmlformats.org/officeDocument/2006/relationships/image" Target="../media/image2970.png"/><Relationship Id="rId145" Type="http://schemas.openxmlformats.org/officeDocument/2006/relationships/image" Target="../media/image3240.png"/><Relationship Id="rId187" Type="http://schemas.openxmlformats.org/officeDocument/2006/relationships/image" Target="../media/image3450.png"/><Relationship Id="rId352" Type="http://schemas.openxmlformats.org/officeDocument/2006/relationships/customXml" Target="../ink/ink538.xml"/><Relationship Id="rId394" Type="http://schemas.openxmlformats.org/officeDocument/2006/relationships/customXml" Target="../ink/ink559.xml"/><Relationship Id="rId408" Type="http://schemas.openxmlformats.org/officeDocument/2006/relationships/customXml" Target="../ink/ink566.xml"/><Relationship Id="rId212" Type="http://schemas.openxmlformats.org/officeDocument/2006/relationships/customXml" Target="../ink/ink468.xml"/><Relationship Id="rId254" Type="http://schemas.openxmlformats.org/officeDocument/2006/relationships/customXml" Target="../ink/ink489.xml"/><Relationship Id="rId49" Type="http://schemas.openxmlformats.org/officeDocument/2006/relationships/image" Target="../media/image2760.png"/><Relationship Id="rId114" Type="http://schemas.openxmlformats.org/officeDocument/2006/relationships/customXml" Target="../ink/ink419.xml"/><Relationship Id="rId296" Type="http://schemas.openxmlformats.org/officeDocument/2006/relationships/customXml" Target="../ink/ink510.xml"/><Relationship Id="rId461" Type="http://schemas.openxmlformats.org/officeDocument/2006/relationships/image" Target="../media/image482.png"/><Relationship Id="rId517" Type="http://schemas.openxmlformats.org/officeDocument/2006/relationships/image" Target="../media/image510.png"/><Relationship Id="rId559" Type="http://schemas.openxmlformats.org/officeDocument/2006/relationships/image" Target="../media/image531.png"/><Relationship Id="rId60" Type="http://schemas.openxmlformats.org/officeDocument/2006/relationships/customXml" Target="../ink/ink392.xml"/><Relationship Id="rId156" Type="http://schemas.openxmlformats.org/officeDocument/2006/relationships/customXml" Target="../ink/ink440.xml"/><Relationship Id="rId198" Type="http://schemas.openxmlformats.org/officeDocument/2006/relationships/customXml" Target="../ink/ink461.xml"/><Relationship Id="rId321" Type="http://schemas.openxmlformats.org/officeDocument/2006/relationships/image" Target="../media/image412.png"/><Relationship Id="rId363" Type="http://schemas.openxmlformats.org/officeDocument/2006/relationships/image" Target="../media/image433.png"/><Relationship Id="rId419" Type="http://schemas.openxmlformats.org/officeDocument/2006/relationships/image" Target="../media/image461.png"/><Relationship Id="rId570" Type="http://schemas.openxmlformats.org/officeDocument/2006/relationships/customXml" Target="../ink/ink647.xml"/><Relationship Id="rId223" Type="http://schemas.openxmlformats.org/officeDocument/2006/relationships/image" Target="../media/image3630.png"/><Relationship Id="rId430" Type="http://schemas.openxmlformats.org/officeDocument/2006/relationships/customXml" Target="../ink/ink577.xml"/><Relationship Id="rId18" Type="http://schemas.openxmlformats.org/officeDocument/2006/relationships/customXml" Target="../ink/ink371.xml"/><Relationship Id="rId265" Type="http://schemas.openxmlformats.org/officeDocument/2006/relationships/image" Target="../media/image384.png"/><Relationship Id="rId472" Type="http://schemas.openxmlformats.org/officeDocument/2006/relationships/customXml" Target="../ink/ink598.xml"/><Relationship Id="rId528" Type="http://schemas.openxmlformats.org/officeDocument/2006/relationships/customXml" Target="../ink/ink626.xml"/><Relationship Id="rId125" Type="http://schemas.openxmlformats.org/officeDocument/2006/relationships/image" Target="../media/image3140.png"/><Relationship Id="rId167" Type="http://schemas.openxmlformats.org/officeDocument/2006/relationships/image" Target="../media/image3350.png"/><Relationship Id="rId332" Type="http://schemas.openxmlformats.org/officeDocument/2006/relationships/customXml" Target="../ink/ink528.xml"/><Relationship Id="rId374" Type="http://schemas.openxmlformats.org/officeDocument/2006/relationships/customXml" Target="../ink/ink549.xml"/><Relationship Id="rId581" Type="http://schemas.openxmlformats.org/officeDocument/2006/relationships/image" Target="../media/image542.png"/><Relationship Id="rId71" Type="http://schemas.openxmlformats.org/officeDocument/2006/relationships/image" Target="../media/image2870.png"/><Relationship Id="rId234" Type="http://schemas.openxmlformats.org/officeDocument/2006/relationships/customXml" Target="../ink/ink479.xml"/><Relationship Id="rId2" Type="http://schemas.openxmlformats.org/officeDocument/2006/relationships/customXml" Target="../ink/ink363.xml"/><Relationship Id="rId29" Type="http://schemas.openxmlformats.org/officeDocument/2006/relationships/image" Target="../media/image2660.png"/><Relationship Id="rId276" Type="http://schemas.openxmlformats.org/officeDocument/2006/relationships/customXml" Target="../ink/ink500.xml"/><Relationship Id="rId441" Type="http://schemas.openxmlformats.org/officeDocument/2006/relationships/image" Target="../media/image472.png"/><Relationship Id="rId483" Type="http://schemas.openxmlformats.org/officeDocument/2006/relationships/image" Target="../media/image493.png"/><Relationship Id="rId539" Type="http://schemas.openxmlformats.org/officeDocument/2006/relationships/image" Target="../media/image521.png"/><Relationship Id="rId40" Type="http://schemas.openxmlformats.org/officeDocument/2006/relationships/customXml" Target="../ink/ink382.xml"/><Relationship Id="rId136" Type="http://schemas.openxmlformats.org/officeDocument/2006/relationships/customXml" Target="../ink/ink430.xml"/><Relationship Id="rId178" Type="http://schemas.openxmlformats.org/officeDocument/2006/relationships/customXml" Target="../ink/ink451.xml"/><Relationship Id="rId301" Type="http://schemas.openxmlformats.org/officeDocument/2006/relationships/image" Target="../media/image402.png"/><Relationship Id="rId343" Type="http://schemas.openxmlformats.org/officeDocument/2006/relationships/image" Target="../media/image423.png"/><Relationship Id="rId550" Type="http://schemas.openxmlformats.org/officeDocument/2006/relationships/customXml" Target="../ink/ink637.xml"/><Relationship Id="rId82" Type="http://schemas.openxmlformats.org/officeDocument/2006/relationships/customXml" Target="../ink/ink403.xml"/><Relationship Id="rId203" Type="http://schemas.openxmlformats.org/officeDocument/2006/relationships/image" Target="../media/image3530.png"/><Relationship Id="rId385" Type="http://schemas.openxmlformats.org/officeDocument/2006/relationships/image" Target="../media/image444.png"/><Relationship Id="rId245" Type="http://schemas.openxmlformats.org/officeDocument/2006/relationships/image" Target="../media/image374.png"/><Relationship Id="rId287" Type="http://schemas.openxmlformats.org/officeDocument/2006/relationships/image" Target="../media/image395.png"/><Relationship Id="rId410" Type="http://schemas.openxmlformats.org/officeDocument/2006/relationships/customXml" Target="../ink/ink567.xml"/><Relationship Id="rId452" Type="http://schemas.openxmlformats.org/officeDocument/2006/relationships/customXml" Target="../ink/ink588.xml"/><Relationship Id="rId494" Type="http://schemas.openxmlformats.org/officeDocument/2006/relationships/customXml" Target="../ink/ink609.xml"/><Relationship Id="rId508" Type="http://schemas.openxmlformats.org/officeDocument/2006/relationships/customXml" Target="../ink/ink616.xml"/><Relationship Id="rId105" Type="http://schemas.openxmlformats.org/officeDocument/2006/relationships/image" Target="../media/image3040.png"/><Relationship Id="rId147" Type="http://schemas.openxmlformats.org/officeDocument/2006/relationships/image" Target="../media/image3250.png"/><Relationship Id="rId312" Type="http://schemas.openxmlformats.org/officeDocument/2006/relationships/customXml" Target="../ink/ink518.xml"/><Relationship Id="rId354" Type="http://schemas.openxmlformats.org/officeDocument/2006/relationships/customXml" Target="../ink/ink539.xml"/><Relationship Id="rId51" Type="http://schemas.openxmlformats.org/officeDocument/2006/relationships/image" Target="../media/image2770.png"/><Relationship Id="rId93" Type="http://schemas.openxmlformats.org/officeDocument/2006/relationships/image" Target="../media/image2980.png"/><Relationship Id="rId189" Type="http://schemas.openxmlformats.org/officeDocument/2006/relationships/image" Target="../media/image3460.png"/><Relationship Id="rId396" Type="http://schemas.openxmlformats.org/officeDocument/2006/relationships/customXml" Target="../ink/ink560.xml"/><Relationship Id="rId561" Type="http://schemas.openxmlformats.org/officeDocument/2006/relationships/image" Target="../media/image532.png"/><Relationship Id="rId214" Type="http://schemas.openxmlformats.org/officeDocument/2006/relationships/customXml" Target="../ink/ink469.xml"/><Relationship Id="rId256" Type="http://schemas.openxmlformats.org/officeDocument/2006/relationships/customXml" Target="../ink/ink490.xml"/><Relationship Id="rId298" Type="http://schemas.openxmlformats.org/officeDocument/2006/relationships/customXml" Target="../ink/ink511.xml"/><Relationship Id="rId421" Type="http://schemas.openxmlformats.org/officeDocument/2006/relationships/image" Target="../media/image462.png"/><Relationship Id="rId463" Type="http://schemas.openxmlformats.org/officeDocument/2006/relationships/image" Target="../media/image483.png"/><Relationship Id="rId519" Type="http://schemas.openxmlformats.org/officeDocument/2006/relationships/image" Target="../media/image511.png"/><Relationship Id="rId116" Type="http://schemas.openxmlformats.org/officeDocument/2006/relationships/customXml" Target="../ink/ink420.xml"/><Relationship Id="rId158" Type="http://schemas.openxmlformats.org/officeDocument/2006/relationships/customXml" Target="../ink/ink441.xml"/><Relationship Id="rId323" Type="http://schemas.openxmlformats.org/officeDocument/2006/relationships/image" Target="../media/image413.png"/><Relationship Id="rId530" Type="http://schemas.openxmlformats.org/officeDocument/2006/relationships/customXml" Target="../ink/ink627.xml"/><Relationship Id="rId20" Type="http://schemas.openxmlformats.org/officeDocument/2006/relationships/customXml" Target="../ink/ink372.xml"/><Relationship Id="rId62" Type="http://schemas.openxmlformats.org/officeDocument/2006/relationships/customXml" Target="../ink/ink393.xml"/><Relationship Id="rId365" Type="http://schemas.openxmlformats.org/officeDocument/2006/relationships/image" Target="../media/image434.png"/><Relationship Id="rId572" Type="http://schemas.openxmlformats.org/officeDocument/2006/relationships/customXml" Target="../ink/ink648.xml"/><Relationship Id="rId225" Type="http://schemas.openxmlformats.org/officeDocument/2006/relationships/image" Target="../media/image3640.png"/><Relationship Id="rId267" Type="http://schemas.openxmlformats.org/officeDocument/2006/relationships/image" Target="../media/image385.png"/><Relationship Id="rId432" Type="http://schemas.openxmlformats.org/officeDocument/2006/relationships/customXml" Target="../ink/ink578.xml"/><Relationship Id="rId474" Type="http://schemas.openxmlformats.org/officeDocument/2006/relationships/customXml" Target="../ink/ink599.xml"/><Relationship Id="rId127" Type="http://schemas.openxmlformats.org/officeDocument/2006/relationships/image" Target="../media/image3150.png"/><Relationship Id="rId31" Type="http://schemas.openxmlformats.org/officeDocument/2006/relationships/image" Target="../media/image2670.png"/><Relationship Id="rId73" Type="http://schemas.openxmlformats.org/officeDocument/2006/relationships/image" Target="../media/image2880.png"/><Relationship Id="rId169" Type="http://schemas.openxmlformats.org/officeDocument/2006/relationships/image" Target="../media/image3360.png"/><Relationship Id="rId334" Type="http://schemas.openxmlformats.org/officeDocument/2006/relationships/customXml" Target="../ink/ink529.xml"/><Relationship Id="rId376" Type="http://schemas.openxmlformats.org/officeDocument/2006/relationships/customXml" Target="../ink/ink550.xml"/><Relationship Id="rId541" Type="http://schemas.openxmlformats.org/officeDocument/2006/relationships/image" Target="../media/image522.png"/><Relationship Id="rId583" Type="http://schemas.openxmlformats.org/officeDocument/2006/relationships/image" Target="../media/image543.png"/><Relationship Id="rId4" Type="http://schemas.openxmlformats.org/officeDocument/2006/relationships/customXml" Target="../ink/ink364.xml"/><Relationship Id="rId180" Type="http://schemas.openxmlformats.org/officeDocument/2006/relationships/customXml" Target="../ink/ink452.xml"/><Relationship Id="rId236" Type="http://schemas.openxmlformats.org/officeDocument/2006/relationships/customXml" Target="../ink/ink480.xml"/><Relationship Id="rId278" Type="http://schemas.openxmlformats.org/officeDocument/2006/relationships/customXml" Target="../ink/ink501.xml"/><Relationship Id="rId401" Type="http://schemas.openxmlformats.org/officeDocument/2006/relationships/image" Target="../media/image452.png"/><Relationship Id="rId443" Type="http://schemas.openxmlformats.org/officeDocument/2006/relationships/image" Target="../media/image473.png"/><Relationship Id="rId303" Type="http://schemas.openxmlformats.org/officeDocument/2006/relationships/image" Target="../media/image403.png"/><Relationship Id="rId485" Type="http://schemas.openxmlformats.org/officeDocument/2006/relationships/image" Target="../media/image494.png"/><Relationship Id="rId42" Type="http://schemas.openxmlformats.org/officeDocument/2006/relationships/customXml" Target="../ink/ink383.xml"/><Relationship Id="rId84" Type="http://schemas.openxmlformats.org/officeDocument/2006/relationships/customXml" Target="../ink/ink404.xml"/><Relationship Id="rId138" Type="http://schemas.openxmlformats.org/officeDocument/2006/relationships/customXml" Target="../ink/ink431.xml"/><Relationship Id="rId345" Type="http://schemas.openxmlformats.org/officeDocument/2006/relationships/image" Target="../media/image424.png"/><Relationship Id="rId387" Type="http://schemas.openxmlformats.org/officeDocument/2006/relationships/image" Target="../media/image445.png"/><Relationship Id="rId510" Type="http://schemas.openxmlformats.org/officeDocument/2006/relationships/customXml" Target="../ink/ink617.xml"/><Relationship Id="rId552" Type="http://schemas.openxmlformats.org/officeDocument/2006/relationships/customXml" Target="../ink/ink638.xml"/><Relationship Id="rId191" Type="http://schemas.openxmlformats.org/officeDocument/2006/relationships/image" Target="../media/image3470.png"/><Relationship Id="rId205" Type="http://schemas.openxmlformats.org/officeDocument/2006/relationships/image" Target="../media/image3540.png"/><Relationship Id="rId247" Type="http://schemas.openxmlformats.org/officeDocument/2006/relationships/image" Target="../media/image375.png"/><Relationship Id="rId412" Type="http://schemas.openxmlformats.org/officeDocument/2006/relationships/customXml" Target="../ink/ink568.xml"/><Relationship Id="rId107" Type="http://schemas.openxmlformats.org/officeDocument/2006/relationships/image" Target="../media/image3050.png"/><Relationship Id="rId289" Type="http://schemas.openxmlformats.org/officeDocument/2006/relationships/image" Target="../media/image396.png"/><Relationship Id="rId454" Type="http://schemas.openxmlformats.org/officeDocument/2006/relationships/customXml" Target="../ink/ink589.xml"/><Relationship Id="rId496" Type="http://schemas.openxmlformats.org/officeDocument/2006/relationships/customXml" Target="../ink/ink610.xml"/><Relationship Id="rId11" Type="http://schemas.openxmlformats.org/officeDocument/2006/relationships/image" Target="../media/image2570.png"/><Relationship Id="rId53" Type="http://schemas.openxmlformats.org/officeDocument/2006/relationships/image" Target="../media/image2780.png"/><Relationship Id="rId149" Type="http://schemas.openxmlformats.org/officeDocument/2006/relationships/image" Target="../media/image3260.png"/><Relationship Id="rId314" Type="http://schemas.openxmlformats.org/officeDocument/2006/relationships/customXml" Target="../ink/ink519.xml"/><Relationship Id="rId356" Type="http://schemas.openxmlformats.org/officeDocument/2006/relationships/customXml" Target="../ink/ink540.xml"/><Relationship Id="rId398" Type="http://schemas.openxmlformats.org/officeDocument/2006/relationships/customXml" Target="../ink/ink561.xml"/><Relationship Id="rId521" Type="http://schemas.openxmlformats.org/officeDocument/2006/relationships/image" Target="../media/image512.png"/><Relationship Id="rId563" Type="http://schemas.openxmlformats.org/officeDocument/2006/relationships/image" Target="../media/image533.png"/><Relationship Id="rId95" Type="http://schemas.openxmlformats.org/officeDocument/2006/relationships/image" Target="../media/image2990.png"/><Relationship Id="rId160" Type="http://schemas.openxmlformats.org/officeDocument/2006/relationships/customXml" Target="../ink/ink442.xml"/><Relationship Id="rId216" Type="http://schemas.openxmlformats.org/officeDocument/2006/relationships/customXml" Target="../ink/ink470.xml"/><Relationship Id="rId423" Type="http://schemas.openxmlformats.org/officeDocument/2006/relationships/image" Target="../media/image463.png"/><Relationship Id="rId258" Type="http://schemas.openxmlformats.org/officeDocument/2006/relationships/customXml" Target="../ink/ink491.xml"/><Relationship Id="rId465" Type="http://schemas.openxmlformats.org/officeDocument/2006/relationships/image" Target="../media/image484.png"/><Relationship Id="rId22" Type="http://schemas.openxmlformats.org/officeDocument/2006/relationships/customXml" Target="../ink/ink373.xml"/><Relationship Id="rId64" Type="http://schemas.openxmlformats.org/officeDocument/2006/relationships/customXml" Target="../ink/ink394.xml"/><Relationship Id="rId118" Type="http://schemas.openxmlformats.org/officeDocument/2006/relationships/customXml" Target="../ink/ink421.xml"/><Relationship Id="rId325" Type="http://schemas.openxmlformats.org/officeDocument/2006/relationships/image" Target="../media/image414.png"/><Relationship Id="rId367" Type="http://schemas.openxmlformats.org/officeDocument/2006/relationships/image" Target="../media/image435.png"/><Relationship Id="rId532" Type="http://schemas.openxmlformats.org/officeDocument/2006/relationships/customXml" Target="../ink/ink628.xml"/><Relationship Id="rId574" Type="http://schemas.openxmlformats.org/officeDocument/2006/relationships/customXml" Target="../ink/ink649.xml"/><Relationship Id="rId171" Type="http://schemas.openxmlformats.org/officeDocument/2006/relationships/image" Target="../media/image3370.png"/><Relationship Id="rId227" Type="http://schemas.openxmlformats.org/officeDocument/2006/relationships/image" Target="../media/image3650.png"/><Relationship Id="rId269" Type="http://schemas.openxmlformats.org/officeDocument/2006/relationships/image" Target="../media/image386.png"/><Relationship Id="rId434" Type="http://schemas.openxmlformats.org/officeDocument/2006/relationships/customXml" Target="../ink/ink579.xml"/><Relationship Id="rId476" Type="http://schemas.openxmlformats.org/officeDocument/2006/relationships/customXml" Target="../ink/ink600.xml"/><Relationship Id="rId33" Type="http://schemas.openxmlformats.org/officeDocument/2006/relationships/image" Target="../media/image2680.png"/><Relationship Id="rId129" Type="http://schemas.openxmlformats.org/officeDocument/2006/relationships/image" Target="../media/image3160.png"/><Relationship Id="rId280" Type="http://schemas.openxmlformats.org/officeDocument/2006/relationships/customXml" Target="../ink/ink502.xml"/><Relationship Id="rId336" Type="http://schemas.openxmlformats.org/officeDocument/2006/relationships/customXml" Target="../ink/ink530.xml"/><Relationship Id="rId501" Type="http://schemas.openxmlformats.org/officeDocument/2006/relationships/image" Target="../media/image502.png"/><Relationship Id="rId543" Type="http://schemas.openxmlformats.org/officeDocument/2006/relationships/image" Target="../media/image523.png"/><Relationship Id="rId75" Type="http://schemas.openxmlformats.org/officeDocument/2006/relationships/image" Target="../media/image2890.png"/><Relationship Id="rId140" Type="http://schemas.openxmlformats.org/officeDocument/2006/relationships/customXml" Target="../ink/ink432.xml"/><Relationship Id="rId182" Type="http://schemas.openxmlformats.org/officeDocument/2006/relationships/customXml" Target="../ink/ink453.xml"/><Relationship Id="rId378" Type="http://schemas.openxmlformats.org/officeDocument/2006/relationships/customXml" Target="../ink/ink551.xml"/><Relationship Id="rId403" Type="http://schemas.openxmlformats.org/officeDocument/2006/relationships/image" Target="../media/image453.png"/><Relationship Id="rId6" Type="http://schemas.openxmlformats.org/officeDocument/2006/relationships/customXml" Target="../ink/ink365.xml"/><Relationship Id="rId238" Type="http://schemas.openxmlformats.org/officeDocument/2006/relationships/customXml" Target="../ink/ink481.xml"/><Relationship Id="rId445" Type="http://schemas.openxmlformats.org/officeDocument/2006/relationships/image" Target="../media/image474.png"/><Relationship Id="rId487" Type="http://schemas.openxmlformats.org/officeDocument/2006/relationships/image" Target="../media/image495.png"/><Relationship Id="rId291" Type="http://schemas.openxmlformats.org/officeDocument/2006/relationships/image" Target="../media/image397.png"/><Relationship Id="rId305" Type="http://schemas.openxmlformats.org/officeDocument/2006/relationships/image" Target="../media/image404.png"/><Relationship Id="rId347" Type="http://schemas.openxmlformats.org/officeDocument/2006/relationships/image" Target="../media/image425.png"/><Relationship Id="rId512" Type="http://schemas.openxmlformats.org/officeDocument/2006/relationships/customXml" Target="../ink/ink618.xml"/><Relationship Id="rId44" Type="http://schemas.openxmlformats.org/officeDocument/2006/relationships/customXml" Target="../ink/ink384.xml"/><Relationship Id="rId86" Type="http://schemas.openxmlformats.org/officeDocument/2006/relationships/customXml" Target="../ink/ink405.xml"/><Relationship Id="rId151" Type="http://schemas.openxmlformats.org/officeDocument/2006/relationships/image" Target="../media/image3270.png"/><Relationship Id="rId389" Type="http://schemas.openxmlformats.org/officeDocument/2006/relationships/image" Target="../media/image446.png"/><Relationship Id="rId554" Type="http://schemas.openxmlformats.org/officeDocument/2006/relationships/customXml" Target="../ink/ink639.xml"/><Relationship Id="rId193" Type="http://schemas.openxmlformats.org/officeDocument/2006/relationships/image" Target="../media/image3480.png"/><Relationship Id="rId207" Type="http://schemas.openxmlformats.org/officeDocument/2006/relationships/image" Target="../media/image3550.png"/><Relationship Id="rId249" Type="http://schemas.openxmlformats.org/officeDocument/2006/relationships/image" Target="../media/image376.png"/><Relationship Id="rId414" Type="http://schemas.openxmlformats.org/officeDocument/2006/relationships/customXml" Target="../ink/ink569.xml"/><Relationship Id="rId456" Type="http://schemas.openxmlformats.org/officeDocument/2006/relationships/customXml" Target="../ink/ink590.xml"/><Relationship Id="rId498" Type="http://schemas.openxmlformats.org/officeDocument/2006/relationships/customXml" Target="../ink/ink611.xml"/><Relationship Id="rId13" Type="http://schemas.openxmlformats.org/officeDocument/2006/relationships/image" Target="../media/image2580.png"/><Relationship Id="rId109" Type="http://schemas.openxmlformats.org/officeDocument/2006/relationships/image" Target="../media/image3060.png"/><Relationship Id="rId260" Type="http://schemas.openxmlformats.org/officeDocument/2006/relationships/customXml" Target="../ink/ink492.xml"/><Relationship Id="rId316" Type="http://schemas.openxmlformats.org/officeDocument/2006/relationships/customXml" Target="../ink/ink520.xml"/><Relationship Id="rId523" Type="http://schemas.openxmlformats.org/officeDocument/2006/relationships/image" Target="../media/image513.png"/><Relationship Id="rId55" Type="http://schemas.openxmlformats.org/officeDocument/2006/relationships/image" Target="../media/image2790.png"/><Relationship Id="rId97" Type="http://schemas.openxmlformats.org/officeDocument/2006/relationships/image" Target="../media/image3000.png"/><Relationship Id="rId120" Type="http://schemas.openxmlformats.org/officeDocument/2006/relationships/customXml" Target="../ink/ink422.xml"/><Relationship Id="rId358" Type="http://schemas.openxmlformats.org/officeDocument/2006/relationships/customXml" Target="../ink/ink541.xml"/><Relationship Id="rId565" Type="http://schemas.openxmlformats.org/officeDocument/2006/relationships/image" Target="../media/image534.png"/><Relationship Id="rId162" Type="http://schemas.openxmlformats.org/officeDocument/2006/relationships/customXml" Target="../ink/ink443.xml"/><Relationship Id="rId218" Type="http://schemas.openxmlformats.org/officeDocument/2006/relationships/customXml" Target="../ink/ink471.xml"/><Relationship Id="rId425" Type="http://schemas.openxmlformats.org/officeDocument/2006/relationships/image" Target="../media/image464.png"/><Relationship Id="rId467" Type="http://schemas.openxmlformats.org/officeDocument/2006/relationships/image" Target="../media/image485.png"/><Relationship Id="rId271" Type="http://schemas.openxmlformats.org/officeDocument/2006/relationships/image" Target="../media/image387.png"/><Relationship Id="rId24" Type="http://schemas.openxmlformats.org/officeDocument/2006/relationships/customXml" Target="../ink/ink374.xml"/><Relationship Id="rId66" Type="http://schemas.openxmlformats.org/officeDocument/2006/relationships/customXml" Target="../ink/ink395.xml"/><Relationship Id="rId131" Type="http://schemas.openxmlformats.org/officeDocument/2006/relationships/image" Target="../media/image3170.png"/><Relationship Id="rId327" Type="http://schemas.openxmlformats.org/officeDocument/2006/relationships/image" Target="../media/image415.png"/><Relationship Id="rId369" Type="http://schemas.openxmlformats.org/officeDocument/2006/relationships/image" Target="../media/image436.png"/><Relationship Id="rId534" Type="http://schemas.openxmlformats.org/officeDocument/2006/relationships/customXml" Target="../ink/ink629.xml"/><Relationship Id="rId576" Type="http://schemas.openxmlformats.org/officeDocument/2006/relationships/customXml" Target="../ink/ink650.xml"/><Relationship Id="rId173" Type="http://schemas.openxmlformats.org/officeDocument/2006/relationships/image" Target="../media/image3380.png"/><Relationship Id="rId229" Type="http://schemas.openxmlformats.org/officeDocument/2006/relationships/image" Target="../media/image3660.png"/><Relationship Id="rId380" Type="http://schemas.openxmlformats.org/officeDocument/2006/relationships/customXml" Target="../ink/ink552.xml"/><Relationship Id="rId436" Type="http://schemas.openxmlformats.org/officeDocument/2006/relationships/customXml" Target="../ink/ink580.xml"/><Relationship Id="rId240" Type="http://schemas.openxmlformats.org/officeDocument/2006/relationships/customXml" Target="../ink/ink482.xml"/><Relationship Id="rId478" Type="http://schemas.openxmlformats.org/officeDocument/2006/relationships/customXml" Target="../ink/ink601.xml"/><Relationship Id="rId35" Type="http://schemas.openxmlformats.org/officeDocument/2006/relationships/image" Target="../media/image2690.png"/><Relationship Id="rId77" Type="http://schemas.openxmlformats.org/officeDocument/2006/relationships/image" Target="../media/image2900.png"/><Relationship Id="rId100" Type="http://schemas.openxmlformats.org/officeDocument/2006/relationships/customXml" Target="../ink/ink412.xml"/><Relationship Id="rId282" Type="http://schemas.openxmlformats.org/officeDocument/2006/relationships/customXml" Target="../ink/ink503.xml"/><Relationship Id="rId338" Type="http://schemas.openxmlformats.org/officeDocument/2006/relationships/customXml" Target="../ink/ink531.xml"/><Relationship Id="rId503" Type="http://schemas.openxmlformats.org/officeDocument/2006/relationships/image" Target="../media/image503.png"/><Relationship Id="rId545" Type="http://schemas.openxmlformats.org/officeDocument/2006/relationships/image" Target="../media/image524.png"/><Relationship Id="rId8" Type="http://schemas.openxmlformats.org/officeDocument/2006/relationships/customXml" Target="../ink/ink366.xml"/><Relationship Id="rId142" Type="http://schemas.openxmlformats.org/officeDocument/2006/relationships/customXml" Target="../ink/ink433.xml"/><Relationship Id="rId184" Type="http://schemas.openxmlformats.org/officeDocument/2006/relationships/customXml" Target="../ink/ink454.xml"/><Relationship Id="rId391" Type="http://schemas.openxmlformats.org/officeDocument/2006/relationships/image" Target="../media/image447.png"/><Relationship Id="rId405" Type="http://schemas.openxmlformats.org/officeDocument/2006/relationships/image" Target="../media/image454.png"/><Relationship Id="rId447" Type="http://schemas.openxmlformats.org/officeDocument/2006/relationships/image" Target="../media/image475.png"/><Relationship Id="rId251" Type="http://schemas.openxmlformats.org/officeDocument/2006/relationships/image" Target="../media/image377.png"/><Relationship Id="rId489" Type="http://schemas.openxmlformats.org/officeDocument/2006/relationships/image" Target="../media/image496.png"/><Relationship Id="rId46" Type="http://schemas.openxmlformats.org/officeDocument/2006/relationships/customXml" Target="../ink/ink385.xml"/><Relationship Id="rId293" Type="http://schemas.openxmlformats.org/officeDocument/2006/relationships/image" Target="../media/image398.png"/><Relationship Id="rId307" Type="http://schemas.openxmlformats.org/officeDocument/2006/relationships/image" Target="../media/image405.png"/><Relationship Id="rId349" Type="http://schemas.openxmlformats.org/officeDocument/2006/relationships/image" Target="../media/image426.png"/><Relationship Id="rId514" Type="http://schemas.openxmlformats.org/officeDocument/2006/relationships/customXml" Target="../ink/ink619.xml"/><Relationship Id="rId556" Type="http://schemas.openxmlformats.org/officeDocument/2006/relationships/customXml" Target="../ink/ink640.xml"/><Relationship Id="rId88" Type="http://schemas.openxmlformats.org/officeDocument/2006/relationships/customXml" Target="../ink/ink406.xml"/><Relationship Id="rId111" Type="http://schemas.openxmlformats.org/officeDocument/2006/relationships/image" Target="../media/image3070.png"/><Relationship Id="rId153" Type="http://schemas.openxmlformats.org/officeDocument/2006/relationships/image" Target="../media/image3280.png"/><Relationship Id="rId195" Type="http://schemas.openxmlformats.org/officeDocument/2006/relationships/image" Target="../media/image3490.png"/><Relationship Id="rId209" Type="http://schemas.openxmlformats.org/officeDocument/2006/relationships/image" Target="../media/image3560.png"/><Relationship Id="rId360" Type="http://schemas.openxmlformats.org/officeDocument/2006/relationships/customXml" Target="../ink/ink542.xml"/><Relationship Id="rId416" Type="http://schemas.openxmlformats.org/officeDocument/2006/relationships/customXml" Target="../ink/ink570.xml"/><Relationship Id="rId220" Type="http://schemas.openxmlformats.org/officeDocument/2006/relationships/customXml" Target="../ink/ink472.xml"/><Relationship Id="rId458" Type="http://schemas.openxmlformats.org/officeDocument/2006/relationships/customXml" Target="../ink/ink591.xml"/><Relationship Id="rId15" Type="http://schemas.openxmlformats.org/officeDocument/2006/relationships/image" Target="../media/image2590.png"/><Relationship Id="rId57" Type="http://schemas.openxmlformats.org/officeDocument/2006/relationships/image" Target="../media/image2800.png"/><Relationship Id="rId262" Type="http://schemas.openxmlformats.org/officeDocument/2006/relationships/customXml" Target="../ink/ink493.xml"/><Relationship Id="rId318" Type="http://schemas.openxmlformats.org/officeDocument/2006/relationships/customXml" Target="../ink/ink521.xml"/><Relationship Id="rId525" Type="http://schemas.openxmlformats.org/officeDocument/2006/relationships/image" Target="../media/image514.png"/><Relationship Id="rId567" Type="http://schemas.openxmlformats.org/officeDocument/2006/relationships/image" Target="../media/image535.png"/><Relationship Id="rId99" Type="http://schemas.openxmlformats.org/officeDocument/2006/relationships/image" Target="../media/image3010.png"/><Relationship Id="rId122" Type="http://schemas.openxmlformats.org/officeDocument/2006/relationships/customXml" Target="../ink/ink423.xml"/><Relationship Id="rId164" Type="http://schemas.openxmlformats.org/officeDocument/2006/relationships/customXml" Target="../ink/ink444.xml"/><Relationship Id="rId371" Type="http://schemas.openxmlformats.org/officeDocument/2006/relationships/image" Target="../media/image437.png"/><Relationship Id="rId427" Type="http://schemas.openxmlformats.org/officeDocument/2006/relationships/image" Target="../media/image465.png"/><Relationship Id="rId469" Type="http://schemas.openxmlformats.org/officeDocument/2006/relationships/image" Target="../media/image486.png"/><Relationship Id="rId26" Type="http://schemas.openxmlformats.org/officeDocument/2006/relationships/customXml" Target="../ink/ink375.xml"/><Relationship Id="rId231" Type="http://schemas.openxmlformats.org/officeDocument/2006/relationships/image" Target="../media/image3670.png"/><Relationship Id="rId273" Type="http://schemas.openxmlformats.org/officeDocument/2006/relationships/image" Target="../media/image388.png"/><Relationship Id="rId329" Type="http://schemas.openxmlformats.org/officeDocument/2006/relationships/image" Target="../media/image416.png"/><Relationship Id="rId480" Type="http://schemas.openxmlformats.org/officeDocument/2006/relationships/customXml" Target="../ink/ink602.xml"/><Relationship Id="rId536" Type="http://schemas.openxmlformats.org/officeDocument/2006/relationships/customXml" Target="../ink/ink630.xml"/><Relationship Id="rId68" Type="http://schemas.openxmlformats.org/officeDocument/2006/relationships/customXml" Target="../ink/ink396.xml"/><Relationship Id="rId133" Type="http://schemas.openxmlformats.org/officeDocument/2006/relationships/image" Target="../media/image3180.png"/><Relationship Id="rId175" Type="http://schemas.openxmlformats.org/officeDocument/2006/relationships/image" Target="../media/image3390.png"/><Relationship Id="rId340" Type="http://schemas.openxmlformats.org/officeDocument/2006/relationships/customXml" Target="../ink/ink532.xml"/><Relationship Id="rId578" Type="http://schemas.openxmlformats.org/officeDocument/2006/relationships/customXml" Target="../ink/ink651.xml"/><Relationship Id="rId200" Type="http://schemas.openxmlformats.org/officeDocument/2006/relationships/customXml" Target="../ink/ink462.xml"/><Relationship Id="rId382" Type="http://schemas.openxmlformats.org/officeDocument/2006/relationships/customXml" Target="../ink/ink553.xml"/><Relationship Id="rId438" Type="http://schemas.openxmlformats.org/officeDocument/2006/relationships/customXml" Target="../ink/ink581.xml"/><Relationship Id="rId242" Type="http://schemas.openxmlformats.org/officeDocument/2006/relationships/customXml" Target="../ink/ink483.xml"/><Relationship Id="rId284" Type="http://schemas.openxmlformats.org/officeDocument/2006/relationships/customXml" Target="../ink/ink504.xml"/><Relationship Id="rId491" Type="http://schemas.openxmlformats.org/officeDocument/2006/relationships/image" Target="../media/image497.png"/><Relationship Id="rId505" Type="http://schemas.openxmlformats.org/officeDocument/2006/relationships/image" Target="../media/image504.png"/><Relationship Id="rId37" Type="http://schemas.openxmlformats.org/officeDocument/2006/relationships/image" Target="../media/image2700.png"/><Relationship Id="rId79" Type="http://schemas.openxmlformats.org/officeDocument/2006/relationships/image" Target="../media/image2910.png"/><Relationship Id="rId102" Type="http://schemas.openxmlformats.org/officeDocument/2006/relationships/customXml" Target="../ink/ink413.xml"/><Relationship Id="rId144" Type="http://schemas.openxmlformats.org/officeDocument/2006/relationships/customXml" Target="../ink/ink434.xml"/><Relationship Id="rId547" Type="http://schemas.openxmlformats.org/officeDocument/2006/relationships/image" Target="../media/image525.png"/><Relationship Id="rId90" Type="http://schemas.openxmlformats.org/officeDocument/2006/relationships/customXml" Target="../ink/ink407.xml"/><Relationship Id="rId186" Type="http://schemas.openxmlformats.org/officeDocument/2006/relationships/customXml" Target="../ink/ink455.xml"/><Relationship Id="rId351" Type="http://schemas.openxmlformats.org/officeDocument/2006/relationships/image" Target="../media/image427.png"/><Relationship Id="rId393" Type="http://schemas.openxmlformats.org/officeDocument/2006/relationships/image" Target="../media/image448.png"/><Relationship Id="rId407" Type="http://schemas.openxmlformats.org/officeDocument/2006/relationships/image" Target="../media/image455.png"/><Relationship Id="rId449" Type="http://schemas.openxmlformats.org/officeDocument/2006/relationships/image" Target="../media/image476.png"/><Relationship Id="rId211" Type="http://schemas.openxmlformats.org/officeDocument/2006/relationships/image" Target="../media/image3570.png"/><Relationship Id="rId253" Type="http://schemas.openxmlformats.org/officeDocument/2006/relationships/image" Target="../media/image378.png"/><Relationship Id="rId295" Type="http://schemas.openxmlformats.org/officeDocument/2006/relationships/image" Target="../media/image399.png"/><Relationship Id="rId309" Type="http://schemas.openxmlformats.org/officeDocument/2006/relationships/image" Target="../media/image406.png"/><Relationship Id="rId460" Type="http://schemas.openxmlformats.org/officeDocument/2006/relationships/customXml" Target="../ink/ink592.xml"/><Relationship Id="rId516" Type="http://schemas.openxmlformats.org/officeDocument/2006/relationships/customXml" Target="../ink/ink620.xml"/><Relationship Id="rId48" Type="http://schemas.openxmlformats.org/officeDocument/2006/relationships/customXml" Target="../ink/ink386.xml"/><Relationship Id="rId113" Type="http://schemas.openxmlformats.org/officeDocument/2006/relationships/image" Target="../media/image3080.png"/><Relationship Id="rId320" Type="http://schemas.openxmlformats.org/officeDocument/2006/relationships/customXml" Target="../ink/ink522.xml"/><Relationship Id="rId558" Type="http://schemas.openxmlformats.org/officeDocument/2006/relationships/customXml" Target="../ink/ink641.xml"/><Relationship Id="rId155" Type="http://schemas.openxmlformats.org/officeDocument/2006/relationships/image" Target="../media/image3290.png"/><Relationship Id="rId197" Type="http://schemas.openxmlformats.org/officeDocument/2006/relationships/image" Target="../media/image3500.png"/><Relationship Id="rId362" Type="http://schemas.openxmlformats.org/officeDocument/2006/relationships/customXml" Target="../ink/ink543.xml"/><Relationship Id="rId418" Type="http://schemas.openxmlformats.org/officeDocument/2006/relationships/customXml" Target="../ink/ink571.xml"/><Relationship Id="rId222" Type="http://schemas.openxmlformats.org/officeDocument/2006/relationships/customXml" Target="../ink/ink473.xml"/><Relationship Id="rId264" Type="http://schemas.openxmlformats.org/officeDocument/2006/relationships/customXml" Target="../ink/ink494.xml"/><Relationship Id="rId471" Type="http://schemas.openxmlformats.org/officeDocument/2006/relationships/image" Target="../media/image487.png"/><Relationship Id="rId17" Type="http://schemas.openxmlformats.org/officeDocument/2006/relationships/image" Target="../media/image2600.png"/><Relationship Id="rId59" Type="http://schemas.openxmlformats.org/officeDocument/2006/relationships/image" Target="../media/image2810.png"/><Relationship Id="rId124" Type="http://schemas.openxmlformats.org/officeDocument/2006/relationships/customXml" Target="../ink/ink424.xml"/><Relationship Id="rId527" Type="http://schemas.openxmlformats.org/officeDocument/2006/relationships/image" Target="../media/image515.png"/><Relationship Id="rId569" Type="http://schemas.openxmlformats.org/officeDocument/2006/relationships/image" Target="../media/image536.png"/><Relationship Id="rId70" Type="http://schemas.openxmlformats.org/officeDocument/2006/relationships/customXml" Target="../ink/ink397.xml"/><Relationship Id="rId166" Type="http://schemas.openxmlformats.org/officeDocument/2006/relationships/customXml" Target="../ink/ink445.xml"/><Relationship Id="rId331" Type="http://schemas.openxmlformats.org/officeDocument/2006/relationships/image" Target="../media/image417.png"/><Relationship Id="rId373" Type="http://schemas.openxmlformats.org/officeDocument/2006/relationships/image" Target="../media/image438.png"/><Relationship Id="rId429" Type="http://schemas.openxmlformats.org/officeDocument/2006/relationships/image" Target="../media/image466.png"/><Relationship Id="rId580" Type="http://schemas.openxmlformats.org/officeDocument/2006/relationships/customXml" Target="../ink/ink65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680.png"/><Relationship Id="rId440" Type="http://schemas.openxmlformats.org/officeDocument/2006/relationships/customXml" Target="../ink/ink582.xml"/><Relationship Id="rId28" Type="http://schemas.openxmlformats.org/officeDocument/2006/relationships/customXml" Target="../ink/ink376.xml"/><Relationship Id="rId275" Type="http://schemas.openxmlformats.org/officeDocument/2006/relationships/image" Target="../media/image389.png"/><Relationship Id="rId300" Type="http://schemas.openxmlformats.org/officeDocument/2006/relationships/customXml" Target="../ink/ink512.xml"/><Relationship Id="rId482" Type="http://schemas.openxmlformats.org/officeDocument/2006/relationships/customXml" Target="../ink/ink603.xml"/><Relationship Id="rId538" Type="http://schemas.openxmlformats.org/officeDocument/2006/relationships/customXml" Target="../ink/ink631.xml"/><Relationship Id="rId81" Type="http://schemas.openxmlformats.org/officeDocument/2006/relationships/image" Target="../media/image2920.png"/><Relationship Id="rId135" Type="http://schemas.openxmlformats.org/officeDocument/2006/relationships/image" Target="../media/image3190.png"/><Relationship Id="rId177" Type="http://schemas.openxmlformats.org/officeDocument/2006/relationships/image" Target="../media/image3400.png"/><Relationship Id="rId342" Type="http://schemas.openxmlformats.org/officeDocument/2006/relationships/customXml" Target="../ink/ink533.xml"/><Relationship Id="rId384" Type="http://schemas.openxmlformats.org/officeDocument/2006/relationships/customXml" Target="../ink/ink554.xml"/><Relationship Id="rId202" Type="http://schemas.openxmlformats.org/officeDocument/2006/relationships/customXml" Target="../ink/ink463.xml"/><Relationship Id="rId244" Type="http://schemas.openxmlformats.org/officeDocument/2006/relationships/customXml" Target="../ink/ink484.xml"/><Relationship Id="rId39" Type="http://schemas.openxmlformats.org/officeDocument/2006/relationships/image" Target="../media/image2710.png"/><Relationship Id="rId286" Type="http://schemas.openxmlformats.org/officeDocument/2006/relationships/customXml" Target="../ink/ink505.xml"/><Relationship Id="rId451" Type="http://schemas.openxmlformats.org/officeDocument/2006/relationships/image" Target="../media/image477.png"/><Relationship Id="rId493" Type="http://schemas.openxmlformats.org/officeDocument/2006/relationships/image" Target="../media/image498.png"/><Relationship Id="rId507" Type="http://schemas.openxmlformats.org/officeDocument/2006/relationships/image" Target="../media/image505.png"/><Relationship Id="rId549" Type="http://schemas.openxmlformats.org/officeDocument/2006/relationships/image" Target="../media/image526.png"/><Relationship Id="rId50" Type="http://schemas.openxmlformats.org/officeDocument/2006/relationships/customXml" Target="../ink/ink387.xml"/><Relationship Id="rId104" Type="http://schemas.openxmlformats.org/officeDocument/2006/relationships/customXml" Target="../ink/ink414.xml"/><Relationship Id="rId146" Type="http://schemas.openxmlformats.org/officeDocument/2006/relationships/customXml" Target="../ink/ink435.xml"/><Relationship Id="rId188" Type="http://schemas.openxmlformats.org/officeDocument/2006/relationships/customXml" Target="../ink/ink456.xml"/><Relationship Id="rId311" Type="http://schemas.openxmlformats.org/officeDocument/2006/relationships/image" Target="../media/image407.png"/><Relationship Id="rId353" Type="http://schemas.openxmlformats.org/officeDocument/2006/relationships/image" Target="../media/image428.png"/><Relationship Id="rId395" Type="http://schemas.openxmlformats.org/officeDocument/2006/relationships/image" Target="../media/image449.png"/><Relationship Id="rId409" Type="http://schemas.openxmlformats.org/officeDocument/2006/relationships/image" Target="../media/image456.png"/><Relationship Id="rId560" Type="http://schemas.openxmlformats.org/officeDocument/2006/relationships/customXml" Target="../ink/ink642.xml"/><Relationship Id="rId92" Type="http://schemas.openxmlformats.org/officeDocument/2006/relationships/customXml" Target="../ink/ink408.xml"/><Relationship Id="rId213" Type="http://schemas.openxmlformats.org/officeDocument/2006/relationships/image" Target="../media/image3580.png"/><Relationship Id="rId420" Type="http://schemas.openxmlformats.org/officeDocument/2006/relationships/customXml" Target="../ink/ink572.xml"/><Relationship Id="rId255" Type="http://schemas.openxmlformats.org/officeDocument/2006/relationships/image" Target="../media/image379.png"/><Relationship Id="rId297" Type="http://schemas.openxmlformats.org/officeDocument/2006/relationships/image" Target="../media/image400.png"/><Relationship Id="rId462" Type="http://schemas.openxmlformats.org/officeDocument/2006/relationships/customXml" Target="../ink/ink593.xml"/><Relationship Id="rId518" Type="http://schemas.openxmlformats.org/officeDocument/2006/relationships/customXml" Target="../ink/ink621.xml"/><Relationship Id="rId115" Type="http://schemas.openxmlformats.org/officeDocument/2006/relationships/image" Target="../media/image3090.png"/><Relationship Id="rId157" Type="http://schemas.openxmlformats.org/officeDocument/2006/relationships/image" Target="../media/image3300.png"/><Relationship Id="rId322" Type="http://schemas.openxmlformats.org/officeDocument/2006/relationships/customXml" Target="../ink/ink523.xml"/><Relationship Id="rId364" Type="http://schemas.openxmlformats.org/officeDocument/2006/relationships/customXml" Target="../ink/ink544.xml"/><Relationship Id="rId61" Type="http://schemas.openxmlformats.org/officeDocument/2006/relationships/image" Target="../media/image2820.png"/><Relationship Id="rId199" Type="http://schemas.openxmlformats.org/officeDocument/2006/relationships/image" Target="../media/image3510.png"/><Relationship Id="rId571" Type="http://schemas.openxmlformats.org/officeDocument/2006/relationships/image" Target="../media/image537.png"/><Relationship Id="rId19" Type="http://schemas.openxmlformats.org/officeDocument/2006/relationships/image" Target="../media/image2610.png"/><Relationship Id="rId224" Type="http://schemas.openxmlformats.org/officeDocument/2006/relationships/customXml" Target="../ink/ink474.xml"/><Relationship Id="rId266" Type="http://schemas.openxmlformats.org/officeDocument/2006/relationships/customXml" Target="../ink/ink495.xml"/><Relationship Id="rId431" Type="http://schemas.openxmlformats.org/officeDocument/2006/relationships/image" Target="../media/image467.png"/><Relationship Id="rId473" Type="http://schemas.openxmlformats.org/officeDocument/2006/relationships/image" Target="../media/image488.png"/><Relationship Id="rId529" Type="http://schemas.openxmlformats.org/officeDocument/2006/relationships/image" Target="../media/image516.png"/><Relationship Id="rId30" Type="http://schemas.openxmlformats.org/officeDocument/2006/relationships/customXml" Target="../ink/ink377.xml"/><Relationship Id="rId126" Type="http://schemas.openxmlformats.org/officeDocument/2006/relationships/customXml" Target="../ink/ink425.xml"/><Relationship Id="rId168" Type="http://schemas.openxmlformats.org/officeDocument/2006/relationships/customXml" Target="../ink/ink446.xml"/><Relationship Id="rId333" Type="http://schemas.openxmlformats.org/officeDocument/2006/relationships/image" Target="../media/image418.png"/><Relationship Id="rId540" Type="http://schemas.openxmlformats.org/officeDocument/2006/relationships/customXml" Target="../ink/ink632.xml"/><Relationship Id="rId72" Type="http://schemas.openxmlformats.org/officeDocument/2006/relationships/customXml" Target="../ink/ink398.xml"/><Relationship Id="rId375" Type="http://schemas.openxmlformats.org/officeDocument/2006/relationships/image" Target="../media/image439.png"/><Relationship Id="rId582" Type="http://schemas.openxmlformats.org/officeDocument/2006/relationships/customXml" Target="../ink/ink653.xml"/><Relationship Id="rId3" Type="http://schemas.openxmlformats.org/officeDocument/2006/relationships/image" Target="../media/image2530.png"/><Relationship Id="rId235" Type="http://schemas.openxmlformats.org/officeDocument/2006/relationships/image" Target="../media/image3690.png"/><Relationship Id="rId277" Type="http://schemas.openxmlformats.org/officeDocument/2006/relationships/image" Target="../media/image390.png"/><Relationship Id="rId400" Type="http://schemas.openxmlformats.org/officeDocument/2006/relationships/customXml" Target="../ink/ink562.xml"/><Relationship Id="rId442" Type="http://schemas.openxmlformats.org/officeDocument/2006/relationships/customXml" Target="../ink/ink583.xml"/><Relationship Id="rId484" Type="http://schemas.openxmlformats.org/officeDocument/2006/relationships/customXml" Target="../ink/ink604.xml"/><Relationship Id="rId137" Type="http://schemas.openxmlformats.org/officeDocument/2006/relationships/image" Target="../media/image3200.png"/><Relationship Id="rId302" Type="http://schemas.openxmlformats.org/officeDocument/2006/relationships/customXml" Target="../ink/ink513.xml"/><Relationship Id="rId344" Type="http://schemas.openxmlformats.org/officeDocument/2006/relationships/customXml" Target="../ink/ink534.xml"/><Relationship Id="rId41" Type="http://schemas.openxmlformats.org/officeDocument/2006/relationships/image" Target="../media/image2720.png"/><Relationship Id="rId83" Type="http://schemas.openxmlformats.org/officeDocument/2006/relationships/image" Target="../media/image2930.png"/><Relationship Id="rId179" Type="http://schemas.openxmlformats.org/officeDocument/2006/relationships/image" Target="../media/image3410.png"/><Relationship Id="rId386" Type="http://schemas.openxmlformats.org/officeDocument/2006/relationships/customXml" Target="../ink/ink555.xml"/><Relationship Id="rId551" Type="http://schemas.openxmlformats.org/officeDocument/2006/relationships/image" Target="../media/image527.png"/><Relationship Id="rId190" Type="http://schemas.openxmlformats.org/officeDocument/2006/relationships/customXml" Target="../ink/ink457.xml"/><Relationship Id="rId204" Type="http://schemas.openxmlformats.org/officeDocument/2006/relationships/customXml" Target="../ink/ink464.xml"/><Relationship Id="rId246" Type="http://schemas.openxmlformats.org/officeDocument/2006/relationships/customXml" Target="../ink/ink485.xml"/><Relationship Id="rId288" Type="http://schemas.openxmlformats.org/officeDocument/2006/relationships/customXml" Target="../ink/ink506.xml"/><Relationship Id="rId411" Type="http://schemas.openxmlformats.org/officeDocument/2006/relationships/image" Target="../media/image457.png"/><Relationship Id="rId453" Type="http://schemas.openxmlformats.org/officeDocument/2006/relationships/image" Target="../media/image478.png"/><Relationship Id="rId509" Type="http://schemas.openxmlformats.org/officeDocument/2006/relationships/image" Target="../media/image506.png"/><Relationship Id="rId106" Type="http://schemas.openxmlformats.org/officeDocument/2006/relationships/customXml" Target="../ink/ink415.xml"/><Relationship Id="rId313" Type="http://schemas.openxmlformats.org/officeDocument/2006/relationships/image" Target="../media/image408.png"/><Relationship Id="rId495" Type="http://schemas.openxmlformats.org/officeDocument/2006/relationships/image" Target="../media/image499.png"/><Relationship Id="rId10" Type="http://schemas.openxmlformats.org/officeDocument/2006/relationships/customXml" Target="../ink/ink367.xml"/><Relationship Id="rId52" Type="http://schemas.openxmlformats.org/officeDocument/2006/relationships/customXml" Target="../ink/ink388.xml"/><Relationship Id="rId94" Type="http://schemas.openxmlformats.org/officeDocument/2006/relationships/customXml" Target="../ink/ink409.xml"/><Relationship Id="rId148" Type="http://schemas.openxmlformats.org/officeDocument/2006/relationships/customXml" Target="../ink/ink436.xml"/><Relationship Id="rId355" Type="http://schemas.openxmlformats.org/officeDocument/2006/relationships/image" Target="../media/image429.png"/><Relationship Id="rId397" Type="http://schemas.openxmlformats.org/officeDocument/2006/relationships/image" Target="../media/image450.png"/><Relationship Id="rId520" Type="http://schemas.openxmlformats.org/officeDocument/2006/relationships/customXml" Target="../ink/ink622.xml"/><Relationship Id="rId562" Type="http://schemas.openxmlformats.org/officeDocument/2006/relationships/customXml" Target="../ink/ink643.xml"/><Relationship Id="rId215" Type="http://schemas.openxmlformats.org/officeDocument/2006/relationships/image" Target="../media/image3590.png"/><Relationship Id="rId257" Type="http://schemas.openxmlformats.org/officeDocument/2006/relationships/image" Target="../media/image380.png"/><Relationship Id="rId422" Type="http://schemas.openxmlformats.org/officeDocument/2006/relationships/customXml" Target="../ink/ink573.xml"/><Relationship Id="rId464" Type="http://schemas.openxmlformats.org/officeDocument/2006/relationships/customXml" Target="../ink/ink594.xml"/><Relationship Id="rId299" Type="http://schemas.openxmlformats.org/officeDocument/2006/relationships/image" Target="../media/image401.png"/><Relationship Id="rId63" Type="http://schemas.openxmlformats.org/officeDocument/2006/relationships/image" Target="../media/image2830.png"/><Relationship Id="rId159" Type="http://schemas.openxmlformats.org/officeDocument/2006/relationships/image" Target="../media/image3310.png"/><Relationship Id="rId366" Type="http://schemas.openxmlformats.org/officeDocument/2006/relationships/customXml" Target="../ink/ink545.xml"/><Relationship Id="rId573" Type="http://schemas.openxmlformats.org/officeDocument/2006/relationships/image" Target="../media/image538.png"/><Relationship Id="rId226" Type="http://schemas.openxmlformats.org/officeDocument/2006/relationships/customXml" Target="../ink/ink475.xml"/><Relationship Id="rId433" Type="http://schemas.openxmlformats.org/officeDocument/2006/relationships/image" Target="../media/image468.png"/><Relationship Id="rId74" Type="http://schemas.openxmlformats.org/officeDocument/2006/relationships/customXml" Target="../ink/ink399.xml"/><Relationship Id="rId377" Type="http://schemas.openxmlformats.org/officeDocument/2006/relationships/image" Target="../media/image440.png"/><Relationship Id="rId500" Type="http://schemas.openxmlformats.org/officeDocument/2006/relationships/customXml" Target="../ink/ink612.xml"/><Relationship Id="rId5" Type="http://schemas.openxmlformats.org/officeDocument/2006/relationships/image" Target="../media/image2540.png"/><Relationship Id="rId237" Type="http://schemas.openxmlformats.org/officeDocument/2006/relationships/image" Target="../media/image370.png"/><Relationship Id="rId444" Type="http://schemas.openxmlformats.org/officeDocument/2006/relationships/customXml" Target="../ink/ink584.xml"/><Relationship Id="rId290" Type="http://schemas.openxmlformats.org/officeDocument/2006/relationships/customXml" Target="../ink/ink507.xml"/><Relationship Id="rId304" Type="http://schemas.openxmlformats.org/officeDocument/2006/relationships/customXml" Target="../ink/ink514.xml"/><Relationship Id="rId388" Type="http://schemas.openxmlformats.org/officeDocument/2006/relationships/customXml" Target="../ink/ink556.xml"/><Relationship Id="rId511" Type="http://schemas.openxmlformats.org/officeDocument/2006/relationships/image" Target="../media/image507.png"/><Relationship Id="rId85" Type="http://schemas.openxmlformats.org/officeDocument/2006/relationships/image" Target="../media/image2940.png"/><Relationship Id="rId150" Type="http://schemas.openxmlformats.org/officeDocument/2006/relationships/customXml" Target="../ink/ink437.xml"/><Relationship Id="rId248" Type="http://schemas.openxmlformats.org/officeDocument/2006/relationships/customXml" Target="../ink/ink486.xml"/><Relationship Id="rId455" Type="http://schemas.openxmlformats.org/officeDocument/2006/relationships/image" Target="../media/image479.png"/><Relationship Id="rId12" Type="http://schemas.openxmlformats.org/officeDocument/2006/relationships/customXml" Target="../ink/ink368.xml"/><Relationship Id="rId108" Type="http://schemas.openxmlformats.org/officeDocument/2006/relationships/customXml" Target="../ink/ink416.xml"/><Relationship Id="rId315" Type="http://schemas.openxmlformats.org/officeDocument/2006/relationships/image" Target="../media/image409.png"/><Relationship Id="rId522" Type="http://schemas.openxmlformats.org/officeDocument/2006/relationships/customXml" Target="../ink/ink623.xml"/><Relationship Id="rId96" Type="http://schemas.openxmlformats.org/officeDocument/2006/relationships/customXml" Target="../ink/ink410.xml"/><Relationship Id="rId161" Type="http://schemas.openxmlformats.org/officeDocument/2006/relationships/image" Target="../media/image3320.png"/><Relationship Id="rId399" Type="http://schemas.openxmlformats.org/officeDocument/2006/relationships/image" Target="../media/image451.png"/><Relationship Id="rId259" Type="http://schemas.openxmlformats.org/officeDocument/2006/relationships/image" Target="../media/image381.png"/><Relationship Id="rId466" Type="http://schemas.openxmlformats.org/officeDocument/2006/relationships/customXml" Target="../ink/ink595.xml"/><Relationship Id="rId23" Type="http://schemas.openxmlformats.org/officeDocument/2006/relationships/image" Target="../media/image2630.png"/><Relationship Id="rId119" Type="http://schemas.openxmlformats.org/officeDocument/2006/relationships/image" Target="../media/image3110.png"/><Relationship Id="rId326" Type="http://schemas.openxmlformats.org/officeDocument/2006/relationships/customXml" Target="../ink/ink525.xml"/><Relationship Id="rId533" Type="http://schemas.openxmlformats.org/officeDocument/2006/relationships/image" Target="../media/image518.png"/><Relationship Id="rId172" Type="http://schemas.openxmlformats.org/officeDocument/2006/relationships/customXml" Target="../ink/ink448.xml"/><Relationship Id="rId477" Type="http://schemas.openxmlformats.org/officeDocument/2006/relationships/image" Target="../media/image490.png"/><Relationship Id="rId337" Type="http://schemas.openxmlformats.org/officeDocument/2006/relationships/image" Target="../media/image420.png"/><Relationship Id="rId34" Type="http://schemas.openxmlformats.org/officeDocument/2006/relationships/customXml" Target="../ink/ink379.xml"/><Relationship Id="rId544" Type="http://schemas.openxmlformats.org/officeDocument/2006/relationships/customXml" Target="../ink/ink6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png"/><Relationship Id="rId2" Type="http://schemas.openxmlformats.org/officeDocument/2006/relationships/image" Target="../media/image5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7.png"/><Relationship Id="rId4" Type="http://schemas.openxmlformats.org/officeDocument/2006/relationships/image" Target="../media/image5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5.png"/><Relationship Id="rId2" Type="http://schemas.openxmlformats.org/officeDocument/2006/relationships/image" Target="../media/image5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7.png"/><Relationship Id="rId4" Type="http://schemas.openxmlformats.org/officeDocument/2006/relationships/image" Target="../media/image5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9.png"/><Relationship Id="rId2" Type="http://schemas.openxmlformats.org/officeDocument/2006/relationships/image" Target="../media/image5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4.png"/><Relationship Id="rId4" Type="http://schemas.openxmlformats.org/officeDocument/2006/relationships/image" Target="../media/image5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8.png"/><Relationship Id="rId2" Type="http://schemas.openxmlformats.org/officeDocument/2006/relationships/image" Target="../media/image5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C4C-D185-78D7-766A-B8EFC484C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Coilover</a:t>
            </a:r>
            <a:r>
              <a:rPr lang="en-US" dirty="0"/>
              <a:t> Damping Adjusters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B3B88-2151-52AF-B36B-C30B600F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Started: 8/10/2022</a:t>
            </a:r>
          </a:p>
        </p:txBody>
      </p:sp>
    </p:spTree>
    <p:extLst>
      <p:ext uri="{BB962C8B-B14F-4D97-AF65-F5344CB8AC3E}">
        <p14:creationId xmlns:p14="http://schemas.microsoft.com/office/powerpoint/2010/main" val="3093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A04-E8F0-B2FC-5A68-2E280EE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Current Loop – 8/21/22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437095-C72F-A30E-5958-3818DEC36B5C}"/>
              </a:ext>
            </a:extLst>
          </p:cNvPr>
          <p:cNvGrpSpPr/>
          <p:nvPr/>
        </p:nvGrpSpPr>
        <p:grpSpPr>
          <a:xfrm>
            <a:off x="340960" y="2436427"/>
            <a:ext cx="830880" cy="609840"/>
            <a:chOff x="340960" y="2436427"/>
            <a:chExt cx="83088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14:cNvPr>
                <p14:cNvContentPartPr/>
                <p14:nvPr/>
              </p14:nvContentPartPr>
              <p14:xfrm>
                <a:off x="340960" y="2436427"/>
                <a:ext cx="36936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1960" y="2427427"/>
                  <a:ext cx="38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14:cNvPr>
                <p14:cNvContentPartPr/>
                <p14:nvPr/>
              </p14:nvContentPartPr>
              <p14:xfrm>
                <a:off x="364000" y="2721187"/>
                <a:ext cx="204480" cy="325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000" y="2712187"/>
                  <a:ext cx="222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14:cNvPr>
                <p14:cNvContentPartPr/>
                <p14:nvPr/>
              </p14:nvContentPartPr>
              <p14:xfrm>
                <a:off x="574960" y="2823427"/>
                <a:ext cx="15984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5960" y="2814787"/>
                  <a:ext cx="177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14:cNvPr>
                <p14:cNvContentPartPr/>
                <p14:nvPr/>
              </p14:nvContentPartPr>
              <p14:xfrm>
                <a:off x="830200" y="2864467"/>
                <a:ext cx="28080" cy="6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200" y="2855827"/>
                  <a:ext cx="45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14:cNvPr>
                <p14:cNvContentPartPr/>
                <p14:nvPr/>
              </p14:nvContentPartPr>
              <p14:xfrm>
                <a:off x="768640" y="2748187"/>
                <a:ext cx="1512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9640" y="2739187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14:cNvPr>
                <p14:cNvContentPartPr/>
                <p14:nvPr/>
              </p14:nvContentPartPr>
              <p14:xfrm>
                <a:off x="855400" y="2561347"/>
                <a:ext cx="51120" cy="37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6760" y="2552347"/>
                  <a:ext cx="68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14:cNvPr>
                <p14:cNvContentPartPr/>
                <p14:nvPr/>
              </p14:nvContentPartPr>
              <p14:xfrm>
                <a:off x="1054840" y="2452627"/>
                <a:ext cx="117000" cy="41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5840" y="2443987"/>
                  <a:ext cx="134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14:cNvPr>
                <p14:cNvContentPartPr/>
                <p14:nvPr/>
              </p14:nvContentPartPr>
              <p14:xfrm>
                <a:off x="1033600" y="2734867"/>
                <a:ext cx="11484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4600" y="27258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523391-CABB-B2E6-2F91-DE438CCE0FDE}"/>
              </a:ext>
            </a:extLst>
          </p:cNvPr>
          <p:cNvGrpSpPr/>
          <p:nvPr/>
        </p:nvGrpSpPr>
        <p:grpSpPr>
          <a:xfrm>
            <a:off x="322600" y="3590587"/>
            <a:ext cx="829800" cy="767880"/>
            <a:chOff x="322600" y="3590587"/>
            <a:chExt cx="82980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14:cNvPr>
                <p14:cNvContentPartPr/>
                <p14:nvPr/>
              </p14:nvContentPartPr>
              <p14:xfrm>
                <a:off x="322600" y="3590587"/>
                <a:ext cx="424080" cy="20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960" y="3581947"/>
                  <a:ext cx="441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14:cNvPr>
                <p14:cNvContentPartPr/>
                <p14:nvPr/>
              </p14:nvContentPartPr>
              <p14:xfrm>
                <a:off x="343120" y="3976507"/>
                <a:ext cx="220320" cy="38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20" y="3967507"/>
                  <a:ext cx="237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14:cNvPr>
                <p14:cNvContentPartPr/>
                <p14:nvPr/>
              </p14:nvContentPartPr>
              <p14:xfrm>
                <a:off x="554080" y="4116547"/>
                <a:ext cx="138600" cy="15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5080" y="4107907"/>
                  <a:ext cx="156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14:cNvPr>
                <p14:cNvContentPartPr/>
                <p14:nvPr/>
              </p14:nvContentPartPr>
              <p14:xfrm>
                <a:off x="740920" y="4172707"/>
                <a:ext cx="28080" cy="5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280" y="4164067"/>
                  <a:ext cx="45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14:cNvPr>
                <p14:cNvContentPartPr/>
                <p14:nvPr/>
              </p14:nvContentPartPr>
              <p14:xfrm>
                <a:off x="704920" y="409170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6280" y="4083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14:cNvPr>
                <p14:cNvContentPartPr/>
                <p14:nvPr/>
              </p14:nvContentPartPr>
              <p14:xfrm>
                <a:off x="770800" y="3963187"/>
                <a:ext cx="84960" cy="23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800" y="3954187"/>
                  <a:ext cx="102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14:cNvPr>
                <p14:cNvContentPartPr/>
                <p14:nvPr/>
              </p14:nvContentPartPr>
              <p14:xfrm>
                <a:off x="936040" y="3945907"/>
                <a:ext cx="81000" cy="20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7040" y="3936907"/>
                  <a:ext cx="98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14:cNvPr>
                <p14:cNvContentPartPr/>
                <p14:nvPr/>
              </p14:nvContentPartPr>
              <p14:xfrm>
                <a:off x="895720" y="3873547"/>
                <a:ext cx="256680" cy="318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7080" y="3864547"/>
                  <a:ext cx="274320" cy="33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38C462F-20C7-C47C-FAEE-B626EE95C759}"/>
              </a:ext>
            </a:extLst>
          </p:cNvPr>
          <p:cNvSpPr txBox="1"/>
          <p:nvPr/>
        </p:nvSpPr>
        <p:spPr>
          <a:xfrm>
            <a:off x="9966121" y="1627464"/>
            <a:ext cx="1965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 is to keep current loop as short and constrained as possible.</a:t>
            </a:r>
          </a:p>
          <a:p>
            <a:endParaRPr lang="en-US" sz="1400" dirty="0"/>
          </a:p>
          <a:p>
            <a:r>
              <a:rPr lang="en-US" sz="1400" dirty="0"/>
              <a:t>Peak current of 1A per coil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01E4B-C870-F208-632D-5B36171B69F8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811725" y="1944125"/>
            <a:ext cx="7879636" cy="38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65A2-78BE-C99A-A4E8-76ED2A4F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8/21/22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BBD7-2D22-DE38-412E-F0B48581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923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Battery Voltage</a:t>
            </a:r>
          </a:p>
          <a:p>
            <a:r>
              <a:rPr lang="en-US" sz="1600" dirty="0"/>
              <a:t>Max battery voltage: 15V</a:t>
            </a:r>
          </a:p>
          <a:p>
            <a:r>
              <a:rPr lang="en-US" sz="1600" dirty="0"/>
              <a:t>Min battery voltage: 11V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1200, R2 = 200 </a:t>
            </a:r>
            <a:r>
              <a:rPr lang="en-US" sz="1600" dirty="0"/>
              <a:t>-&gt; divide by 7</a:t>
            </a:r>
          </a:p>
          <a:p>
            <a:pPr lvl="1"/>
            <a:r>
              <a:rPr lang="en-US" sz="1200" dirty="0"/>
              <a:t>Max power = 160.7mW</a:t>
            </a:r>
          </a:p>
          <a:p>
            <a:r>
              <a:rPr lang="en-US" sz="1600" dirty="0"/>
              <a:t>Max divider output = 2.143V = 3511 (12 bit output)</a:t>
            </a:r>
          </a:p>
          <a:p>
            <a:r>
              <a:rPr lang="en-US" sz="1600" dirty="0"/>
              <a:t>Min divider output = 1.571V = 2574 (12 bit output)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Battery Voltage = ADC result / 1638.4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D59DF-AB5B-BD60-ACFF-567EDDE86F20}"/>
              </a:ext>
            </a:extLst>
          </p:cNvPr>
          <p:cNvSpPr txBox="1">
            <a:spLocks/>
          </p:cNvSpPr>
          <p:nvPr/>
        </p:nvSpPr>
        <p:spPr>
          <a:xfrm>
            <a:off x="5545123" y="1960562"/>
            <a:ext cx="4706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Regulated Voltage</a:t>
            </a:r>
          </a:p>
          <a:p>
            <a:r>
              <a:rPr lang="en-US" sz="1600" dirty="0"/>
              <a:t>Max, hopefully, 3.3V</a:t>
            </a:r>
          </a:p>
          <a:p>
            <a:r>
              <a:rPr lang="en-US" sz="1600" dirty="0"/>
              <a:t>Min, because of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, 2.5V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680, R2 = 680 </a:t>
            </a:r>
            <a:r>
              <a:rPr lang="en-US" sz="1600" dirty="0"/>
              <a:t>-&gt; divide by 2</a:t>
            </a:r>
          </a:p>
          <a:p>
            <a:pPr lvl="1"/>
            <a:r>
              <a:rPr lang="en-US" sz="1200" dirty="0"/>
              <a:t>Max power = 165.4mW</a:t>
            </a:r>
          </a:p>
          <a:p>
            <a:r>
              <a:rPr lang="en-US" sz="1600" dirty="0"/>
              <a:t>Max divider output = 1.65V = 2703 bits</a:t>
            </a:r>
          </a:p>
          <a:p>
            <a:r>
              <a:rPr lang="en-US" sz="1600" dirty="0"/>
              <a:t>Min divider output = 1.25V = 2048 bits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Regulated Voltage = ADC result / 1638.4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12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90CC-C6F5-1E96-5803-B3BE38B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9/1/22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C94DE4-BF25-E2D9-43BA-C886128E87C1}"/>
              </a:ext>
            </a:extLst>
          </p:cNvPr>
          <p:cNvGrpSpPr/>
          <p:nvPr/>
        </p:nvGrpSpPr>
        <p:grpSpPr>
          <a:xfrm>
            <a:off x="955959" y="2645429"/>
            <a:ext cx="1677960" cy="456480"/>
            <a:chOff x="863680" y="2158867"/>
            <a:chExt cx="167796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14:cNvPr>
                <p14:cNvContentPartPr/>
                <p14:nvPr/>
              </p14:nvContentPartPr>
              <p14:xfrm>
                <a:off x="898960" y="2388907"/>
                <a:ext cx="30240" cy="22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9960" y="2380267"/>
                  <a:ext cx="47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14:cNvPr>
                <p14:cNvContentPartPr/>
                <p14:nvPr/>
              </p14:nvContentPartPr>
              <p14:xfrm>
                <a:off x="863680" y="2336347"/>
                <a:ext cx="156240" cy="22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40" y="2327347"/>
                  <a:ext cx="173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14:cNvPr>
                <p14:cNvContentPartPr/>
                <p14:nvPr/>
              </p14:nvContentPartPr>
              <p14:xfrm>
                <a:off x="1081120" y="2507707"/>
                <a:ext cx="1728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2480" y="2499067"/>
                  <a:ext cx="3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14:cNvPr>
                <p14:cNvContentPartPr/>
                <p14:nvPr/>
              </p14:nvContentPartPr>
              <p14:xfrm>
                <a:off x="1238080" y="2387827"/>
                <a:ext cx="19440" cy="11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9080" y="2378827"/>
                  <a:ext cx="37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14:cNvPr>
                <p14:cNvContentPartPr/>
                <p14:nvPr/>
              </p14:nvContentPartPr>
              <p14:xfrm>
                <a:off x="1206400" y="2424907"/>
                <a:ext cx="9576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7400" y="2415907"/>
                  <a:ext cx="113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14:cNvPr>
                <p14:cNvContentPartPr/>
                <p14:nvPr/>
              </p14:nvContentPartPr>
              <p14:xfrm>
                <a:off x="1413760" y="2332387"/>
                <a:ext cx="28080" cy="13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4760" y="2323747"/>
                  <a:ext cx="45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14:cNvPr>
                <p14:cNvContentPartPr/>
                <p14:nvPr/>
              </p14:nvContentPartPr>
              <p14:xfrm>
                <a:off x="1400440" y="2262907"/>
                <a:ext cx="18540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1800" y="2254267"/>
                  <a:ext cx="203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14:cNvPr>
                <p14:cNvContentPartPr/>
                <p14:nvPr/>
              </p14:nvContentPartPr>
              <p14:xfrm>
                <a:off x="1636240" y="2382787"/>
                <a:ext cx="93600" cy="10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600" y="2374147"/>
                  <a:ext cx="111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14:cNvPr>
                <p14:cNvContentPartPr/>
                <p14:nvPr/>
              </p14:nvContentPartPr>
              <p14:xfrm>
                <a:off x="1840000" y="2308627"/>
                <a:ext cx="7020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1000" y="2299627"/>
                  <a:ext cx="8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14:cNvPr>
                <p14:cNvContentPartPr/>
                <p14:nvPr/>
              </p14:nvContentPartPr>
              <p14:xfrm>
                <a:off x="1840000" y="2319067"/>
                <a:ext cx="10620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1000" y="2310067"/>
                  <a:ext cx="123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14:cNvPr>
                <p14:cNvContentPartPr/>
                <p14:nvPr/>
              </p14:nvContentPartPr>
              <p14:xfrm>
                <a:off x="2040880" y="2158867"/>
                <a:ext cx="15984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1880" y="2149867"/>
                  <a:ext cx="177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14:cNvPr>
                <p14:cNvContentPartPr/>
                <p14:nvPr/>
              </p14:nvContentPartPr>
              <p14:xfrm>
                <a:off x="2263720" y="2298187"/>
                <a:ext cx="8316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4720" y="2289187"/>
                  <a:ext cx="10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14:cNvPr>
                <p14:cNvContentPartPr/>
                <p14:nvPr/>
              </p14:nvContentPartPr>
              <p14:xfrm>
                <a:off x="2268040" y="2382067"/>
                <a:ext cx="532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9040" y="2373067"/>
                  <a:ext cx="70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14:cNvPr>
                <p14:cNvContentPartPr/>
                <p14:nvPr/>
              </p14:nvContentPartPr>
              <p14:xfrm>
                <a:off x="2339320" y="2354347"/>
                <a:ext cx="79560" cy="66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0320" y="2345347"/>
                  <a:ext cx="97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14:cNvPr>
                <p14:cNvContentPartPr/>
                <p14:nvPr/>
              </p14:nvContentPartPr>
              <p14:xfrm>
                <a:off x="2452360" y="2297107"/>
                <a:ext cx="83160" cy="13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3360" y="2288467"/>
                  <a:ext cx="100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14:cNvPr>
                <p14:cNvContentPartPr/>
                <p14:nvPr/>
              </p14:nvContentPartPr>
              <p14:xfrm>
                <a:off x="2467120" y="2342827"/>
                <a:ext cx="74520" cy="1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8480" y="2334187"/>
                  <a:ext cx="92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14:cNvPr>
              <p14:cNvContentPartPr/>
              <p14:nvPr/>
            </p14:nvContentPartPr>
            <p14:xfrm>
              <a:off x="5956359" y="2819309"/>
              <a:ext cx="274320" cy="104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7719" y="2810309"/>
                <a:ext cx="29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B2B78E-8A4C-74EA-5CF9-9502E48132C6}"/>
              </a:ext>
            </a:extLst>
          </p:cNvPr>
          <p:cNvGrpSpPr/>
          <p:nvPr/>
        </p:nvGrpSpPr>
        <p:grpSpPr>
          <a:xfrm>
            <a:off x="6490599" y="2700509"/>
            <a:ext cx="716400" cy="276120"/>
            <a:chOff x="6398320" y="2213947"/>
            <a:chExt cx="7164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14:cNvPr>
                <p14:cNvContentPartPr/>
                <p14:nvPr/>
              </p14:nvContentPartPr>
              <p14:xfrm>
                <a:off x="6398320" y="2213947"/>
                <a:ext cx="130320" cy="25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9320" y="2205307"/>
                  <a:ext cx="147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14:cNvPr>
                <p14:cNvContentPartPr/>
                <p14:nvPr/>
              </p14:nvContentPartPr>
              <p14:xfrm>
                <a:off x="6512800" y="2420227"/>
                <a:ext cx="112680" cy="6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3800" y="2411227"/>
                  <a:ext cx="130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14:cNvPr>
                <p14:cNvContentPartPr/>
                <p14:nvPr/>
              </p14:nvContentPartPr>
              <p14:xfrm>
                <a:off x="6660760" y="2407627"/>
                <a:ext cx="70560" cy="73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1760" y="2398987"/>
                  <a:ext cx="88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14:cNvPr>
                <p14:cNvContentPartPr/>
                <p14:nvPr/>
              </p14:nvContentPartPr>
              <p14:xfrm>
                <a:off x="6709720" y="2390707"/>
                <a:ext cx="146520" cy="9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1080" y="2381707"/>
                  <a:ext cx="16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14:cNvPr>
                <p14:cNvContentPartPr/>
                <p14:nvPr/>
              </p14:nvContentPartPr>
              <p14:xfrm>
                <a:off x="6766960" y="2420227"/>
                <a:ext cx="61920" cy="6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8320" y="2411227"/>
                  <a:ext cx="79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14:cNvPr>
                <p14:cNvContentPartPr/>
                <p14:nvPr/>
              </p14:nvContentPartPr>
              <p14:xfrm>
                <a:off x="7000240" y="2362987"/>
                <a:ext cx="10224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91240" y="2353987"/>
                  <a:ext cx="11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14:cNvPr>
                <p14:cNvContentPartPr/>
                <p14:nvPr/>
              </p14:nvContentPartPr>
              <p14:xfrm>
                <a:off x="7042360" y="2407627"/>
                <a:ext cx="72360" cy="1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3720" y="2398987"/>
                  <a:ext cx="90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14:cNvPr>
              <p14:cNvContentPartPr/>
              <p14:nvPr/>
            </p14:nvContentPartPr>
            <p14:xfrm>
              <a:off x="7363239" y="2904989"/>
              <a:ext cx="30600" cy="17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4599" y="2896349"/>
                <a:ext cx="482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D21083-46DC-0ECB-BEB1-B5A1E7BDAD46}"/>
              </a:ext>
            </a:extLst>
          </p:cNvPr>
          <p:cNvGrpSpPr/>
          <p:nvPr/>
        </p:nvGrpSpPr>
        <p:grpSpPr>
          <a:xfrm>
            <a:off x="7431279" y="2687549"/>
            <a:ext cx="411840" cy="257400"/>
            <a:chOff x="7339000" y="2200987"/>
            <a:chExt cx="4118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14:cNvPr>
                <p14:cNvContentPartPr/>
                <p14:nvPr/>
              </p14:nvContentPartPr>
              <p14:xfrm>
                <a:off x="7339000" y="2215027"/>
                <a:ext cx="153000" cy="243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30360" y="2206387"/>
                  <a:ext cx="170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14:cNvPr>
                <p14:cNvContentPartPr/>
                <p14:nvPr/>
              </p14:nvContentPartPr>
              <p14:xfrm>
                <a:off x="7557520" y="2200987"/>
                <a:ext cx="19332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8520" y="2191987"/>
                  <a:ext cx="2109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BD37C1-06D7-D162-F20E-D7E02F7326F8}"/>
              </a:ext>
            </a:extLst>
          </p:cNvPr>
          <p:cNvGrpSpPr/>
          <p:nvPr/>
        </p:nvGrpSpPr>
        <p:grpSpPr>
          <a:xfrm>
            <a:off x="8143359" y="2793389"/>
            <a:ext cx="244440" cy="124920"/>
            <a:chOff x="8051080" y="2306827"/>
            <a:chExt cx="2444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14:cNvPr>
                <p14:cNvContentPartPr/>
                <p14:nvPr/>
              </p14:nvContentPartPr>
              <p14:xfrm>
                <a:off x="8051080" y="2306827"/>
                <a:ext cx="108360" cy="12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2440" y="2297827"/>
                  <a:ext cx="126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14:cNvPr>
                <p14:cNvContentPartPr/>
                <p14:nvPr/>
              </p14:nvContentPartPr>
              <p14:xfrm>
                <a:off x="8183200" y="2333107"/>
                <a:ext cx="112320" cy="9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4560" y="2324467"/>
                  <a:ext cx="1299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DEA96-B972-C2CF-4268-6C1F228805E1}"/>
              </a:ext>
            </a:extLst>
          </p:cNvPr>
          <p:cNvGrpSpPr/>
          <p:nvPr/>
        </p:nvGrpSpPr>
        <p:grpSpPr>
          <a:xfrm>
            <a:off x="8673279" y="2658029"/>
            <a:ext cx="856440" cy="231120"/>
            <a:chOff x="8581000" y="2171467"/>
            <a:chExt cx="856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14:cNvPr>
                <p14:cNvContentPartPr/>
                <p14:nvPr/>
              </p14:nvContentPartPr>
              <p14:xfrm>
                <a:off x="8679640" y="2217907"/>
                <a:ext cx="18720" cy="171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0640" y="2208907"/>
                  <a:ext cx="3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14:cNvPr>
                <p14:cNvContentPartPr/>
                <p14:nvPr/>
              </p14:nvContentPartPr>
              <p14:xfrm>
                <a:off x="8581000" y="2171467"/>
                <a:ext cx="210240" cy="5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00" y="2162467"/>
                  <a:ext cx="227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14:cNvPr>
                <p14:cNvContentPartPr/>
                <p14:nvPr/>
              </p14:nvContentPartPr>
              <p14:xfrm>
                <a:off x="8606560" y="2352547"/>
                <a:ext cx="153000" cy="5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97560" y="2343547"/>
                  <a:ext cx="17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14:cNvPr>
                <p14:cNvContentPartPr/>
                <p14:nvPr/>
              </p14:nvContentPartPr>
              <p14:xfrm>
                <a:off x="8818240" y="2293147"/>
                <a:ext cx="117360" cy="9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9600" y="2284507"/>
                  <a:ext cx="13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14:cNvPr>
                <p14:cNvContentPartPr/>
                <p14:nvPr/>
              </p14:nvContentPartPr>
              <p14:xfrm>
                <a:off x="8991760" y="2289547"/>
                <a:ext cx="74880" cy="5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83120" y="2280547"/>
                  <a:ext cx="92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14:cNvPr>
                <p14:cNvContentPartPr/>
                <p14:nvPr/>
              </p14:nvContentPartPr>
              <p14:xfrm>
                <a:off x="9000760" y="2277667"/>
                <a:ext cx="76680" cy="61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1760" y="2269027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14:cNvPr>
                <p14:cNvContentPartPr/>
                <p14:nvPr/>
              </p14:nvContentPartPr>
              <p14:xfrm>
                <a:off x="9121360" y="2258947"/>
                <a:ext cx="48960" cy="47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2720" y="2250307"/>
                  <a:ext cx="6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14:cNvPr>
                <p14:cNvContentPartPr/>
                <p14:nvPr/>
              </p14:nvContentPartPr>
              <p14:xfrm>
                <a:off x="9114880" y="2257147"/>
                <a:ext cx="61920" cy="9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06240" y="224814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14:cNvPr>
                <p14:cNvContentPartPr/>
                <p14:nvPr/>
              </p14:nvContentPartPr>
              <p14:xfrm>
                <a:off x="9314320" y="2204587"/>
                <a:ext cx="123120" cy="75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5320" y="2195947"/>
                  <a:ext cx="14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14:cNvPr>
                <p14:cNvContentPartPr/>
                <p14:nvPr/>
              </p14:nvContentPartPr>
              <p14:xfrm>
                <a:off x="9108760" y="2279107"/>
                <a:ext cx="84240" cy="5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9760" y="2270107"/>
                  <a:ext cx="101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14:cNvPr>
                <p14:cNvContentPartPr/>
                <p14:nvPr/>
              </p14:nvContentPartPr>
              <p14:xfrm>
                <a:off x="9102280" y="2235907"/>
                <a:ext cx="74520" cy="118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93640" y="2227267"/>
                  <a:ext cx="921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DA976-C724-1F1F-D3BB-E2BCF8709198}"/>
              </a:ext>
            </a:extLst>
          </p:cNvPr>
          <p:cNvGrpSpPr/>
          <p:nvPr/>
        </p:nvGrpSpPr>
        <p:grpSpPr>
          <a:xfrm>
            <a:off x="9650319" y="2503229"/>
            <a:ext cx="605880" cy="624600"/>
            <a:chOff x="9558040" y="2016667"/>
            <a:chExt cx="60588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14:cNvPr>
                <p14:cNvContentPartPr/>
                <p14:nvPr/>
              </p14:nvContentPartPr>
              <p14:xfrm>
                <a:off x="9558040" y="2016667"/>
                <a:ext cx="163440" cy="273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9040" y="2007667"/>
                  <a:ext cx="18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14:cNvPr>
                <p14:cNvContentPartPr/>
                <p14:nvPr/>
              </p14:nvContentPartPr>
              <p14:xfrm>
                <a:off x="9676480" y="2231227"/>
                <a:ext cx="138240" cy="6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7840" y="2222587"/>
                  <a:ext cx="155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14:cNvPr>
                <p14:cNvContentPartPr/>
                <p14:nvPr/>
              </p14:nvContentPartPr>
              <p14:xfrm>
                <a:off x="9846040" y="2215747"/>
                <a:ext cx="78840" cy="8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7400" y="2206747"/>
                  <a:ext cx="9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14:cNvPr>
                <p14:cNvContentPartPr/>
                <p14:nvPr/>
              </p14:nvContentPartPr>
              <p14:xfrm>
                <a:off x="9862960" y="2213947"/>
                <a:ext cx="80640" cy="8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4320" y="2205307"/>
                  <a:ext cx="98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14:cNvPr>
                <p14:cNvContentPartPr/>
                <p14:nvPr/>
              </p14:nvContentPartPr>
              <p14:xfrm>
                <a:off x="9969160" y="2204587"/>
                <a:ext cx="72360" cy="6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0160" y="2195947"/>
                  <a:ext cx="9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14:cNvPr>
                <p14:cNvContentPartPr/>
                <p14:nvPr/>
              </p14:nvContentPartPr>
              <p14:xfrm>
                <a:off x="9969160" y="2192347"/>
                <a:ext cx="68040" cy="9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0160" y="2183347"/>
                  <a:ext cx="85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14:cNvPr>
                <p14:cNvContentPartPr/>
                <p14:nvPr/>
              </p14:nvContentPartPr>
              <p14:xfrm>
                <a:off x="9585400" y="2347507"/>
                <a:ext cx="57852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76760" y="2338867"/>
                  <a:ext cx="596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14:cNvPr>
                <p14:cNvContentPartPr/>
                <p14:nvPr/>
              </p14:nvContentPartPr>
              <p14:xfrm>
                <a:off x="9750640" y="2492587"/>
                <a:ext cx="3420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42000" y="2483947"/>
                  <a:ext cx="5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14:cNvPr>
                <p14:cNvContentPartPr/>
                <p14:nvPr/>
              </p14:nvContentPartPr>
              <p14:xfrm>
                <a:off x="9852520" y="2499427"/>
                <a:ext cx="6840" cy="69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43520" y="2490427"/>
                  <a:ext cx="24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14:cNvPr>
                <p14:cNvContentPartPr/>
                <p14:nvPr/>
              </p14:nvContentPartPr>
              <p14:xfrm>
                <a:off x="9831280" y="2441107"/>
                <a:ext cx="131760" cy="58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22640" y="2432467"/>
                  <a:ext cx="149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14:cNvPr>
                <p14:cNvContentPartPr/>
                <p14:nvPr/>
              </p14:nvContentPartPr>
              <p14:xfrm>
                <a:off x="9850360" y="2533627"/>
                <a:ext cx="104040" cy="91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41720" y="2524627"/>
                  <a:ext cx="12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14:cNvPr>
                <p14:cNvContentPartPr/>
                <p14:nvPr/>
              </p14:nvContentPartPr>
              <p14:xfrm>
                <a:off x="9994360" y="2442907"/>
                <a:ext cx="161280" cy="172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5720" y="2434267"/>
                  <a:ext cx="1789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B6015C-8856-3995-2350-1DD12955C074}"/>
              </a:ext>
            </a:extLst>
          </p:cNvPr>
          <p:cNvGrpSpPr/>
          <p:nvPr/>
        </p:nvGrpSpPr>
        <p:grpSpPr>
          <a:xfrm>
            <a:off x="1434039" y="3694469"/>
            <a:ext cx="846000" cy="594000"/>
            <a:chOff x="1341760" y="3207907"/>
            <a:chExt cx="8460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14:cNvPr>
                <p14:cNvContentPartPr/>
                <p14:nvPr/>
              </p14:nvContentPartPr>
              <p14:xfrm>
                <a:off x="1424560" y="3466747"/>
                <a:ext cx="47160" cy="37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5560" y="3458107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14:cNvPr>
                <p14:cNvContentPartPr/>
                <p14:nvPr/>
              </p14:nvContentPartPr>
              <p14:xfrm>
                <a:off x="1517800" y="3207907"/>
                <a:ext cx="169560" cy="255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8800" y="3199267"/>
                  <a:ext cx="187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14:cNvPr>
                <p14:cNvContentPartPr/>
                <p14:nvPr/>
              </p14:nvContentPartPr>
              <p14:xfrm>
                <a:off x="1704280" y="3256867"/>
                <a:ext cx="212760" cy="176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5280" y="3247867"/>
                  <a:ext cx="23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14:cNvPr>
                <p14:cNvContentPartPr/>
                <p14:nvPr/>
              </p14:nvContentPartPr>
              <p14:xfrm>
                <a:off x="1341760" y="3541627"/>
                <a:ext cx="591480" cy="5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3120" y="3532627"/>
                  <a:ext cx="609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14:cNvPr>
                <p14:cNvContentPartPr/>
                <p14:nvPr/>
              </p14:nvContentPartPr>
              <p14:xfrm>
                <a:off x="1505200" y="3676987"/>
                <a:ext cx="30240" cy="124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6200" y="3668347"/>
                  <a:ext cx="47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14:cNvPr>
                <p14:cNvContentPartPr/>
                <p14:nvPr/>
              </p14:nvContentPartPr>
              <p14:xfrm>
                <a:off x="1585480" y="3674107"/>
                <a:ext cx="360" cy="7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6840" y="3665467"/>
                  <a:ext cx="1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14:cNvPr>
                <p14:cNvContentPartPr/>
                <p14:nvPr/>
              </p14:nvContentPartPr>
              <p14:xfrm>
                <a:off x="1562080" y="3615787"/>
                <a:ext cx="112680" cy="5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3440" y="3607147"/>
                  <a:ext cx="13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14:cNvPr>
                <p14:cNvContentPartPr/>
                <p14:nvPr/>
              </p14:nvContentPartPr>
              <p14:xfrm>
                <a:off x="1562080" y="3701827"/>
                <a:ext cx="136440" cy="82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3440" y="3692827"/>
                  <a:ext cx="154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14:cNvPr>
                <p14:cNvContentPartPr/>
                <p14:nvPr/>
              </p14:nvContentPartPr>
              <p14:xfrm>
                <a:off x="1727680" y="3628387"/>
                <a:ext cx="106200" cy="108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8680" y="3619747"/>
                  <a:ext cx="12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14:cNvPr>
                <p14:cNvContentPartPr/>
                <p14:nvPr/>
              </p14:nvContentPartPr>
              <p14:xfrm>
                <a:off x="2096320" y="3498787"/>
                <a:ext cx="78840" cy="1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87320" y="3489787"/>
                  <a:ext cx="96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14:cNvPr>
                <p14:cNvContentPartPr/>
                <p14:nvPr/>
              </p14:nvContentPartPr>
              <p14:xfrm>
                <a:off x="2083720" y="3545227"/>
                <a:ext cx="10404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4720" y="3536587"/>
                  <a:ext cx="1216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849959E-438B-FC8B-80AB-0ED50C5C34E7}"/>
              </a:ext>
            </a:extLst>
          </p:cNvPr>
          <p:cNvGrpSpPr/>
          <p:nvPr/>
        </p:nvGrpSpPr>
        <p:grpSpPr>
          <a:xfrm>
            <a:off x="954159" y="3831269"/>
            <a:ext cx="296640" cy="216360"/>
            <a:chOff x="861880" y="3344707"/>
            <a:chExt cx="2966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14:cNvPr>
                <p14:cNvContentPartPr/>
                <p14:nvPr/>
              </p14:nvContentPartPr>
              <p14:xfrm>
                <a:off x="861880" y="3381427"/>
                <a:ext cx="141120" cy="19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880" y="3372427"/>
                  <a:ext cx="15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14:cNvPr>
                <p14:cNvContentPartPr/>
                <p14:nvPr/>
              </p14:nvContentPartPr>
              <p14:xfrm>
                <a:off x="877720" y="3496627"/>
                <a:ext cx="108360" cy="9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9080" y="348798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14:cNvPr>
                <p14:cNvContentPartPr/>
                <p14:nvPr/>
              </p14:nvContentPartPr>
              <p14:xfrm>
                <a:off x="1033600" y="3344707"/>
                <a:ext cx="124920" cy="21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4600" y="3336067"/>
                  <a:ext cx="14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14:cNvPr>
              <p14:cNvContentPartPr/>
              <p14:nvPr/>
            </p14:nvContentPartPr>
            <p14:xfrm>
              <a:off x="3651279" y="2649389"/>
              <a:ext cx="118800" cy="202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42279" y="2640389"/>
                <a:ext cx="13644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675C5E-72AF-70CB-637D-429F2DDC654E}"/>
              </a:ext>
            </a:extLst>
          </p:cNvPr>
          <p:cNvGrpSpPr/>
          <p:nvPr/>
        </p:nvGrpSpPr>
        <p:grpSpPr>
          <a:xfrm>
            <a:off x="2496039" y="3692309"/>
            <a:ext cx="1966680" cy="419760"/>
            <a:chOff x="2403760" y="3205747"/>
            <a:chExt cx="19666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14:cNvPr>
                <p14:cNvContentPartPr/>
                <p14:nvPr/>
              </p14:nvContentPartPr>
              <p14:xfrm>
                <a:off x="2403760" y="3588787"/>
                <a:ext cx="29520" cy="3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95120" y="3580147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14:cNvPr>
                <p14:cNvContentPartPr/>
                <p14:nvPr/>
              </p14:nvContentPartPr>
              <p14:xfrm>
                <a:off x="2536960" y="3339307"/>
                <a:ext cx="212760" cy="249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8320" y="3330307"/>
                  <a:ext cx="23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14:cNvPr>
                <p14:cNvContentPartPr/>
                <p14:nvPr/>
              </p14:nvContentPartPr>
              <p14:xfrm>
                <a:off x="2794000" y="3350467"/>
                <a:ext cx="46440" cy="210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85360" y="3341827"/>
                  <a:ext cx="6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14:cNvPr>
                <p14:cNvContentPartPr/>
                <p14:nvPr/>
              </p14:nvContentPartPr>
              <p14:xfrm>
                <a:off x="2866000" y="3340387"/>
                <a:ext cx="148320" cy="208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57000" y="3331747"/>
                  <a:ext cx="165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14:cNvPr>
                <p14:cNvContentPartPr/>
                <p14:nvPr/>
              </p14:nvContentPartPr>
              <p14:xfrm>
                <a:off x="2994880" y="3310867"/>
                <a:ext cx="199440" cy="218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5880" y="3301867"/>
                  <a:ext cx="21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14:cNvPr>
                <p14:cNvContentPartPr/>
                <p14:nvPr/>
              </p14:nvContentPartPr>
              <p14:xfrm>
                <a:off x="3267760" y="3205747"/>
                <a:ext cx="109440" cy="30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58760" y="3197107"/>
                  <a:ext cx="127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14:cNvPr>
                <p14:cNvContentPartPr/>
                <p14:nvPr/>
              </p14:nvContentPartPr>
              <p14:xfrm>
                <a:off x="3260560" y="3419587"/>
                <a:ext cx="82080" cy="3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51920" y="3410587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14:cNvPr>
                <p14:cNvContentPartPr/>
                <p14:nvPr/>
              </p14:nvContentPartPr>
              <p14:xfrm>
                <a:off x="3484480" y="3332827"/>
                <a:ext cx="114840" cy="28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75480" y="3323827"/>
                  <a:ext cx="132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14:cNvPr>
                <p14:cNvContentPartPr/>
                <p14:nvPr/>
              </p14:nvContentPartPr>
              <p14:xfrm>
                <a:off x="3518320" y="3401227"/>
                <a:ext cx="104040" cy="2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9320" y="3392587"/>
                  <a:ext cx="12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14:cNvPr>
                <p14:cNvContentPartPr/>
                <p14:nvPr/>
              </p14:nvContentPartPr>
              <p14:xfrm>
                <a:off x="3791560" y="3286027"/>
                <a:ext cx="28080" cy="183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82920" y="3277027"/>
                  <a:ext cx="45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14:cNvPr>
                <p14:cNvContentPartPr/>
                <p14:nvPr/>
              </p14:nvContentPartPr>
              <p14:xfrm>
                <a:off x="3668800" y="3278467"/>
                <a:ext cx="227160" cy="4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9800" y="3269467"/>
                  <a:ext cx="24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14:cNvPr>
                <p14:cNvContentPartPr/>
                <p14:nvPr/>
              </p14:nvContentPartPr>
              <p14:xfrm>
                <a:off x="3766360" y="3459547"/>
                <a:ext cx="165240" cy="5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7360" y="3450907"/>
                  <a:ext cx="182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14:cNvPr>
                <p14:cNvContentPartPr/>
                <p14:nvPr/>
              </p14:nvContentPartPr>
              <p14:xfrm>
                <a:off x="3980200" y="3399067"/>
                <a:ext cx="127440" cy="87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71560" y="3390427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14:cNvPr>
                <p14:cNvContentPartPr/>
                <p14:nvPr/>
              </p14:nvContentPartPr>
              <p14:xfrm>
                <a:off x="4180720" y="3367027"/>
                <a:ext cx="75600" cy="9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71720" y="3358387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14:cNvPr>
                <p14:cNvContentPartPr/>
                <p14:nvPr/>
              </p14:nvContentPartPr>
              <p14:xfrm>
                <a:off x="4293760" y="3363067"/>
                <a:ext cx="76680" cy="100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85120" y="3354427"/>
                  <a:ext cx="943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5A7ED97-3E5C-72CA-CEAD-E5973FAAF476}"/>
              </a:ext>
            </a:extLst>
          </p:cNvPr>
          <p:cNvGrpSpPr/>
          <p:nvPr/>
        </p:nvGrpSpPr>
        <p:grpSpPr>
          <a:xfrm>
            <a:off x="2893119" y="2688269"/>
            <a:ext cx="2851560" cy="945720"/>
            <a:chOff x="2800840" y="2201707"/>
            <a:chExt cx="2851560" cy="9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14:cNvPr>
                <p14:cNvContentPartPr/>
                <p14:nvPr/>
              </p14:nvContentPartPr>
              <p14:xfrm>
                <a:off x="2800840" y="2309347"/>
                <a:ext cx="314640" cy="10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2200" y="2300707"/>
                  <a:ext cx="33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14:cNvPr>
                <p14:cNvContentPartPr/>
                <p14:nvPr/>
              </p14:nvContentPartPr>
              <p14:xfrm>
                <a:off x="3295480" y="2256427"/>
                <a:ext cx="41040" cy="15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86480" y="2247427"/>
                  <a:ext cx="58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14:cNvPr>
                <p14:cNvContentPartPr/>
                <p14:nvPr/>
              </p14:nvContentPartPr>
              <p14:xfrm>
                <a:off x="3240760" y="2488987"/>
                <a:ext cx="430200" cy="3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31760" y="2479987"/>
                  <a:ext cx="447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14:cNvPr>
                <p14:cNvContentPartPr/>
                <p14:nvPr/>
              </p14:nvContentPartPr>
              <p14:xfrm>
                <a:off x="3290440" y="2621827"/>
                <a:ext cx="153720" cy="28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81440" y="2612827"/>
                  <a:ext cx="171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14:cNvPr>
                <p14:cNvContentPartPr/>
                <p14:nvPr/>
              </p14:nvContentPartPr>
              <p14:xfrm>
                <a:off x="3490600" y="2742427"/>
                <a:ext cx="77040" cy="14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81960" y="2733787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14:cNvPr>
                <p14:cNvContentPartPr/>
                <p14:nvPr/>
              </p14:nvContentPartPr>
              <p14:xfrm>
                <a:off x="3494920" y="2807227"/>
                <a:ext cx="72360" cy="2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86280" y="2798587"/>
                  <a:ext cx="90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14:cNvPr>
                <p14:cNvContentPartPr/>
                <p14:nvPr/>
              </p14:nvContentPartPr>
              <p14:xfrm>
                <a:off x="3595000" y="2789227"/>
                <a:ext cx="5112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86000" y="2780227"/>
                  <a:ext cx="68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14:cNvPr>
                <p14:cNvContentPartPr/>
                <p14:nvPr/>
              </p14:nvContentPartPr>
              <p14:xfrm>
                <a:off x="3709120" y="2715787"/>
                <a:ext cx="59760" cy="135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0120" y="2706787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14:cNvPr>
                <p14:cNvContentPartPr/>
                <p14:nvPr/>
              </p14:nvContentPartPr>
              <p14:xfrm>
                <a:off x="3715240" y="2786347"/>
                <a:ext cx="4896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6600" y="2777347"/>
                  <a:ext cx="66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14:cNvPr>
                <p14:cNvContentPartPr/>
                <p14:nvPr/>
              </p14:nvContentPartPr>
              <p14:xfrm>
                <a:off x="3863560" y="2464867"/>
                <a:ext cx="103320" cy="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4560" y="2456227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14:cNvPr>
                <p14:cNvContentPartPr/>
                <p14:nvPr/>
              </p14:nvContentPartPr>
              <p14:xfrm>
                <a:off x="3872200" y="2513467"/>
                <a:ext cx="120960" cy="14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63200" y="2504827"/>
                  <a:ext cx="13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14:cNvPr>
                <p14:cNvContentPartPr/>
                <p14:nvPr/>
              </p14:nvContentPartPr>
              <p14:xfrm>
                <a:off x="4177480" y="2386027"/>
                <a:ext cx="28080" cy="18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68480" y="2377027"/>
                  <a:ext cx="4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14:cNvPr>
                <p14:cNvContentPartPr/>
                <p14:nvPr/>
              </p14:nvContentPartPr>
              <p14:xfrm>
                <a:off x="4083520" y="2372347"/>
                <a:ext cx="184320" cy="2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74520" y="2363347"/>
                  <a:ext cx="20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14:cNvPr>
                <p14:cNvContentPartPr/>
                <p14:nvPr/>
              </p14:nvContentPartPr>
              <p14:xfrm>
                <a:off x="4129600" y="2584027"/>
                <a:ext cx="16668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20600" y="2575387"/>
                  <a:ext cx="184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14:cNvPr>
                <p14:cNvContentPartPr/>
                <p14:nvPr/>
              </p14:nvContentPartPr>
              <p14:xfrm>
                <a:off x="3408160" y="2290627"/>
                <a:ext cx="4680" cy="7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99160" y="2281627"/>
                  <a:ext cx="22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14:cNvPr>
                <p14:cNvContentPartPr/>
                <p14:nvPr/>
              </p14:nvContentPartPr>
              <p14:xfrm>
                <a:off x="3397360" y="2211427"/>
                <a:ext cx="104040" cy="80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88720" y="2202427"/>
                  <a:ext cx="12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14:cNvPr>
                <p14:cNvContentPartPr/>
                <p14:nvPr/>
              </p14:nvContentPartPr>
              <p14:xfrm>
                <a:off x="3414280" y="2321227"/>
                <a:ext cx="97920" cy="86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05640" y="2312227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14:cNvPr>
                <p14:cNvContentPartPr/>
                <p14:nvPr/>
              </p14:nvContentPartPr>
              <p14:xfrm>
                <a:off x="5376640" y="2357227"/>
                <a:ext cx="7668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68000" y="2348227"/>
                  <a:ext cx="9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14:cNvPr>
                <p14:cNvContentPartPr/>
                <p14:nvPr/>
              </p14:nvContentPartPr>
              <p14:xfrm>
                <a:off x="5395720" y="2396467"/>
                <a:ext cx="61920" cy="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87080" y="2387467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14:cNvPr>
                <p14:cNvContentPartPr/>
                <p14:nvPr/>
              </p14:nvContentPartPr>
              <p14:xfrm>
                <a:off x="5563120" y="2294227"/>
                <a:ext cx="55440" cy="19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54480" y="2285587"/>
                  <a:ext cx="73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14:cNvPr>
                <p14:cNvContentPartPr/>
                <p14:nvPr/>
              </p14:nvContentPartPr>
              <p14:xfrm>
                <a:off x="5541880" y="2201707"/>
                <a:ext cx="110520" cy="179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33240" y="2192707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14:cNvPr>
                <p14:cNvContentPartPr/>
                <p14:nvPr/>
              </p14:nvContentPartPr>
              <p14:xfrm>
                <a:off x="4637200" y="2383867"/>
                <a:ext cx="10800" cy="115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28200" y="2375227"/>
                  <a:ext cx="28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14:cNvPr>
                <p14:cNvContentPartPr/>
                <p14:nvPr/>
              </p14:nvContentPartPr>
              <p14:xfrm>
                <a:off x="4541800" y="2341027"/>
                <a:ext cx="184320" cy="48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533160" y="2332027"/>
                  <a:ext cx="201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14:cNvPr>
                <p14:cNvContentPartPr/>
                <p14:nvPr/>
              </p14:nvContentPartPr>
              <p14:xfrm>
                <a:off x="4592560" y="2465947"/>
                <a:ext cx="136080" cy="46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83920" y="2456947"/>
                  <a:ext cx="15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14:cNvPr>
                <p14:cNvContentPartPr/>
                <p14:nvPr/>
              </p14:nvContentPartPr>
              <p14:xfrm>
                <a:off x="4811080" y="2409787"/>
                <a:ext cx="30240" cy="21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2080" y="2401147"/>
                  <a:ext cx="47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14:cNvPr>
                <p14:cNvContentPartPr/>
                <p14:nvPr/>
              </p14:nvContentPartPr>
              <p14:xfrm>
                <a:off x="4948600" y="2310427"/>
                <a:ext cx="19440" cy="18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9960" y="2301787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14:cNvPr>
                <p14:cNvContentPartPr/>
                <p14:nvPr/>
              </p14:nvContentPartPr>
              <p14:xfrm>
                <a:off x="5035720" y="2321947"/>
                <a:ext cx="360" cy="100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26720" y="2312947"/>
                  <a:ext cx="18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14:cNvPr>
                <p14:cNvContentPartPr/>
                <p14:nvPr/>
              </p14:nvContentPartPr>
              <p14:xfrm>
                <a:off x="5012320" y="2268667"/>
                <a:ext cx="133920" cy="47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03320" y="2259667"/>
                  <a:ext cx="151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14:cNvPr>
                <p14:cNvContentPartPr/>
                <p14:nvPr/>
              </p14:nvContentPartPr>
              <p14:xfrm>
                <a:off x="5031400" y="2359027"/>
                <a:ext cx="108720" cy="92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22400" y="2350027"/>
                  <a:ext cx="126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14:cNvPr>
                <p14:cNvContentPartPr/>
                <p14:nvPr/>
              </p14:nvContentPartPr>
              <p14:xfrm>
                <a:off x="5162800" y="2287747"/>
                <a:ext cx="114840" cy="154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53800" y="2278747"/>
                  <a:ext cx="13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14:cNvPr>
                <p14:cNvContentPartPr/>
                <p14:nvPr/>
              </p14:nvContentPartPr>
              <p14:xfrm>
                <a:off x="3294400" y="2769067"/>
                <a:ext cx="1040040" cy="253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85760" y="2760427"/>
                  <a:ext cx="105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14:cNvPr>
                <p14:cNvContentPartPr/>
                <p14:nvPr/>
              </p14:nvContentPartPr>
              <p14:xfrm>
                <a:off x="4293760" y="3004867"/>
                <a:ext cx="381240" cy="14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85120" y="2995867"/>
                  <a:ext cx="398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0565A9-8A42-5737-F47E-8A6B2F5FF505}"/>
              </a:ext>
            </a:extLst>
          </p:cNvPr>
          <p:cNvGrpSpPr/>
          <p:nvPr/>
        </p:nvGrpSpPr>
        <p:grpSpPr>
          <a:xfrm>
            <a:off x="5193519" y="3525629"/>
            <a:ext cx="810000" cy="573120"/>
            <a:chOff x="5101240" y="3039067"/>
            <a:chExt cx="81000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14:cNvPr>
                <p14:cNvContentPartPr/>
                <p14:nvPr/>
              </p14:nvContentPartPr>
              <p14:xfrm>
                <a:off x="5173240" y="3076507"/>
                <a:ext cx="15120" cy="152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64600" y="3067507"/>
                  <a:ext cx="32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14:cNvPr>
                <p14:cNvContentPartPr/>
                <p14:nvPr/>
              </p14:nvContentPartPr>
              <p14:xfrm>
                <a:off x="5241280" y="3086587"/>
                <a:ext cx="9000" cy="77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32280" y="3077947"/>
                  <a:ext cx="26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14:cNvPr>
                <p14:cNvContentPartPr/>
                <p14:nvPr/>
              </p14:nvContentPartPr>
              <p14:xfrm>
                <a:off x="5209240" y="3046627"/>
                <a:ext cx="144360" cy="4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00600" y="3037987"/>
                  <a:ext cx="162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14:cNvPr>
                <p14:cNvContentPartPr/>
                <p14:nvPr/>
              </p14:nvContentPartPr>
              <p14:xfrm>
                <a:off x="5249560" y="3149587"/>
                <a:ext cx="98640" cy="57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40560" y="3140587"/>
                  <a:ext cx="116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14:cNvPr>
                <p14:cNvContentPartPr/>
                <p14:nvPr/>
              </p14:nvContentPartPr>
              <p14:xfrm>
                <a:off x="5387440" y="3039067"/>
                <a:ext cx="114840" cy="136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78440" y="3030067"/>
                  <a:ext cx="13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14:cNvPr>
                <p14:cNvContentPartPr/>
                <p14:nvPr/>
              </p14:nvContentPartPr>
              <p14:xfrm>
                <a:off x="5101240" y="3237427"/>
                <a:ext cx="553320" cy="97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092600" y="3228427"/>
                  <a:ext cx="57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14:cNvPr>
                <p14:cNvContentPartPr/>
                <p14:nvPr/>
              </p14:nvContentPartPr>
              <p14:xfrm>
                <a:off x="5191240" y="3397267"/>
                <a:ext cx="130680" cy="214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82600" y="3388627"/>
                  <a:ext cx="148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14:cNvPr>
                <p14:cNvContentPartPr/>
                <p14:nvPr/>
              </p14:nvContentPartPr>
              <p14:xfrm>
                <a:off x="5374480" y="3494827"/>
                <a:ext cx="59760" cy="109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65840" y="3486187"/>
                  <a:ext cx="7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14:cNvPr>
                <p14:cNvContentPartPr/>
                <p14:nvPr/>
              </p14:nvContentPartPr>
              <p14:xfrm>
                <a:off x="5376640" y="3524347"/>
                <a:ext cx="136080" cy="45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68000" y="3515347"/>
                  <a:ext cx="15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14:cNvPr>
                <p14:cNvContentPartPr/>
                <p14:nvPr/>
              </p14:nvContentPartPr>
              <p14:xfrm>
                <a:off x="5554840" y="3460627"/>
                <a:ext cx="84600" cy="109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45840" y="3451627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14:cNvPr>
                <p14:cNvContentPartPr/>
                <p14:nvPr/>
              </p14:nvContentPartPr>
              <p14:xfrm>
                <a:off x="5561320" y="3491947"/>
                <a:ext cx="104040" cy="38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552320" y="3483307"/>
                  <a:ext cx="121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14:cNvPr>
                <p14:cNvContentPartPr/>
                <p14:nvPr/>
              </p14:nvContentPartPr>
              <p14:xfrm>
                <a:off x="5789920" y="3205747"/>
                <a:ext cx="119160" cy="7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81280" y="3197107"/>
                  <a:ext cx="13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14:cNvPr>
                <p14:cNvContentPartPr/>
                <p14:nvPr/>
              </p14:nvContentPartPr>
              <p14:xfrm>
                <a:off x="5809000" y="3259387"/>
                <a:ext cx="102240" cy="32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00360" y="3250387"/>
                  <a:ext cx="119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093C4E0-DE50-41FC-59BB-7B6B84D981D6}"/>
              </a:ext>
            </a:extLst>
          </p:cNvPr>
          <p:cNvGrpSpPr/>
          <p:nvPr/>
        </p:nvGrpSpPr>
        <p:grpSpPr>
          <a:xfrm>
            <a:off x="6257319" y="3424829"/>
            <a:ext cx="846000" cy="377640"/>
            <a:chOff x="6165040" y="2938267"/>
            <a:chExt cx="8460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14:cNvPr>
                <p14:cNvContentPartPr/>
                <p14:nvPr/>
              </p14:nvContentPartPr>
              <p14:xfrm>
                <a:off x="6165040" y="3288907"/>
                <a:ext cx="12960" cy="27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56400" y="3279907"/>
                  <a:ext cx="30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14:cNvPr>
                <p14:cNvContentPartPr/>
                <p14:nvPr/>
              </p14:nvContentPartPr>
              <p14:xfrm>
                <a:off x="6243160" y="3107827"/>
                <a:ext cx="157680" cy="162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34160" y="3098827"/>
                  <a:ext cx="175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14:cNvPr>
                <p14:cNvContentPartPr/>
                <p14:nvPr/>
              </p14:nvContentPartPr>
              <p14:xfrm>
                <a:off x="6440440" y="3094507"/>
                <a:ext cx="45000" cy="131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31800" y="3085507"/>
                  <a:ext cx="62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14:cNvPr>
                <p14:cNvContentPartPr/>
                <p14:nvPr/>
              </p14:nvContentPartPr>
              <p14:xfrm>
                <a:off x="6489400" y="3076867"/>
                <a:ext cx="142560" cy="13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480400" y="3068227"/>
                  <a:ext cx="16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14:cNvPr>
                <p14:cNvContentPartPr/>
                <p14:nvPr/>
              </p14:nvContentPartPr>
              <p14:xfrm>
                <a:off x="6656800" y="3055987"/>
                <a:ext cx="131760" cy="13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47800" y="3047347"/>
                  <a:ext cx="149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14:cNvPr>
                <p14:cNvContentPartPr/>
                <p14:nvPr/>
              </p14:nvContentPartPr>
              <p14:xfrm>
                <a:off x="6904840" y="2938267"/>
                <a:ext cx="83160" cy="21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95840" y="2929267"/>
                  <a:ext cx="100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14:cNvPr>
                <p14:cNvContentPartPr/>
                <p14:nvPr/>
              </p14:nvContentPartPr>
              <p14:xfrm>
                <a:off x="6889720" y="3066787"/>
                <a:ext cx="121320" cy="19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81080" y="3057787"/>
                  <a:ext cx="1389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14:cNvPr>
              <p14:cNvContentPartPr/>
              <p14:nvPr/>
            </p14:nvContentPartPr>
            <p14:xfrm>
              <a:off x="7380519" y="3582869"/>
              <a:ext cx="328320" cy="147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371879" y="3573869"/>
                <a:ext cx="34596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D0FEC24-71D2-49FC-7F28-C36ECDE938E4}"/>
              </a:ext>
            </a:extLst>
          </p:cNvPr>
          <p:cNvGrpSpPr/>
          <p:nvPr/>
        </p:nvGrpSpPr>
        <p:grpSpPr>
          <a:xfrm>
            <a:off x="7706319" y="3376949"/>
            <a:ext cx="2965680" cy="635040"/>
            <a:chOff x="7614040" y="2890387"/>
            <a:chExt cx="296568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14:cNvPr>
                <p14:cNvContentPartPr/>
                <p14:nvPr/>
              </p14:nvContentPartPr>
              <p14:xfrm>
                <a:off x="7952080" y="2968147"/>
                <a:ext cx="203400" cy="374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43080" y="2959507"/>
                  <a:ext cx="2210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14:cNvPr>
                <p14:cNvContentPartPr/>
                <p14:nvPr/>
              </p14:nvContentPartPr>
              <p14:xfrm>
                <a:off x="8244400" y="3140587"/>
                <a:ext cx="103680" cy="198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35760" y="3131587"/>
                  <a:ext cx="121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14:cNvPr>
                <p14:cNvContentPartPr/>
                <p14:nvPr/>
              </p14:nvContentPartPr>
              <p14:xfrm>
                <a:off x="8239720" y="3240307"/>
                <a:ext cx="91440" cy="2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31080" y="3231307"/>
                  <a:ext cx="109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14:cNvPr>
                <p14:cNvContentPartPr/>
                <p14:nvPr/>
              </p14:nvContentPartPr>
              <p14:xfrm>
                <a:off x="8344840" y="3231667"/>
                <a:ext cx="92520" cy="62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6200" y="3222667"/>
                  <a:ext cx="110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14:cNvPr>
                <p14:cNvContentPartPr/>
                <p14:nvPr/>
              </p14:nvContentPartPr>
              <p14:xfrm>
                <a:off x="8483440" y="3150667"/>
                <a:ext cx="95760" cy="181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74800" y="3141667"/>
                  <a:ext cx="11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14:cNvPr>
                <p14:cNvContentPartPr/>
                <p14:nvPr/>
              </p14:nvContentPartPr>
              <p14:xfrm>
                <a:off x="8728960" y="3031147"/>
                <a:ext cx="155880" cy="195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19960" y="3022147"/>
                  <a:ext cx="17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14:cNvPr>
                <p14:cNvContentPartPr/>
                <p14:nvPr/>
              </p14:nvContentPartPr>
              <p14:xfrm>
                <a:off x="8707360" y="3271987"/>
                <a:ext cx="279720" cy="41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98360" y="3263347"/>
                  <a:ext cx="297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14:cNvPr>
                <p14:cNvContentPartPr/>
                <p14:nvPr/>
              </p14:nvContentPartPr>
              <p14:xfrm>
                <a:off x="9208480" y="3050227"/>
                <a:ext cx="19080" cy="223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99480" y="3041587"/>
                  <a:ext cx="3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14:cNvPr>
                <p14:cNvContentPartPr/>
                <p14:nvPr/>
              </p14:nvContentPartPr>
              <p14:xfrm>
                <a:off x="9286240" y="3033307"/>
                <a:ext cx="34560" cy="237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77240" y="3024307"/>
                  <a:ext cx="52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14:cNvPr>
                <p14:cNvContentPartPr/>
                <p14:nvPr/>
              </p14:nvContentPartPr>
              <p14:xfrm>
                <a:off x="9390640" y="3002707"/>
                <a:ext cx="155160" cy="24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81640" y="2994067"/>
                  <a:ext cx="172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14:cNvPr>
                <p14:cNvContentPartPr/>
                <p14:nvPr/>
              </p14:nvContentPartPr>
              <p14:xfrm>
                <a:off x="9585760" y="2971027"/>
                <a:ext cx="189000" cy="228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77120" y="2962387"/>
                  <a:ext cx="206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14:cNvPr>
                <p14:cNvContentPartPr/>
                <p14:nvPr/>
              </p14:nvContentPartPr>
              <p14:xfrm>
                <a:off x="9627880" y="3095227"/>
                <a:ext cx="153000" cy="1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18880" y="3086587"/>
                  <a:ext cx="170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14:cNvPr>
                <p14:cNvContentPartPr/>
                <p14:nvPr/>
              </p14:nvContentPartPr>
              <p14:xfrm>
                <a:off x="9903640" y="2890387"/>
                <a:ext cx="321480" cy="33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94640" y="2881387"/>
                  <a:ext cx="339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14:cNvPr>
                <p14:cNvContentPartPr/>
                <p14:nvPr/>
              </p14:nvContentPartPr>
              <p14:xfrm>
                <a:off x="7614040" y="3262987"/>
                <a:ext cx="2965680" cy="262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05040" y="3254347"/>
                  <a:ext cx="29833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ED486A9-61EF-C31B-BD44-49F8C0F64E2F}"/>
              </a:ext>
            </a:extLst>
          </p:cNvPr>
          <p:cNvGrpSpPr/>
          <p:nvPr/>
        </p:nvGrpSpPr>
        <p:grpSpPr>
          <a:xfrm>
            <a:off x="903399" y="4833869"/>
            <a:ext cx="1412280" cy="780840"/>
            <a:chOff x="811120" y="4347307"/>
            <a:chExt cx="141228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14:cNvPr>
                <p14:cNvContentPartPr/>
                <p14:nvPr/>
              </p14:nvContentPartPr>
              <p14:xfrm>
                <a:off x="896800" y="4447387"/>
                <a:ext cx="104040" cy="19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8160" y="4438747"/>
                  <a:ext cx="12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14:cNvPr>
                <p14:cNvContentPartPr/>
                <p14:nvPr/>
              </p14:nvContentPartPr>
              <p14:xfrm>
                <a:off x="995080" y="4454947"/>
                <a:ext cx="21960" cy="294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6440" y="4446307"/>
                  <a:ext cx="3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14:cNvPr>
                <p14:cNvContentPartPr/>
                <p14:nvPr/>
              </p14:nvContentPartPr>
              <p14:xfrm>
                <a:off x="1068520" y="4514347"/>
                <a:ext cx="148680" cy="180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59520" y="4505707"/>
                  <a:ext cx="166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14:cNvPr>
                <p14:cNvContentPartPr/>
                <p14:nvPr/>
              </p14:nvContentPartPr>
              <p14:xfrm>
                <a:off x="1265440" y="4445227"/>
                <a:ext cx="74520" cy="216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56800" y="4436587"/>
                  <a:ext cx="9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14:cNvPr>
                <p14:cNvContentPartPr/>
                <p14:nvPr/>
              </p14:nvContentPartPr>
              <p14:xfrm>
                <a:off x="1434280" y="4405627"/>
                <a:ext cx="119880" cy="201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5640" y="4396627"/>
                  <a:ext cx="137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14:cNvPr>
                <p14:cNvContentPartPr/>
                <p14:nvPr/>
              </p14:nvContentPartPr>
              <p14:xfrm>
                <a:off x="1651360" y="4387267"/>
                <a:ext cx="12852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642360" y="4378627"/>
                  <a:ext cx="146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14:cNvPr>
                <p14:cNvContentPartPr/>
                <p14:nvPr/>
              </p14:nvContentPartPr>
              <p14:xfrm>
                <a:off x="1837840" y="4506427"/>
                <a:ext cx="360" cy="48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28840" y="4497787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14:cNvPr>
                <p14:cNvContentPartPr/>
                <p14:nvPr/>
              </p14:nvContentPartPr>
              <p14:xfrm>
                <a:off x="1814440" y="4347307"/>
                <a:ext cx="182880" cy="196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05440" y="4338667"/>
                  <a:ext cx="20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14:cNvPr>
                <p14:cNvContentPartPr/>
                <p14:nvPr/>
              </p14:nvContentPartPr>
              <p14:xfrm>
                <a:off x="1918120" y="4419667"/>
                <a:ext cx="70200" cy="57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09480" y="4411027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14:cNvPr>
                <p14:cNvContentPartPr/>
                <p14:nvPr/>
              </p14:nvContentPartPr>
              <p14:xfrm>
                <a:off x="2015680" y="4429387"/>
                <a:ext cx="82800" cy="125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07040" y="4420387"/>
                  <a:ext cx="100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14:cNvPr>
                <p14:cNvContentPartPr/>
                <p14:nvPr/>
              </p14:nvContentPartPr>
              <p14:xfrm>
                <a:off x="811120" y="4674187"/>
                <a:ext cx="141228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2480" y="4665547"/>
                  <a:ext cx="142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14:cNvPr>
                <p14:cNvContentPartPr/>
                <p14:nvPr/>
              </p14:nvContentPartPr>
              <p14:xfrm>
                <a:off x="1129720" y="4944187"/>
                <a:ext cx="150840" cy="183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0720" y="4935547"/>
                  <a:ext cx="168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14:cNvPr>
                <p14:cNvContentPartPr/>
                <p14:nvPr/>
              </p14:nvContentPartPr>
              <p14:xfrm>
                <a:off x="1346080" y="5040667"/>
                <a:ext cx="360" cy="18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37440" y="5031667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14:cNvPr>
                <p14:cNvContentPartPr/>
                <p14:nvPr/>
              </p14:nvContentPartPr>
              <p14:xfrm>
                <a:off x="1390720" y="4881187"/>
                <a:ext cx="112680" cy="133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381720" y="4872547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14:cNvPr>
                <p14:cNvContentPartPr/>
                <p14:nvPr/>
              </p14:nvContentPartPr>
              <p14:xfrm>
                <a:off x="1429240" y="4956787"/>
                <a:ext cx="118800" cy="9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420600" y="4947787"/>
                  <a:ext cx="136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14:cNvPr>
                <p14:cNvContentPartPr/>
                <p14:nvPr/>
              </p14:nvContentPartPr>
              <p14:xfrm>
                <a:off x="1613200" y="4814587"/>
                <a:ext cx="131760" cy="203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604200" y="4805947"/>
                  <a:ext cx="1494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ADE3990-0BB8-3B22-7AF1-C45F5B8DE6E3}"/>
              </a:ext>
            </a:extLst>
          </p:cNvPr>
          <p:cNvGrpSpPr/>
          <p:nvPr/>
        </p:nvGrpSpPr>
        <p:grpSpPr>
          <a:xfrm>
            <a:off x="2571999" y="5111429"/>
            <a:ext cx="123120" cy="125280"/>
            <a:chOff x="2479720" y="4624867"/>
            <a:chExt cx="1231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14:cNvPr>
                <p14:cNvContentPartPr/>
                <p14:nvPr/>
              </p14:nvContentPartPr>
              <p14:xfrm>
                <a:off x="2493760" y="4624867"/>
                <a:ext cx="96840" cy="3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85120" y="4615867"/>
                  <a:ext cx="11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14:cNvPr>
                <p14:cNvContentPartPr/>
                <p14:nvPr/>
              </p14:nvContentPartPr>
              <p14:xfrm>
                <a:off x="2479720" y="4722067"/>
                <a:ext cx="123120" cy="28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71080" y="4713427"/>
                  <a:ext cx="1407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D2B8A18-3753-B61F-106D-ABF0461977C3}"/>
              </a:ext>
            </a:extLst>
          </p:cNvPr>
          <p:cNvGrpSpPr/>
          <p:nvPr/>
        </p:nvGrpSpPr>
        <p:grpSpPr>
          <a:xfrm>
            <a:off x="2917599" y="4766189"/>
            <a:ext cx="1387440" cy="732600"/>
            <a:chOff x="2825320" y="4279627"/>
            <a:chExt cx="138744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14:cNvPr>
                <p14:cNvContentPartPr/>
                <p14:nvPr/>
              </p14:nvContentPartPr>
              <p14:xfrm>
                <a:off x="2886880" y="4447027"/>
                <a:ext cx="25560" cy="250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78240" y="4438387"/>
                  <a:ext cx="43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14:cNvPr>
                <p14:cNvContentPartPr/>
                <p14:nvPr/>
              </p14:nvContentPartPr>
              <p14:xfrm>
                <a:off x="2988760" y="4442347"/>
                <a:ext cx="97560" cy="223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980120" y="4433707"/>
                  <a:ext cx="115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14:cNvPr>
                <p14:cNvContentPartPr/>
                <p14:nvPr/>
              </p14:nvContentPartPr>
              <p14:xfrm>
                <a:off x="3126280" y="4425427"/>
                <a:ext cx="136080" cy="205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17280" y="4416427"/>
                  <a:ext cx="15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14:cNvPr>
                <p14:cNvContentPartPr/>
                <p14:nvPr/>
              </p14:nvContentPartPr>
              <p14:xfrm>
                <a:off x="3322480" y="4388347"/>
                <a:ext cx="104760" cy="125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13840" y="4379347"/>
                  <a:ext cx="12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14:cNvPr>
                <p14:cNvContentPartPr/>
                <p14:nvPr/>
              </p14:nvContentPartPr>
              <p14:xfrm>
                <a:off x="3362800" y="4498147"/>
                <a:ext cx="120600" cy="119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54160" y="4489147"/>
                  <a:ext cx="138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14:cNvPr>
                <p14:cNvContentPartPr/>
                <p14:nvPr/>
              </p14:nvContentPartPr>
              <p14:xfrm>
                <a:off x="3550000" y="4592467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41360" y="45834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14:cNvPr>
                <p14:cNvContentPartPr/>
                <p14:nvPr/>
              </p14:nvContentPartPr>
              <p14:xfrm>
                <a:off x="3522640" y="4573387"/>
                <a:ext cx="25920" cy="33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13640" y="4564387"/>
                  <a:ext cx="4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14:cNvPr>
                <p14:cNvContentPartPr/>
                <p14:nvPr/>
              </p14:nvContentPartPr>
              <p14:xfrm>
                <a:off x="3617680" y="4370347"/>
                <a:ext cx="64080" cy="152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609040" y="4361347"/>
                  <a:ext cx="81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14:cNvPr>
                <p14:cNvContentPartPr/>
                <p14:nvPr/>
              </p14:nvContentPartPr>
              <p14:xfrm>
                <a:off x="3662320" y="4313827"/>
                <a:ext cx="30240" cy="293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53680" y="4305187"/>
                  <a:ext cx="4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14:cNvPr>
                <p14:cNvContentPartPr/>
                <p14:nvPr/>
              </p14:nvContentPartPr>
              <p14:xfrm>
                <a:off x="3787240" y="4355947"/>
                <a:ext cx="165240" cy="196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78600" y="4346947"/>
                  <a:ext cx="182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14:cNvPr>
                <p14:cNvContentPartPr/>
                <p14:nvPr/>
              </p14:nvContentPartPr>
              <p14:xfrm>
                <a:off x="3992800" y="4477987"/>
                <a:ext cx="360" cy="414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84160" y="4469347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14:cNvPr>
                <p14:cNvContentPartPr/>
                <p14:nvPr/>
              </p14:nvContentPartPr>
              <p14:xfrm>
                <a:off x="3984520" y="4387267"/>
                <a:ext cx="4680" cy="19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75520" y="4378627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14:cNvPr>
                <p14:cNvContentPartPr/>
                <p14:nvPr/>
              </p14:nvContentPartPr>
              <p14:xfrm>
                <a:off x="4054360" y="4279627"/>
                <a:ext cx="84600" cy="221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045720" y="4270987"/>
                  <a:ext cx="102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14:cNvPr>
                <p14:cNvContentPartPr/>
                <p14:nvPr/>
              </p14:nvContentPartPr>
              <p14:xfrm>
                <a:off x="4140040" y="4386547"/>
                <a:ext cx="72720" cy="93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31400" y="4377547"/>
                  <a:ext cx="90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14:cNvPr>
                <p14:cNvContentPartPr/>
                <p14:nvPr/>
              </p14:nvContentPartPr>
              <p14:xfrm>
                <a:off x="2825320" y="4661947"/>
                <a:ext cx="1352880" cy="165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16320" y="4652947"/>
                  <a:ext cx="1370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14:cNvPr>
                <p14:cNvContentPartPr/>
                <p14:nvPr/>
              </p14:nvContentPartPr>
              <p14:xfrm>
                <a:off x="3355240" y="4787947"/>
                <a:ext cx="214560" cy="22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46240" y="4778947"/>
                  <a:ext cx="232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C7611FA-FCE7-50EF-F321-E4D0A3578144}"/>
              </a:ext>
            </a:extLst>
          </p:cNvPr>
          <p:cNvGrpSpPr/>
          <p:nvPr/>
        </p:nvGrpSpPr>
        <p:grpSpPr>
          <a:xfrm>
            <a:off x="4500519" y="5059949"/>
            <a:ext cx="97920" cy="57600"/>
            <a:chOff x="4408240" y="4573387"/>
            <a:chExt cx="9792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14:cNvPr>
                <p14:cNvContentPartPr/>
                <p14:nvPr/>
              </p14:nvContentPartPr>
              <p14:xfrm>
                <a:off x="4408240" y="4573387"/>
                <a:ext cx="91440" cy="9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99600" y="4564387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14:cNvPr>
                <p14:cNvContentPartPr/>
                <p14:nvPr/>
              </p14:nvContentPartPr>
              <p14:xfrm>
                <a:off x="4421200" y="4611547"/>
                <a:ext cx="84960" cy="19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412200" y="4602547"/>
                  <a:ext cx="102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230ADF9-4A90-DBE0-FA82-063F5673C3CF}"/>
              </a:ext>
            </a:extLst>
          </p:cNvPr>
          <p:cNvGrpSpPr/>
          <p:nvPr/>
        </p:nvGrpSpPr>
        <p:grpSpPr>
          <a:xfrm>
            <a:off x="4873479" y="4803629"/>
            <a:ext cx="1204200" cy="718200"/>
            <a:chOff x="4781200" y="4317067"/>
            <a:chExt cx="120420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14:cNvPr>
                <p14:cNvContentPartPr/>
                <p14:nvPr/>
              </p14:nvContentPartPr>
              <p14:xfrm>
                <a:off x="4891360" y="4635307"/>
                <a:ext cx="41400" cy="42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882360" y="4626667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14:cNvPr>
                <p14:cNvContentPartPr/>
                <p14:nvPr/>
              </p14:nvContentPartPr>
              <p14:xfrm>
                <a:off x="5056240" y="4428307"/>
                <a:ext cx="157680" cy="182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47600" y="4419667"/>
                  <a:ext cx="17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14:cNvPr>
                <p14:cNvContentPartPr/>
                <p14:nvPr/>
              </p14:nvContentPartPr>
              <p14:xfrm>
                <a:off x="5279800" y="4427587"/>
                <a:ext cx="115560" cy="179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271160" y="4418587"/>
                  <a:ext cx="133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14:cNvPr>
                <p14:cNvContentPartPr/>
                <p14:nvPr/>
              </p14:nvContentPartPr>
              <p14:xfrm>
                <a:off x="5463760" y="4390147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54760" y="4381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14:cNvPr>
                <p14:cNvContentPartPr/>
                <p14:nvPr/>
              </p14:nvContentPartPr>
              <p14:xfrm>
                <a:off x="5422000" y="4360627"/>
                <a:ext cx="206280" cy="209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13360" y="4351627"/>
                  <a:ext cx="22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14:cNvPr>
                <p14:cNvContentPartPr/>
                <p14:nvPr/>
              </p14:nvContentPartPr>
              <p14:xfrm>
                <a:off x="5661760" y="4324627"/>
                <a:ext cx="124560" cy="2196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652760" y="4315627"/>
                  <a:ext cx="142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14:cNvPr>
                <p14:cNvContentPartPr/>
                <p14:nvPr/>
              </p14:nvContentPartPr>
              <p14:xfrm>
                <a:off x="5836720" y="4317067"/>
                <a:ext cx="133920" cy="181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27720" y="4308427"/>
                  <a:ext cx="15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14:cNvPr>
                <p14:cNvContentPartPr/>
                <p14:nvPr/>
              </p14:nvContentPartPr>
              <p14:xfrm>
                <a:off x="4806760" y="4649707"/>
                <a:ext cx="1034640" cy="178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97760" y="4640707"/>
                  <a:ext cx="1052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14:cNvPr>
                <p14:cNvContentPartPr/>
                <p14:nvPr/>
              </p14:nvContentPartPr>
              <p14:xfrm>
                <a:off x="4781200" y="4632787"/>
                <a:ext cx="1204200" cy="209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72560" y="4623787"/>
                  <a:ext cx="122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14:cNvPr>
                <p14:cNvContentPartPr/>
                <p14:nvPr/>
              </p14:nvContentPartPr>
              <p14:xfrm>
                <a:off x="5190160" y="4892707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181520" y="4884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14:cNvPr>
                <p14:cNvContentPartPr/>
                <p14:nvPr/>
              </p14:nvContentPartPr>
              <p14:xfrm>
                <a:off x="5190160" y="4867147"/>
                <a:ext cx="162000" cy="168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81520" y="4858147"/>
                  <a:ext cx="179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14:cNvPr>
                <p14:cNvContentPartPr/>
                <p14:nvPr/>
              </p14:nvContentPartPr>
              <p14:xfrm>
                <a:off x="5402200" y="4960387"/>
                <a:ext cx="12960" cy="35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93560" y="4951747"/>
                  <a:ext cx="30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14:cNvPr>
                <p14:cNvContentPartPr/>
                <p14:nvPr/>
              </p14:nvContentPartPr>
              <p14:xfrm>
                <a:off x="5397880" y="4786147"/>
                <a:ext cx="192960" cy="190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389240" y="4777147"/>
                  <a:ext cx="210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14:cNvPr>
                <p14:cNvContentPartPr/>
                <p14:nvPr/>
              </p14:nvContentPartPr>
              <p14:xfrm>
                <a:off x="5495440" y="4844107"/>
                <a:ext cx="123120" cy="56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86800" y="4835467"/>
                  <a:ext cx="140760" cy="7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C1EADDE5-8D87-CE4A-D6EA-B67A119187D2}"/>
              </a:ext>
            </a:extLst>
          </p:cNvPr>
          <p:cNvSpPr txBox="1"/>
          <p:nvPr/>
        </p:nvSpPr>
        <p:spPr>
          <a:xfrm>
            <a:off x="906011" y="1568741"/>
            <a:ext cx="95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minimum impedance divider while not exceeding resistor power rating (0.25W)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13F1FF5-5061-12B8-7C21-13C79CB229AD}"/>
              </a:ext>
            </a:extLst>
          </p:cNvPr>
          <p:cNvGrpSpPr/>
          <p:nvPr/>
        </p:nvGrpSpPr>
        <p:grpSpPr>
          <a:xfrm>
            <a:off x="6520720" y="4967587"/>
            <a:ext cx="314640" cy="190800"/>
            <a:chOff x="6520720" y="4967587"/>
            <a:chExt cx="3146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14:cNvPr>
                <p14:cNvContentPartPr/>
                <p14:nvPr/>
              </p14:nvContentPartPr>
              <p14:xfrm>
                <a:off x="6520720" y="4967587"/>
                <a:ext cx="150120" cy="190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11720" y="4958587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14:cNvPr>
                <p14:cNvContentPartPr/>
                <p14:nvPr/>
              </p14:nvContentPartPr>
              <p14:xfrm>
                <a:off x="6693880" y="4972267"/>
                <a:ext cx="14148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84880" y="4963267"/>
                  <a:ext cx="15912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C473050-421A-E3F8-9464-AD7382B70D8E}"/>
              </a:ext>
            </a:extLst>
          </p:cNvPr>
          <p:cNvGrpSpPr/>
          <p:nvPr/>
        </p:nvGrpSpPr>
        <p:grpSpPr>
          <a:xfrm>
            <a:off x="7243600" y="4513267"/>
            <a:ext cx="1487880" cy="870480"/>
            <a:chOff x="7243600" y="4513267"/>
            <a:chExt cx="148788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14:cNvPr>
                <p14:cNvContentPartPr/>
                <p14:nvPr/>
              </p14:nvContentPartPr>
              <p14:xfrm>
                <a:off x="7251160" y="4661947"/>
                <a:ext cx="107640" cy="324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242160" y="4653307"/>
                  <a:ext cx="125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14:cNvPr>
                <p14:cNvContentPartPr/>
                <p14:nvPr/>
              </p14:nvContentPartPr>
              <p14:xfrm>
                <a:off x="7273480" y="4844107"/>
                <a:ext cx="87120" cy="76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264480" y="4835467"/>
                  <a:ext cx="10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14:cNvPr>
                <p14:cNvContentPartPr/>
                <p14:nvPr/>
              </p14:nvContentPartPr>
              <p14:xfrm>
                <a:off x="7399120" y="4690747"/>
                <a:ext cx="48600" cy="215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90120" y="4682107"/>
                  <a:ext cx="6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14:cNvPr>
                <p14:cNvContentPartPr/>
                <p14:nvPr/>
              </p14:nvContentPartPr>
              <p14:xfrm>
                <a:off x="7358440" y="4616947"/>
                <a:ext cx="198000" cy="254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349440" y="4607947"/>
                  <a:ext cx="215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14:cNvPr>
                <p14:cNvContentPartPr/>
                <p14:nvPr/>
              </p14:nvContentPartPr>
              <p14:xfrm>
                <a:off x="7607560" y="4616587"/>
                <a:ext cx="151560" cy="19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98920" y="4607587"/>
                  <a:ext cx="169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14:cNvPr>
                <p14:cNvContentPartPr/>
                <p14:nvPr/>
              </p14:nvContentPartPr>
              <p14:xfrm>
                <a:off x="7881520" y="4549987"/>
                <a:ext cx="184680" cy="287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872880" y="4541347"/>
                  <a:ext cx="202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14:cNvPr>
                <p14:cNvContentPartPr/>
                <p14:nvPr/>
              </p14:nvContentPartPr>
              <p14:xfrm>
                <a:off x="8088880" y="4661227"/>
                <a:ext cx="55800" cy="1054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80240" y="4652587"/>
                  <a:ext cx="7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14:cNvPr>
                <p14:cNvContentPartPr/>
                <p14:nvPr/>
              </p14:nvContentPartPr>
              <p14:xfrm>
                <a:off x="8169520" y="4660147"/>
                <a:ext cx="61920" cy="105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160880" y="4651147"/>
                  <a:ext cx="79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14:cNvPr>
                <p14:cNvContentPartPr/>
                <p14:nvPr/>
              </p14:nvContentPartPr>
              <p14:xfrm>
                <a:off x="8273560" y="4678147"/>
                <a:ext cx="61920" cy="68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264920" y="4669507"/>
                  <a:ext cx="79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14:cNvPr>
                <p14:cNvContentPartPr/>
                <p14:nvPr/>
              </p14:nvContentPartPr>
              <p14:xfrm>
                <a:off x="8368960" y="4525507"/>
                <a:ext cx="36360" cy="18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60320" y="4516867"/>
                  <a:ext cx="54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14:cNvPr>
                <p14:cNvContentPartPr/>
                <p14:nvPr/>
              </p14:nvContentPartPr>
              <p14:xfrm>
                <a:off x="8437000" y="4513267"/>
                <a:ext cx="119160" cy="189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28000" y="4504627"/>
                  <a:ext cx="136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14:cNvPr>
                <p14:cNvContentPartPr/>
                <p14:nvPr/>
              </p14:nvContentPartPr>
              <p14:xfrm>
                <a:off x="7243600" y="4776427"/>
                <a:ext cx="1487880" cy="260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234960" y="4767787"/>
                  <a:ext cx="1505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14:cNvPr>
                <p14:cNvContentPartPr/>
                <p14:nvPr/>
              </p14:nvContentPartPr>
              <p14:xfrm>
                <a:off x="7335040" y="5185387"/>
                <a:ext cx="42840" cy="198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26040" y="5176747"/>
                  <a:ext cx="6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14:cNvPr>
                <p14:cNvContentPartPr/>
                <p14:nvPr/>
              </p14:nvContentPartPr>
              <p14:xfrm>
                <a:off x="7465720" y="5146507"/>
                <a:ext cx="169560" cy="226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457080" y="5137507"/>
                  <a:ext cx="187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14:cNvPr>
                <p14:cNvContentPartPr/>
                <p14:nvPr/>
              </p14:nvContentPartPr>
              <p14:xfrm>
                <a:off x="7669840" y="5096827"/>
                <a:ext cx="187560" cy="202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660840" y="5087827"/>
                  <a:ext cx="205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14:cNvPr>
                <p14:cNvContentPartPr/>
                <p14:nvPr/>
              </p14:nvContentPartPr>
              <p14:xfrm>
                <a:off x="7891600" y="5047147"/>
                <a:ext cx="138600" cy="125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882960" y="5038507"/>
                  <a:ext cx="15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14:cNvPr>
                <p14:cNvContentPartPr/>
                <p14:nvPr/>
              </p14:nvContentPartPr>
              <p14:xfrm>
                <a:off x="7937320" y="5139667"/>
                <a:ext cx="149760" cy="162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928680" y="5131027"/>
                  <a:ext cx="16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14:cNvPr>
                <p14:cNvContentPartPr/>
                <p14:nvPr/>
              </p14:nvContentPartPr>
              <p14:xfrm>
                <a:off x="8193280" y="5203747"/>
                <a:ext cx="360" cy="21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184280" y="5194747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14:cNvPr>
                <p14:cNvContentPartPr/>
                <p14:nvPr/>
              </p14:nvContentPartPr>
              <p14:xfrm>
                <a:off x="8244040" y="5000707"/>
                <a:ext cx="91440" cy="175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35040" y="4991707"/>
                  <a:ext cx="10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14:cNvPr>
                <p14:cNvContentPartPr/>
                <p14:nvPr/>
              </p14:nvContentPartPr>
              <p14:xfrm>
                <a:off x="8320360" y="4949947"/>
                <a:ext cx="42840" cy="260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311360" y="4941307"/>
                  <a:ext cx="6048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70EBCFF-7ABD-E413-0577-3C159DA02125}"/>
              </a:ext>
            </a:extLst>
          </p:cNvPr>
          <p:cNvGrpSpPr/>
          <p:nvPr/>
        </p:nvGrpSpPr>
        <p:grpSpPr>
          <a:xfrm>
            <a:off x="8962600" y="4479067"/>
            <a:ext cx="983880" cy="372960"/>
            <a:chOff x="8962600" y="4479067"/>
            <a:chExt cx="98388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14:cNvPr>
                <p14:cNvContentPartPr/>
                <p14:nvPr/>
              </p14:nvContentPartPr>
              <p14:xfrm>
                <a:off x="8962600" y="4748707"/>
                <a:ext cx="81000" cy="25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53600" y="4740067"/>
                  <a:ext cx="98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14:cNvPr>
                <p14:cNvContentPartPr/>
                <p14:nvPr/>
              </p14:nvContentPartPr>
              <p14:xfrm>
                <a:off x="8977360" y="4816387"/>
                <a:ext cx="87120" cy="17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68360" y="4807747"/>
                  <a:ext cx="10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14:cNvPr>
                <p14:cNvContentPartPr/>
                <p14:nvPr/>
              </p14:nvContentPartPr>
              <p14:xfrm>
                <a:off x="9199480" y="4528387"/>
                <a:ext cx="191520" cy="323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190480" y="4519747"/>
                  <a:ext cx="209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14:cNvPr>
                <p14:cNvContentPartPr/>
                <p14:nvPr/>
              </p14:nvContentPartPr>
              <p14:xfrm>
                <a:off x="9457240" y="4704427"/>
                <a:ext cx="92520" cy="102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448600" y="4695787"/>
                  <a:ext cx="11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14:cNvPr>
                <p14:cNvContentPartPr/>
                <p14:nvPr/>
              </p14:nvContentPartPr>
              <p14:xfrm>
                <a:off x="9600160" y="4527667"/>
                <a:ext cx="45000" cy="227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591520" y="4518667"/>
                  <a:ext cx="62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14:cNvPr>
                <p14:cNvContentPartPr/>
                <p14:nvPr/>
              </p14:nvContentPartPr>
              <p14:xfrm>
                <a:off x="9702760" y="4479067"/>
                <a:ext cx="118080" cy="287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94120" y="4470067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14:cNvPr>
                <p14:cNvContentPartPr/>
                <p14:nvPr/>
              </p14:nvContentPartPr>
              <p14:xfrm>
                <a:off x="9708520" y="4609747"/>
                <a:ext cx="100080" cy="50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99520" y="4600747"/>
                  <a:ext cx="117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14:cNvPr>
                <p14:cNvContentPartPr/>
                <p14:nvPr/>
              </p14:nvContentPartPr>
              <p14:xfrm>
                <a:off x="9833800" y="4601827"/>
                <a:ext cx="112680" cy="1062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825160" y="4593187"/>
                  <a:ext cx="13032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75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89EA-F182-6DA3-850D-13508A2F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E64B0-2D9B-E068-9D2B-DF801BA53784}"/>
              </a:ext>
            </a:extLst>
          </p:cNvPr>
          <p:cNvGrpSpPr/>
          <p:nvPr/>
        </p:nvGrpSpPr>
        <p:grpSpPr>
          <a:xfrm>
            <a:off x="896800" y="2215387"/>
            <a:ext cx="1015200" cy="694440"/>
            <a:chOff x="896800" y="2215387"/>
            <a:chExt cx="1015200" cy="6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14:cNvPr>
                <p14:cNvContentPartPr/>
                <p14:nvPr/>
              </p14:nvContentPartPr>
              <p14:xfrm>
                <a:off x="896800" y="2215387"/>
                <a:ext cx="248040" cy="694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800" y="2206387"/>
                  <a:ext cx="2656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14:cNvPr>
                <p14:cNvContentPartPr/>
                <p14:nvPr/>
              </p14:nvContentPartPr>
              <p14:xfrm>
                <a:off x="911560" y="2573587"/>
                <a:ext cx="225000" cy="12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920" y="2564947"/>
                  <a:ext cx="242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14:cNvPr>
                <p14:cNvContentPartPr/>
                <p14:nvPr/>
              </p14:nvContentPartPr>
              <p14:xfrm>
                <a:off x="1173280" y="2535427"/>
                <a:ext cx="149760" cy="22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640" y="2526787"/>
                  <a:ext cx="16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14:cNvPr>
                <p14:cNvContentPartPr/>
                <p14:nvPr/>
              </p14:nvContentPartPr>
              <p14:xfrm>
                <a:off x="1339600" y="2276227"/>
                <a:ext cx="191160" cy="43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0960" y="2267227"/>
                  <a:ext cx="208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14:cNvPr>
                <p14:cNvContentPartPr/>
                <p14:nvPr/>
              </p14:nvContentPartPr>
              <p14:xfrm>
                <a:off x="1365160" y="2509867"/>
                <a:ext cx="74520" cy="64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160" y="2500867"/>
                  <a:ext cx="92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14:cNvPr>
                <p14:cNvContentPartPr/>
                <p14:nvPr/>
              </p14:nvContentPartPr>
              <p14:xfrm>
                <a:off x="1511320" y="2457667"/>
                <a:ext cx="129600" cy="17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2680" y="2448667"/>
                  <a:ext cx="147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14:cNvPr>
                <p14:cNvContentPartPr/>
                <p14:nvPr/>
              </p14:nvContentPartPr>
              <p14:xfrm>
                <a:off x="1703560" y="2513467"/>
                <a:ext cx="111240" cy="15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4920" y="2504827"/>
                  <a:ext cx="12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14:cNvPr>
                <p14:cNvContentPartPr/>
                <p14:nvPr/>
              </p14:nvContentPartPr>
              <p14:xfrm>
                <a:off x="1841800" y="2223667"/>
                <a:ext cx="70200" cy="410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3160" y="2215027"/>
                  <a:ext cx="878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EA7C23-F9E0-E474-DF30-B572533BE47C}"/>
              </a:ext>
            </a:extLst>
          </p:cNvPr>
          <p:cNvGrpSpPr/>
          <p:nvPr/>
        </p:nvGrpSpPr>
        <p:grpSpPr>
          <a:xfrm>
            <a:off x="2560360" y="2137267"/>
            <a:ext cx="774000" cy="510480"/>
            <a:chOff x="2560360" y="2137267"/>
            <a:chExt cx="77400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14:cNvPr>
                <p14:cNvContentPartPr/>
                <p14:nvPr/>
              </p14:nvContentPartPr>
              <p14:xfrm>
                <a:off x="2560360" y="2137267"/>
                <a:ext cx="212400" cy="510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720" y="2128267"/>
                  <a:ext cx="2300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14:cNvPr>
                <p14:cNvContentPartPr/>
                <p14:nvPr/>
              </p14:nvContentPartPr>
              <p14:xfrm>
                <a:off x="2602840" y="2470627"/>
                <a:ext cx="199440" cy="77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3840" y="2461987"/>
                  <a:ext cx="217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14:cNvPr>
                <p14:cNvContentPartPr/>
                <p14:nvPr/>
              </p14:nvContentPartPr>
              <p14:xfrm>
                <a:off x="2857000" y="2320147"/>
                <a:ext cx="76320" cy="23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8360" y="2311147"/>
                  <a:ext cx="93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14:cNvPr>
                <p14:cNvContentPartPr/>
                <p14:nvPr/>
              </p14:nvContentPartPr>
              <p14:xfrm>
                <a:off x="2844760" y="2226907"/>
                <a:ext cx="201960" cy="39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760" y="2217907"/>
                  <a:ext cx="219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14:cNvPr>
                <p14:cNvContentPartPr/>
                <p14:nvPr/>
              </p14:nvContentPartPr>
              <p14:xfrm>
                <a:off x="3141040" y="2193067"/>
                <a:ext cx="193320" cy="32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2040" y="2184427"/>
                  <a:ext cx="2109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659951-0E70-1709-4F90-3D2C6E48BB86}"/>
              </a:ext>
            </a:extLst>
          </p:cNvPr>
          <p:cNvGrpSpPr/>
          <p:nvPr/>
        </p:nvGrpSpPr>
        <p:grpSpPr>
          <a:xfrm>
            <a:off x="1270120" y="2995507"/>
            <a:ext cx="1667880" cy="373680"/>
            <a:chOff x="1270120" y="2995507"/>
            <a:chExt cx="166788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14:cNvPr>
                <p14:cNvContentPartPr/>
                <p14:nvPr/>
              </p14:nvContentPartPr>
              <p14:xfrm>
                <a:off x="1270120" y="2998027"/>
                <a:ext cx="188640" cy="37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1480" y="2989027"/>
                  <a:ext cx="206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14:cNvPr>
                <p14:cNvContentPartPr/>
                <p14:nvPr/>
              </p14:nvContentPartPr>
              <p14:xfrm>
                <a:off x="1471000" y="3096307"/>
                <a:ext cx="110520" cy="18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62360" y="3087307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14:cNvPr>
                <p14:cNvContentPartPr/>
                <p14:nvPr/>
              </p14:nvContentPartPr>
              <p14:xfrm>
                <a:off x="1638400" y="3065347"/>
                <a:ext cx="222840" cy="13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9760" y="3056347"/>
                  <a:ext cx="24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14:cNvPr>
                <p14:cNvContentPartPr/>
                <p14:nvPr/>
              </p14:nvContentPartPr>
              <p14:xfrm>
                <a:off x="1916320" y="3063907"/>
                <a:ext cx="125280" cy="13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7320" y="3055267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14:cNvPr>
                <p14:cNvContentPartPr/>
                <p14:nvPr/>
              </p14:nvContentPartPr>
              <p14:xfrm>
                <a:off x="2092000" y="3049147"/>
                <a:ext cx="87120" cy="14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3360" y="3040147"/>
                  <a:ext cx="104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14:cNvPr>
                <p14:cNvContentPartPr/>
                <p14:nvPr/>
              </p14:nvContentPartPr>
              <p14:xfrm>
                <a:off x="2204320" y="3042667"/>
                <a:ext cx="146520" cy="12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5680" y="3034027"/>
                  <a:ext cx="164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14:cNvPr>
                <p14:cNvContentPartPr/>
                <p14:nvPr/>
              </p14:nvContentPartPr>
              <p14:xfrm>
                <a:off x="2397280" y="3034387"/>
                <a:ext cx="66240" cy="15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8280" y="3025387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14:cNvPr>
                <p14:cNvContentPartPr/>
                <p14:nvPr/>
              </p14:nvContentPartPr>
              <p14:xfrm>
                <a:off x="2534800" y="3015307"/>
                <a:ext cx="34200" cy="13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6160" y="3006307"/>
                  <a:ext cx="51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14:cNvPr>
                <p14:cNvContentPartPr/>
                <p14:nvPr/>
              </p14:nvContentPartPr>
              <p14:xfrm>
                <a:off x="2646400" y="3018187"/>
                <a:ext cx="96480" cy="13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37760" y="3009187"/>
                  <a:ext cx="114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14:cNvPr>
                <p14:cNvContentPartPr/>
                <p14:nvPr/>
              </p14:nvContentPartPr>
              <p14:xfrm>
                <a:off x="2780680" y="2995507"/>
                <a:ext cx="157320" cy="14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2040" y="2986507"/>
                  <a:ext cx="1749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14:cNvPr>
              <p14:cNvContentPartPr/>
              <p14:nvPr/>
            </p14:nvContentPartPr>
            <p14:xfrm>
              <a:off x="1837840" y="4133827"/>
              <a:ext cx="45000" cy="352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8840" y="4124827"/>
                <a:ext cx="626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437637A-2071-54CA-6BC5-AF77C16CC2A2}"/>
              </a:ext>
            </a:extLst>
          </p:cNvPr>
          <p:cNvGrpSpPr/>
          <p:nvPr/>
        </p:nvGrpSpPr>
        <p:grpSpPr>
          <a:xfrm>
            <a:off x="1612840" y="3878227"/>
            <a:ext cx="2012760" cy="1109880"/>
            <a:chOff x="1612840" y="3878227"/>
            <a:chExt cx="2012760" cy="11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14:cNvPr>
                <p14:cNvContentPartPr/>
                <p14:nvPr/>
              </p14:nvContentPartPr>
              <p14:xfrm>
                <a:off x="1905520" y="4471147"/>
                <a:ext cx="81000" cy="10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6880" y="4462507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14:cNvPr>
                <p14:cNvContentPartPr/>
                <p14:nvPr/>
              </p14:nvContentPartPr>
              <p14:xfrm>
                <a:off x="2068600" y="4165507"/>
                <a:ext cx="23400" cy="11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59960" y="4156507"/>
                  <a:ext cx="41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14:cNvPr>
                <p14:cNvContentPartPr/>
                <p14:nvPr/>
              </p14:nvContentPartPr>
              <p14:xfrm>
                <a:off x="2064640" y="4071187"/>
                <a:ext cx="148680" cy="7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5640" y="4062547"/>
                  <a:ext cx="16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14:cNvPr>
                <p14:cNvContentPartPr/>
                <p14:nvPr/>
              </p14:nvContentPartPr>
              <p14:xfrm>
                <a:off x="2115400" y="4228147"/>
                <a:ext cx="138600" cy="14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6400" y="4219507"/>
                  <a:ext cx="15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14:cNvPr>
                <p14:cNvContentPartPr/>
                <p14:nvPr/>
              </p14:nvContentPartPr>
              <p14:xfrm>
                <a:off x="2303680" y="4056787"/>
                <a:ext cx="66240" cy="26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4680" y="4047787"/>
                  <a:ext cx="83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14:cNvPr>
                <p14:cNvContentPartPr/>
                <p14:nvPr/>
              </p14:nvContentPartPr>
              <p14:xfrm>
                <a:off x="2416360" y="4018267"/>
                <a:ext cx="144360" cy="31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07360" y="4009627"/>
                  <a:ext cx="162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14:cNvPr>
                <p14:cNvContentPartPr/>
                <p14:nvPr/>
              </p14:nvContentPartPr>
              <p14:xfrm>
                <a:off x="2649280" y="4263427"/>
                <a:ext cx="17280" cy="1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0640" y="4254787"/>
                  <a:ext cx="34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14:cNvPr>
                <p14:cNvContentPartPr/>
                <p14:nvPr/>
              </p14:nvContentPartPr>
              <p14:xfrm>
                <a:off x="2753320" y="3924667"/>
                <a:ext cx="159840" cy="316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4320" y="3916027"/>
                  <a:ext cx="177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14:cNvPr>
                <p14:cNvContentPartPr/>
                <p14:nvPr/>
              </p14:nvContentPartPr>
              <p14:xfrm>
                <a:off x="3011800" y="3878227"/>
                <a:ext cx="194760" cy="33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02800" y="3869227"/>
                  <a:ext cx="212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14:cNvPr>
                <p14:cNvContentPartPr/>
                <p14:nvPr/>
              </p14:nvContentPartPr>
              <p14:xfrm>
                <a:off x="3236440" y="4129147"/>
                <a:ext cx="19440" cy="66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7440" y="4120147"/>
                  <a:ext cx="37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14:cNvPr>
                <p14:cNvContentPartPr/>
                <p14:nvPr/>
              </p14:nvContentPartPr>
              <p14:xfrm>
                <a:off x="3242920" y="4004227"/>
                <a:ext cx="2520" cy="29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3920" y="3995227"/>
                  <a:ext cx="20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14:cNvPr>
                <p14:cNvContentPartPr/>
                <p14:nvPr/>
              </p14:nvContentPartPr>
              <p14:xfrm>
                <a:off x="3287200" y="3901987"/>
                <a:ext cx="133920" cy="294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8560" y="3893347"/>
                  <a:ext cx="151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14:cNvPr>
                <p14:cNvContentPartPr/>
                <p14:nvPr/>
              </p14:nvContentPartPr>
              <p14:xfrm>
                <a:off x="3317080" y="4009987"/>
                <a:ext cx="204120" cy="18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8080" y="4001347"/>
                  <a:ext cx="221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14:cNvPr>
                <p14:cNvContentPartPr/>
                <p14:nvPr/>
              </p14:nvContentPartPr>
              <p14:xfrm>
                <a:off x="1612840" y="4272787"/>
                <a:ext cx="2012760" cy="44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04200" y="4264147"/>
                  <a:ext cx="203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14:cNvPr>
                <p14:cNvContentPartPr/>
                <p14:nvPr/>
              </p14:nvContentPartPr>
              <p14:xfrm>
                <a:off x="2240320" y="4710187"/>
                <a:ext cx="182520" cy="27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1680" y="4701187"/>
                  <a:ext cx="200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14:cNvPr>
                <p14:cNvContentPartPr/>
                <p14:nvPr/>
              </p14:nvContentPartPr>
              <p14:xfrm>
                <a:off x="2489440" y="4816747"/>
                <a:ext cx="109080" cy="171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80440" y="4807747"/>
                  <a:ext cx="12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14:cNvPr>
                <p14:cNvContentPartPr/>
                <p14:nvPr/>
              </p14:nvContentPartPr>
              <p14:xfrm>
                <a:off x="2666200" y="4639987"/>
                <a:ext cx="70560" cy="220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7560" y="4631347"/>
                  <a:ext cx="88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14:cNvPr>
                <p14:cNvContentPartPr/>
                <p14:nvPr/>
              </p14:nvContentPartPr>
              <p14:xfrm>
                <a:off x="2755480" y="4587787"/>
                <a:ext cx="153000" cy="306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6480" y="4578787"/>
                  <a:ext cx="170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14:cNvPr>
                <p14:cNvContentPartPr/>
                <p14:nvPr/>
              </p14:nvContentPartPr>
              <p14:xfrm>
                <a:off x="2799760" y="4720267"/>
                <a:ext cx="87120" cy="5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1120" y="4711267"/>
                  <a:ext cx="104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41A1D8-0DB1-9F41-AC2D-34E5060042F5}"/>
              </a:ext>
            </a:extLst>
          </p:cNvPr>
          <p:cNvGrpSpPr/>
          <p:nvPr/>
        </p:nvGrpSpPr>
        <p:grpSpPr>
          <a:xfrm>
            <a:off x="4226080" y="3895147"/>
            <a:ext cx="1070280" cy="324000"/>
            <a:chOff x="4226080" y="3895147"/>
            <a:chExt cx="107028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14:cNvPr>
                <p14:cNvContentPartPr/>
                <p14:nvPr/>
              </p14:nvContentPartPr>
              <p14:xfrm>
                <a:off x="4226080" y="3946987"/>
                <a:ext cx="252720" cy="27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7440" y="3937987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14:cNvPr>
                <p14:cNvContentPartPr/>
                <p14:nvPr/>
              </p14:nvContentPartPr>
              <p14:xfrm>
                <a:off x="4539640" y="3974347"/>
                <a:ext cx="125280" cy="21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1000" y="3965347"/>
                  <a:ext cx="142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14:cNvPr>
                <p14:cNvContentPartPr/>
                <p14:nvPr/>
              </p14:nvContentPartPr>
              <p14:xfrm>
                <a:off x="4707760" y="3991627"/>
                <a:ext cx="122760" cy="148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9120" y="398298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14:cNvPr>
                <p14:cNvContentPartPr/>
                <p14:nvPr/>
              </p14:nvContentPartPr>
              <p14:xfrm>
                <a:off x="4814680" y="3982267"/>
                <a:ext cx="121680" cy="11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05680" y="3973267"/>
                  <a:ext cx="13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14:cNvPr>
                <p14:cNvContentPartPr/>
                <p14:nvPr/>
              </p14:nvContentPartPr>
              <p14:xfrm>
                <a:off x="4972000" y="3915667"/>
                <a:ext cx="87480" cy="13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3360" y="3906667"/>
                  <a:ext cx="10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14:cNvPr>
                <p14:cNvContentPartPr/>
                <p14:nvPr/>
              </p14:nvContentPartPr>
              <p14:xfrm>
                <a:off x="5092960" y="3911707"/>
                <a:ext cx="68400" cy="128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83960" y="3902707"/>
                  <a:ext cx="86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14:cNvPr>
                <p14:cNvContentPartPr/>
                <p14:nvPr/>
              </p14:nvContentPartPr>
              <p14:xfrm>
                <a:off x="5207080" y="3895147"/>
                <a:ext cx="89280" cy="14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8440" y="3886147"/>
                  <a:ext cx="1069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D3D698E-A08E-BDCD-199F-BB15CB847A45}"/>
              </a:ext>
            </a:extLst>
          </p:cNvPr>
          <p:cNvGrpSpPr/>
          <p:nvPr/>
        </p:nvGrpSpPr>
        <p:grpSpPr>
          <a:xfrm>
            <a:off x="5666080" y="3102787"/>
            <a:ext cx="1891440" cy="1109160"/>
            <a:chOff x="5666080" y="3102787"/>
            <a:chExt cx="1891440" cy="11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14:cNvPr>
                <p14:cNvContentPartPr/>
                <p14:nvPr/>
              </p14:nvContentPartPr>
              <p14:xfrm>
                <a:off x="5666080" y="3420307"/>
                <a:ext cx="295920" cy="339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7080" y="3411307"/>
                  <a:ext cx="313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14:cNvPr>
                <p14:cNvContentPartPr/>
                <p14:nvPr/>
              </p14:nvContentPartPr>
              <p14:xfrm>
                <a:off x="5982880" y="3365227"/>
                <a:ext cx="3420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3880" y="3356227"/>
                  <a:ext cx="5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14:cNvPr>
                <p14:cNvContentPartPr/>
                <p14:nvPr/>
              </p14:nvContentPartPr>
              <p14:xfrm>
                <a:off x="5985040" y="3313387"/>
                <a:ext cx="172440" cy="9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6040" y="3304747"/>
                  <a:ext cx="190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14:cNvPr>
                <p14:cNvContentPartPr/>
                <p14:nvPr/>
              </p14:nvContentPartPr>
              <p14:xfrm>
                <a:off x="6016720" y="3451267"/>
                <a:ext cx="195480" cy="165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8080" y="3442627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14:cNvPr>
                <p14:cNvContentPartPr/>
                <p14:nvPr/>
              </p14:nvContentPartPr>
              <p14:xfrm>
                <a:off x="6275200" y="3387907"/>
                <a:ext cx="28080" cy="107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66560" y="3379267"/>
                  <a:ext cx="45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14:cNvPr>
                <p14:cNvContentPartPr/>
                <p14:nvPr/>
              </p14:nvContentPartPr>
              <p14:xfrm>
                <a:off x="6266920" y="3283147"/>
                <a:ext cx="138240" cy="84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7920" y="327414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14:cNvPr>
                <p14:cNvContentPartPr/>
                <p14:nvPr/>
              </p14:nvContentPartPr>
              <p14:xfrm>
                <a:off x="6305440" y="3442987"/>
                <a:ext cx="169920" cy="13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6800" y="3434347"/>
                  <a:ext cx="18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14:cNvPr>
                <p14:cNvContentPartPr/>
                <p14:nvPr/>
              </p14:nvContentPartPr>
              <p14:xfrm>
                <a:off x="6511720" y="3203227"/>
                <a:ext cx="134280" cy="320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03080" y="3194227"/>
                  <a:ext cx="15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14:cNvPr>
                <p14:cNvContentPartPr/>
                <p14:nvPr/>
              </p14:nvContentPartPr>
              <p14:xfrm>
                <a:off x="6722320" y="3161107"/>
                <a:ext cx="221760" cy="32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13680" y="3152107"/>
                  <a:ext cx="239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14:cNvPr>
                <p14:cNvContentPartPr/>
                <p14:nvPr/>
              </p14:nvContentPartPr>
              <p14:xfrm>
                <a:off x="7008520" y="3325987"/>
                <a:ext cx="12960" cy="6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99880" y="3317347"/>
                  <a:ext cx="30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14:cNvPr>
                <p14:cNvContentPartPr/>
                <p14:nvPr/>
              </p14:nvContentPartPr>
              <p14:xfrm>
                <a:off x="6982960" y="3213667"/>
                <a:ext cx="12960" cy="3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4320" y="3204667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14:cNvPr>
                <p14:cNvContentPartPr/>
                <p14:nvPr/>
              </p14:nvContentPartPr>
              <p14:xfrm>
                <a:off x="7051000" y="3102787"/>
                <a:ext cx="133920" cy="27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000" y="3094147"/>
                  <a:ext cx="151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14:cNvPr>
                <p14:cNvContentPartPr/>
                <p14:nvPr/>
              </p14:nvContentPartPr>
              <p14:xfrm>
                <a:off x="7087720" y="3181627"/>
                <a:ext cx="199080" cy="193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78720" y="3172627"/>
                  <a:ext cx="21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14:cNvPr>
                <p14:cNvContentPartPr/>
                <p14:nvPr/>
              </p14:nvContentPartPr>
              <p14:xfrm>
                <a:off x="5686240" y="3364147"/>
                <a:ext cx="1871280" cy="553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77240" y="3355507"/>
                  <a:ext cx="1888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14:cNvPr>
                <p14:cNvContentPartPr/>
                <p14:nvPr/>
              </p14:nvContentPartPr>
              <p14:xfrm>
                <a:off x="5962360" y="3949867"/>
                <a:ext cx="36000" cy="262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3720" y="3940867"/>
                  <a:ext cx="53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14:cNvPr>
                <p14:cNvContentPartPr/>
                <p14:nvPr/>
              </p14:nvContentPartPr>
              <p14:xfrm>
                <a:off x="6080440" y="4164427"/>
                <a:ext cx="9000" cy="45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71440" y="4155427"/>
                  <a:ext cx="26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14:cNvPr>
                <p14:cNvContentPartPr/>
                <p14:nvPr/>
              </p14:nvContentPartPr>
              <p14:xfrm>
                <a:off x="6224800" y="3917107"/>
                <a:ext cx="140400" cy="250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16160" y="3908467"/>
                  <a:ext cx="15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14:cNvPr>
                <p14:cNvContentPartPr/>
                <p14:nvPr/>
              </p14:nvContentPartPr>
              <p14:xfrm>
                <a:off x="6456640" y="3854107"/>
                <a:ext cx="135000" cy="179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8000" y="3845467"/>
                  <a:ext cx="152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14:cNvPr>
                <p14:cNvContentPartPr/>
                <p14:nvPr/>
              </p14:nvContentPartPr>
              <p14:xfrm>
                <a:off x="6493360" y="3969667"/>
                <a:ext cx="157680" cy="21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84360" y="3961027"/>
                  <a:ext cx="175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14:cNvPr>
                <p14:cNvContentPartPr/>
                <p14:nvPr/>
              </p14:nvContentPartPr>
              <p14:xfrm>
                <a:off x="6720160" y="3816307"/>
                <a:ext cx="106560" cy="19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11520" y="3807307"/>
                  <a:ext cx="12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14:cNvPr>
                <p14:cNvContentPartPr/>
                <p14:nvPr/>
              </p14:nvContentPartPr>
              <p14:xfrm>
                <a:off x="6813760" y="3757987"/>
                <a:ext cx="34200" cy="342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4760" y="3749347"/>
                  <a:ext cx="51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14:cNvPr>
                <p14:cNvContentPartPr/>
                <p14:nvPr/>
              </p14:nvContentPartPr>
              <p14:xfrm>
                <a:off x="7013920" y="3704707"/>
                <a:ext cx="213480" cy="35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04920" y="3695707"/>
                  <a:ext cx="23112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52D5699-FC0C-08F7-CB05-4F3C809C40D8}"/>
              </a:ext>
            </a:extLst>
          </p:cNvPr>
          <p:cNvGrpSpPr/>
          <p:nvPr/>
        </p:nvGrpSpPr>
        <p:grpSpPr>
          <a:xfrm>
            <a:off x="2255080" y="5352427"/>
            <a:ext cx="996480" cy="852120"/>
            <a:chOff x="2255080" y="5352427"/>
            <a:chExt cx="996480" cy="8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14:cNvPr>
                <p14:cNvContentPartPr/>
                <p14:nvPr/>
              </p14:nvContentPartPr>
              <p14:xfrm>
                <a:off x="2297560" y="5545027"/>
                <a:ext cx="74520" cy="234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8920" y="5536387"/>
                  <a:ext cx="92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14:cNvPr>
                <p14:cNvContentPartPr/>
                <p14:nvPr/>
              </p14:nvContentPartPr>
              <p14:xfrm>
                <a:off x="2439400" y="5443147"/>
                <a:ext cx="52560" cy="281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0760" y="5434147"/>
                  <a:ext cx="7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14:cNvPr>
                <p14:cNvContentPartPr/>
                <p14:nvPr/>
              </p14:nvContentPartPr>
              <p14:xfrm>
                <a:off x="2552080" y="5352427"/>
                <a:ext cx="184680" cy="350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43080" y="5343787"/>
                  <a:ext cx="202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14:cNvPr>
                <p14:cNvContentPartPr/>
                <p14:nvPr/>
              </p14:nvContentPartPr>
              <p14:xfrm>
                <a:off x="2255080" y="5707027"/>
                <a:ext cx="674280" cy="209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46440" y="5698387"/>
                  <a:ext cx="69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14:cNvPr>
                <p14:cNvContentPartPr/>
                <p14:nvPr/>
              </p14:nvContentPartPr>
              <p14:xfrm>
                <a:off x="2570800" y="5864347"/>
                <a:ext cx="246240" cy="340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2160" y="5855707"/>
                  <a:ext cx="263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14:cNvPr>
                <p14:cNvContentPartPr/>
                <p14:nvPr/>
              </p14:nvContentPartPr>
              <p14:xfrm>
                <a:off x="2738560" y="5962627"/>
                <a:ext cx="184680" cy="129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560" y="5953987"/>
                  <a:ext cx="20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14:cNvPr>
                <p14:cNvContentPartPr/>
                <p14:nvPr/>
              </p14:nvContentPartPr>
              <p14:xfrm>
                <a:off x="3052120" y="5628187"/>
                <a:ext cx="150840" cy="76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3120" y="5619187"/>
                  <a:ext cx="168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14:cNvPr>
                <p14:cNvContentPartPr/>
                <p14:nvPr/>
              </p14:nvContentPartPr>
              <p14:xfrm>
                <a:off x="3132400" y="5702347"/>
                <a:ext cx="119160" cy="5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23760" y="5693707"/>
                  <a:ext cx="1368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97E637-4DCA-E3DA-6A90-0BC04DBC0CB3}"/>
              </a:ext>
            </a:extLst>
          </p:cNvPr>
          <p:cNvGrpSpPr/>
          <p:nvPr/>
        </p:nvGrpSpPr>
        <p:grpSpPr>
          <a:xfrm>
            <a:off x="3588160" y="5361067"/>
            <a:ext cx="1040760" cy="407520"/>
            <a:chOff x="3588160" y="5361067"/>
            <a:chExt cx="104076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14:cNvPr>
                <p14:cNvContentPartPr/>
                <p14:nvPr/>
              </p14:nvContentPartPr>
              <p14:xfrm>
                <a:off x="3588160" y="5452507"/>
                <a:ext cx="20160" cy="31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79160" y="5443507"/>
                  <a:ext cx="37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14:cNvPr>
                <p14:cNvContentPartPr/>
                <p14:nvPr/>
              </p14:nvContentPartPr>
              <p14:xfrm>
                <a:off x="3663760" y="5726107"/>
                <a:ext cx="35280" cy="41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4760" y="5717467"/>
                  <a:ext cx="5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14:cNvPr>
                <p14:cNvContentPartPr/>
                <p14:nvPr/>
              </p14:nvContentPartPr>
              <p14:xfrm>
                <a:off x="3848800" y="5454307"/>
                <a:ext cx="360" cy="106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0160" y="5445667"/>
                  <a:ext cx="1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14:cNvPr>
                <p14:cNvContentPartPr/>
                <p14:nvPr/>
              </p14:nvContentPartPr>
              <p14:xfrm>
                <a:off x="3825400" y="5407867"/>
                <a:ext cx="180360" cy="57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16760" y="5398867"/>
                  <a:ext cx="19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14:cNvPr>
                <p14:cNvContentPartPr/>
                <p14:nvPr/>
              </p14:nvContentPartPr>
              <p14:xfrm>
                <a:off x="3882640" y="5507947"/>
                <a:ext cx="189360" cy="148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73640" y="5498947"/>
                  <a:ext cx="207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14:cNvPr>
                <p14:cNvContentPartPr/>
                <p14:nvPr/>
              </p14:nvContentPartPr>
              <p14:xfrm>
                <a:off x="4168840" y="5361067"/>
                <a:ext cx="165960" cy="297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9840" y="5352067"/>
                  <a:ext cx="183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14:cNvPr>
                <p14:cNvContentPartPr/>
                <p14:nvPr/>
              </p14:nvContentPartPr>
              <p14:xfrm>
                <a:off x="4204840" y="5490667"/>
                <a:ext cx="178200" cy="43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96200" y="5482027"/>
                  <a:ext cx="195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14:cNvPr>
                <p14:cNvContentPartPr/>
                <p14:nvPr/>
              </p14:nvContentPartPr>
              <p14:xfrm>
                <a:off x="4427320" y="5368627"/>
                <a:ext cx="201600" cy="255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18680" y="5359987"/>
                  <a:ext cx="219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C4498A-70B7-7B5A-0E74-01295C83291E}"/>
              </a:ext>
            </a:extLst>
          </p:cNvPr>
          <p:cNvGrpSpPr/>
          <p:nvPr/>
        </p:nvGrpSpPr>
        <p:grpSpPr>
          <a:xfrm>
            <a:off x="4762480" y="5258827"/>
            <a:ext cx="2168640" cy="1139400"/>
            <a:chOff x="4762480" y="5258827"/>
            <a:chExt cx="2168640" cy="11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14:cNvPr>
                <p14:cNvContentPartPr/>
                <p14:nvPr/>
              </p14:nvContentPartPr>
              <p14:xfrm>
                <a:off x="4762480" y="5272507"/>
                <a:ext cx="220680" cy="1125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53480" y="5263507"/>
                  <a:ext cx="23832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14:cNvPr>
                <p14:cNvContentPartPr/>
                <p14:nvPr/>
              </p14:nvContentPartPr>
              <p14:xfrm>
                <a:off x="5145160" y="5409307"/>
                <a:ext cx="15840" cy="214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6520" y="5400667"/>
                  <a:ext cx="33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14:cNvPr>
                <p14:cNvContentPartPr/>
                <p14:nvPr/>
              </p14:nvContentPartPr>
              <p14:xfrm>
                <a:off x="5247400" y="5447827"/>
                <a:ext cx="12960" cy="92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8760" y="5438827"/>
                  <a:ext cx="3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14:cNvPr>
                <p14:cNvContentPartPr/>
                <p14:nvPr/>
              </p14:nvContentPartPr>
              <p14:xfrm>
                <a:off x="5241280" y="5380147"/>
                <a:ext cx="114840" cy="6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32280" y="5371147"/>
                  <a:ext cx="132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14:cNvPr>
                <p14:cNvContentPartPr/>
                <p14:nvPr/>
              </p14:nvContentPartPr>
              <p14:xfrm>
                <a:off x="5276920" y="5512987"/>
                <a:ext cx="110520" cy="109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67920" y="5504347"/>
                  <a:ext cx="12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14:cNvPr>
                <p14:cNvContentPartPr/>
                <p14:nvPr/>
              </p14:nvContentPartPr>
              <p14:xfrm>
                <a:off x="5444680" y="5374387"/>
                <a:ext cx="9000" cy="197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5680" y="5365387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14:cNvPr>
                <p14:cNvContentPartPr/>
                <p14:nvPr/>
              </p14:nvContentPartPr>
              <p14:xfrm>
                <a:off x="5548360" y="5328667"/>
                <a:ext cx="75960" cy="330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39360" y="5319667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14:cNvPr>
                <p14:cNvContentPartPr/>
                <p14:nvPr/>
              </p14:nvContentPartPr>
              <p14:xfrm>
                <a:off x="5705320" y="5596507"/>
                <a:ext cx="19440" cy="20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96320" y="5587867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14:cNvPr>
                <p14:cNvContentPartPr/>
                <p14:nvPr/>
              </p14:nvContentPartPr>
              <p14:xfrm>
                <a:off x="5837440" y="5314267"/>
                <a:ext cx="114120" cy="274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28800" y="5305627"/>
                  <a:ext cx="131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14:cNvPr>
                <p14:cNvContentPartPr/>
                <p14:nvPr/>
              </p14:nvContentPartPr>
              <p14:xfrm>
                <a:off x="6135520" y="5303827"/>
                <a:ext cx="136800" cy="227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26520" y="5294827"/>
                  <a:ext cx="154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14:cNvPr>
                <p14:cNvContentPartPr/>
                <p14:nvPr/>
              </p14:nvContentPartPr>
              <p14:xfrm>
                <a:off x="6309040" y="5390587"/>
                <a:ext cx="17280" cy="129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00400" y="5381587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14:cNvPr>
                <p14:cNvContentPartPr/>
                <p14:nvPr/>
              </p14:nvContentPartPr>
              <p14:xfrm>
                <a:off x="6379240" y="5314267"/>
                <a:ext cx="95760" cy="21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70240" y="5305627"/>
                  <a:ext cx="113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14:cNvPr>
                <p14:cNvContentPartPr/>
                <p14:nvPr/>
              </p14:nvContentPartPr>
              <p14:xfrm>
                <a:off x="6385360" y="5390947"/>
                <a:ext cx="153000" cy="134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76720" y="5381947"/>
                  <a:ext cx="17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14:cNvPr>
                <p14:cNvContentPartPr/>
                <p14:nvPr/>
              </p14:nvContentPartPr>
              <p14:xfrm>
                <a:off x="4983880" y="5703067"/>
                <a:ext cx="1605240" cy="27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75240" y="5694067"/>
                  <a:ext cx="1622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14:cNvPr>
                <p14:cNvContentPartPr/>
                <p14:nvPr/>
              </p14:nvContentPartPr>
              <p14:xfrm>
                <a:off x="5544040" y="5844547"/>
                <a:ext cx="201600" cy="205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35400" y="5835547"/>
                  <a:ext cx="219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14:cNvPr>
                <p14:cNvContentPartPr/>
                <p14:nvPr/>
              </p14:nvContentPartPr>
              <p14:xfrm>
                <a:off x="6661120" y="5258827"/>
                <a:ext cx="270000" cy="712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52120" y="5250187"/>
                  <a:ext cx="287640" cy="73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531EEA-1CD1-6578-0904-6ABD428423FD}"/>
              </a:ext>
            </a:extLst>
          </p:cNvPr>
          <p:cNvGrpSpPr/>
          <p:nvPr/>
        </p:nvGrpSpPr>
        <p:grpSpPr>
          <a:xfrm>
            <a:off x="7148560" y="5600467"/>
            <a:ext cx="169920" cy="102240"/>
            <a:chOff x="7148560" y="5600467"/>
            <a:chExt cx="16992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14:cNvPr>
                <p14:cNvContentPartPr/>
                <p14:nvPr/>
              </p14:nvContentPartPr>
              <p14:xfrm>
                <a:off x="7148560" y="5600467"/>
                <a:ext cx="144360" cy="51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39560" y="5591467"/>
                  <a:ext cx="16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14:cNvPr>
                <p14:cNvContentPartPr/>
                <p14:nvPr/>
              </p14:nvContentPartPr>
              <p14:xfrm>
                <a:off x="7201480" y="5687947"/>
                <a:ext cx="117000" cy="14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92480" y="5679307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1311FD1-D4AB-07C6-77F3-0B6249FB2BE8}"/>
              </a:ext>
            </a:extLst>
          </p:cNvPr>
          <p:cNvGrpSpPr/>
          <p:nvPr/>
        </p:nvGrpSpPr>
        <p:grpSpPr>
          <a:xfrm>
            <a:off x="7673800" y="5193307"/>
            <a:ext cx="1822320" cy="457560"/>
            <a:chOff x="7673800" y="5193307"/>
            <a:chExt cx="182232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14:cNvPr>
                <p14:cNvContentPartPr/>
                <p14:nvPr/>
              </p14:nvContentPartPr>
              <p14:xfrm>
                <a:off x="7673800" y="5361427"/>
                <a:ext cx="278280" cy="289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5160" y="5352427"/>
                  <a:ext cx="295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14:cNvPr>
                <p14:cNvContentPartPr/>
                <p14:nvPr/>
              </p14:nvContentPartPr>
              <p14:xfrm>
                <a:off x="7951720" y="5311387"/>
                <a:ext cx="216720" cy="278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42720" y="5302747"/>
                  <a:ext cx="23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14:cNvPr>
                <p14:cNvContentPartPr/>
                <p14:nvPr/>
              </p14:nvContentPartPr>
              <p14:xfrm>
                <a:off x="8281840" y="5238667"/>
                <a:ext cx="170640" cy="170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72840" y="5230027"/>
                  <a:ext cx="188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14:cNvPr>
                <p14:cNvContentPartPr/>
                <p14:nvPr/>
              </p14:nvContentPartPr>
              <p14:xfrm>
                <a:off x="8301280" y="5354227"/>
                <a:ext cx="166320" cy="217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92640" y="5345227"/>
                  <a:ext cx="18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14:cNvPr>
                <p14:cNvContentPartPr/>
                <p14:nvPr/>
              </p14:nvContentPartPr>
              <p14:xfrm>
                <a:off x="8592880" y="5210227"/>
                <a:ext cx="168840" cy="177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4240" y="5201587"/>
                  <a:ext cx="186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14:cNvPr>
                <p14:cNvContentPartPr/>
                <p14:nvPr/>
              </p14:nvContentPartPr>
              <p14:xfrm>
                <a:off x="8616640" y="5354227"/>
                <a:ext cx="187560" cy="225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08000" y="5345587"/>
                  <a:ext cx="205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14:cNvPr>
                <p14:cNvContentPartPr/>
                <p14:nvPr/>
              </p14:nvContentPartPr>
              <p14:xfrm>
                <a:off x="8953960" y="5277547"/>
                <a:ext cx="194400" cy="221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45320" y="5268907"/>
                  <a:ext cx="21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14:cNvPr>
                <p14:cNvContentPartPr/>
                <p14:nvPr/>
              </p14:nvContentPartPr>
              <p14:xfrm>
                <a:off x="9178600" y="5437387"/>
                <a:ext cx="15120" cy="529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69600" y="5428387"/>
                  <a:ext cx="3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14:cNvPr>
                <p14:cNvContentPartPr/>
                <p14:nvPr/>
              </p14:nvContentPartPr>
              <p14:xfrm>
                <a:off x="9174280" y="5292307"/>
                <a:ext cx="25920" cy="39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5640" y="5283667"/>
                  <a:ext cx="43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14:cNvPr>
                <p14:cNvContentPartPr/>
                <p14:nvPr/>
              </p14:nvContentPartPr>
              <p14:xfrm>
                <a:off x="9267520" y="5193307"/>
                <a:ext cx="142200" cy="321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58880" y="5184307"/>
                  <a:ext cx="159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14:cNvPr>
                <p14:cNvContentPartPr/>
                <p14:nvPr/>
              </p14:nvContentPartPr>
              <p14:xfrm>
                <a:off x="9242320" y="5337307"/>
                <a:ext cx="253800" cy="156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3320" y="5328307"/>
                  <a:ext cx="27144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187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FFF-A7D0-AF9F-ECEE-18D69337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– 8/26/22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93DF-38D9-E155-B369-8DF211A8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Coilover</a:t>
            </a:r>
            <a:r>
              <a:rPr lang="en-US" sz="1600" dirty="0"/>
              <a:t> top hat thread size M12x1.25</a:t>
            </a:r>
          </a:p>
        </p:txBody>
      </p:sp>
    </p:spTree>
    <p:extLst>
      <p:ext uri="{BB962C8B-B14F-4D97-AF65-F5344CB8AC3E}">
        <p14:creationId xmlns:p14="http://schemas.microsoft.com/office/powerpoint/2010/main" val="23632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BC1-FD4C-799F-6064-27593F1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MCU Selection – 8/29/22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4BAE37-5B35-187E-0CC8-24821A8AF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67804"/>
              </p:ext>
            </p:extLst>
          </p:nvPr>
        </p:nvGraphicFramePr>
        <p:xfrm>
          <a:off x="838199" y="1825625"/>
          <a:ext cx="311301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504">
                  <a:extLst>
                    <a:ext uri="{9D8B030D-6E8A-4147-A177-3AD203B41FA5}">
                      <a16:colId xmlns:a16="http://schemas.microsoft.com/office/drawing/2014/main" val="3799374822"/>
                    </a:ext>
                  </a:extLst>
                </a:gridCol>
                <a:gridCol w="981511">
                  <a:extLst>
                    <a:ext uri="{9D8B030D-6E8A-4147-A177-3AD203B41FA5}">
                      <a16:colId xmlns:a16="http://schemas.microsoft.com/office/drawing/2014/main" val="178808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backlight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Data/</a:t>
                      </a:r>
                      <a:r>
                        <a:rPr lang="en-US" sz="1400" dirty="0" err="1"/>
                        <a:t>Cmd</a:t>
                      </a:r>
                      <a:r>
                        <a:rPr lang="en-US" sz="1400" dirty="0"/>
                        <a:t>, CS, RD, 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At least 1 IIC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5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&gt;=21 + prog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02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75C4EC-6FB7-F3E6-1F38-876E544C2CAB}"/>
              </a:ext>
            </a:extLst>
          </p:cNvPr>
          <p:cNvSpPr txBox="1"/>
          <p:nvPr/>
        </p:nvSpPr>
        <p:spPr>
          <a:xfrm>
            <a:off x="4353886" y="1825625"/>
            <a:ext cx="6744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Minimum memory: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Absolutely no less than 128kB, ideally more than or equal to 256kB.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Peripherals: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1 IIC.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CANBUS for future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EMI/SBC?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4ACA64-F996-26D4-6A8B-C472C42AE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8265"/>
              </p:ext>
            </p:extLst>
          </p:nvPr>
        </p:nvGraphicFramePr>
        <p:xfrm>
          <a:off x="5039086" y="4774565"/>
          <a:ext cx="2133501" cy="434340"/>
        </p:xfrm>
        <a:graphic>
          <a:graphicData uri="http://schemas.openxmlformats.org/drawingml/2006/table">
            <a:tbl>
              <a:tblPr/>
              <a:tblGrid>
                <a:gridCol w="2133501">
                  <a:extLst>
                    <a:ext uri="{9D8B030D-6E8A-4147-A177-3AD203B41FA5}">
                      <a16:colId xmlns:a16="http://schemas.microsoft.com/office/drawing/2014/main" val="3929106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US" b="1" u="non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ATSAM4LC2BA</a:t>
                      </a:r>
                    </a:p>
                  </a:txBody>
                  <a:tcPr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0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393-035F-0A35-FC0F-E15AD86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Clocking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79DD-8545-1ABD-B5AD-91FC87A2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2159"/>
            <a:ext cx="4991632" cy="553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27EE3-3BC8-EB17-FE53-26478657AA14}"/>
              </a:ext>
            </a:extLst>
          </p:cNvPr>
          <p:cNvSpPr txBox="1"/>
          <p:nvPr/>
        </p:nvSpPr>
        <p:spPr>
          <a:xfrm>
            <a:off x="655111" y="1935118"/>
            <a:ext cx="409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Crystal: </a:t>
            </a:r>
            <a:r>
              <a:rPr lang="en-US" sz="1600" b="1" dirty="0"/>
              <a:t>AS-30.000-10-F-2020-EXT-SMD-TR</a:t>
            </a:r>
          </a:p>
          <a:p>
            <a:r>
              <a:rPr lang="en-US" sz="1600" dirty="0"/>
              <a:t>External capacitor value =</a:t>
            </a:r>
          </a:p>
          <a:p>
            <a:r>
              <a:rPr lang="en-US" sz="1600" dirty="0" err="1"/>
              <a:t>C</a:t>
            </a:r>
            <a:r>
              <a:rPr lang="en-US" sz="1600" baseline="-25000" dirty="0" err="1"/>
              <a:t>x</a:t>
            </a:r>
            <a:r>
              <a:rPr lang="en-US" sz="1600" dirty="0"/>
              <a:t> = 2(C</a:t>
            </a:r>
            <a:r>
              <a:rPr lang="en-US" sz="1600" baseline="-25000" dirty="0"/>
              <a:t>L</a:t>
            </a:r>
            <a:r>
              <a:rPr lang="en-US" sz="1600" dirty="0"/>
              <a:t> – </a:t>
            </a:r>
            <a:r>
              <a:rPr lang="en-US" sz="1600" dirty="0" err="1"/>
              <a:t>C</a:t>
            </a:r>
            <a:r>
              <a:rPr lang="en-US" sz="1600" baseline="-25000" dirty="0" err="1"/>
              <a:t>stray</a:t>
            </a:r>
            <a:r>
              <a:rPr lang="en-US" sz="1600" dirty="0"/>
              <a:t>)  = 2(10pF – 3pF) = </a:t>
            </a:r>
            <a:r>
              <a:rPr lang="en-US" sz="1600" b="1" dirty="0"/>
              <a:t>14pF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E1D1E-6A35-BDCD-D4A7-6EF88AD7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8" y="3806070"/>
            <a:ext cx="5362968" cy="2443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E43B3-3F5B-1261-966A-3B0089E0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46" y="5027832"/>
            <a:ext cx="5695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D96-F81F-A4A3-2D69-212EA4D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Buttons Filter – 9/2/22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3840-C655-E16A-CBCB-4BB510E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Max current through button: 10mA</a:t>
            </a:r>
          </a:p>
          <a:p>
            <a:pPr lvl="1"/>
            <a:r>
              <a:rPr lang="en-US" sz="1200" dirty="0"/>
              <a:t>Pull resistor (R21): 3.3V / 10mA = </a:t>
            </a:r>
            <a:r>
              <a:rPr lang="en-US" sz="1200" b="1" dirty="0">
                <a:solidFill>
                  <a:srgbClr val="FF0000"/>
                </a:solidFill>
              </a:rPr>
              <a:t>330 ohm</a:t>
            </a:r>
          </a:p>
          <a:p>
            <a:r>
              <a:rPr lang="en-US" sz="1600" dirty="0"/>
              <a:t>Cutoff frequency minimum: 15Hz</a:t>
            </a:r>
          </a:p>
          <a:p>
            <a:pPr lvl="1"/>
            <a:r>
              <a:rPr lang="en-US" sz="1200" dirty="0" err="1"/>
              <a:t>f</a:t>
            </a:r>
            <a:r>
              <a:rPr lang="en-US" sz="1200" baseline="-25000" dirty="0" err="1"/>
              <a:t>c,min</a:t>
            </a:r>
            <a:r>
              <a:rPr lang="en-US" sz="1200" dirty="0"/>
              <a:t> =   1 / ((2*pi)*(R21+R22)*C16)</a:t>
            </a:r>
          </a:p>
          <a:p>
            <a:r>
              <a:rPr lang="en-US" sz="1600" dirty="0"/>
              <a:t>C16: 1uF</a:t>
            </a:r>
          </a:p>
          <a:p>
            <a:r>
              <a:rPr lang="en-US" sz="1600" dirty="0"/>
              <a:t>R21: 330</a:t>
            </a:r>
          </a:p>
          <a:p>
            <a:r>
              <a:rPr lang="en-US" sz="1600" dirty="0"/>
              <a:t>R22: 10k</a:t>
            </a:r>
          </a:p>
          <a:p>
            <a:endParaRPr lang="en-US" sz="1600" dirty="0"/>
          </a:p>
          <a:p>
            <a:r>
              <a:rPr lang="en-US" sz="1600" dirty="0"/>
              <a:t>Switch pressed cutoff frequency = 15.92Hz</a:t>
            </a:r>
          </a:p>
          <a:p>
            <a:r>
              <a:rPr lang="en-US" sz="1600" dirty="0"/>
              <a:t>Switch released cutoff frequency = 15.41Hz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1764-688F-91ED-A2ED-3789F983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6" y="1690688"/>
            <a:ext cx="5495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66FE-87A4-0A05-C457-42510A15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ATUC128D3 Clocking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4D563-993C-FF35-CE66-1E48A54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1" y="1814027"/>
            <a:ext cx="720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9FAD-533C-71EC-82A8-CE88291F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DRV8825 Step PWM Frequency Calculation – 9/15/22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DB4985-1E8B-05FC-D2E8-C015D30D1A82}"/>
              </a:ext>
            </a:extLst>
          </p:cNvPr>
          <p:cNvGrpSpPr/>
          <p:nvPr/>
        </p:nvGrpSpPr>
        <p:grpSpPr>
          <a:xfrm>
            <a:off x="568120" y="1984267"/>
            <a:ext cx="595440" cy="271080"/>
            <a:chOff x="568120" y="1984267"/>
            <a:chExt cx="595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14:cNvPr>
                <p14:cNvContentPartPr/>
                <p14:nvPr/>
              </p14:nvContentPartPr>
              <p14:xfrm>
                <a:off x="568120" y="1984267"/>
                <a:ext cx="222840" cy="27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480" y="1975627"/>
                  <a:ext cx="240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14:cNvPr>
                <p14:cNvContentPartPr/>
                <p14:nvPr/>
              </p14:nvContentPartPr>
              <p14:xfrm>
                <a:off x="822640" y="2104507"/>
                <a:ext cx="114480" cy="13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640" y="2095507"/>
                  <a:ext cx="132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14:cNvPr>
                <p14:cNvContentPartPr/>
                <p14:nvPr/>
              </p14:nvContentPartPr>
              <p14:xfrm>
                <a:off x="996520" y="2165347"/>
                <a:ext cx="12960" cy="6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520" y="2156707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14:cNvPr>
                <p14:cNvContentPartPr/>
                <p14:nvPr/>
              </p14:nvContentPartPr>
              <p14:xfrm>
                <a:off x="996520" y="2109187"/>
                <a:ext cx="6840" cy="5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7520" y="2100547"/>
                  <a:ext cx="2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14:cNvPr>
                <p14:cNvContentPartPr/>
                <p14:nvPr/>
              </p14:nvContentPartPr>
              <p14:xfrm>
                <a:off x="1057720" y="2117107"/>
                <a:ext cx="105840" cy="11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9080" y="2108467"/>
                  <a:ext cx="123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F1770F-8502-2AF9-2B65-163ED92895EB}"/>
              </a:ext>
            </a:extLst>
          </p:cNvPr>
          <p:cNvGrpSpPr/>
          <p:nvPr/>
        </p:nvGrpSpPr>
        <p:grpSpPr>
          <a:xfrm>
            <a:off x="1387480" y="1938547"/>
            <a:ext cx="728280" cy="271440"/>
            <a:chOff x="1387480" y="1938547"/>
            <a:chExt cx="7282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14:cNvPr>
                <p14:cNvContentPartPr/>
                <p14:nvPr/>
              </p14:nvContentPartPr>
              <p14:xfrm>
                <a:off x="1387480" y="1952947"/>
                <a:ext cx="153720" cy="25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8840" y="1943947"/>
                  <a:ext cx="171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14:cNvPr>
                <p14:cNvContentPartPr/>
                <p14:nvPr/>
              </p14:nvContentPartPr>
              <p14:xfrm>
                <a:off x="1577200" y="1964467"/>
                <a:ext cx="3204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8200" y="1955467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14:cNvPr>
                <p14:cNvContentPartPr/>
                <p14:nvPr/>
              </p14:nvContentPartPr>
              <p14:xfrm>
                <a:off x="1642000" y="2077867"/>
                <a:ext cx="96840" cy="9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3000" y="2068867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14:cNvPr>
                <p14:cNvContentPartPr/>
                <p14:nvPr/>
              </p14:nvContentPartPr>
              <p14:xfrm>
                <a:off x="1756480" y="2091187"/>
                <a:ext cx="7884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7840" y="2082187"/>
                  <a:ext cx="96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14:cNvPr>
                <p14:cNvContentPartPr/>
                <p14:nvPr/>
              </p14:nvContentPartPr>
              <p14:xfrm>
                <a:off x="1883920" y="1938547"/>
                <a:ext cx="7200" cy="21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5280" y="1929907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14:cNvPr>
                <p14:cNvContentPartPr/>
                <p14:nvPr/>
              </p14:nvContentPartPr>
              <p14:xfrm>
                <a:off x="1920280" y="2006947"/>
                <a:ext cx="6588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1640" y="1997947"/>
                  <a:ext cx="83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14:cNvPr>
                <p14:cNvContentPartPr/>
                <p14:nvPr/>
              </p14:nvContentPartPr>
              <p14:xfrm>
                <a:off x="2089840" y="2050147"/>
                <a:ext cx="25920" cy="66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1200" y="2041147"/>
                  <a:ext cx="435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56740-8D2E-E2B3-2983-FDB994F44535}"/>
              </a:ext>
            </a:extLst>
          </p:cNvPr>
          <p:cNvGrpSpPr/>
          <p:nvPr/>
        </p:nvGrpSpPr>
        <p:grpSpPr>
          <a:xfrm>
            <a:off x="482800" y="2477827"/>
            <a:ext cx="835920" cy="269640"/>
            <a:chOff x="482800" y="2477827"/>
            <a:chExt cx="8359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14:cNvPr>
                <p14:cNvContentPartPr/>
                <p14:nvPr/>
              </p14:nvContentPartPr>
              <p14:xfrm>
                <a:off x="600160" y="2518507"/>
                <a:ext cx="19440" cy="209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160" y="2509507"/>
                  <a:ext cx="37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14:cNvPr>
                <p14:cNvContentPartPr/>
                <p14:nvPr/>
              </p14:nvContentPartPr>
              <p14:xfrm>
                <a:off x="482800" y="2477827"/>
                <a:ext cx="290880" cy="8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160" y="2468827"/>
                  <a:ext cx="308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14:cNvPr>
                <p14:cNvContentPartPr/>
                <p14:nvPr/>
              </p14:nvContentPartPr>
              <p14:xfrm>
                <a:off x="739480" y="2546587"/>
                <a:ext cx="12816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480" y="2537587"/>
                  <a:ext cx="145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14:cNvPr>
                <p14:cNvContentPartPr/>
                <p14:nvPr/>
              </p14:nvContentPartPr>
              <p14:xfrm>
                <a:off x="917680" y="2484307"/>
                <a:ext cx="78840" cy="21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040" y="2475307"/>
                  <a:ext cx="9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14:cNvPr>
                <p14:cNvContentPartPr/>
                <p14:nvPr/>
              </p14:nvContentPartPr>
              <p14:xfrm>
                <a:off x="925240" y="2576467"/>
                <a:ext cx="126720" cy="6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240" y="2567827"/>
                  <a:ext cx="144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14:cNvPr>
                <p14:cNvContentPartPr/>
                <p14:nvPr/>
              </p14:nvContentPartPr>
              <p14:xfrm>
                <a:off x="1083280" y="2511667"/>
                <a:ext cx="115920" cy="18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4280" y="2503027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14:cNvPr>
                <p14:cNvContentPartPr/>
                <p14:nvPr/>
              </p14:nvContentPartPr>
              <p14:xfrm>
                <a:off x="1299640" y="2575747"/>
                <a:ext cx="9000" cy="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0640" y="2566747"/>
                  <a:ext cx="26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14:cNvPr>
                <p14:cNvContentPartPr/>
                <p14:nvPr/>
              </p14:nvContentPartPr>
              <p14:xfrm>
                <a:off x="1305760" y="2649907"/>
                <a:ext cx="1296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7120" y="2641267"/>
                  <a:ext cx="30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C3DFF6-3565-B3BF-E76E-24546E32F974}"/>
              </a:ext>
            </a:extLst>
          </p:cNvPr>
          <p:cNvGrpSpPr/>
          <p:nvPr/>
        </p:nvGrpSpPr>
        <p:grpSpPr>
          <a:xfrm>
            <a:off x="2267320" y="1791667"/>
            <a:ext cx="950400" cy="372960"/>
            <a:chOff x="2267320" y="1791667"/>
            <a:chExt cx="9504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14:cNvPr>
                <p14:cNvContentPartPr/>
                <p14:nvPr/>
              </p14:nvContentPartPr>
              <p14:xfrm>
                <a:off x="2267320" y="1864027"/>
                <a:ext cx="142920" cy="30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8680" y="1855387"/>
                  <a:ext cx="16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14:cNvPr>
                <p14:cNvContentPartPr/>
                <p14:nvPr/>
              </p14:nvContentPartPr>
              <p14:xfrm>
                <a:off x="2450200" y="1868707"/>
                <a:ext cx="72720" cy="20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1200" y="1860067"/>
                  <a:ext cx="90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14:cNvPr>
                <p14:cNvContentPartPr/>
                <p14:nvPr/>
              </p14:nvContentPartPr>
              <p14:xfrm>
                <a:off x="2530840" y="1853587"/>
                <a:ext cx="10800" cy="26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1840" y="1844947"/>
                  <a:ext cx="28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14:cNvPr>
                <p14:cNvContentPartPr/>
                <p14:nvPr/>
              </p14:nvContentPartPr>
              <p14:xfrm>
                <a:off x="2653600" y="1833787"/>
                <a:ext cx="211320" cy="29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44960" y="1824787"/>
                  <a:ext cx="228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14:cNvPr>
                <p14:cNvContentPartPr/>
                <p14:nvPr/>
              </p14:nvContentPartPr>
              <p14:xfrm>
                <a:off x="2934400" y="1862227"/>
                <a:ext cx="1800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5760" y="1853587"/>
                  <a:ext cx="35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14:cNvPr>
                <p14:cNvContentPartPr/>
                <p14:nvPr/>
              </p14:nvContentPartPr>
              <p14:xfrm>
                <a:off x="2920720" y="1950067"/>
                <a:ext cx="100080" cy="29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1720" y="1941067"/>
                  <a:ext cx="11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14:cNvPr>
                <p14:cNvContentPartPr/>
                <p14:nvPr/>
              </p14:nvContentPartPr>
              <p14:xfrm>
                <a:off x="3016120" y="1791667"/>
                <a:ext cx="9000" cy="273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7120" y="1783027"/>
                  <a:ext cx="26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14:cNvPr>
                <p14:cNvContentPartPr/>
                <p14:nvPr/>
              </p14:nvContentPartPr>
              <p14:xfrm>
                <a:off x="3094960" y="1927387"/>
                <a:ext cx="103680" cy="152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86320" y="1918387"/>
                  <a:ext cx="12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14:cNvPr>
                <p14:cNvContentPartPr/>
                <p14:nvPr/>
              </p14:nvContentPartPr>
              <p14:xfrm>
                <a:off x="3090280" y="1994707"/>
                <a:ext cx="12744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1280" y="1986067"/>
                  <a:ext cx="145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8C20FC-0D91-78EF-953A-D3A16769D6CF}"/>
              </a:ext>
            </a:extLst>
          </p:cNvPr>
          <p:cNvGrpSpPr/>
          <p:nvPr/>
        </p:nvGrpSpPr>
        <p:grpSpPr>
          <a:xfrm>
            <a:off x="1474240" y="2382067"/>
            <a:ext cx="1626840" cy="357120"/>
            <a:chOff x="1474240" y="2382067"/>
            <a:chExt cx="16268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14:cNvPr>
                <p14:cNvContentPartPr/>
                <p14:nvPr/>
              </p14:nvContentPartPr>
              <p14:xfrm>
                <a:off x="1474240" y="2461987"/>
                <a:ext cx="196200" cy="26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65600" y="2453347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14:cNvPr>
                <p14:cNvContentPartPr/>
                <p14:nvPr/>
              </p14:nvContentPartPr>
              <p14:xfrm>
                <a:off x="1734160" y="2495467"/>
                <a:ext cx="112320" cy="193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25520" y="2486827"/>
                  <a:ext cx="129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14:cNvPr>
                <p14:cNvContentPartPr/>
                <p14:nvPr/>
              </p14:nvContentPartPr>
              <p14:xfrm>
                <a:off x="1909840" y="2465947"/>
                <a:ext cx="117000" cy="23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0840" y="2456947"/>
                  <a:ext cx="134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14:cNvPr>
                <p14:cNvContentPartPr/>
                <p14:nvPr/>
              </p14:nvContentPartPr>
              <p14:xfrm>
                <a:off x="2059960" y="2422027"/>
                <a:ext cx="9360" cy="20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0960" y="2413387"/>
                  <a:ext cx="27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14:cNvPr>
                <p14:cNvContentPartPr/>
                <p14:nvPr/>
              </p14:nvContentPartPr>
              <p14:xfrm>
                <a:off x="2075080" y="2445067"/>
                <a:ext cx="66600" cy="92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6440" y="2436067"/>
                  <a:ext cx="8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14:cNvPr>
                <p14:cNvContentPartPr/>
                <p14:nvPr/>
              </p14:nvContentPartPr>
              <p14:xfrm>
                <a:off x="2094160" y="2530747"/>
                <a:ext cx="77760" cy="121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5520" y="2522107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14:cNvPr>
                <p14:cNvContentPartPr/>
                <p14:nvPr/>
              </p14:nvContentPartPr>
              <p14:xfrm>
                <a:off x="2257240" y="2382067"/>
                <a:ext cx="119160" cy="35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48600" y="2373067"/>
                  <a:ext cx="136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14:cNvPr>
                <p14:cNvContentPartPr/>
                <p14:nvPr/>
              </p14:nvContentPartPr>
              <p14:xfrm>
                <a:off x="2432920" y="2458387"/>
                <a:ext cx="12960" cy="20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4280" y="2449387"/>
                  <a:ext cx="3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14:cNvPr>
                <p14:cNvContentPartPr/>
                <p14:nvPr/>
              </p14:nvContentPartPr>
              <p14:xfrm>
                <a:off x="2472520" y="2464867"/>
                <a:ext cx="139320" cy="179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3520" y="2456227"/>
                  <a:ext cx="156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14:cNvPr>
                <p14:cNvContentPartPr/>
                <p14:nvPr/>
              </p14:nvContentPartPr>
              <p14:xfrm>
                <a:off x="2683120" y="2438227"/>
                <a:ext cx="127440" cy="176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4480" y="2429587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14:cNvPr>
                <p14:cNvContentPartPr/>
                <p14:nvPr/>
              </p14:nvContentPartPr>
              <p14:xfrm>
                <a:off x="2845120" y="2431747"/>
                <a:ext cx="56520" cy="13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6480" y="2422747"/>
                  <a:ext cx="74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14:cNvPr>
                <p14:cNvContentPartPr/>
                <p14:nvPr/>
              </p14:nvContentPartPr>
              <p14:xfrm>
                <a:off x="2861320" y="2393587"/>
                <a:ext cx="74520" cy="21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320" y="2384587"/>
                  <a:ext cx="92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14:cNvPr>
                <p14:cNvContentPartPr/>
                <p14:nvPr/>
              </p14:nvContentPartPr>
              <p14:xfrm>
                <a:off x="3030880" y="2469547"/>
                <a:ext cx="4500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1880" y="2460907"/>
                  <a:ext cx="6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14:cNvPr>
                <p14:cNvContentPartPr/>
                <p14:nvPr/>
              </p14:nvContentPartPr>
              <p14:xfrm>
                <a:off x="3026560" y="2480347"/>
                <a:ext cx="74520" cy="65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17920" y="2471347"/>
                  <a:ext cx="921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DC73D2-1036-4A98-6395-F04E841F6563}"/>
              </a:ext>
            </a:extLst>
          </p:cNvPr>
          <p:cNvGrpSpPr/>
          <p:nvPr/>
        </p:nvGrpSpPr>
        <p:grpSpPr>
          <a:xfrm>
            <a:off x="3234280" y="2140867"/>
            <a:ext cx="1723320" cy="416880"/>
            <a:chOff x="3234280" y="2140867"/>
            <a:chExt cx="172332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14:cNvPr>
                <p14:cNvContentPartPr/>
                <p14:nvPr/>
              </p14:nvContentPartPr>
              <p14:xfrm>
                <a:off x="3234280" y="2344627"/>
                <a:ext cx="229320" cy="213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25640" y="2335987"/>
                  <a:ext cx="24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14:cNvPr>
                <p14:cNvContentPartPr/>
                <p14:nvPr/>
              </p14:nvContentPartPr>
              <p14:xfrm>
                <a:off x="3460360" y="2309347"/>
                <a:ext cx="200160" cy="19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1720" y="2300347"/>
                  <a:ext cx="217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14:cNvPr>
                <p14:cNvContentPartPr/>
                <p14:nvPr/>
              </p14:nvContentPartPr>
              <p14:xfrm>
                <a:off x="3719560" y="2451547"/>
                <a:ext cx="19440" cy="1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0920" y="2442907"/>
                  <a:ext cx="3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14:cNvPr>
                <p14:cNvContentPartPr/>
                <p14:nvPr/>
              </p14:nvContentPartPr>
              <p14:xfrm>
                <a:off x="3863560" y="2224747"/>
                <a:ext cx="71640" cy="13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4920" y="2215747"/>
                  <a:ext cx="89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14:cNvPr>
                <p14:cNvContentPartPr/>
                <p14:nvPr/>
              </p14:nvContentPartPr>
              <p14:xfrm>
                <a:off x="3947440" y="2192347"/>
                <a:ext cx="9720" cy="23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8800" y="2183347"/>
                  <a:ext cx="27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14:cNvPr>
                <p14:cNvContentPartPr/>
                <p14:nvPr/>
              </p14:nvContentPartPr>
              <p14:xfrm>
                <a:off x="4037440" y="2219347"/>
                <a:ext cx="133920" cy="187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800" y="2210707"/>
                  <a:ext cx="151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14:cNvPr>
                <p14:cNvContentPartPr/>
                <p14:nvPr/>
              </p14:nvContentPartPr>
              <p14:xfrm>
                <a:off x="4185760" y="2195947"/>
                <a:ext cx="142200" cy="20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7120" y="2187307"/>
                  <a:ext cx="15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14:cNvPr>
                <p14:cNvContentPartPr/>
                <p14:nvPr/>
              </p14:nvContentPartPr>
              <p14:xfrm>
                <a:off x="4232560" y="2302867"/>
                <a:ext cx="121320" cy="27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3560" y="2293867"/>
                  <a:ext cx="13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14:cNvPr>
                <p14:cNvContentPartPr/>
                <p14:nvPr/>
              </p14:nvContentPartPr>
              <p14:xfrm>
                <a:off x="4480240" y="2157067"/>
                <a:ext cx="29880" cy="242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1600" y="2148067"/>
                  <a:ext cx="47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14:cNvPr>
                <p14:cNvContentPartPr/>
                <p14:nvPr/>
              </p14:nvContentPartPr>
              <p14:xfrm>
                <a:off x="4502560" y="2233387"/>
                <a:ext cx="79560" cy="12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3920" y="2224387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14:cNvPr>
                <p14:cNvContentPartPr/>
                <p14:nvPr/>
              </p14:nvContentPartPr>
              <p14:xfrm>
                <a:off x="4622440" y="2163547"/>
                <a:ext cx="34200" cy="19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13440" y="2154907"/>
                  <a:ext cx="51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14:cNvPr>
                <p14:cNvContentPartPr/>
                <p14:nvPr/>
              </p14:nvContentPartPr>
              <p14:xfrm>
                <a:off x="4594720" y="2271547"/>
                <a:ext cx="123120" cy="1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6080" y="2262547"/>
                  <a:ext cx="140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14:cNvPr>
                <p14:cNvContentPartPr/>
                <p14:nvPr/>
              </p14:nvContentPartPr>
              <p14:xfrm>
                <a:off x="4728640" y="2140867"/>
                <a:ext cx="6480" cy="232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0000" y="2131867"/>
                  <a:ext cx="24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14:cNvPr>
                <p14:cNvContentPartPr/>
                <p14:nvPr/>
              </p14:nvContentPartPr>
              <p14:xfrm>
                <a:off x="4819360" y="2257147"/>
                <a:ext cx="123120" cy="11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10720" y="2248147"/>
                  <a:ext cx="140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14:cNvPr>
                <p14:cNvContentPartPr/>
                <p14:nvPr/>
              </p14:nvContentPartPr>
              <p14:xfrm>
                <a:off x="4823680" y="2314387"/>
                <a:ext cx="133920" cy="3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4680" y="2305387"/>
                  <a:ext cx="1515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3E9E0A-F210-C5F2-32BA-685E26016739}"/>
              </a:ext>
            </a:extLst>
          </p:cNvPr>
          <p:cNvGrpSpPr/>
          <p:nvPr/>
        </p:nvGrpSpPr>
        <p:grpSpPr>
          <a:xfrm>
            <a:off x="470920" y="3165067"/>
            <a:ext cx="1015200" cy="251640"/>
            <a:chOff x="470920" y="3165067"/>
            <a:chExt cx="10152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14:cNvPr>
                <p14:cNvContentPartPr/>
                <p14:nvPr/>
              </p14:nvContentPartPr>
              <p14:xfrm>
                <a:off x="583960" y="3165787"/>
                <a:ext cx="32040" cy="240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960" y="3157147"/>
                  <a:ext cx="49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14:cNvPr>
                <p14:cNvContentPartPr/>
                <p14:nvPr/>
              </p14:nvContentPartPr>
              <p14:xfrm>
                <a:off x="470920" y="3261187"/>
                <a:ext cx="248040" cy="53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920" y="3252547"/>
                  <a:ext cx="265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14:cNvPr>
                <p14:cNvContentPartPr/>
                <p14:nvPr/>
              </p14:nvContentPartPr>
              <p14:xfrm>
                <a:off x="540760" y="3215467"/>
                <a:ext cx="157320" cy="161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2120" y="3206467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14:cNvPr>
                <p14:cNvContentPartPr/>
                <p14:nvPr/>
              </p14:nvContentPartPr>
              <p14:xfrm>
                <a:off x="557680" y="3235627"/>
                <a:ext cx="133920" cy="145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9040" y="3226627"/>
                  <a:ext cx="15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14:cNvPr>
                <p14:cNvContentPartPr/>
                <p14:nvPr/>
              </p14:nvContentPartPr>
              <p14:xfrm>
                <a:off x="871240" y="3230587"/>
                <a:ext cx="29880" cy="18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2600" y="3221947"/>
                  <a:ext cx="4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14:cNvPr>
                <p14:cNvContentPartPr/>
                <p14:nvPr/>
              </p14:nvContentPartPr>
              <p14:xfrm>
                <a:off x="791680" y="3203947"/>
                <a:ext cx="179280" cy="72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3040" y="3195307"/>
                  <a:ext cx="196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14:cNvPr>
                <p14:cNvContentPartPr/>
                <p14:nvPr/>
              </p14:nvContentPartPr>
              <p14:xfrm>
                <a:off x="985720" y="3230587"/>
                <a:ext cx="137880" cy="168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720" y="3221947"/>
                  <a:ext cx="155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14:cNvPr>
                <p14:cNvContentPartPr/>
                <p14:nvPr/>
              </p14:nvContentPartPr>
              <p14:xfrm>
                <a:off x="1130080" y="3221947"/>
                <a:ext cx="34200" cy="166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080" y="3213307"/>
                  <a:ext cx="5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14:cNvPr>
                <p14:cNvContentPartPr/>
                <p14:nvPr/>
              </p14:nvContentPartPr>
              <p14:xfrm>
                <a:off x="1127920" y="3165067"/>
                <a:ext cx="124200" cy="23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8920" y="3156067"/>
                  <a:ext cx="141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14:cNvPr>
                <p14:cNvContentPartPr/>
                <p14:nvPr/>
              </p14:nvContentPartPr>
              <p14:xfrm>
                <a:off x="1303600" y="3178747"/>
                <a:ext cx="182520" cy="20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94960" y="3170107"/>
                  <a:ext cx="2001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83CE91-4884-302A-FB00-7A4A1C3BC36F}"/>
              </a:ext>
            </a:extLst>
          </p:cNvPr>
          <p:cNvGrpSpPr/>
          <p:nvPr/>
        </p:nvGrpSpPr>
        <p:grpSpPr>
          <a:xfrm>
            <a:off x="1672600" y="3176227"/>
            <a:ext cx="459360" cy="176040"/>
            <a:chOff x="1672600" y="3176227"/>
            <a:chExt cx="4593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14:cNvPr>
                <p14:cNvContentPartPr/>
                <p14:nvPr/>
              </p14:nvContentPartPr>
              <p14:xfrm>
                <a:off x="1672600" y="3228787"/>
                <a:ext cx="112680" cy="123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3600" y="3219787"/>
                  <a:ext cx="13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14:cNvPr>
                <p14:cNvContentPartPr/>
                <p14:nvPr/>
              </p14:nvContentPartPr>
              <p14:xfrm>
                <a:off x="1847920" y="3176227"/>
                <a:ext cx="64800" cy="14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39280" y="3167587"/>
                  <a:ext cx="82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14:cNvPr>
                <p14:cNvContentPartPr/>
                <p14:nvPr/>
              </p14:nvContentPartPr>
              <p14:xfrm>
                <a:off x="1943680" y="3210067"/>
                <a:ext cx="78840" cy="86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5040" y="3201067"/>
                  <a:ext cx="96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14:cNvPr>
                <p14:cNvContentPartPr/>
                <p14:nvPr/>
              </p14:nvContentPartPr>
              <p14:xfrm>
                <a:off x="2049520" y="3183787"/>
                <a:ext cx="82440" cy="119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0520" y="3175147"/>
                  <a:ext cx="1000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32915D5-054F-9BFD-A71E-4EF33226F7EB}"/>
              </a:ext>
            </a:extLst>
          </p:cNvPr>
          <p:cNvGrpSpPr/>
          <p:nvPr/>
        </p:nvGrpSpPr>
        <p:grpSpPr>
          <a:xfrm>
            <a:off x="2331400" y="3118627"/>
            <a:ext cx="477360" cy="187560"/>
            <a:chOff x="2331400" y="3118627"/>
            <a:chExt cx="4773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14:cNvPr>
                <p14:cNvContentPartPr/>
                <p14:nvPr/>
              </p14:nvContentPartPr>
              <p14:xfrm>
                <a:off x="2399440" y="3171547"/>
                <a:ext cx="10800" cy="13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0440" y="3162907"/>
                  <a:ext cx="28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14:cNvPr>
                <p14:cNvContentPartPr/>
                <p14:nvPr/>
              </p14:nvContentPartPr>
              <p14:xfrm>
                <a:off x="2331400" y="3136267"/>
                <a:ext cx="189000" cy="55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2760" y="3127627"/>
                  <a:ext cx="20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14:cNvPr>
                <p14:cNvContentPartPr/>
                <p14:nvPr/>
              </p14:nvContentPartPr>
              <p14:xfrm>
                <a:off x="2509240" y="3167587"/>
                <a:ext cx="72720" cy="126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00240" y="3158947"/>
                  <a:ext cx="90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14:cNvPr>
                <p14:cNvContentPartPr/>
                <p14:nvPr/>
              </p14:nvContentPartPr>
              <p14:xfrm>
                <a:off x="2598520" y="3118627"/>
                <a:ext cx="81000" cy="171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9880" y="3109627"/>
                  <a:ext cx="98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14:cNvPr>
                <p14:cNvContentPartPr/>
                <p14:nvPr/>
              </p14:nvContentPartPr>
              <p14:xfrm>
                <a:off x="2626240" y="3203947"/>
                <a:ext cx="53280" cy="3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17240" y="3195307"/>
                  <a:ext cx="70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14:cNvPr>
                <p14:cNvContentPartPr/>
                <p14:nvPr/>
              </p14:nvContentPartPr>
              <p14:xfrm>
                <a:off x="2732440" y="3133387"/>
                <a:ext cx="76320" cy="108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3800" y="3124747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AB480E-C716-97A5-C24C-887380FEBD40}"/>
              </a:ext>
            </a:extLst>
          </p:cNvPr>
          <p:cNvGrpSpPr/>
          <p:nvPr/>
        </p:nvGrpSpPr>
        <p:grpSpPr>
          <a:xfrm>
            <a:off x="3009640" y="3161107"/>
            <a:ext cx="221760" cy="135720"/>
            <a:chOff x="3009640" y="3161107"/>
            <a:chExt cx="2217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14:cNvPr>
                <p14:cNvContentPartPr/>
                <p14:nvPr/>
              </p14:nvContentPartPr>
              <p14:xfrm>
                <a:off x="3009640" y="3177307"/>
                <a:ext cx="121320" cy="11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1000" y="3168667"/>
                  <a:ext cx="138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14:cNvPr>
                <p14:cNvContentPartPr/>
                <p14:nvPr/>
              </p14:nvContentPartPr>
              <p14:xfrm>
                <a:off x="3128440" y="3161107"/>
                <a:ext cx="102960" cy="11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9440" y="3152107"/>
                  <a:ext cx="120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4BA1FBE-485D-8816-C2A3-A27E3E4FED65}"/>
              </a:ext>
            </a:extLst>
          </p:cNvPr>
          <p:cNvGrpSpPr/>
          <p:nvPr/>
        </p:nvGrpSpPr>
        <p:grpSpPr>
          <a:xfrm>
            <a:off x="3378280" y="3085867"/>
            <a:ext cx="745920" cy="218520"/>
            <a:chOff x="3378280" y="3085867"/>
            <a:chExt cx="745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14:cNvPr>
                <p14:cNvContentPartPr/>
                <p14:nvPr/>
              </p14:nvContentPartPr>
              <p14:xfrm>
                <a:off x="3378280" y="3153547"/>
                <a:ext cx="107280" cy="150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9640" y="3144547"/>
                  <a:ext cx="12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14:cNvPr>
                <p14:cNvContentPartPr/>
                <p14:nvPr/>
              </p14:nvContentPartPr>
              <p14:xfrm>
                <a:off x="3487720" y="3192427"/>
                <a:ext cx="86040" cy="68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78720" y="3183427"/>
                  <a:ext cx="103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14:cNvPr>
                <p14:cNvContentPartPr/>
                <p14:nvPr/>
              </p14:nvContentPartPr>
              <p14:xfrm>
                <a:off x="3624160" y="3174427"/>
                <a:ext cx="106560" cy="84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15520" y="3165787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14:cNvPr>
                <p14:cNvContentPartPr/>
                <p14:nvPr/>
              </p14:nvContentPartPr>
              <p14:xfrm>
                <a:off x="3757720" y="3116107"/>
                <a:ext cx="127440" cy="86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48720" y="3107467"/>
                  <a:ext cx="145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14:cNvPr>
                <p14:cNvContentPartPr/>
                <p14:nvPr/>
              </p14:nvContentPartPr>
              <p14:xfrm>
                <a:off x="3915400" y="3085867"/>
                <a:ext cx="71640" cy="12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06400" y="3076867"/>
                  <a:ext cx="8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14:cNvPr>
                <p14:cNvContentPartPr/>
                <p14:nvPr/>
              </p14:nvContentPartPr>
              <p14:xfrm>
                <a:off x="4008280" y="3095587"/>
                <a:ext cx="115920" cy="97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99640" y="3086947"/>
                  <a:ext cx="1335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383FBA0-5A79-041B-C151-98A0CC5C4EBB}"/>
              </a:ext>
            </a:extLst>
          </p:cNvPr>
          <p:cNvGrpSpPr/>
          <p:nvPr/>
        </p:nvGrpSpPr>
        <p:grpSpPr>
          <a:xfrm>
            <a:off x="521680" y="3848707"/>
            <a:ext cx="935280" cy="357120"/>
            <a:chOff x="521680" y="3848707"/>
            <a:chExt cx="9352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14:cNvPr>
                <p14:cNvContentPartPr/>
                <p14:nvPr/>
              </p14:nvContentPartPr>
              <p14:xfrm>
                <a:off x="738400" y="3892627"/>
                <a:ext cx="39960" cy="20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9760" y="3883627"/>
                  <a:ext cx="5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14:cNvPr>
                <p14:cNvContentPartPr/>
                <p14:nvPr/>
              </p14:nvContentPartPr>
              <p14:xfrm>
                <a:off x="521680" y="3858787"/>
                <a:ext cx="374040" cy="9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3040" y="3849787"/>
                  <a:ext cx="39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14:cNvPr>
                <p14:cNvContentPartPr/>
                <p14:nvPr/>
              </p14:nvContentPartPr>
              <p14:xfrm>
                <a:off x="857920" y="3996307"/>
                <a:ext cx="98640" cy="9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280" y="3987667"/>
                  <a:ext cx="11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14:cNvPr>
                <p14:cNvContentPartPr/>
                <p14:nvPr/>
              </p14:nvContentPartPr>
              <p14:xfrm>
                <a:off x="1095880" y="3989827"/>
                <a:ext cx="11952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240" y="3980827"/>
                  <a:ext cx="137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14:cNvPr>
                <p14:cNvContentPartPr/>
                <p14:nvPr/>
              </p14:nvContentPartPr>
              <p14:xfrm>
                <a:off x="1204240" y="3986227"/>
                <a:ext cx="112680" cy="97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95240" y="3977587"/>
                  <a:ext cx="13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14:cNvPr>
                <p14:cNvContentPartPr/>
                <p14:nvPr/>
              </p14:nvContentPartPr>
              <p14:xfrm>
                <a:off x="1346080" y="3848707"/>
                <a:ext cx="76680" cy="218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37440" y="3839707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14:cNvPr>
                <p14:cNvContentPartPr/>
                <p14:nvPr/>
              </p14:nvContentPartPr>
              <p14:xfrm>
                <a:off x="1335640" y="3972547"/>
                <a:ext cx="121320" cy="35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26640" y="3963907"/>
                  <a:ext cx="138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E517CC3-7B4B-512C-FC28-1A9535454D27}"/>
              </a:ext>
            </a:extLst>
          </p:cNvPr>
          <p:cNvGrpSpPr/>
          <p:nvPr/>
        </p:nvGrpSpPr>
        <p:grpSpPr>
          <a:xfrm>
            <a:off x="1683040" y="3774187"/>
            <a:ext cx="587880" cy="424080"/>
            <a:chOff x="1683040" y="3774187"/>
            <a:chExt cx="58788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14:cNvPr>
                <p14:cNvContentPartPr/>
                <p14:nvPr/>
              </p14:nvContentPartPr>
              <p14:xfrm>
                <a:off x="1683040" y="3910627"/>
                <a:ext cx="121320" cy="28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74040" y="3901627"/>
                  <a:ext cx="138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14:cNvPr>
                <p14:cNvContentPartPr/>
                <p14:nvPr/>
              </p14:nvContentPartPr>
              <p14:xfrm>
                <a:off x="1804000" y="3953827"/>
                <a:ext cx="89280" cy="106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95000" y="3944827"/>
                  <a:ext cx="10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14:cNvPr>
                <p14:cNvContentPartPr/>
                <p14:nvPr/>
              </p14:nvContentPartPr>
              <p14:xfrm>
                <a:off x="1912000" y="3928627"/>
                <a:ext cx="93600" cy="9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03000" y="3919987"/>
                  <a:ext cx="111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14:cNvPr>
                <p14:cNvContentPartPr/>
                <p14:nvPr/>
              </p14:nvContentPartPr>
              <p14:xfrm>
                <a:off x="2039080" y="3922867"/>
                <a:ext cx="32040" cy="93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30080" y="3914227"/>
                  <a:ext cx="49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14:cNvPr>
                <p14:cNvContentPartPr/>
                <p14:nvPr/>
              </p14:nvContentPartPr>
              <p14:xfrm>
                <a:off x="2114320" y="3949867"/>
                <a:ext cx="50040" cy="7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5680" y="3940867"/>
                  <a:ext cx="6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14:cNvPr>
                <p14:cNvContentPartPr/>
                <p14:nvPr/>
              </p14:nvContentPartPr>
              <p14:xfrm>
                <a:off x="2123680" y="3926827"/>
                <a:ext cx="51120" cy="2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15040" y="3917827"/>
                  <a:ext cx="6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14:cNvPr>
                <p14:cNvContentPartPr/>
                <p14:nvPr/>
              </p14:nvContentPartPr>
              <p14:xfrm>
                <a:off x="2166160" y="3774187"/>
                <a:ext cx="104760" cy="226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57520" y="3765547"/>
                  <a:ext cx="12240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D86B007-B2A3-0BE1-1D48-64F66250570C}"/>
              </a:ext>
            </a:extLst>
          </p:cNvPr>
          <p:cNvGrpSpPr/>
          <p:nvPr/>
        </p:nvGrpSpPr>
        <p:grpSpPr>
          <a:xfrm>
            <a:off x="2517880" y="3756907"/>
            <a:ext cx="572040" cy="251280"/>
            <a:chOff x="2517880" y="3756907"/>
            <a:chExt cx="5720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14:cNvPr>
                <p14:cNvContentPartPr/>
                <p14:nvPr/>
              </p14:nvContentPartPr>
              <p14:xfrm>
                <a:off x="2517880" y="3907027"/>
                <a:ext cx="100080" cy="98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09240" y="3898387"/>
                  <a:ext cx="117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14:cNvPr>
                <p14:cNvContentPartPr/>
                <p14:nvPr/>
              </p14:nvContentPartPr>
              <p14:xfrm>
                <a:off x="2636680" y="3921787"/>
                <a:ext cx="84960" cy="86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27680" y="3912787"/>
                  <a:ext cx="10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14:cNvPr>
                <p14:cNvContentPartPr/>
                <p14:nvPr/>
              </p14:nvContentPartPr>
              <p14:xfrm>
                <a:off x="2768080" y="3756907"/>
                <a:ext cx="31680" cy="207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59080" y="3748267"/>
                  <a:ext cx="49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14:cNvPr>
                <p14:cNvContentPartPr/>
                <p14:nvPr/>
              </p14:nvContentPartPr>
              <p14:xfrm>
                <a:off x="2841880" y="3880027"/>
                <a:ext cx="85680" cy="10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2880" y="3871387"/>
                  <a:ext cx="103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14:cNvPr>
                <p14:cNvContentPartPr/>
                <p14:nvPr/>
              </p14:nvContentPartPr>
              <p14:xfrm>
                <a:off x="2975800" y="3865987"/>
                <a:ext cx="11412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66800" y="3857347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539133-88C3-5F25-6C12-7590DB3F074D}"/>
              </a:ext>
            </a:extLst>
          </p:cNvPr>
          <p:cNvGrpSpPr/>
          <p:nvPr/>
        </p:nvGrpSpPr>
        <p:grpSpPr>
          <a:xfrm>
            <a:off x="3312760" y="3784267"/>
            <a:ext cx="394560" cy="245160"/>
            <a:chOff x="3312760" y="3784267"/>
            <a:chExt cx="3945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14:cNvPr>
                <p14:cNvContentPartPr/>
                <p14:nvPr/>
              </p14:nvContentPartPr>
              <p14:xfrm>
                <a:off x="3355240" y="3784267"/>
                <a:ext cx="101520" cy="24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6240" y="3775267"/>
                  <a:ext cx="119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14:cNvPr>
                <p14:cNvContentPartPr/>
                <p14:nvPr/>
              </p14:nvContentPartPr>
              <p14:xfrm>
                <a:off x="3312760" y="3891547"/>
                <a:ext cx="394560" cy="11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03760" y="3882547"/>
                  <a:ext cx="412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D736321-2C22-CFA7-73C0-DC8F5B624B3F}"/>
              </a:ext>
            </a:extLst>
          </p:cNvPr>
          <p:cNvGrpSpPr/>
          <p:nvPr/>
        </p:nvGrpSpPr>
        <p:grpSpPr>
          <a:xfrm>
            <a:off x="3867880" y="3757987"/>
            <a:ext cx="771840" cy="214920"/>
            <a:chOff x="3867880" y="3757987"/>
            <a:chExt cx="7718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14:cNvPr>
                <p14:cNvContentPartPr/>
                <p14:nvPr/>
              </p14:nvContentPartPr>
              <p14:xfrm>
                <a:off x="3978040" y="3821347"/>
                <a:ext cx="25200" cy="151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69400" y="3812347"/>
                  <a:ext cx="4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14:cNvPr>
                <p14:cNvContentPartPr/>
                <p14:nvPr/>
              </p14:nvContentPartPr>
              <p14:xfrm>
                <a:off x="3867880" y="3759427"/>
                <a:ext cx="259200" cy="89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58880" y="3750427"/>
                  <a:ext cx="276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14:cNvPr>
                <p14:cNvContentPartPr/>
                <p14:nvPr/>
              </p14:nvContentPartPr>
              <p14:xfrm>
                <a:off x="4102240" y="3820987"/>
                <a:ext cx="142200" cy="131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93600" y="3811987"/>
                  <a:ext cx="15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14:cNvPr>
                <p14:cNvContentPartPr/>
                <p14:nvPr/>
              </p14:nvContentPartPr>
              <p14:xfrm>
                <a:off x="4295920" y="3817027"/>
                <a:ext cx="34200" cy="121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87280" y="3808387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14:cNvPr>
                <p14:cNvContentPartPr/>
                <p14:nvPr/>
              </p14:nvContentPartPr>
              <p14:xfrm>
                <a:off x="4247320" y="3764827"/>
                <a:ext cx="189360" cy="169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38320" y="3756187"/>
                  <a:ext cx="20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14:cNvPr>
                <p14:cNvContentPartPr/>
                <p14:nvPr/>
              </p14:nvContentPartPr>
              <p14:xfrm>
                <a:off x="4476280" y="3757987"/>
                <a:ext cx="163440" cy="14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7280" y="3749347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6D5E7A7-54F0-CA67-3124-496FA7A84706}"/>
              </a:ext>
            </a:extLst>
          </p:cNvPr>
          <p:cNvGrpSpPr/>
          <p:nvPr/>
        </p:nvGrpSpPr>
        <p:grpSpPr>
          <a:xfrm>
            <a:off x="4788040" y="3663307"/>
            <a:ext cx="718200" cy="213120"/>
            <a:chOff x="4788040" y="3663307"/>
            <a:chExt cx="7182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14:cNvPr>
                <p14:cNvContentPartPr/>
                <p14:nvPr/>
              </p14:nvContentPartPr>
              <p14:xfrm>
                <a:off x="4823680" y="3741787"/>
                <a:ext cx="34200" cy="134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4680" y="3733147"/>
                  <a:ext cx="51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14:cNvPr>
                <p14:cNvContentPartPr/>
                <p14:nvPr/>
              </p14:nvContentPartPr>
              <p14:xfrm>
                <a:off x="4788040" y="3663307"/>
                <a:ext cx="129960" cy="12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79400" y="3654307"/>
                  <a:ext cx="147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14:cNvPr>
                <p14:cNvContentPartPr/>
                <p14:nvPr/>
              </p14:nvContentPartPr>
              <p14:xfrm>
                <a:off x="4938160" y="3704707"/>
                <a:ext cx="24300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29160" y="3695707"/>
                  <a:ext cx="260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14:cNvPr>
                <p14:cNvContentPartPr/>
                <p14:nvPr/>
              </p14:nvContentPartPr>
              <p14:xfrm>
                <a:off x="5263240" y="3671587"/>
                <a:ext cx="217440" cy="151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54600" y="3662947"/>
                  <a:ext cx="235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14:cNvPr>
                <p14:cNvContentPartPr/>
                <p14:nvPr/>
              </p14:nvContentPartPr>
              <p14:xfrm>
                <a:off x="5504080" y="3690307"/>
                <a:ext cx="360" cy="1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95080" y="3681667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14:cNvPr>
                <p14:cNvContentPartPr/>
                <p14:nvPr/>
              </p14:nvContentPartPr>
              <p14:xfrm>
                <a:off x="5505880" y="3796147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97240" y="378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CC053F-3227-3455-C040-C09CBEEAE61D}"/>
              </a:ext>
            </a:extLst>
          </p:cNvPr>
          <p:cNvGrpSpPr/>
          <p:nvPr/>
        </p:nvGrpSpPr>
        <p:grpSpPr>
          <a:xfrm>
            <a:off x="699880" y="4654387"/>
            <a:ext cx="837000" cy="504720"/>
            <a:chOff x="699880" y="4654387"/>
            <a:chExt cx="8370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14:cNvPr>
                <p14:cNvContentPartPr/>
                <p14:nvPr/>
              </p14:nvContentPartPr>
              <p14:xfrm>
                <a:off x="810040" y="4805227"/>
                <a:ext cx="17640" cy="264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1040" y="4796227"/>
                  <a:ext cx="3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14:cNvPr>
                <p14:cNvContentPartPr/>
                <p14:nvPr/>
              </p14:nvContentPartPr>
              <p14:xfrm>
                <a:off x="773320" y="4743307"/>
                <a:ext cx="16776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4320" y="4734307"/>
                  <a:ext cx="185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14:cNvPr>
                <p14:cNvContentPartPr/>
                <p14:nvPr/>
              </p14:nvContentPartPr>
              <p14:xfrm>
                <a:off x="960520" y="4771747"/>
                <a:ext cx="159480" cy="138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1520" y="4762747"/>
                  <a:ext cx="17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14:cNvPr>
                <p14:cNvContentPartPr/>
                <p14:nvPr/>
              </p14:nvContentPartPr>
              <p14:xfrm>
                <a:off x="1157440" y="4654387"/>
                <a:ext cx="38520" cy="215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8800" y="4645747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14:cNvPr>
                <p14:cNvContentPartPr/>
                <p14:nvPr/>
              </p14:nvContentPartPr>
              <p14:xfrm>
                <a:off x="1223680" y="4742947"/>
                <a:ext cx="59400" cy="14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14680" y="4734307"/>
                  <a:ext cx="77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14:cNvPr>
                <p14:cNvContentPartPr/>
                <p14:nvPr/>
              </p14:nvContentPartPr>
              <p14:xfrm>
                <a:off x="1318360" y="4773907"/>
                <a:ext cx="78840" cy="89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09720" y="4764907"/>
                  <a:ext cx="96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14:cNvPr>
                <p14:cNvContentPartPr/>
                <p14:nvPr/>
              </p14:nvContentPartPr>
              <p14:xfrm>
                <a:off x="1430680" y="4755547"/>
                <a:ext cx="82080" cy="122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22040" y="4746547"/>
                  <a:ext cx="9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14:cNvPr>
                <p14:cNvContentPartPr/>
                <p14:nvPr/>
              </p14:nvContentPartPr>
              <p14:xfrm>
                <a:off x="699880" y="4937707"/>
                <a:ext cx="837000" cy="45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0880" y="4928707"/>
                  <a:ext cx="85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14:cNvPr>
                <p14:cNvContentPartPr/>
                <p14:nvPr/>
              </p14:nvContentPartPr>
              <p14:xfrm>
                <a:off x="854320" y="5044267"/>
                <a:ext cx="130680" cy="11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5680" y="5035627"/>
                  <a:ext cx="148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14:cNvPr>
                <p14:cNvContentPartPr/>
                <p14:nvPr/>
              </p14:nvContentPartPr>
              <p14:xfrm>
                <a:off x="984280" y="5063347"/>
                <a:ext cx="88920" cy="84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5280" y="5054707"/>
                  <a:ext cx="10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14:cNvPr>
                <p14:cNvContentPartPr/>
                <p14:nvPr/>
              </p14:nvContentPartPr>
              <p14:xfrm>
                <a:off x="1127920" y="5014027"/>
                <a:ext cx="64080" cy="136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8920" y="5005027"/>
                  <a:ext cx="8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14:cNvPr>
                <p14:cNvContentPartPr/>
                <p14:nvPr/>
              </p14:nvContentPartPr>
              <p14:xfrm>
                <a:off x="1108840" y="5077027"/>
                <a:ext cx="100080" cy="2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9840" y="5068027"/>
                  <a:ext cx="117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C1E525E-E17B-D839-7250-CE41AB97CADC}"/>
              </a:ext>
            </a:extLst>
          </p:cNvPr>
          <p:cNvGrpSpPr/>
          <p:nvPr/>
        </p:nvGrpSpPr>
        <p:grpSpPr>
          <a:xfrm>
            <a:off x="1748560" y="4918627"/>
            <a:ext cx="112680" cy="126360"/>
            <a:chOff x="1748560" y="4918627"/>
            <a:chExt cx="1126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14:cNvPr>
                <p14:cNvContentPartPr/>
                <p14:nvPr/>
              </p14:nvContentPartPr>
              <p14:xfrm>
                <a:off x="1748560" y="4933747"/>
                <a:ext cx="100080" cy="54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39920" y="4925107"/>
                  <a:ext cx="117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14:cNvPr>
                <p14:cNvContentPartPr/>
                <p14:nvPr/>
              </p14:nvContentPartPr>
              <p14:xfrm>
                <a:off x="1752880" y="4918627"/>
                <a:ext cx="10836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44240" y="4909627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C81866D-AA40-3B84-9E63-B59922E6E314}"/>
              </a:ext>
            </a:extLst>
          </p:cNvPr>
          <p:cNvGrpSpPr/>
          <p:nvPr/>
        </p:nvGrpSpPr>
        <p:grpSpPr>
          <a:xfrm>
            <a:off x="2147080" y="4657267"/>
            <a:ext cx="602280" cy="452160"/>
            <a:chOff x="2147080" y="4657267"/>
            <a:chExt cx="6022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14:cNvPr>
                <p14:cNvContentPartPr/>
                <p14:nvPr/>
              </p14:nvContentPartPr>
              <p14:xfrm>
                <a:off x="2161480" y="4727827"/>
                <a:ext cx="180720" cy="126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52840" y="4719187"/>
                  <a:ext cx="198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14:cNvPr>
                <p14:cNvContentPartPr/>
                <p14:nvPr/>
              </p14:nvContentPartPr>
              <p14:xfrm>
                <a:off x="2350120" y="4769227"/>
                <a:ext cx="77760" cy="101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41120" y="4760587"/>
                  <a:ext cx="95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14:cNvPr>
                <p14:cNvContentPartPr/>
                <p14:nvPr/>
              </p14:nvContentPartPr>
              <p14:xfrm>
                <a:off x="2475760" y="4657267"/>
                <a:ext cx="85320" cy="205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66760" y="4648627"/>
                  <a:ext cx="10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14:cNvPr>
                <p14:cNvContentPartPr/>
                <p14:nvPr/>
              </p14:nvContentPartPr>
              <p14:xfrm>
                <a:off x="2473600" y="4764907"/>
                <a:ext cx="104040" cy="26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64600" y="4756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14:cNvPr>
                <p14:cNvContentPartPr/>
                <p14:nvPr/>
              </p14:nvContentPartPr>
              <p14:xfrm>
                <a:off x="2147080" y="4892347"/>
                <a:ext cx="602280" cy="39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38440" y="4883347"/>
                  <a:ext cx="61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14:cNvPr>
                <p14:cNvContentPartPr/>
                <p14:nvPr/>
              </p14:nvContentPartPr>
              <p14:xfrm>
                <a:off x="2248960" y="5002507"/>
                <a:ext cx="193320" cy="106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39960" y="4993867"/>
                  <a:ext cx="210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14:cNvPr>
                <p14:cNvContentPartPr/>
                <p14:nvPr/>
              </p14:nvContentPartPr>
              <p14:xfrm>
                <a:off x="2494840" y="5037787"/>
                <a:ext cx="17280" cy="56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85840" y="5028787"/>
                  <a:ext cx="3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14:cNvPr>
                <p14:cNvContentPartPr/>
                <p14:nvPr/>
              </p14:nvContentPartPr>
              <p14:xfrm>
                <a:off x="2488360" y="5006107"/>
                <a:ext cx="15120" cy="31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79360" y="4997467"/>
                  <a:ext cx="32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14:cNvPr>
                <p14:cNvContentPartPr/>
                <p14:nvPr/>
              </p14:nvContentPartPr>
              <p14:xfrm>
                <a:off x="2547760" y="5007187"/>
                <a:ext cx="112680" cy="7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38760" y="4998547"/>
                  <a:ext cx="1303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CBD207-E2A0-2AD9-E701-92CD9602E0FB}"/>
              </a:ext>
            </a:extLst>
          </p:cNvPr>
          <p:cNvGrpSpPr/>
          <p:nvPr/>
        </p:nvGrpSpPr>
        <p:grpSpPr>
          <a:xfrm>
            <a:off x="3044560" y="4800187"/>
            <a:ext cx="115920" cy="139680"/>
            <a:chOff x="3044560" y="4800187"/>
            <a:chExt cx="1159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14:cNvPr>
                <p14:cNvContentPartPr/>
                <p14:nvPr/>
              </p14:nvContentPartPr>
              <p14:xfrm>
                <a:off x="3044560" y="4813507"/>
                <a:ext cx="105120" cy="103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35920" y="4804507"/>
                  <a:ext cx="122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14:cNvPr>
                <p14:cNvContentPartPr/>
                <p14:nvPr/>
              </p14:nvContentPartPr>
              <p14:xfrm>
                <a:off x="3060400" y="4800187"/>
                <a:ext cx="100080" cy="139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51760" y="4791547"/>
                  <a:ext cx="1177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910CC39-2367-501D-AEF4-EA4A927D3993}"/>
              </a:ext>
            </a:extLst>
          </p:cNvPr>
          <p:cNvGrpSpPr/>
          <p:nvPr/>
        </p:nvGrpSpPr>
        <p:grpSpPr>
          <a:xfrm>
            <a:off x="3459280" y="4591387"/>
            <a:ext cx="443880" cy="188640"/>
            <a:chOff x="3459280" y="4591387"/>
            <a:chExt cx="4438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14:cNvPr>
                <p14:cNvContentPartPr/>
                <p14:nvPr/>
              </p14:nvContentPartPr>
              <p14:xfrm>
                <a:off x="3459280" y="4591387"/>
                <a:ext cx="15120" cy="18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50280" y="458274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14:cNvPr>
                <p14:cNvContentPartPr/>
                <p14:nvPr/>
              </p14:nvContentPartPr>
              <p14:xfrm>
                <a:off x="3550000" y="4702987"/>
                <a:ext cx="140400" cy="68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41360" y="4694347"/>
                  <a:ext cx="158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14:cNvPr>
                <p14:cNvContentPartPr/>
                <p14:nvPr/>
              </p14:nvContentPartPr>
              <p14:xfrm>
                <a:off x="3762040" y="4720267"/>
                <a:ext cx="15120" cy="30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53040" y="4711267"/>
                  <a:ext cx="3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14:cNvPr>
                <p14:cNvContentPartPr/>
                <p14:nvPr/>
              </p14:nvContentPartPr>
              <p14:xfrm>
                <a:off x="3762040" y="4665907"/>
                <a:ext cx="9000" cy="5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53040" y="4656907"/>
                  <a:ext cx="26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14:cNvPr>
                <p14:cNvContentPartPr/>
                <p14:nvPr/>
              </p14:nvContentPartPr>
              <p14:xfrm>
                <a:off x="3823240" y="4672387"/>
                <a:ext cx="79920" cy="107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14600" y="4663747"/>
                  <a:ext cx="97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D8D84B2-26C3-5952-4733-B878B6FE4488}"/>
              </a:ext>
            </a:extLst>
          </p:cNvPr>
          <p:cNvGrpSpPr/>
          <p:nvPr/>
        </p:nvGrpSpPr>
        <p:grpSpPr>
          <a:xfrm>
            <a:off x="3395200" y="4874707"/>
            <a:ext cx="697680" cy="287640"/>
            <a:chOff x="3395200" y="4874707"/>
            <a:chExt cx="6976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14:cNvPr>
                <p14:cNvContentPartPr/>
                <p14:nvPr/>
              </p14:nvContentPartPr>
              <p14:xfrm>
                <a:off x="3395200" y="4874707"/>
                <a:ext cx="574560" cy="21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86560" y="4865707"/>
                  <a:ext cx="59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14:cNvPr>
                <p14:cNvContentPartPr/>
                <p14:nvPr/>
              </p14:nvContentPartPr>
              <p14:xfrm>
                <a:off x="3486280" y="4980547"/>
                <a:ext cx="110520" cy="181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77640" y="4971547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14:cNvPr>
                <p14:cNvContentPartPr/>
                <p14:nvPr/>
              </p14:nvContentPartPr>
              <p14:xfrm>
                <a:off x="3614440" y="4986307"/>
                <a:ext cx="131400" cy="140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05800" y="4977307"/>
                  <a:ext cx="149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14:cNvPr>
                <p14:cNvContentPartPr/>
                <p14:nvPr/>
              </p14:nvContentPartPr>
              <p14:xfrm>
                <a:off x="3785440" y="5027347"/>
                <a:ext cx="66960" cy="117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76440" y="5018347"/>
                  <a:ext cx="84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14:cNvPr>
                <p14:cNvContentPartPr/>
                <p14:nvPr/>
              </p14:nvContentPartPr>
              <p14:xfrm>
                <a:off x="3897760" y="5033107"/>
                <a:ext cx="83160" cy="78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88760" y="5024467"/>
                  <a:ext cx="10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14:cNvPr>
                <p14:cNvContentPartPr/>
                <p14:nvPr/>
              </p14:nvContentPartPr>
              <p14:xfrm>
                <a:off x="4014040" y="5040667"/>
                <a:ext cx="78840" cy="7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05400" y="5031667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BF43A08-F2CA-6A1B-1AF4-E46BFE2D760F}"/>
              </a:ext>
            </a:extLst>
          </p:cNvPr>
          <p:cNvGrpSpPr/>
          <p:nvPr/>
        </p:nvGrpSpPr>
        <p:grpSpPr>
          <a:xfrm>
            <a:off x="4302400" y="4849867"/>
            <a:ext cx="261000" cy="84240"/>
            <a:chOff x="4302400" y="4849867"/>
            <a:chExt cx="2610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14:cNvPr>
                <p14:cNvContentPartPr/>
                <p14:nvPr/>
              </p14:nvContentPartPr>
              <p14:xfrm>
                <a:off x="4302400" y="4849867"/>
                <a:ext cx="218880" cy="29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93400" y="4841227"/>
                  <a:ext cx="236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14:cNvPr>
                <p14:cNvContentPartPr/>
                <p14:nvPr/>
              </p14:nvContentPartPr>
              <p14:xfrm>
                <a:off x="4328680" y="4900267"/>
                <a:ext cx="23472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20040" y="4891627"/>
                  <a:ext cx="252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5D8E842-103E-96BA-C299-F731DBF7B461}"/>
              </a:ext>
            </a:extLst>
          </p:cNvPr>
          <p:cNvGrpSpPr/>
          <p:nvPr/>
        </p:nvGrpSpPr>
        <p:grpSpPr>
          <a:xfrm>
            <a:off x="4781200" y="4552507"/>
            <a:ext cx="810000" cy="560880"/>
            <a:chOff x="4781200" y="4552507"/>
            <a:chExt cx="81000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14:cNvPr>
                <p14:cNvContentPartPr/>
                <p14:nvPr/>
              </p14:nvContentPartPr>
              <p14:xfrm>
                <a:off x="4831240" y="4652587"/>
                <a:ext cx="112680" cy="286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22240" y="4643587"/>
                  <a:ext cx="130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14:cNvPr>
                <p14:cNvContentPartPr/>
                <p14:nvPr/>
              </p14:nvContentPartPr>
              <p14:xfrm>
                <a:off x="4991080" y="4654027"/>
                <a:ext cx="96120" cy="129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82440" y="4645027"/>
                  <a:ext cx="113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14:cNvPr>
                <p14:cNvContentPartPr/>
                <p14:nvPr/>
              </p14:nvContentPartPr>
              <p14:xfrm>
                <a:off x="5141560" y="4552507"/>
                <a:ext cx="22320" cy="212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32560" y="4543507"/>
                  <a:ext cx="3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14:cNvPr>
                <p14:cNvContentPartPr/>
                <p14:nvPr/>
              </p14:nvContentPartPr>
              <p14:xfrm>
                <a:off x="5204920" y="4643947"/>
                <a:ext cx="84240" cy="132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95920" y="4634947"/>
                  <a:ext cx="101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14:cNvPr>
                <p14:cNvContentPartPr/>
                <p14:nvPr/>
              </p14:nvContentPartPr>
              <p14:xfrm>
                <a:off x="5306800" y="4649707"/>
                <a:ext cx="104040" cy="8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98160" y="4641067"/>
                  <a:ext cx="121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14:cNvPr>
                <p14:cNvContentPartPr/>
                <p14:nvPr/>
              </p14:nvContentPartPr>
              <p14:xfrm>
                <a:off x="5406520" y="4641067"/>
                <a:ext cx="134280" cy="13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97520" y="4632067"/>
                  <a:ext cx="151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14:cNvPr>
                <p14:cNvContentPartPr/>
                <p14:nvPr/>
              </p14:nvContentPartPr>
              <p14:xfrm>
                <a:off x="4781200" y="4802347"/>
                <a:ext cx="810000" cy="118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72560" y="4793347"/>
                  <a:ext cx="827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14:cNvPr>
                <p14:cNvContentPartPr/>
                <p14:nvPr/>
              </p14:nvContentPartPr>
              <p14:xfrm>
                <a:off x="5014840" y="4972987"/>
                <a:ext cx="143280" cy="140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05840" y="4963987"/>
                  <a:ext cx="160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14:cNvPr>
                <p14:cNvContentPartPr/>
                <p14:nvPr/>
              </p14:nvContentPartPr>
              <p14:xfrm>
                <a:off x="5222200" y="4959667"/>
                <a:ext cx="89280" cy="9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13200" y="4950667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14:cNvPr>
                <p14:cNvContentPartPr/>
                <p14:nvPr/>
              </p14:nvContentPartPr>
              <p14:xfrm>
                <a:off x="5347120" y="4957507"/>
                <a:ext cx="129600" cy="11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38120" y="4948867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D7B8CE9-B5E5-CD3E-2EAA-438753063736}"/>
              </a:ext>
            </a:extLst>
          </p:cNvPr>
          <p:cNvGrpSpPr/>
          <p:nvPr/>
        </p:nvGrpSpPr>
        <p:grpSpPr>
          <a:xfrm>
            <a:off x="787000" y="5335507"/>
            <a:ext cx="212040" cy="340920"/>
            <a:chOff x="787000" y="5335507"/>
            <a:chExt cx="212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14:cNvPr>
                <p14:cNvContentPartPr/>
                <p14:nvPr/>
              </p14:nvContentPartPr>
              <p14:xfrm>
                <a:off x="793480" y="5335507"/>
                <a:ext cx="205560" cy="134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4480" y="5326507"/>
                  <a:ext cx="223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14:cNvPr>
                <p14:cNvContentPartPr/>
                <p14:nvPr/>
              </p14:nvContentPartPr>
              <p14:xfrm>
                <a:off x="787000" y="5348467"/>
                <a:ext cx="162000" cy="327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8000" y="5339827"/>
                  <a:ext cx="1796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E3133A2-ACEB-1383-3402-4BE286EB2258}"/>
              </a:ext>
            </a:extLst>
          </p:cNvPr>
          <p:cNvGrpSpPr/>
          <p:nvPr/>
        </p:nvGrpSpPr>
        <p:grpSpPr>
          <a:xfrm>
            <a:off x="148360" y="5674627"/>
            <a:ext cx="1177560" cy="823680"/>
            <a:chOff x="148360" y="5674627"/>
            <a:chExt cx="117756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14:cNvPr>
                <p14:cNvContentPartPr/>
                <p14:nvPr/>
              </p14:nvContentPartPr>
              <p14:xfrm>
                <a:off x="193360" y="5765347"/>
                <a:ext cx="23760" cy="143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360" y="5756707"/>
                  <a:ext cx="4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14:cNvPr>
                <p14:cNvContentPartPr/>
                <p14:nvPr/>
              </p14:nvContentPartPr>
              <p14:xfrm>
                <a:off x="178240" y="5699467"/>
                <a:ext cx="141120" cy="213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9600" y="5690827"/>
                  <a:ext cx="158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14:cNvPr>
                <p14:cNvContentPartPr/>
                <p14:nvPr/>
              </p14:nvContentPartPr>
              <p14:xfrm>
                <a:off x="316120" y="5800627"/>
                <a:ext cx="84960" cy="106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7480" y="5791987"/>
                  <a:ext cx="10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14:cNvPr>
                <p14:cNvContentPartPr/>
                <p14:nvPr/>
              </p14:nvContentPartPr>
              <p14:xfrm>
                <a:off x="447160" y="5767147"/>
                <a:ext cx="35640" cy="102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38520" y="5758507"/>
                  <a:ext cx="5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14:cNvPr>
                <p14:cNvContentPartPr/>
                <p14:nvPr/>
              </p14:nvContentPartPr>
              <p14:xfrm>
                <a:off x="477400" y="5767147"/>
                <a:ext cx="100080" cy="72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68400" y="5758507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14:cNvPr>
                <p14:cNvContentPartPr/>
                <p14:nvPr/>
              </p14:nvContentPartPr>
              <p14:xfrm>
                <a:off x="595480" y="5674627"/>
                <a:ext cx="92520" cy="192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6840" y="5665987"/>
                  <a:ext cx="110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14:cNvPr>
                <p14:cNvContentPartPr/>
                <p14:nvPr/>
              </p14:nvContentPartPr>
              <p14:xfrm>
                <a:off x="148360" y="6070627"/>
                <a:ext cx="90360" cy="149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39360" y="6061627"/>
                  <a:ext cx="108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14:cNvPr>
                <p14:cNvContentPartPr/>
                <p14:nvPr/>
              </p14:nvContentPartPr>
              <p14:xfrm>
                <a:off x="277960" y="6077107"/>
                <a:ext cx="102240" cy="112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9320" y="6068107"/>
                  <a:ext cx="11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14:cNvPr>
                <p14:cNvContentPartPr/>
                <p14:nvPr/>
              </p14:nvContentPartPr>
              <p14:xfrm>
                <a:off x="540760" y="6053707"/>
                <a:ext cx="76680" cy="133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2120" y="6045067"/>
                  <a:ext cx="94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14:cNvPr>
                <p14:cNvContentPartPr/>
                <p14:nvPr/>
              </p14:nvContentPartPr>
              <p14:xfrm>
                <a:off x="667840" y="5962627"/>
                <a:ext cx="76680" cy="163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9200" y="5953987"/>
                  <a:ext cx="9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14:cNvPr>
                <p14:cNvContentPartPr/>
                <p14:nvPr/>
              </p14:nvContentPartPr>
              <p14:xfrm>
                <a:off x="667840" y="6048667"/>
                <a:ext cx="57600" cy="45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59200" y="6039667"/>
                  <a:ext cx="75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14:cNvPr>
                <p14:cNvContentPartPr/>
                <p14:nvPr/>
              </p14:nvContentPartPr>
              <p14:xfrm>
                <a:off x="667840" y="6006547"/>
                <a:ext cx="15516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59200" y="5997907"/>
                  <a:ext cx="172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14:cNvPr>
                <p14:cNvContentPartPr/>
                <p14:nvPr/>
              </p14:nvContentPartPr>
              <p14:xfrm>
                <a:off x="857560" y="6003667"/>
                <a:ext cx="95400" cy="200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8560" y="5994667"/>
                  <a:ext cx="11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14:cNvPr>
                <p14:cNvContentPartPr/>
                <p14:nvPr/>
              </p14:nvContentPartPr>
              <p14:xfrm>
                <a:off x="962320" y="6008347"/>
                <a:ext cx="86400" cy="168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3320" y="5999707"/>
                  <a:ext cx="104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14:cNvPr>
                <p14:cNvContentPartPr/>
                <p14:nvPr/>
              </p14:nvContentPartPr>
              <p14:xfrm>
                <a:off x="1102360" y="6047587"/>
                <a:ext cx="10800" cy="46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3720" y="6038947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14:cNvPr>
                <p14:cNvContentPartPr/>
                <p14:nvPr/>
              </p14:nvContentPartPr>
              <p14:xfrm>
                <a:off x="1090120" y="5979547"/>
                <a:ext cx="146160" cy="100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1480" y="5970907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14:cNvPr>
                <p14:cNvContentPartPr/>
                <p14:nvPr/>
              </p14:nvContentPartPr>
              <p14:xfrm>
                <a:off x="1189120" y="6000067"/>
                <a:ext cx="136800" cy="206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0480" y="5991067"/>
                  <a:ext cx="15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14:cNvPr>
                <p14:cNvContentPartPr/>
                <p14:nvPr/>
              </p14:nvContentPartPr>
              <p14:xfrm>
                <a:off x="209920" y="6410107"/>
                <a:ext cx="182880" cy="88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1280" y="6401467"/>
                  <a:ext cx="20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14:cNvPr>
                <p14:cNvContentPartPr/>
                <p14:nvPr/>
              </p14:nvContentPartPr>
              <p14:xfrm>
                <a:off x="413680" y="6386347"/>
                <a:ext cx="78840" cy="98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4680" y="6377707"/>
                  <a:ext cx="96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14:cNvPr>
                <p14:cNvContentPartPr/>
                <p14:nvPr/>
              </p14:nvContentPartPr>
              <p14:xfrm>
                <a:off x="548680" y="6250627"/>
                <a:ext cx="92160" cy="237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0040" y="6241987"/>
                  <a:ext cx="109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14:cNvPr>
                <p14:cNvContentPartPr/>
                <p14:nvPr/>
              </p14:nvContentPartPr>
              <p14:xfrm>
                <a:off x="686920" y="6321547"/>
                <a:ext cx="97560" cy="119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8280" y="6312907"/>
                  <a:ext cx="1152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C2769D7-6957-0C5B-20E4-CCDF70FF0F00}"/>
              </a:ext>
            </a:extLst>
          </p:cNvPr>
          <p:cNvGrpSpPr/>
          <p:nvPr/>
        </p:nvGrpSpPr>
        <p:grpSpPr>
          <a:xfrm>
            <a:off x="1960600" y="5309587"/>
            <a:ext cx="737640" cy="769320"/>
            <a:chOff x="1960600" y="5309587"/>
            <a:chExt cx="73764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14:cNvPr>
                <p14:cNvContentPartPr/>
                <p14:nvPr/>
              </p14:nvContentPartPr>
              <p14:xfrm>
                <a:off x="2169040" y="5309587"/>
                <a:ext cx="243360" cy="146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60040" y="5300587"/>
                  <a:ext cx="261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14:cNvPr>
                <p14:cNvContentPartPr/>
                <p14:nvPr/>
              </p14:nvContentPartPr>
              <p14:xfrm>
                <a:off x="2287120" y="5328307"/>
                <a:ext cx="36000" cy="419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78120" y="5319667"/>
                  <a:ext cx="53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14:cNvPr>
                <p14:cNvContentPartPr/>
                <p14:nvPr/>
              </p14:nvContentPartPr>
              <p14:xfrm>
                <a:off x="1960600" y="5795947"/>
                <a:ext cx="117000" cy="28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951600" y="5786947"/>
                  <a:ext cx="134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14:cNvPr>
                <p14:cNvContentPartPr/>
                <p14:nvPr/>
              </p14:nvContentPartPr>
              <p14:xfrm>
                <a:off x="2115400" y="5914027"/>
                <a:ext cx="100080" cy="103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106400" y="5905027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14:cNvPr>
                <p14:cNvContentPartPr/>
                <p14:nvPr/>
              </p14:nvContentPartPr>
              <p14:xfrm>
                <a:off x="2239960" y="5908267"/>
                <a:ext cx="99720" cy="10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31320" y="5899627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14:cNvPr>
                <p14:cNvContentPartPr/>
                <p14:nvPr/>
              </p14:nvContentPartPr>
              <p14:xfrm>
                <a:off x="2390800" y="5985667"/>
                <a:ext cx="360" cy="34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82160" y="5976667"/>
                  <a:ext cx="1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14:cNvPr>
                <p14:cNvContentPartPr/>
                <p14:nvPr/>
              </p14:nvContentPartPr>
              <p14:xfrm>
                <a:off x="2386480" y="5900707"/>
                <a:ext cx="123120" cy="111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377840" y="5892067"/>
                  <a:ext cx="14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14:cNvPr>
                <p14:cNvContentPartPr/>
                <p14:nvPr/>
              </p14:nvContentPartPr>
              <p14:xfrm>
                <a:off x="2524360" y="5918707"/>
                <a:ext cx="66600" cy="957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15360" y="5909707"/>
                  <a:ext cx="8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14:cNvPr>
                <p14:cNvContentPartPr/>
                <p14:nvPr/>
              </p14:nvContentPartPr>
              <p14:xfrm>
                <a:off x="2603200" y="5802427"/>
                <a:ext cx="95040" cy="21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94200" y="5793787"/>
                  <a:ext cx="11268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2947704-8AF0-5B2B-E6DF-78FEC32BF170}"/>
              </a:ext>
            </a:extLst>
          </p:cNvPr>
          <p:cNvGrpSpPr/>
          <p:nvPr/>
        </p:nvGrpSpPr>
        <p:grpSpPr>
          <a:xfrm>
            <a:off x="2028280" y="6212467"/>
            <a:ext cx="540720" cy="304920"/>
            <a:chOff x="2028280" y="6212467"/>
            <a:chExt cx="54072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14:cNvPr>
                <p14:cNvContentPartPr/>
                <p14:nvPr/>
              </p14:nvContentPartPr>
              <p14:xfrm>
                <a:off x="2033320" y="6242347"/>
                <a:ext cx="154080" cy="275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24680" y="6233347"/>
                  <a:ext cx="171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14:cNvPr>
                <p14:cNvContentPartPr/>
                <p14:nvPr/>
              </p14:nvContentPartPr>
              <p14:xfrm>
                <a:off x="2028280" y="6272947"/>
                <a:ext cx="34200" cy="236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19640" y="6264307"/>
                  <a:ext cx="51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14:cNvPr>
                <p14:cNvContentPartPr/>
                <p14:nvPr/>
              </p14:nvContentPartPr>
              <p14:xfrm>
                <a:off x="2040520" y="6232267"/>
                <a:ext cx="177120" cy="228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31520" y="6223267"/>
                  <a:ext cx="194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14:cNvPr>
                <p14:cNvContentPartPr/>
                <p14:nvPr/>
              </p14:nvContentPartPr>
              <p14:xfrm>
                <a:off x="2263720" y="6212467"/>
                <a:ext cx="124920" cy="235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54720" y="6203827"/>
                  <a:ext cx="142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14:cNvPr>
                <p14:cNvContentPartPr/>
                <p14:nvPr/>
              </p14:nvContentPartPr>
              <p14:xfrm>
                <a:off x="2400880" y="6217507"/>
                <a:ext cx="168120" cy="182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92240" y="6208867"/>
                  <a:ext cx="1857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6793A95-2B83-29DB-307B-9FB2293F51F2}"/>
              </a:ext>
            </a:extLst>
          </p:cNvPr>
          <p:cNvGrpSpPr/>
          <p:nvPr/>
        </p:nvGrpSpPr>
        <p:grpSpPr>
          <a:xfrm>
            <a:off x="3213040" y="5409667"/>
            <a:ext cx="1138320" cy="896760"/>
            <a:chOff x="3213040" y="5409667"/>
            <a:chExt cx="113832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14:cNvPr>
                <p14:cNvContentPartPr/>
                <p14:nvPr/>
              </p14:nvContentPartPr>
              <p14:xfrm>
                <a:off x="3529480" y="5409667"/>
                <a:ext cx="201240" cy="17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20480" y="5401027"/>
                  <a:ext cx="21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14:cNvPr>
                <p14:cNvContentPartPr/>
                <p14:nvPr/>
              </p14:nvContentPartPr>
              <p14:xfrm>
                <a:off x="3651880" y="5437387"/>
                <a:ext cx="36360" cy="476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42880" y="5428387"/>
                  <a:ext cx="54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14:cNvPr>
                <p14:cNvContentPartPr/>
                <p14:nvPr/>
              </p14:nvContentPartPr>
              <p14:xfrm>
                <a:off x="3337960" y="6093307"/>
                <a:ext cx="121320" cy="195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9320" y="6084667"/>
                  <a:ext cx="138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14:cNvPr>
                <p14:cNvContentPartPr/>
                <p14:nvPr/>
              </p14:nvContentPartPr>
              <p14:xfrm>
                <a:off x="3341920" y="6112387"/>
                <a:ext cx="137520" cy="152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32920" y="6103387"/>
                  <a:ext cx="15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14:cNvPr>
                <p14:cNvContentPartPr/>
                <p14:nvPr/>
              </p14:nvContentPartPr>
              <p14:xfrm>
                <a:off x="3213040" y="6133267"/>
                <a:ext cx="101160" cy="173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204040" y="6124627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14:cNvPr>
                <p14:cNvContentPartPr/>
                <p14:nvPr/>
              </p14:nvContentPartPr>
              <p14:xfrm>
                <a:off x="3507520" y="6140827"/>
                <a:ext cx="91440" cy="102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498880" y="6132187"/>
                  <a:ext cx="109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14:cNvPr>
                <p14:cNvContentPartPr/>
                <p14:nvPr/>
              </p14:nvContentPartPr>
              <p14:xfrm>
                <a:off x="3645400" y="6137947"/>
                <a:ext cx="79560" cy="106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36760" y="6129307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14:cNvPr>
                <p14:cNvContentPartPr/>
                <p14:nvPr/>
              </p14:nvContentPartPr>
              <p14:xfrm>
                <a:off x="3746920" y="6129667"/>
                <a:ext cx="169920" cy="108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38280" y="6120667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14:cNvPr>
                <p14:cNvContentPartPr/>
                <p14:nvPr/>
              </p14:nvContentPartPr>
              <p14:xfrm>
                <a:off x="3980200" y="5993227"/>
                <a:ext cx="73080" cy="207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971560" y="5984587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14:cNvPr>
                <p14:cNvContentPartPr/>
                <p14:nvPr/>
              </p14:nvContentPartPr>
              <p14:xfrm>
                <a:off x="3963280" y="6081067"/>
                <a:ext cx="93600" cy="4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54640" y="6072067"/>
                  <a:ext cx="11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14:cNvPr>
                <p14:cNvContentPartPr/>
                <p14:nvPr/>
              </p14:nvContentPartPr>
              <p14:xfrm>
                <a:off x="4166680" y="6025627"/>
                <a:ext cx="88920" cy="170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58040" y="6016987"/>
                  <a:ext cx="106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14:cNvPr>
                <p14:cNvContentPartPr/>
                <p14:nvPr/>
              </p14:nvContentPartPr>
              <p14:xfrm>
                <a:off x="4143280" y="6110587"/>
                <a:ext cx="76680" cy="29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134640" y="6101587"/>
                  <a:ext cx="94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14:cNvPr>
                <p14:cNvContentPartPr/>
                <p14:nvPr/>
              </p14:nvContentPartPr>
              <p14:xfrm>
                <a:off x="4248400" y="6072427"/>
                <a:ext cx="102960" cy="98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39400" y="6063427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9F44232-8228-9462-A6B1-4DBDBBB21110}"/>
              </a:ext>
            </a:extLst>
          </p:cNvPr>
          <p:cNvGrpSpPr/>
          <p:nvPr/>
        </p:nvGrpSpPr>
        <p:grpSpPr>
          <a:xfrm>
            <a:off x="3393760" y="6413707"/>
            <a:ext cx="430200" cy="207360"/>
            <a:chOff x="3393760" y="6413707"/>
            <a:chExt cx="4302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14:cNvPr>
                <p14:cNvContentPartPr/>
                <p14:nvPr/>
              </p14:nvContentPartPr>
              <p14:xfrm>
                <a:off x="3393760" y="6413707"/>
                <a:ext cx="177840" cy="2048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84760" y="6405067"/>
                  <a:ext cx="195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14:cNvPr>
                <p14:cNvContentPartPr/>
                <p14:nvPr/>
              </p14:nvContentPartPr>
              <p14:xfrm>
                <a:off x="3528760" y="6509467"/>
                <a:ext cx="65160" cy="111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520120" y="6500467"/>
                  <a:ext cx="82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14:cNvPr>
                <p14:cNvContentPartPr/>
                <p14:nvPr/>
              </p14:nvContentPartPr>
              <p14:xfrm>
                <a:off x="3626320" y="6518827"/>
                <a:ext cx="84960" cy="77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617680" y="6509827"/>
                  <a:ext cx="102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14:cNvPr>
                <p14:cNvContentPartPr/>
                <p14:nvPr/>
              </p14:nvContentPartPr>
              <p14:xfrm>
                <a:off x="3740800" y="6529267"/>
                <a:ext cx="83160" cy="84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31800" y="6520267"/>
                  <a:ext cx="100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7808595-3B95-B9B0-AA6C-E8F5100BB2C0}"/>
              </a:ext>
            </a:extLst>
          </p:cNvPr>
          <p:cNvGrpSpPr/>
          <p:nvPr/>
        </p:nvGrpSpPr>
        <p:grpSpPr>
          <a:xfrm>
            <a:off x="5061280" y="5313547"/>
            <a:ext cx="271080" cy="393840"/>
            <a:chOff x="5061280" y="5313547"/>
            <a:chExt cx="27108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14:cNvPr>
                <p14:cNvContentPartPr/>
                <p14:nvPr/>
              </p14:nvContentPartPr>
              <p14:xfrm>
                <a:off x="5061280" y="5313547"/>
                <a:ext cx="271080" cy="209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52640" y="5304907"/>
                  <a:ext cx="288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14:cNvPr>
                <p14:cNvContentPartPr/>
                <p14:nvPr/>
              </p14:nvContentPartPr>
              <p14:xfrm>
                <a:off x="5215720" y="5341987"/>
                <a:ext cx="29520" cy="365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206720" y="5332987"/>
                  <a:ext cx="4716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A8925C6-2D79-15F3-1932-6FDFE6901F2B}"/>
              </a:ext>
            </a:extLst>
          </p:cNvPr>
          <p:cNvGrpSpPr/>
          <p:nvPr/>
        </p:nvGrpSpPr>
        <p:grpSpPr>
          <a:xfrm>
            <a:off x="4906480" y="5802067"/>
            <a:ext cx="1035720" cy="675360"/>
            <a:chOff x="4906480" y="5802067"/>
            <a:chExt cx="103572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14:cNvPr>
                <p14:cNvContentPartPr/>
                <p14:nvPr/>
              </p14:nvContentPartPr>
              <p14:xfrm>
                <a:off x="4984960" y="5802067"/>
                <a:ext cx="80640" cy="312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76320" y="5793427"/>
                  <a:ext cx="9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14:cNvPr>
                <p14:cNvContentPartPr/>
                <p14:nvPr/>
              </p14:nvContentPartPr>
              <p14:xfrm>
                <a:off x="4961560" y="6016987"/>
                <a:ext cx="97920" cy="60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952560" y="6008347"/>
                  <a:ext cx="11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14:cNvPr>
                <p14:cNvContentPartPr/>
                <p14:nvPr/>
              </p14:nvContentPartPr>
              <p14:xfrm>
                <a:off x="5088640" y="5942467"/>
                <a:ext cx="93600" cy="126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79640" y="5933467"/>
                  <a:ext cx="111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14:cNvPr>
                <p14:cNvContentPartPr/>
                <p14:nvPr/>
              </p14:nvContentPartPr>
              <p14:xfrm>
                <a:off x="5200960" y="5944267"/>
                <a:ext cx="72360" cy="114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91960" y="5935267"/>
                  <a:ext cx="90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14:cNvPr>
                <p14:cNvContentPartPr/>
                <p14:nvPr/>
              </p14:nvContentPartPr>
              <p14:xfrm>
                <a:off x="5308600" y="5932387"/>
                <a:ext cx="64080" cy="185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99960" y="5923387"/>
                  <a:ext cx="81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14:cNvPr>
                <p14:cNvContentPartPr/>
                <p14:nvPr/>
              </p14:nvContentPartPr>
              <p14:xfrm>
                <a:off x="5438920" y="5934907"/>
                <a:ext cx="66240" cy="77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430280" y="5926267"/>
                  <a:ext cx="83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14:cNvPr>
                <p14:cNvContentPartPr/>
                <p14:nvPr/>
              </p14:nvContentPartPr>
              <p14:xfrm>
                <a:off x="5540080" y="5898907"/>
                <a:ext cx="189000" cy="102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31080" y="5890267"/>
                  <a:ext cx="20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14:cNvPr>
                <p14:cNvContentPartPr/>
                <p14:nvPr/>
              </p14:nvContentPartPr>
              <p14:xfrm>
                <a:off x="5753920" y="5913667"/>
                <a:ext cx="51120" cy="90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745280" y="5904667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14:cNvPr>
                <p14:cNvContentPartPr/>
                <p14:nvPr/>
              </p14:nvContentPartPr>
              <p14:xfrm>
                <a:off x="5779480" y="5890267"/>
                <a:ext cx="161280" cy="173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770480" y="5881627"/>
                  <a:ext cx="178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14:cNvPr>
                <p14:cNvContentPartPr/>
                <p14:nvPr/>
              </p14:nvContentPartPr>
              <p14:xfrm>
                <a:off x="4906480" y="6356467"/>
                <a:ext cx="77040" cy="120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97480" y="6347467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14:cNvPr>
                <p14:cNvContentPartPr/>
                <p14:nvPr/>
              </p14:nvContentPartPr>
              <p14:xfrm>
                <a:off x="5049040" y="6177907"/>
                <a:ext cx="54360" cy="251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40400" y="6168907"/>
                  <a:ext cx="72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14:cNvPr>
                <p14:cNvContentPartPr/>
                <p14:nvPr/>
              </p14:nvContentPartPr>
              <p14:xfrm>
                <a:off x="5016640" y="6352867"/>
                <a:ext cx="161280" cy="79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07640" y="6343867"/>
                  <a:ext cx="17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14:cNvPr>
                <p14:cNvContentPartPr/>
                <p14:nvPr/>
              </p14:nvContentPartPr>
              <p14:xfrm>
                <a:off x="5349280" y="6293467"/>
                <a:ext cx="12960" cy="140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340280" y="6284827"/>
                  <a:ext cx="30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14:cNvPr>
                <p14:cNvContentPartPr/>
                <p14:nvPr/>
              </p14:nvContentPartPr>
              <p14:xfrm>
                <a:off x="5205280" y="6247027"/>
                <a:ext cx="241920" cy="88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96280" y="6238027"/>
                  <a:ext cx="25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14:cNvPr>
                <p14:cNvContentPartPr/>
                <p14:nvPr/>
              </p14:nvContentPartPr>
              <p14:xfrm>
                <a:off x="5469880" y="6259267"/>
                <a:ext cx="91080" cy="166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61240" y="6250627"/>
                  <a:ext cx="108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14:cNvPr>
                <p14:cNvContentPartPr/>
                <p14:nvPr/>
              </p14:nvContentPartPr>
              <p14:xfrm>
                <a:off x="5605600" y="6283027"/>
                <a:ext cx="34200" cy="116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596960" y="6274387"/>
                  <a:ext cx="5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14:cNvPr>
                <p14:cNvContentPartPr/>
                <p14:nvPr/>
              </p14:nvContentPartPr>
              <p14:xfrm>
                <a:off x="5581480" y="6188707"/>
                <a:ext cx="156600" cy="214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572480" y="6179707"/>
                  <a:ext cx="174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14:cNvPr>
                <p14:cNvContentPartPr/>
                <p14:nvPr/>
              </p14:nvContentPartPr>
              <p14:xfrm>
                <a:off x="5800720" y="6176467"/>
                <a:ext cx="141480" cy="208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91720" y="6167467"/>
                  <a:ext cx="1591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14:cNvPr>
              <p14:cNvContentPartPr/>
              <p14:nvPr/>
            </p14:nvContentPartPr>
            <p14:xfrm>
              <a:off x="5067400" y="2348587"/>
              <a:ext cx="1519920" cy="1984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058400" y="2339947"/>
                <a:ext cx="153756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14:cNvPr>
              <p14:cNvContentPartPr/>
              <p14:nvPr/>
            </p14:nvContentPartPr>
            <p14:xfrm>
              <a:off x="5783440" y="4592467"/>
              <a:ext cx="856440" cy="203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774440" y="4583467"/>
                <a:ext cx="87408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5A0E4D26-5919-0FF1-66CB-B183B4DA44F9}"/>
              </a:ext>
            </a:extLst>
          </p:cNvPr>
          <p:cNvGrpSpPr/>
          <p:nvPr/>
        </p:nvGrpSpPr>
        <p:grpSpPr>
          <a:xfrm>
            <a:off x="7015000" y="4287187"/>
            <a:ext cx="966600" cy="785520"/>
            <a:chOff x="7015000" y="4287187"/>
            <a:chExt cx="96660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14:cNvPr>
                <p14:cNvContentPartPr/>
                <p14:nvPr/>
              </p14:nvContentPartPr>
              <p14:xfrm>
                <a:off x="7030480" y="4287187"/>
                <a:ext cx="209160" cy="552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21840" y="4278547"/>
                  <a:ext cx="2268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14:cNvPr>
                <p14:cNvContentPartPr/>
                <p14:nvPr/>
              </p14:nvContentPartPr>
              <p14:xfrm>
                <a:off x="7015000" y="4647907"/>
                <a:ext cx="148320" cy="53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06000" y="4638907"/>
                  <a:ext cx="165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14:cNvPr>
                <p14:cNvContentPartPr/>
                <p14:nvPr/>
              </p14:nvContentPartPr>
              <p14:xfrm>
                <a:off x="7243600" y="4803427"/>
                <a:ext cx="9000" cy="10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34960" y="4794787"/>
                  <a:ext cx="26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14:cNvPr>
                <p14:cNvContentPartPr/>
                <p14:nvPr/>
              </p14:nvContentPartPr>
              <p14:xfrm>
                <a:off x="7178080" y="4769947"/>
                <a:ext cx="135000" cy="35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169440" y="4760947"/>
                  <a:ext cx="152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14:cNvPr>
                <p14:cNvContentPartPr/>
                <p14:nvPr/>
              </p14:nvContentPartPr>
              <p14:xfrm>
                <a:off x="7313440" y="4803067"/>
                <a:ext cx="87120" cy="108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04440" y="4794427"/>
                  <a:ext cx="10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14:cNvPr>
                <p14:cNvContentPartPr/>
                <p14:nvPr/>
              </p14:nvContentPartPr>
              <p14:xfrm>
                <a:off x="7421800" y="4701187"/>
                <a:ext cx="61920" cy="182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412800" y="4692547"/>
                  <a:ext cx="79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14:cNvPr>
                <p14:cNvContentPartPr/>
                <p14:nvPr/>
              </p14:nvContentPartPr>
              <p14:xfrm>
                <a:off x="7411360" y="4814587"/>
                <a:ext cx="83160" cy="28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402360" y="4805947"/>
                  <a:ext cx="100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14:cNvPr>
                <p14:cNvContentPartPr/>
                <p14:nvPr/>
              </p14:nvContentPartPr>
              <p14:xfrm>
                <a:off x="7520080" y="4751587"/>
                <a:ext cx="117360" cy="115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511080" y="4742947"/>
                  <a:ext cx="135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14:cNvPr>
                <p14:cNvContentPartPr/>
                <p14:nvPr/>
              </p14:nvContentPartPr>
              <p14:xfrm>
                <a:off x="7714120" y="4365307"/>
                <a:ext cx="267480" cy="707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705480" y="4356667"/>
                  <a:ext cx="2851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82829FC-F2A2-644D-A141-710CD2723044}"/>
              </a:ext>
            </a:extLst>
          </p:cNvPr>
          <p:cNvGrpSpPr/>
          <p:nvPr/>
        </p:nvGrpSpPr>
        <p:grpSpPr>
          <a:xfrm>
            <a:off x="8023720" y="4499947"/>
            <a:ext cx="865080" cy="592560"/>
            <a:chOff x="8023720" y="4499947"/>
            <a:chExt cx="8650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14:cNvPr>
                <p14:cNvContentPartPr/>
                <p14:nvPr/>
              </p14:nvContentPartPr>
              <p14:xfrm>
                <a:off x="8107960" y="4614067"/>
                <a:ext cx="107280" cy="218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098960" y="4605067"/>
                  <a:ext cx="124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14:cNvPr>
                <p14:cNvContentPartPr/>
                <p14:nvPr/>
              </p14:nvContentPartPr>
              <p14:xfrm>
                <a:off x="8275720" y="4621267"/>
                <a:ext cx="106200" cy="112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267080" y="4612267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14:cNvPr>
                <p14:cNvContentPartPr/>
                <p14:nvPr/>
              </p14:nvContentPartPr>
              <p14:xfrm>
                <a:off x="8429800" y="4499947"/>
                <a:ext cx="43200" cy="181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421160" y="4490947"/>
                  <a:ext cx="60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14:cNvPr>
                <p14:cNvContentPartPr/>
                <p14:nvPr/>
              </p14:nvContentPartPr>
              <p14:xfrm>
                <a:off x="8492080" y="4607587"/>
                <a:ext cx="53640" cy="109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483440" y="4598587"/>
                  <a:ext cx="71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14:cNvPr>
                <p14:cNvContentPartPr/>
                <p14:nvPr/>
              </p14:nvContentPartPr>
              <p14:xfrm>
                <a:off x="8590360" y="4597867"/>
                <a:ext cx="60840" cy="90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81360" y="4588867"/>
                  <a:ext cx="7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14:cNvPr>
                <p14:cNvContentPartPr/>
                <p14:nvPr/>
              </p14:nvContentPartPr>
              <p14:xfrm>
                <a:off x="8661640" y="4576267"/>
                <a:ext cx="93600" cy="153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652640" y="4567267"/>
                  <a:ext cx="11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14:cNvPr>
                <p14:cNvContentPartPr/>
                <p14:nvPr/>
              </p14:nvContentPartPr>
              <p14:xfrm>
                <a:off x="8023720" y="4789747"/>
                <a:ext cx="865080" cy="108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014720" y="4781107"/>
                  <a:ext cx="88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14:cNvPr>
                <p14:cNvContentPartPr/>
                <p14:nvPr/>
              </p14:nvContentPartPr>
              <p14:xfrm>
                <a:off x="8227120" y="4940587"/>
                <a:ext cx="86760" cy="151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18120" y="4931587"/>
                  <a:ext cx="104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14:cNvPr>
                <p14:cNvContentPartPr/>
                <p14:nvPr/>
              </p14:nvContentPartPr>
              <p14:xfrm>
                <a:off x="8379760" y="4954627"/>
                <a:ext cx="97920" cy="103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70760" y="4945627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14:cNvPr>
                <p14:cNvContentPartPr/>
                <p14:nvPr/>
              </p14:nvContentPartPr>
              <p14:xfrm>
                <a:off x="8505760" y="4959667"/>
                <a:ext cx="134640" cy="1141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97120" y="4950667"/>
                  <a:ext cx="1522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80AB7EC8-52A3-DAA5-B469-F2BD20FA9C5D}"/>
              </a:ext>
            </a:extLst>
          </p:cNvPr>
          <p:cNvGrpSpPr/>
          <p:nvPr/>
        </p:nvGrpSpPr>
        <p:grpSpPr>
          <a:xfrm>
            <a:off x="9074920" y="4783987"/>
            <a:ext cx="129600" cy="97560"/>
            <a:chOff x="9074920" y="4783987"/>
            <a:chExt cx="1296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14:cNvPr>
                <p14:cNvContentPartPr/>
                <p14:nvPr/>
              </p14:nvContentPartPr>
              <p14:xfrm>
                <a:off x="9080680" y="4783987"/>
                <a:ext cx="99720" cy="234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072040" y="4775347"/>
                  <a:ext cx="117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14:cNvPr>
                <p14:cNvContentPartPr/>
                <p14:nvPr/>
              </p14:nvContentPartPr>
              <p14:xfrm>
                <a:off x="9074920" y="4854547"/>
                <a:ext cx="129600" cy="27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65920" y="4845907"/>
                  <a:ext cx="147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DB634815-229F-80E6-0BD5-BA266C7B6328}"/>
              </a:ext>
            </a:extLst>
          </p:cNvPr>
          <p:cNvGrpSpPr/>
          <p:nvPr/>
        </p:nvGrpSpPr>
        <p:grpSpPr>
          <a:xfrm>
            <a:off x="9577120" y="4616947"/>
            <a:ext cx="1320480" cy="390600"/>
            <a:chOff x="9577120" y="4616947"/>
            <a:chExt cx="13204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14:cNvPr>
                <p14:cNvContentPartPr/>
                <p14:nvPr/>
              </p14:nvContentPartPr>
              <p14:xfrm>
                <a:off x="9577120" y="4616947"/>
                <a:ext cx="199800" cy="345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568120" y="4607947"/>
                  <a:ext cx="217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14:cNvPr>
                <p14:cNvContentPartPr/>
                <p14:nvPr/>
              </p14:nvContentPartPr>
              <p14:xfrm>
                <a:off x="9795280" y="4747987"/>
                <a:ext cx="15480" cy="218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786280" y="4738987"/>
                  <a:ext cx="3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14:cNvPr>
                <p14:cNvContentPartPr/>
                <p14:nvPr/>
              </p14:nvContentPartPr>
              <p14:xfrm>
                <a:off x="9771160" y="4690747"/>
                <a:ext cx="187200" cy="70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762160" y="4681747"/>
                  <a:ext cx="204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14:cNvPr>
                <p14:cNvContentPartPr/>
                <p14:nvPr/>
              </p14:nvContentPartPr>
              <p14:xfrm>
                <a:off x="9752800" y="4845907"/>
                <a:ext cx="182520" cy="161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744160" y="4837267"/>
                  <a:ext cx="20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14:cNvPr>
                <p14:cNvContentPartPr/>
                <p14:nvPr/>
              </p14:nvContentPartPr>
              <p14:xfrm>
                <a:off x="10002640" y="4696507"/>
                <a:ext cx="174600" cy="279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994000" y="4687507"/>
                  <a:ext cx="19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14:cNvPr>
                <p14:cNvContentPartPr/>
                <p14:nvPr/>
              </p14:nvContentPartPr>
              <p14:xfrm>
                <a:off x="10295320" y="4883347"/>
                <a:ext cx="150840" cy="109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286680" y="4874347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14:cNvPr>
                <p14:cNvContentPartPr/>
                <p14:nvPr/>
              </p14:nvContentPartPr>
              <p14:xfrm>
                <a:off x="10441480" y="4883347"/>
                <a:ext cx="93600" cy="87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432840" y="4874347"/>
                  <a:ext cx="111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14:cNvPr>
                <p14:cNvContentPartPr/>
                <p14:nvPr/>
              </p14:nvContentPartPr>
              <p14:xfrm>
                <a:off x="10555960" y="4733587"/>
                <a:ext cx="23760" cy="208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547320" y="4724587"/>
                  <a:ext cx="41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14:cNvPr>
                <p14:cNvContentPartPr/>
                <p14:nvPr/>
              </p14:nvContentPartPr>
              <p14:xfrm>
                <a:off x="10621840" y="4867147"/>
                <a:ext cx="105120" cy="76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612840" y="4858147"/>
                  <a:ext cx="12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14:cNvPr>
                <p14:cNvContentPartPr/>
                <p14:nvPr/>
              </p14:nvContentPartPr>
              <p14:xfrm>
                <a:off x="10759360" y="4835467"/>
                <a:ext cx="138240" cy="101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50720" y="4826827"/>
                  <a:ext cx="1558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928D0532-E7B4-DD4F-AAD5-D81ED07C7DBB}"/>
              </a:ext>
            </a:extLst>
          </p:cNvPr>
          <p:cNvGrpSpPr/>
          <p:nvPr/>
        </p:nvGrpSpPr>
        <p:grpSpPr>
          <a:xfrm>
            <a:off x="8358880" y="5456467"/>
            <a:ext cx="1267200" cy="435600"/>
            <a:chOff x="8358880" y="5456467"/>
            <a:chExt cx="1267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14:cNvPr>
                <p14:cNvContentPartPr/>
                <p14:nvPr/>
              </p14:nvContentPartPr>
              <p14:xfrm>
                <a:off x="8358880" y="5550787"/>
                <a:ext cx="203760" cy="3092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350240" y="5541787"/>
                  <a:ext cx="221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14:cNvPr>
                <p14:cNvContentPartPr/>
                <p14:nvPr/>
              </p14:nvContentPartPr>
              <p14:xfrm>
                <a:off x="8619160" y="5649787"/>
                <a:ext cx="40320" cy="156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610160" y="5641147"/>
                  <a:ext cx="5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14:cNvPr>
                <p14:cNvContentPartPr/>
                <p14:nvPr/>
              </p14:nvContentPartPr>
              <p14:xfrm>
                <a:off x="8593600" y="5564107"/>
                <a:ext cx="222840" cy="74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584960" y="5555467"/>
                  <a:ext cx="24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14:cNvPr>
                <p14:cNvContentPartPr/>
                <p14:nvPr/>
              </p14:nvContentPartPr>
              <p14:xfrm>
                <a:off x="8633920" y="5647267"/>
                <a:ext cx="186840" cy="1778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625280" y="5638267"/>
                  <a:ext cx="20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14:cNvPr>
                <p14:cNvContentPartPr/>
                <p14:nvPr/>
              </p14:nvContentPartPr>
              <p14:xfrm>
                <a:off x="8830120" y="5498587"/>
                <a:ext cx="219600" cy="3020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821480" y="5489587"/>
                  <a:ext cx="237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14:cNvPr>
                <p14:cNvContentPartPr/>
                <p14:nvPr/>
              </p14:nvContentPartPr>
              <p14:xfrm>
                <a:off x="9050080" y="5456467"/>
                <a:ext cx="228600" cy="4356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041080" y="5447467"/>
                  <a:ext cx="246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14:cNvPr>
                <p14:cNvContentPartPr/>
                <p14:nvPr/>
              </p14:nvContentPartPr>
              <p14:xfrm>
                <a:off x="9229360" y="5683267"/>
                <a:ext cx="161640" cy="142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220720" y="5674627"/>
                  <a:ext cx="179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14:cNvPr>
                <p14:cNvContentPartPr/>
                <p14:nvPr/>
              </p14:nvContentPartPr>
              <p14:xfrm>
                <a:off x="9519880" y="5690107"/>
                <a:ext cx="87120" cy="4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510880" y="5681107"/>
                  <a:ext cx="10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14:cNvPr>
                <p14:cNvContentPartPr/>
                <p14:nvPr/>
              </p14:nvContentPartPr>
              <p14:xfrm>
                <a:off x="9526000" y="5747347"/>
                <a:ext cx="100080" cy="90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517360" y="5738347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7EA30F4-9885-EC6D-D58D-6A393BCA664A}"/>
              </a:ext>
            </a:extLst>
          </p:cNvPr>
          <p:cNvGrpSpPr/>
          <p:nvPr/>
        </p:nvGrpSpPr>
        <p:grpSpPr>
          <a:xfrm>
            <a:off x="9894640" y="5426947"/>
            <a:ext cx="1464840" cy="358200"/>
            <a:chOff x="9894640" y="5426947"/>
            <a:chExt cx="14648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14:cNvPr>
                <p14:cNvContentPartPr/>
                <p14:nvPr/>
              </p14:nvContentPartPr>
              <p14:xfrm>
                <a:off x="9894640" y="5533507"/>
                <a:ext cx="182160" cy="251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86000" y="5524867"/>
                  <a:ext cx="19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14:cNvPr>
                <p14:cNvContentPartPr/>
                <p14:nvPr/>
              </p14:nvContentPartPr>
              <p14:xfrm>
                <a:off x="10127920" y="5503627"/>
                <a:ext cx="201600" cy="2062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19280" y="5494627"/>
                  <a:ext cx="219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14:cNvPr>
                <p14:cNvContentPartPr/>
                <p14:nvPr/>
              </p14:nvContentPartPr>
              <p14:xfrm>
                <a:off x="10405480" y="5426947"/>
                <a:ext cx="140400" cy="276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96840" y="5417947"/>
                  <a:ext cx="158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14:cNvPr>
                <p14:cNvContentPartPr/>
                <p14:nvPr/>
              </p14:nvContentPartPr>
              <p14:xfrm>
                <a:off x="10662160" y="5601187"/>
                <a:ext cx="129600" cy="1051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53160" y="5592547"/>
                  <a:ext cx="147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14:cNvPr>
                <p14:cNvContentPartPr/>
                <p14:nvPr/>
              </p14:nvContentPartPr>
              <p14:xfrm>
                <a:off x="10830280" y="5605147"/>
                <a:ext cx="87480" cy="918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821280" y="5596147"/>
                  <a:ext cx="105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14:cNvPr>
                <p14:cNvContentPartPr/>
                <p14:nvPr/>
              </p14:nvContentPartPr>
              <p14:xfrm>
                <a:off x="10950160" y="5428747"/>
                <a:ext cx="25920" cy="234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41520" y="5419747"/>
                  <a:ext cx="43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14:cNvPr>
                <p14:cNvContentPartPr/>
                <p14:nvPr/>
              </p14:nvContentPartPr>
              <p14:xfrm>
                <a:off x="11022160" y="5591467"/>
                <a:ext cx="119160" cy="88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013520" y="5582467"/>
                  <a:ext cx="136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14:cNvPr>
                <p14:cNvContentPartPr/>
                <p14:nvPr/>
              </p14:nvContentPartPr>
              <p14:xfrm>
                <a:off x="11174800" y="5566987"/>
                <a:ext cx="184680" cy="1220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166160" y="5558347"/>
                  <a:ext cx="20232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17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709-F803-4233-4F35-1BCAC15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(old) – 8/10/2022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546B5F-1006-9383-1E3B-44F073ED229D}"/>
              </a:ext>
            </a:extLst>
          </p:cNvPr>
          <p:cNvSpPr/>
          <p:nvPr/>
        </p:nvSpPr>
        <p:spPr>
          <a:xfrm>
            <a:off x="3741490" y="1690688"/>
            <a:ext cx="3758268" cy="3032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E80FDE-2BE9-14C6-CB4A-598A60961BC2}"/>
              </a:ext>
            </a:extLst>
          </p:cNvPr>
          <p:cNvSpPr/>
          <p:nvPr/>
        </p:nvSpPr>
        <p:spPr>
          <a:xfrm>
            <a:off x="3984771" y="2567031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9BF7-8C66-B37B-416C-C72F415F8B6A}"/>
              </a:ext>
            </a:extLst>
          </p:cNvPr>
          <p:cNvSpPr txBox="1"/>
          <p:nvPr/>
        </p:nvSpPr>
        <p:spPr>
          <a:xfrm>
            <a:off x="3984771" y="2734811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 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9578EA-3F00-9DEF-56D9-7955CD064983}"/>
              </a:ext>
            </a:extLst>
          </p:cNvPr>
          <p:cNvSpPr/>
          <p:nvPr/>
        </p:nvSpPr>
        <p:spPr>
          <a:xfrm>
            <a:off x="3984771" y="3510577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0DB3E-70EB-1F0B-01A6-56BAFA8E53BD}"/>
              </a:ext>
            </a:extLst>
          </p:cNvPr>
          <p:cNvSpPr txBox="1"/>
          <p:nvPr/>
        </p:nvSpPr>
        <p:spPr>
          <a:xfrm>
            <a:off x="3984770" y="3573304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 for user 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B9ECF4-754B-28EF-E418-1AFDB0E362AE}"/>
              </a:ext>
            </a:extLst>
          </p:cNvPr>
          <p:cNvSpPr/>
          <p:nvPr/>
        </p:nvSpPr>
        <p:spPr>
          <a:xfrm>
            <a:off x="5642294" y="2998551"/>
            <a:ext cx="1709956" cy="998073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F1CF5-27CE-A9A0-99FC-233C8FD12ABF}"/>
              </a:ext>
            </a:extLst>
          </p:cNvPr>
          <p:cNvSpPr txBox="1"/>
          <p:nvPr/>
        </p:nvSpPr>
        <p:spPr>
          <a:xfrm>
            <a:off x="5642294" y="3048912"/>
            <a:ext cx="170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Master for communicating with motors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ADA3A-2DB3-72E2-1CB9-0B764EB665D4}"/>
              </a:ext>
            </a:extLst>
          </p:cNvPr>
          <p:cNvSpPr txBox="1"/>
          <p:nvPr/>
        </p:nvSpPr>
        <p:spPr>
          <a:xfrm>
            <a:off x="4597864" y="191640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Control Board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97C71D-CE07-5BCB-8B01-D3191C958ED7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0D0C37-F7FF-243A-A41E-6F305042DF8A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80D32-A1E6-934A-7E2D-71BD25395A2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1E9210-1608-2049-3CD8-B6B751252C81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FD82-225F-0D0E-0230-3A2B2E63AE8C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5531AC-A58B-C672-8CF7-735146BBCD67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CEB1A-0D00-8530-59F1-4AC03565AF31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07F6B-BFDB-2360-18CF-B01B04867BC0}"/>
              </a:ext>
            </a:extLst>
          </p:cNvPr>
          <p:cNvSpPr txBox="1"/>
          <p:nvPr/>
        </p:nvSpPr>
        <p:spPr>
          <a:xfrm>
            <a:off x="944810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F43453-6214-03D4-6869-524A0987FF4A}"/>
              </a:ext>
            </a:extLst>
          </p:cNvPr>
          <p:cNvSpPr/>
          <p:nvPr/>
        </p:nvSpPr>
        <p:spPr>
          <a:xfrm>
            <a:off x="786333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7B9320-7FB8-0C88-DFDC-9B2F9DEFBBA1}"/>
              </a:ext>
            </a:extLst>
          </p:cNvPr>
          <p:cNvSpPr/>
          <p:nvPr/>
        </p:nvSpPr>
        <p:spPr>
          <a:xfrm>
            <a:off x="1003547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2FCFE-26D9-C200-B497-72DD6EEE103D}"/>
              </a:ext>
            </a:extLst>
          </p:cNvPr>
          <p:cNvSpPr txBox="1"/>
          <p:nvPr/>
        </p:nvSpPr>
        <p:spPr>
          <a:xfrm>
            <a:off x="1089272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13229B9-572A-E403-CC76-95BA3B5FAA26}"/>
              </a:ext>
            </a:extLst>
          </p:cNvPr>
          <p:cNvSpPr/>
          <p:nvPr/>
        </p:nvSpPr>
        <p:spPr>
          <a:xfrm>
            <a:off x="1011484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15955-54E6-BF4C-EFDD-789A76B1C6C6}"/>
              </a:ext>
            </a:extLst>
          </p:cNvPr>
          <p:cNvSpPr txBox="1"/>
          <p:nvPr/>
        </p:nvSpPr>
        <p:spPr>
          <a:xfrm>
            <a:off x="1075962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3970D5-A00F-6DB8-3721-F09DA1A1FA6E}"/>
              </a:ext>
            </a:extLst>
          </p:cNvPr>
          <p:cNvSpPr/>
          <p:nvPr/>
        </p:nvSpPr>
        <p:spPr>
          <a:xfrm>
            <a:off x="1003547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596C2C-239C-63FD-2FBA-3A61A113E4AE}"/>
              </a:ext>
            </a:extLst>
          </p:cNvPr>
          <p:cNvSpPr txBox="1"/>
          <p:nvPr/>
        </p:nvSpPr>
        <p:spPr>
          <a:xfrm>
            <a:off x="1075963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90E01-DAA2-1EA8-B082-162419A483F7}"/>
              </a:ext>
            </a:extLst>
          </p:cNvPr>
          <p:cNvSpPr txBox="1"/>
          <p:nvPr/>
        </p:nvSpPr>
        <p:spPr>
          <a:xfrm>
            <a:off x="944809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CA21C54-8A4C-6BB8-1EF8-B79936FBFE52}"/>
              </a:ext>
            </a:extLst>
          </p:cNvPr>
          <p:cNvSpPr/>
          <p:nvPr/>
        </p:nvSpPr>
        <p:spPr>
          <a:xfrm>
            <a:off x="8555938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EA51B06-01BC-631B-1AD0-0ECA66E78FE0}"/>
              </a:ext>
            </a:extLst>
          </p:cNvPr>
          <p:cNvSpPr/>
          <p:nvPr/>
        </p:nvSpPr>
        <p:spPr>
          <a:xfrm>
            <a:off x="8773152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C780E-3092-E044-B153-9A41E6805CD0}"/>
              </a:ext>
            </a:extLst>
          </p:cNvPr>
          <p:cNvSpPr txBox="1"/>
          <p:nvPr/>
        </p:nvSpPr>
        <p:spPr>
          <a:xfrm>
            <a:off x="8858877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49D79E-698B-B412-20BD-1DDDD8056AA4}"/>
              </a:ext>
            </a:extLst>
          </p:cNvPr>
          <p:cNvSpPr/>
          <p:nvPr/>
        </p:nvSpPr>
        <p:spPr>
          <a:xfrm>
            <a:off x="8781089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8F49E-1CEF-6410-EE39-ABC4FBA6CE9A}"/>
              </a:ext>
            </a:extLst>
          </p:cNvPr>
          <p:cNvSpPr txBox="1"/>
          <p:nvPr/>
        </p:nvSpPr>
        <p:spPr>
          <a:xfrm>
            <a:off x="8845567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9CACF9-E225-88A0-6B6E-5746906C9A59}"/>
              </a:ext>
            </a:extLst>
          </p:cNvPr>
          <p:cNvSpPr/>
          <p:nvPr/>
        </p:nvSpPr>
        <p:spPr>
          <a:xfrm>
            <a:off x="8773152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97C67-FE51-29FD-32D1-94B06E93704F}"/>
              </a:ext>
            </a:extLst>
          </p:cNvPr>
          <p:cNvSpPr txBox="1"/>
          <p:nvPr/>
        </p:nvSpPr>
        <p:spPr>
          <a:xfrm>
            <a:off x="8845568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86BE0-DB09-B99A-890D-9FA7FAA77CC6}"/>
              </a:ext>
            </a:extLst>
          </p:cNvPr>
          <p:cNvSpPr txBox="1"/>
          <p:nvPr/>
        </p:nvSpPr>
        <p:spPr>
          <a:xfrm>
            <a:off x="8714414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1B1FE3-5F97-5024-B2C5-B9BAF47626F3}"/>
              </a:ext>
            </a:extLst>
          </p:cNvPr>
          <p:cNvSpPr/>
          <p:nvPr/>
        </p:nvSpPr>
        <p:spPr>
          <a:xfrm>
            <a:off x="8560941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7094CC-FF08-B9A9-B975-587505CB85CF}"/>
              </a:ext>
            </a:extLst>
          </p:cNvPr>
          <p:cNvSpPr/>
          <p:nvPr/>
        </p:nvSpPr>
        <p:spPr>
          <a:xfrm>
            <a:off x="8778155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E28FA-8581-8C9D-6796-0F8B7CDA0890}"/>
              </a:ext>
            </a:extLst>
          </p:cNvPr>
          <p:cNvSpPr txBox="1"/>
          <p:nvPr/>
        </p:nvSpPr>
        <p:spPr>
          <a:xfrm>
            <a:off x="8863880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48C62E8-7E78-078A-BA24-993BC384CBE2}"/>
              </a:ext>
            </a:extLst>
          </p:cNvPr>
          <p:cNvSpPr/>
          <p:nvPr/>
        </p:nvSpPr>
        <p:spPr>
          <a:xfrm>
            <a:off x="8786092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C2A6F-8241-25EE-E042-2DD6642EA4A7}"/>
              </a:ext>
            </a:extLst>
          </p:cNvPr>
          <p:cNvSpPr txBox="1"/>
          <p:nvPr/>
        </p:nvSpPr>
        <p:spPr>
          <a:xfrm>
            <a:off x="8850570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51868A7-DF2F-8E54-96F0-C1023778383B}"/>
              </a:ext>
            </a:extLst>
          </p:cNvPr>
          <p:cNvSpPr/>
          <p:nvPr/>
        </p:nvSpPr>
        <p:spPr>
          <a:xfrm>
            <a:off x="8778155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42C6FF-51A8-FAE5-CC5D-1D69971CA819}"/>
              </a:ext>
            </a:extLst>
          </p:cNvPr>
          <p:cNvSpPr txBox="1"/>
          <p:nvPr/>
        </p:nvSpPr>
        <p:spPr>
          <a:xfrm>
            <a:off x="8850571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08894-6356-702C-B87C-7ECFD27B281D}"/>
              </a:ext>
            </a:extLst>
          </p:cNvPr>
          <p:cNvSpPr txBox="1"/>
          <p:nvPr/>
        </p:nvSpPr>
        <p:spPr>
          <a:xfrm>
            <a:off x="8719417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D0C113-5863-A413-B9C5-348A1DCBDBE1}"/>
              </a:ext>
            </a:extLst>
          </p:cNvPr>
          <p:cNvCxnSpPr/>
          <p:nvPr/>
        </p:nvCxnSpPr>
        <p:spPr>
          <a:xfrm>
            <a:off x="2835615" y="356916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9B8DC1-A45D-C009-81F5-9B072C8F0A66}"/>
              </a:ext>
            </a:extLst>
          </p:cNvPr>
          <p:cNvCxnSpPr/>
          <p:nvPr/>
        </p:nvCxnSpPr>
        <p:spPr>
          <a:xfrm>
            <a:off x="2835615" y="3619966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48B9DB-81F0-24A6-1EBB-D23AC1064ACB}"/>
              </a:ext>
            </a:extLst>
          </p:cNvPr>
          <p:cNvCxnSpPr/>
          <p:nvPr/>
        </p:nvCxnSpPr>
        <p:spPr>
          <a:xfrm>
            <a:off x="2835615" y="3672354"/>
            <a:ext cx="9144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64664C-39C4-C147-F6F4-BE9EAC586BD0}"/>
              </a:ext>
            </a:extLst>
          </p:cNvPr>
          <p:cNvCxnSpPr/>
          <p:nvPr/>
        </p:nvCxnSpPr>
        <p:spPr>
          <a:xfrm>
            <a:off x="2835615" y="3727123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2DB43-98B8-FEA3-C6D6-732CD520DAF9}"/>
              </a:ext>
            </a:extLst>
          </p:cNvPr>
          <p:cNvCxnSpPr>
            <a:cxnSpLocks/>
          </p:cNvCxnSpPr>
          <p:nvPr/>
        </p:nvCxnSpPr>
        <p:spPr>
          <a:xfrm>
            <a:off x="7508147" y="3338115"/>
            <a:ext cx="1047791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158ED8-089A-C049-7731-464F5E6CFA22}"/>
              </a:ext>
            </a:extLst>
          </p:cNvPr>
          <p:cNvCxnSpPr>
            <a:cxnSpLocks/>
          </p:cNvCxnSpPr>
          <p:nvPr/>
        </p:nvCxnSpPr>
        <p:spPr>
          <a:xfrm>
            <a:off x="7508147" y="3388915"/>
            <a:ext cx="104779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214940-9F95-4644-FD75-2E0BA7966323}"/>
              </a:ext>
            </a:extLst>
          </p:cNvPr>
          <p:cNvCxnSpPr>
            <a:cxnSpLocks/>
          </p:cNvCxnSpPr>
          <p:nvPr/>
        </p:nvCxnSpPr>
        <p:spPr>
          <a:xfrm>
            <a:off x="7508147" y="3441303"/>
            <a:ext cx="10477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5E05E3-19F9-1024-ED2E-5F661120C11D}"/>
              </a:ext>
            </a:extLst>
          </p:cNvPr>
          <p:cNvCxnSpPr>
            <a:cxnSpLocks/>
          </p:cNvCxnSpPr>
          <p:nvPr/>
        </p:nvCxnSpPr>
        <p:spPr>
          <a:xfrm>
            <a:off x="7508147" y="3496072"/>
            <a:ext cx="1047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84A2B1-7EBD-4B04-3009-6287B69D2FB6}"/>
              </a:ext>
            </a:extLst>
          </p:cNvPr>
          <p:cNvCxnSpPr>
            <a:cxnSpLocks/>
          </p:cNvCxnSpPr>
          <p:nvPr/>
        </p:nvCxnSpPr>
        <p:spPr>
          <a:xfrm>
            <a:off x="995124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275CB3-9D37-CFC4-FF26-F8DF717EB59E}"/>
              </a:ext>
            </a:extLst>
          </p:cNvPr>
          <p:cNvCxnSpPr>
            <a:cxnSpLocks/>
          </p:cNvCxnSpPr>
          <p:nvPr/>
        </p:nvCxnSpPr>
        <p:spPr>
          <a:xfrm>
            <a:off x="9903619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66C3FE-851B-76B6-CA9E-9E37311F2F47}"/>
              </a:ext>
            </a:extLst>
          </p:cNvPr>
          <p:cNvCxnSpPr>
            <a:cxnSpLocks/>
          </p:cNvCxnSpPr>
          <p:nvPr/>
        </p:nvCxnSpPr>
        <p:spPr>
          <a:xfrm>
            <a:off x="986313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E1505-19B0-0D8E-69C5-9019BF808282}"/>
              </a:ext>
            </a:extLst>
          </p:cNvPr>
          <p:cNvCxnSpPr>
            <a:cxnSpLocks/>
          </p:cNvCxnSpPr>
          <p:nvPr/>
        </p:nvCxnSpPr>
        <p:spPr>
          <a:xfrm>
            <a:off x="9817894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BE9100-F15C-3A43-50E4-6381081AE295}"/>
              </a:ext>
            </a:extLst>
          </p:cNvPr>
          <p:cNvCxnSpPr>
            <a:cxnSpLocks/>
          </p:cNvCxnSpPr>
          <p:nvPr/>
        </p:nvCxnSpPr>
        <p:spPr>
          <a:xfrm>
            <a:off x="215979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8B29D8-E687-5591-E583-BB443DC8DD50}"/>
              </a:ext>
            </a:extLst>
          </p:cNvPr>
          <p:cNvCxnSpPr>
            <a:cxnSpLocks/>
          </p:cNvCxnSpPr>
          <p:nvPr/>
        </p:nvCxnSpPr>
        <p:spPr>
          <a:xfrm>
            <a:off x="2109788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6858E2-3170-45DD-903A-8267B4DDD0B4}"/>
              </a:ext>
            </a:extLst>
          </p:cNvPr>
          <p:cNvCxnSpPr>
            <a:cxnSpLocks/>
          </p:cNvCxnSpPr>
          <p:nvPr/>
        </p:nvCxnSpPr>
        <p:spPr>
          <a:xfrm>
            <a:off x="207168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BAE02E-D6F8-0685-0B64-D02A72735120}"/>
              </a:ext>
            </a:extLst>
          </p:cNvPr>
          <p:cNvCxnSpPr>
            <a:cxnSpLocks/>
          </p:cNvCxnSpPr>
          <p:nvPr/>
        </p:nvCxnSpPr>
        <p:spPr>
          <a:xfrm>
            <a:off x="2031206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D61EE0-E691-F83A-14E0-DC27B66CA572}"/>
              </a:ext>
            </a:extLst>
          </p:cNvPr>
          <p:cNvSpPr txBox="1"/>
          <p:nvPr/>
        </p:nvSpPr>
        <p:spPr>
          <a:xfrm>
            <a:off x="3829896" y="5818142"/>
            <a:ext cx="393192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*Notes</a:t>
            </a:r>
          </a:p>
          <a:p>
            <a:r>
              <a:rPr lang="en-US" sz="1200" dirty="0"/>
              <a:t>IIC daisy chained to minimize the amount of wire.</a:t>
            </a:r>
          </a:p>
        </p:txBody>
      </p:sp>
    </p:spTree>
    <p:extLst>
      <p:ext uri="{BB962C8B-B14F-4D97-AF65-F5344CB8AC3E}">
        <p14:creationId xmlns:p14="http://schemas.microsoft.com/office/powerpoint/2010/main" val="316745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953A-0068-9CDB-5086-F6873E7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– 8/13/22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A009B-D209-7686-7D1A-A025AC9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459"/>
            <a:ext cx="74485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130A3-2AC9-D458-1FED-4747CFBF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8" y="4842541"/>
            <a:ext cx="44767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5701C-1D09-FCB0-06EF-7342159B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460" y="1527058"/>
            <a:ext cx="3325746" cy="247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A9162-9D60-5BA0-AD23-1F78E5B4D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55" y="4005480"/>
            <a:ext cx="2702456" cy="232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CF5D2-CC7A-7714-F97A-0E32363DEB97}"/>
              </a:ext>
            </a:extLst>
          </p:cNvPr>
          <p:cNvSpPr txBox="1"/>
          <p:nvPr/>
        </p:nvSpPr>
        <p:spPr>
          <a:xfrm>
            <a:off x="361051" y="157915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Atmel ICE Pinout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01886-441C-5120-DF25-D1990ADA6812}"/>
              </a:ext>
            </a:extLst>
          </p:cNvPr>
          <p:cNvSpPr txBox="1"/>
          <p:nvPr/>
        </p:nvSpPr>
        <p:spPr>
          <a:xfrm>
            <a:off x="8276253" y="145815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Pinout</a:t>
            </a:r>
          </a:p>
        </p:txBody>
      </p:sp>
    </p:spTree>
    <p:extLst>
      <p:ext uri="{BB962C8B-B14F-4D97-AF65-F5344CB8AC3E}">
        <p14:creationId xmlns:p14="http://schemas.microsoft.com/office/powerpoint/2010/main" val="67738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FEC1-E3D7-9F33-30AE-3AADF084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- 8/20/22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2DFA-7AF6-78AF-C5B8-AC69ABBF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280" y="2266902"/>
            <a:ext cx="3589440" cy="4394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Updated schematic for AVR32DA32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EC5A2-8108-B4B8-3904-4AC7E5AD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931808"/>
            <a:ext cx="5391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4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8DB7-FAAD-095F-7423-86BB23B5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</a:rPr>
              <a:t>UA78M33CKVURG3 Footprint – 8/15/22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656D1-9F4B-FA9F-5CFE-53FBE1E7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24" y="2587480"/>
            <a:ext cx="4613536" cy="346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FDD44-0B56-B36F-DC31-CE9CA372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5" y="2630254"/>
            <a:ext cx="4914900" cy="3419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54E80-EA7A-8A03-69E7-085727D82D5C}"/>
              </a:ext>
            </a:extLst>
          </p:cNvPr>
          <p:cNvSpPr txBox="1"/>
          <p:nvPr/>
        </p:nvSpPr>
        <p:spPr>
          <a:xfrm>
            <a:off x="906010" y="1677418"/>
            <a:ext cx="393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Had to modify existing </a:t>
            </a:r>
            <a:r>
              <a:rPr lang="en-US" sz="1400" dirty="0" err="1"/>
              <a:t>KiCAD</a:t>
            </a:r>
            <a:r>
              <a:rPr lang="en-US" sz="1400" dirty="0"/>
              <a:t> TO-252 footprint. Extended pin 1 &amp; 3 pads to 2.75mm from 2.2mm.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639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310-DB1B-503F-A969-A376F09D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JTAG Pinout – 8/30/22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8F4E-DD05-01D8-C7A5-5EAA7496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6" y="1754309"/>
            <a:ext cx="4779202" cy="3832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27EBF-D684-33DE-0F3D-1EA7FCEE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29" y="1403961"/>
            <a:ext cx="5148943" cy="275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1FE232-1D39-4A1D-55FB-2190A3EE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95" y="3407650"/>
            <a:ext cx="2860363" cy="3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3917-6558-8776-D0CF-8ABF648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en-US" dirty="0"/>
              <a:t>ATSAM4LC2BA I2C Pins – 8/31/22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EFA70-F480-16D8-4984-A716FD88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6" y="2182454"/>
            <a:ext cx="7666517" cy="1750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06838-3610-CE2A-7969-4277CEBE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6148"/>
            <a:ext cx="7968051" cy="1750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93703-89A9-AD2C-BB36-C0D54F28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365" y="4416148"/>
            <a:ext cx="3276600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31518-60EE-C7DF-F513-B23F4046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142" y="2474509"/>
            <a:ext cx="2733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0258-645B-96EB-473E-1DC835DA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BSR802N Backlight FET Pinout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977DB-C4F4-5501-9FC4-A342D265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31" y="2818701"/>
            <a:ext cx="2657475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37783-2801-1ED5-9EAA-6231D82745FC}"/>
              </a:ext>
            </a:extLst>
          </p:cNvPr>
          <p:cNvSpPr txBox="1"/>
          <p:nvPr/>
        </p:nvSpPr>
        <p:spPr>
          <a:xfrm>
            <a:off x="1361332" y="2181138"/>
            <a:ext cx="2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BD656-CD3C-A4A2-52E6-9E50B21B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51" y="2354199"/>
            <a:ext cx="3620280" cy="31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75AD00-A20F-4A79-541C-618E11976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16" y="2043405"/>
            <a:ext cx="3150788" cy="34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D6D9-64D8-2C88-AE47-65E57C2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ATUC128C3 JTAG Pinout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2E03-8522-34DE-9258-18AD5E11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20" y="4508362"/>
            <a:ext cx="2129768" cy="1927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41695-467F-9970-6901-F12F6CC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" y="1323273"/>
            <a:ext cx="5489510" cy="319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F04F6-1FF2-931C-14FB-FDC52DCC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0" y="1171814"/>
            <a:ext cx="3935895" cy="1625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7C196-6560-8C18-CC46-BA4F0691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98" y="2797510"/>
            <a:ext cx="3226244" cy="40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5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C29-8E11-C2F0-7881-7130426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SN74LVC2G17 Decoupling – 8/15/22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763C3-AF81-78E5-6CE2-1312F9F1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74" y="2769329"/>
            <a:ext cx="67246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145-037E-C67D-1C6E-09436FE1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22222"/>
                </a:solidFill>
                <a:effectLst/>
              </a:rPr>
              <a:t>UA78M33CKVURG3 Decoupling – 8/17/22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81D64-A940-D3E1-7555-84BCFDF1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09" y="2033937"/>
            <a:ext cx="6696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177-768E-11F9-424A-D6D860A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AVR32DA32 Decoupling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FE5F9-9EEA-2D9C-9109-16CDF21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83" y="1903445"/>
            <a:ext cx="4472611" cy="274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76600-1552-81A7-A200-7B15C218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" y="2064824"/>
            <a:ext cx="5767679" cy="32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AC8-503F-77FF-A25C-B0C90894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76" y="388798"/>
            <a:ext cx="10783957" cy="1325563"/>
          </a:xfrm>
        </p:spPr>
        <p:txBody>
          <a:bodyPr/>
          <a:lstStyle/>
          <a:p>
            <a:r>
              <a:rPr lang="en-US" dirty="0"/>
              <a:t>Motor Control Board Block Diagram – 8/13/22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BC1A0E-5B59-A1ED-8034-06CC84D62B8F}"/>
              </a:ext>
            </a:extLst>
          </p:cNvPr>
          <p:cNvSpPr/>
          <p:nvPr/>
        </p:nvSpPr>
        <p:spPr>
          <a:xfrm>
            <a:off x="1351722" y="3444902"/>
            <a:ext cx="1908313" cy="140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4333D-E5E1-70D0-BFD2-5612FDD2F190}"/>
              </a:ext>
            </a:extLst>
          </p:cNvPr>
          <p:cNvSpPr txBox="1"/>
          <p:nvPr/>
        </p:nvSpPr>
        <p:spPr>
          <a:xfrm>
            <a:off x="1355698" y="3556387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ATtiny3217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AVR32DA32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E1623-7E13-7AF4-4085-729668CA501B}"/>
              </a:ext>
            </a:extLst>
          </p:cNvPr>
          <p:cNvCxnSpPr>
            <a:cxnSpLocks/>
          </p:cNvCxnSpPr>
          <p:nvPr/>
        </p:nvCxnSpPr>
        <p:spPr>
          <a:xfrm flipV="1">
            <a:off x="3256059" y="3786977"/>
            <a:ext cx="970060" cy="2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86D3C2-723B-AFB8-E02D-8A552246BF8E}"/>
              </a:ext>
            </a:extLst>
          </p:cNvPr>
          <p:cNvSpPr/>
          <p:nvPr/>
        </p:nvSpPr>
        <p:spPr>
          <a:xfrm>
            <a:off x="4222143" y="3444902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8DE7-FEA5-F16D-D6C0-65C2333A3F05}"/>
              </a:ext>
            </a:extLst>
          </p:cNvPr>
          <p:cNvSpPr txBox="1"/>
          <p:nvPr/>
        </p:nvSpPr>
        <p:spPr>
          <a:xfrm>
            <a:off x="4222143" y="3667537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DRV8825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A43695-365E-1B2D-687C-B01A794E228A}"/>
              </a:ext>
            </a:extLst>
          </p:cNvPr>
          <p:cNvSpPr/>
          <p:nvPr/>
        </p:nvSpPr>
        <p:spPr>
          <a:xfrm>
            <a:off x="7092564" y="3429000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09382-80BF-B9FA-449B-31F4C4BFBC3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130456" y="3898127"/>
            <a:ext cx="962108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8A667-74D4-81BA-EBA1-B1F49325D98A}"/>
              </a:ext>
            </a:extLst>
          </p:cNvPr>
          <p:cNvSpPr txBox="1"/>
          <p:nvPr/>
        </p:nvSpPr>
        <p:spPr>
          <a:xfrm>
            <a:off x="7084612" y="3574960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NEMA-17 Short Stepper Motor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3E8B9-D9C8-EF72-B542-5CA4F579188C}"/>
              </a:ext>
            </a:extLst>
          </p:cNvPr>
          <p:cNvSpPr/>
          <p:nvPr/>
        </p:nvSpPr>
        <p:spPr>
          <a:xfrm>
            <a:off x="7092564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B815-6E46-ED70-9FB8-895E39F9A4F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046721" y="4367253"/>
            <a:ext cx="0" cy="7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3EF019-0ECA-9682-B176-CD3C621548CB}"/>
              </a:ext>
            </a:extLst>
          </p:cNvPr>
          <p:cNvSpPr txBox="1"/>
          <p:nvPr/>
        </p:nvSpPr>
        <p:spPr>
          <a:xfrm>
            <a:off x="7100521" y="5260739"/>
            <a:ext cx="1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Coilover</a:t>
            </a:r>
            <a:r>
              <a:rPr lang="en-US" dirty="0"/>
              <a:t> Damping Adjustment Screw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4A2DD6-0E65-6945-2C8E-A8AA08E43944}"/>
              </a:ext>
            </a:extLst>
          </p:cNvPr>
          <p:cNvSpPr/>
          <p:nvPr/>
        </p:nvSpPr>
        <p:spPr>
          <a:xfrm>
            <a:off x="4222142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9F347-81B0-8D54-D843-272458C5C5FA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6130455" y="5583905"/>
            <a:ext cx="96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67BF95-4B70-9857-52B3-1DDE05575EBB}"/>
              </a:ext>
            </a:extLst>
          </p:cNvPr>
          <p:cNvSpPr txBox="1"/>
          <p:nvPr/>
        </p:nvSpPr>
        <p:spPr>
          <a:xfrm>
            <a:off x="4214185" y="5260738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Bours open-center encoder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506439-AAD4-862C-0D17-BB8B899F3B1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0118" y="5583904"/>
            <a:ext cx="2274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085AC-A2F5-FAED-FE01-3D69A1173D0F}"/>
              </a:ext>
            </a:extLst>
          </p:cNvPr>
          <p:cNvCxnSpPr>
            <a:cxnSpLocks/>
          </p:cNvCxnSpPr>
          <p:nvPr/>
        </p:nvCxnSpPr>
        <p:spPr>
          <a:xfrm flipV="1">
            <a:off x="1934897" y="4852907"/>
            <a:ext cx="0" cy="73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28E386-7A4B-504A-7105-35F28A2681B9}"/>
              </a:ext>
            </a:extLst>
          </p:cNvPr>
          <p:cNvSpPr/>
          <p:nvPr/>
        </p:nvSpPr>
        <p:spPr>
          <a:xfrm>
            <a:off x="1351722" y="1886517"/>
            <a:ext cx="1908313" cy="938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71F173-883A-6E6A-8242-8D6AA73F711D}"/>
              </a:ext>
            </a:extLst>
          </p:cNvPr>
          <p:cNvSpPr txBox="1"/>
          <p:nvPr/>
        </p:nvSpPr>
        <p:spPr>
          <a:xfrm>
            <a:off x="1351721" y="2133009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IIC Master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B9F82A-7FE0-FF5D-FBF1-EB24CEB36007}"/>
              </a:ext>
            </a:extLst>
          </p:cNvPr>
          <p:cNvCxnSpPr/>
          <p:nvPr/>
        </p:nvCxnSpPr>
        <p:spPr>
          <a:xfrm flipV="1">
            <a:off x="1934897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7B9C47-93FC-5DB8-12D5-5789FDD9E6C6}"/>
              </a:ext>
            </a:extLst>
          </p:cNvPr>
          <p:cNvCxnSpPr/>
          <p:nvPr/>
        </p:nvCxnSpPr>
        <p:spPr>
          <a:xfrm>
            <a:off x="2711395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96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B149-35FF-A3C9-14C3-CD1EC03A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Power Supply – 8/30/22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7E92-DAF2-1DCE-0093-46F98C64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VDDANA, GNDANA</a:t>
            </a:r>
          </a:p>
          <a:p>
            <a:pPr lvl="1"/>
            <a:r>
              <a:rPr lang="en-US" sz="1200" dirty="0"/>
              <a:t>Analog Voltage Supply, 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VDDCORE</a:t>
            </a:r>
          </a:p>
          <a:p>
            <a:pPr lvl="1"/>
            <a:r>
              <a:rPr lang="en-US" sz="1200" dirty="0"/>
              <a:t>Core voltage supply</a:t>
            </a:r>
          </a:p>
          <a:p>
            <a:pPr lvl="1"/>
            <a:r>
              <a:rPr lang="en-US" sz="1200" dirty="0"/>
              <a:t>1.8V, connect to VDDOUT</a:t>
            </a:r>
          </a:p>
          <a:p>
            <a:r>
              <a:rPr lang="en-US" sz="1600" dirty="0"/>
              <a:t>VDDIN</a:t>
            </a:r>
          </a:p>
          <a:p>
            <a:pPr lvl="1"/>
            <a:r>
              <a:rPr lang="en-US" sz="1200" dirty="0"/>
              <a:t>Voltage regulator in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VDDIO</a:t>
            </a:r>
          </a:p>
          <a:p>
            <a:pPr lvl="1"/>
            <a:r>
              <a:rPr lang="en-US" sz="1200" dirty="0"/>
              <a:t>IO Voltage, </a:t>
            </a:r>
          </a:p>
          <a:p>
            <a:pPr lvl="1"/>
            <a:r>
              <a:rPr lang="en-US" sz="1200" dirty="0"/>
              <a:t>3.3V,</a:t>
            </a:r>
          </a:p>
          <a:p>
            <a:r>
              <a:rPr lang="en-US" sz="1600" dirty="0"/>
              <a:t>VDDOUT</a:t>
            </a:r>
          </a:p>
          <a:p>
            <a:pPr lvl="1"/>
            <a:r>
              <a:rPr lang="en-US" sz="1200" dirty="0"/>
              <a:t>Voltage regulator output</a:t>
            </a:r>
          </a:p>
          <a:p>
            <a:pPr lvl="1"/>
            <a:r>
              <a:rPr lang="en-US" sz="1200" dirty="0"/>
              <a:t>1.8V </a:t>
            </a:r>
            <a:r>
              <a:rPr lang="en-US" sz="1200" i="1" dirty="0"/>
              <a:t>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9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E9CB-4626-4F85-3FFE-FDF3E9E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Board Cutout Coordinates – 8/19/22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B45-F373-456D-910A-F0F960D228F2}"/>
              </a:ext>
            </a:extLst>
          </p:cNvPr>
          <p:cNvSpPr txBox="1"/>
          <p:nvPr/>
        </p:nvSpPr>
        <p:spPr>
          <a:xfrm>
            <a:off x="6648450" y="360045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(100,100)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EFD15-2BB5-F6E2-D4D9-53FA9E78F650}"/>
              </a:ext>
            </a:extLst>
          </p:cNvPr>
          <p:cNvCxnSpPr/>
          <p:nvPr/>
        </p:nvCxnSpPr>
        <p:spPr>
          <a:xfrm>
            <a:off x="7067550" y="3892550"/>
            <a:ext cx="81786" cy="450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A22FBD2-66F5-94CA-8C78-290674ED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57" y="2016088"/>
            <a:ext cx="4535443" cy="4654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8D5DF-4E00-4F75-7372-F4640AC88D48}"/>
              </a:ext>
            </a:extLst>
          </p:cNvPr>
          <p:cNvSpPr txBox="1"/>
          <p:nvPr/>
        </p:nvSpPr>
        <p:spPr>
          <a:xfrm>
            <a:off x="3359616" y="1273139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of each corner relative to origin (100, 100)</a:t>
            </a:r>
          </a:p>
        </p:txBody>
      </p:sp>
    </p:spTree>
    <p:extLst>
      <p:ext uri="{BB962C8B-B14F-4D97-AF65-F5344CB8AC3E}">
        <p14:creationId xmlns:p14="http://schemas.microsoft.com/office/powerpoint/2010/main" val="29486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B5AC-8F30-6A02-5BD7-3FE07C7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6C4D2-8C97-F253-F1CE-FF62ABC7920D}"/>
              </a:ext>
            </a:extLst>
          </p:cNvPr>
          <p:cNvSpPr/>
          <p:nvPr/>
        </p:nvSpPr>
        <p:spPr>
          <a:xfrm>
            <a:off x="4420999" y="2623588"/>
            <a:ext cx="1979802" cy="197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119B-2CF3-2D7E-D2D3-1C19320EE9D8}"/>
              </a:ext>
            </a:extLst>
          </p:cNvPr>
          <p:cNvSpPr txBox="1"/>
          <p:nvPr/>
        </p:nvSpPr>
        <p:spPr>
          <a:xfrm>
            <a:off x="4597168" y="3106226"/>
            <a:ext cx="162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ATUC128D3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SAM4LC2BA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F7C5F-F973-8E26-81FB-BDB5A81C063C}"/>
              </a:ext>
            </a:extLst>
          </p:cNvPr>
          <p:cNvSpPr/>
          <p:nvPr/>
        </p:nvSpPr>
        <p:spPr>
          <a:xfrm>
            <a:off x="687199" y="2376654"/>
            <a:ext cx="1359017" cy="238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DB51E-3A6D-7EA1-7B43-AC78366ABA85}"/>
              </a:ext>
            </a:extLst>
          </p:cNvPr>
          <p:cNvSpPr txBox="1"/>
          <p:nvPr/>
        </p:nvSpPr>
        <p:spPr>
          <a:xfrm>
            <a:off x="766544" y="2956570"/>
            <a:ext cx="119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240x320</a:t>
            </a:r>
          </a:p>
          <a:p>
            <a:pPr algn="ctr"/>
            <a:r>
              <a:rPr lang="en-US" dirty="0"/>
              <a:t>LCD</a:t>
            </a:r>
          </a:p>
          <a:p>
            <a:pPr algn="ctr"/>
            <a:r>
              <a:rPr lang="en-US" dirty="0"/>
              <a:t>ST7789</a:t>
            </a:r>
          </a:p>
          <a:p>
            <a:pPr algn="ctr"/>
            <a:r>
              <a:rPr lang="en-US" dirty="0"/>
              <a:t>or variant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3195C0-E4E7-1A9D-C974-E04611A8CB5D}"/>
              </a:ext>
            </a:extLst>
          </p:cNvPr>
          <p:cNvCxnSpPr/>
          <p:nvPr/>
        </p:nvCxnSpPr>
        <p:spPr>
          <a:xfrm flipH="1">
            <a:off x="2046216" y="310622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D2E3FC-4B9C-EDC8-E63E-FB2F51B65248}"/>
              </a:ext>
            </a:extLst>
          </p:cNvPr>
          <p:cNvCxnSpPr/>
          <p:nvPr/>
        </p:nvCxnSpPr>
        <p:spPr>
          <a:xfrm flipH="1">
            <a:off x="2046216" y="3298474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13E958-B7DF-7CFE-AAE3-99C3384BB74C}"/>
              </a:ext>
            </a:extLst>
          </p:cNvPr>
          <p:cNvCxnSpPr/>
          <p:nvPr/>
        </p:nvCxnSpPr>
        <p:spPr>
          <a:xfrm flipH="1">
            <a:off x="2046216" y="3486527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FB027A-C929-11FE-A778-13E7A1C81115}"/>
              </a:ext>
            </a:extLst>
          </p:cNvPr>
          <p:cNvCxnSpPr/>
          <p:nvPr/>
        </p:nvCxnSpPr>
        <p:spPr>
          <a:xfrm flipH="1">
            <a:off x="2046216" y="365570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D892A-0594-BFDA-5AD9-67AD5805663D}"/>
              </a:ext>
            </a:extLst>
          </p:cNvPr>
          <p:cNvCxnSpPr/>
          <p:nvPr/>
        </p:nvCxnSpPr>
        <p:spPr>
          <a:xfrm flipH="1">
            <a:off x="2046216" y="3846043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ADA4EF-184A-0B40-A7E0-EC81600FAD77}"/>
              </a:ext>
            </a:extLst>
          </p:cNvPr>
          <p:cNvCxnSpPr/>
          <p:nvPr/>
        </p:nvCxnSpPr>
        <p:spPr>
          <a:xfrm flipH="1">
            <a:off x="2046216" y="402955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DD4DD9-B45F-0771-D009-7EBE5C00C3C3}"/>
              </a:ext>
            </a:extLst>
          </p:cNvPr>
          <p:cNvCxnSpPr/>
          <p:nvPr/>
        </p:nvCxnSpPr>
        <p:spPr>
          <a:xfrm flipH="1">
            <a:off x="2046216" y="294683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0DD43-5924-FFA0-DD8C-6AAF92907FFB}"/>
              </a:ext>
            </a:extLst>
          </p:cNvPr>
          <p:cNvCxnSpPr/>
          <p:nvPr/>
        </p:nvCxnSpPr>
        <p:spPr>
          <a:xfrm flipH="1">
            <a:off x="2046216" y="4240138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202674-AE35-98A0-615B-4447B3A70D24}"/>
              </a:ext>
            </a:extLst>
          </p:cNvPr>
          <p:cNvSpPr/>
          <p:nvPr/>
        </p:nvSpPr>
        <p:spPr>
          <a:xfrm>
            <a:off x="9093667" y="2554138"/>
            <a:ext cx="2583809" cy="2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DC47AF-F69A-C3AE-C452-DB5F3601D105}"/>
              </a:ext>
            </a:extLst>
          </p:cNvPr>
          <p:cNvSpPr/>
          <p:nvPr/>
        </p:nvSpPr>
        <p:spPr>
          <a:xfrm>
            <a:off x="9441110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42552A-E94C-0E10-9652-BE37DC578C67}"/>
              </a:ext>
            </a:extLst>
          </p:cNvPr>
          <p:cNvSpPr/>
          <p:nvPr/>
        </p:nvSpPr>
        <p:spPr>
          <a:xfrm>
            <a:off x="9441110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5510ED-9F66-3698-8B81-6F7B2336BC85}"/>
              </a:ext>
            </a:extLst>
          </p:cNvPr>
          <p:cNvSpPr/>
          <p:nvPr/>
        </p:nvSpPr>
        <p:spPr>
          <a:xfrm>
            <a:off x="10590402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C87E38-24F2-039B-A0BE-A40191049713}"/>
              </a:ext>
            </a:extLst>
          </p:cNvPr>
          <p:cNvSpPr/>
          <p:nvPr/>
        </p:nvSpPr>
        <p:spPr>
          <a:xfrm>
            <a:off x="10590402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53669-EC6E-6AC0-1DA5-B40C52743A7F}"/>
              </a:ext>
            </a:extLst>
          </p:cNvPr>
          <p:cNvSpPr txBox="1"/>
          <p:nvPr/>
        </p:nvSpPr>
        <p:spPr>
          <a:xfrm>
            <a:off x="9554361" y="336372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EB86-B203-DC91-B0ED-F4E459B01BB9}"/>
              </a:ext>
            </a:extLst>
          </p:cNvPr>
          <p:cNvSpPr txBox="1"/>
          <p:nvPr/>
        </p:nvSpPr>
        <p:spPr>
          <a:xfrm>
            <a:off x="9554361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A2FD-7B87-E9CC-8658-78D5FA40030B}"/>
              </a:ext>
            </a:extLst>
          </p:cNvPr>
          <p:cNvSpPr txBox="1"/>
          <p:nvPr/>
        </p:nvSpPr>
        <p:spPr>
          <a:xfrm>
            <a:off x="10694913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408B8-5D14-A49B-881C-BE34836B68FD}"/>
              </a:ext>
            </a:extLst>
          </p:cNvPr>
          <p:cNvSpPr txBox="1"/>
          <p:nvPr/>
        </p:nvSpPr>
        <p:spPr>
          <a:xfrm>
            <a:off x="10707847" y="338488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68E65-369F-4CDF-60DA-C3FFC3BDA2A7}"/>
              </a:ext>
            </a:extLst>
          </p:cNvPr>
          <p:cNvSpPr txBox="1"/>
          <p:nvPr/>
        </p:nvSpPr>
        <p:spPr>
          <a:xfrm>
            <a:off x="9229637" y="2713471"/>
            <a:ext cx="23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Stepper Motor Boards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394E-58EC-CF1B-C871-CF1F85E03FE0}"/>
              </a:ext>
            </a:extLst>
          </p:cNvPr>
          <p:cNvSpPr txBox="1"/>
          <p:nvPr/>
        </p:nvSpPr>
        <p:spPr>
          <a:xfrm>
            <a:off x="2051809" y="2587238"/>
            <a:ext cx="23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 parallel interface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D644C-018C-2C0F-999F-AA7A659756A1}"/>
              </a:ext>
            </a:extLst>
          </p:cNvPr>
          <p:cNvCxnSpPr/>
          <p:nvPr/>
        </p:nvCxnSpPr>
        <p:spPr>
          <a:xfrm>
            <a:off x="6400801" y="348652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91DF6-5329-6EAB-86BE-36AE1EED5979}"/>
              </a:ext>
            </a:extLst>
          </p:cNvPr>
          <p:cNvCxnSpPr/>
          <p:nvPr/>
        </p:nvCxnSpPr>
        <p:spPr>
          <a:xfrm>
            <a:off x="6400801" y="373305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15491D-2E22-46C7-C93D-A7C2A9227F02}"/>
              </a:ext>
            </a:extLst>
          </p:cNvPr>
          <p:cNvSpPr/>
          <p:nvPr/>
        </p:nvSpPr>
        <p:spPr>
          <a:xfrm>
            <a:off x="7935986" y="1296405"/>
            <a:ext cx="939567" cy="93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7D73A-8F35-B5C9-CED9-0811F519A369}"/>
              </a:ext>
            </a:extLst>
          </p:cNvPr>
          <p:cNvSpPr txBox="1"/>
          <p:nvPr/>
        </p:nvSpPr>
        <p:spPr>
          <a:xfrm>
            <a:off x="7875515" y="1443022"/>
            <a:ext cx="106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EEPROM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91420B-4EA0-9191-7026-9E65782DC2A6}"/>
              </a:ext>
            </a:extLst>
          </p:cNvPr>
          <p:cNvCxnSpPr>
            <a:cxnSpLocks/>
          </p:cNvCxnSpPr>
          <p:nvPr/>
        </p:nvCxnSpPr>
        <p:spPr>
          <a:xfrm flipV="1">
            <a:off x="8288324" y="2235970"/>
            <a:ext cx="0" cy="14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82AEC-B87B-6B68-5404-1C3AF8BD6BA9}"/>
              </a:ext>
            </a:extLst>
          </p:cNvPr>
          <p:cNvCxnSpPr/>
          <p:nvPr/>
        </p:nvCxnSpPr>
        <p:spPr>
          <a:xfrm flipV="1">
            <a:off x="8565160" y="2235972"/>
            <a:ext cx="0" cy="12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62D1C6-2529-BECE-EB54-53D2B0B7E632}"/>
              </a:ext>
            </a:extLst>
          </p:cNvPr>
          <p:cNvSpPr/>
          <p:nvPr/>
        </p:nvSpPr>
        <p:spPr>
          <a:xfrm>
            <a:off x="4420999" y="5426730"/>
            <a:ext cx="1979802" cy="103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8CD1-EBA7-22B3-D573-A014BC258010}"/>
              </a:ext>
            </a:extLst>
          </p:cNvPr>
          <p:cNvSpPr txBox="1"/>
          <p:nvPr/>
        </p:nvSpPr>
        <p:spPr>
          <a:xfrm>
            <a:off x="4664279" y="5712903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19533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099-FA87-3C62-648F-95A90E7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Updated – 9/22/22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DFA917-E42C-9E35-417D-EE56135B6BEC}"/>
              </a:ext>
            </a:extLst>
          </p:cNvPr>
          <p:cNvSpPr/>
          <p:nvPr/>
        </p:nvSpPr>
        <p:spPr>
          <a:xfrm>
            <a:off x="4635884" y="4726730"/>
            <a:ext cx="2432807" cy="152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BF73-9A74-AF13-66FF-BF3300BF6215}"/>
              </a:ext>
            </a:extLst>
          </p:cNvPr>
          <p:cNvSpPr txBox="1"/>
          <p:nvPr/>
        </p:nvSpPr>
        <p:spPr>
          <a:xfrm>
            <a:off x="4887554" y="4837776"/>
            <a:ext cx="1862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Board</a:t>
            </a:r>
          </a:p>
          <a:p>
            <a:pPr algn="ctr"/>
            <a:r>
              <a:rPr lang="en-US" sz="1200" dirty="0"/>
              <a:t>Located by fuse box.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3x Comm connectors, 1x power connector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9DB573-D91A-8FD6-2281-055B3F96943D}"/>
              </a:ext>
            </a:extLst>
          </p:cNvPr>
          <p:cNvCxnSpPr/>
          <p:nvPr/>
        </p:nvCxnSpPr>
        <p:spPr>
          <a:xfrm flipV="1">
            <a:off x="5147612" y="4391216"/>
            <a:ext cx="0" cy="335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DB3E5-B21E-5CC4-99ED-0131A49E38E3}"/>
              </a:ext>
            </a:extLst>
          </p:cNvPr>
          <p:cNvSpPr txBox="1"/>
          <p:nvPr/>
        </p:nvSpPr>
        <p:spPr>
          <a:xfrm>
            <a:off x="4912720" y="4109673"/>
            <a:ext cx="46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1DF93-413D-7981-1A4A-88ABE97796DF}"/>
              </a:ext>
            </a:extLst>
          </p:cNvPr>
          <p:cNvCxnSpPr/>
          <p:nvPr/>
        </p:nvCxnSpPr>
        <p:spPr>
          <a:xfrm>
            <a:off x="5147612" y="6253526"/>
            <a:ext cx="0" cy="333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D690D-40DF-AB79-8B27-28FC44A9D591}"/>
              </a:ext>
            </a:extLst>
          </p:cNvPr>
          <p:cNvSpPr txBox="1"/>
          <p:nvPr/>
        </p:nvSpPr>
        <p:spPr>
          <a:xfrm>
            <a:off x="4873571" y="6498375"/>
            <a:ext cx="54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99619-89A7-5DD9-9835-EF3860F81771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41118-CEC3-9BC0-081F-9B170250A005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B6B46-46E0-AEC9-1DCB-DC97DB724A4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3C2493-8E46-2172-0E72-324F1B8E42A7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F7B66-8FB3-3250-97BF-E956D1CC424A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C76FA5-A39D-D1C8-D457-8BFEFD3AB11D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726C4-C174-A5AE-BACB-8B5B043FA89A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5E5D3-05A9-F06A-2362-733DD2539DF3}"/>
              </a:ext>
            </a:extLst>
          </p:cNvPr>
          <p:cNvSpPr txBox="1"/>
          <p:nvPr/>
        </p:nvSpPr>
        <p:spPr>
          <a:xfrm>
            <a:off x="944810" y="2069759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Right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649B20C-6C59-502A-3447-9CBB6CD3B8B6}"/>
              </a:ext>
            </a:extLst>
          </p:cNvPr>
          <p:cNvSpPr/>
          <p:nvPr/>
        </p:nvSpPr>
        <p:spPr>
          <a:xfrm>
            <a:off x="786334" y="4489089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AD7D34-D11B-208B-87D5-069DBFB71373}"/>
              </a:ext>
            </a:extLst>
          </p:cNvPr>
          <p:cNvSpPr/>
          <p:nvPr/>
        </p:nvSpPr>
        <p:spPr>
          <a:xfrm>
            <a:off x="1003548" y="5023152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4DE093-FC5A-0821-8FDD-4C3D40E7E3F3}"/>
              </a:ext>
            </a:extLst>
          </p:cNvPr>
          <p:cNvSpPr txBox="1"/>
          <p:nvPr/>
        </p:nvSpPr>
        <p:spPr>
          <a:xfrm>
            <a:off x="1089273" y="5023152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D64456C-0806-6C83-EDCF-E52ABD32ADD2}"/>
              </a:ext>
            </a:extLst>
          </p:cNvPr>
          <p:cNvSpPr/>
          <p:nvPr/>
        </p:nvSpPr>
        <p:spPr>
          <a:xfrm>
            <a:off x="1011485" y="547766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0073C-B494-6BBA-82D3-0AAAC55D73C4}"/>
              </a:ext>
            </a:extLst>
          </p:cNvPr>
          <p:cNvSpPr txBox="1"/>
          <p:nvPr/>
        </p:nvSpPr>
        <p:spPr>
          <a:xfrm>
            <a:off x="1075963" y="545196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69810EF-91D5-629D-67F8-AF5966EA9875}"/>
              </a:ext>
            </a:extLst>
          </p:cNvPr>
          <p:cNvSpPr/>
          <p:nvPr/>
        </p:nvSpPr>
        <p:spPr>
          <a:xfrm>
            <a:off x="1003548" y="5948204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7F9B68-A0B5-FAEA-0FF0-B006194035E8}"/>
              </a:ext>
            </a:extLst>
          </p:cNvPr>
          <p:cNvSpPr txBox="1"/>
          <p:nvPr/>
        </p:nvSpPr>
        <p:spPr>
          <a:xfrm>
            <a:off x="1075964" y="593217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5BF8D-079C-AA25-95FD-9D982D474853}"/>
              </a:ext>
            </a:extLst>
          </p:cNvPr>
          <p:cNvSpPr txBox="1"/>
          <p:nvPr/>
        </p:nvSpPr>
        <p:spPr>
          <a:xfrm>
            <a:off x="944810" y="4505857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Left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94DD1D-9660-0748-4402-4E5EB05E7D03}"/>
              </a:ext>
            </a:extLst>
          </p:cNvPr>
          <p:cNvSpPr/>
          <p:nvPr/>
        </p:nvSpPr>
        <p:spPr>
          <a:xfrm>
            <a:off x="8860030" y="1982638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B2894DE-14B9-A1BC-E372-A43C2FE723E2}"/>
              </a:ext>
            </a:extLst>
          </p:cNvPr>
          <p:cNvSpPr/>
          <p:nvPr/>
        </p:nvSpPr>
        <p:spPr>
          <a:xfrm>
            <a:off x="9077244" y="251670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858044-B503-76AB-2693-673B3B580370}"/>
              </a:ext>
            </a:extLst>
          </p:cNvPr>
          <p:cNvSpPr txBox="1"/>
          <p:nvPr/>
        </p:nvSpPr>
        <p:spPr>
          <a:xfrm>
            <a:off x="9162969" y="2516701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A5A820E-A987-657F-CC5D-8B39F7DF84E4}"/>
              </a:ext>
            </a:extLst>
          </p:cNvPr>
          <p:cNvSpPr/>
          <p:nvPr/>
        </p:nvSpPr>
        <p:spPr>
          <a:xfrm>
            <a:off x="9085181" y="2971210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027E1B-DB97-62E2-0022-6129079BC72E}"/>
              </a:ext>
            </a:extLst>
          </p:cNvPr>
          <p:cNvSpPr txBox="1"/>
          <p:nvPr/>
        </p:nvSpPr>
        <p:spPr>
          <a:xfrm>
            <a:off x="9149659" y="2945514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2FE88FC-BFE4-9523-6134-DF936C55C148}"/>
              </a:ext>
            </a:extLst>
          </p:cNvPr>
          <p:cNvSpPr/>
          <p:nvPr/>
        </p:nvSpPr>
        <p:spPr>
          <a:xfrm>
            <a:off x="9077244" y="3441753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7FD23E-82BE-8503-A8F7-6F031E92BFCA}"/>
              </a:ext>
            </a:extLst>
          </p:cNvPr>
          <p:cNvSpPr txBox="1"/>
          <p:nvPr/>
        </p:nvSpPr>
        <p:spPr>
          <a:xfrm>
            <a:off x="9149660" y="3425719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F8B9BB-26BB-61B9-006F-1EDBFB650C32}"/>
              </a:ext>
            </a:extLst>
          </p:cNvPr>
          <p:cNvSpPr txBox="1"/>
          <p:nvPr/>
        </p:nvSpPr>
        <p:spPr>
          <a:xfrm>
            <a:off x="9018506" y="1999406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Right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FD185CF-5516-BF66-61E4-7BD968B8D81F}"/>
              </a:ext>
            </a:extLst>
          </p:cNvPr>
          <p:cNvSpPr/>
          <p:nvPr/>
        </p:nvSpPr>
        <p:spPr>
          <a:xfrm>
            <a:off x="8868959" y="4427324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3382C1-829D-C4FC-893B-0544FA2D3A9D}"/>
              </a:ext>
            </a:extLst>
          </p:cNvPr>
          <p:cNvSpPr/>
          <p:nvPr/>
        </p:nvSpPr>
        <p:spPr>
          <a:xfrm>
            <a:off x="9086173" y="496138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78B308-8F8A-0109-F875-952594CB878F}"/>
              </a:ext>
            </a:extLst>
          </p:cNvPr>
          <p:cNvSpPr txBox="1"/>
          <p:nvPr/>
        </p:nvSpPr>
        <p:spPr>
          <a:xfrm>
            <a:off x="9171898" y="4961387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58DDDD1-BADD-30D4-7992-C1AC16EBC7B0}"/>
              </a:ext>
            </a:extLst>
          </p:cNvPr>
          <p:cNvSpPr/>
          <p:nvPr/>
        </p:nvSpPr>
        <p:spPr>
          <a:xfrm>
            <a:off x="9094110" y="5415896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364312-B0F5-F369-1374-DF4EF6BB0127}"/>
              </a:ext>
            </a:extLst>
          </p:cNvPr>
          <p:cNvSpPr txBox="1"/>
          <p:nvPr/>
        </p:nvSpPr>
        <p:spPr>
          <a:xfrm>
            <a:off x="9158588" y="539020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D78F812-80DE-0424-7E50-D653B095BF18}"/>
              </a:ext>
            </a:extLst>
          </p:cNvPr>
          <p:cNvSpPr/>
          <p:nvPr/>
        </p:nvSpPr>
        <p:spPr>
          <a:xfrm>
            <a:off x="9086173" y="5886439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0FB62B-23F7-4363-B202-03650E8B5DF5}"/>
              </a:ext>
            </a:extLst>
          </p:cNvPr>
          <p:cNvSpPr txBox="1"/>
          <p:nvPr/>
        </p:nvSpPr>
        <p:spPr>
          <a:xfrm>
            <a:off x="9158589" y="587040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0367BE-49A8-D916-5E58-B6D2EA790F27}"/>
              </a:ext>
            </a:extLst>
          </p:cNvPr>
          <p:cNvSpPr txBox="1"/>
          <p:nvPr/>
        </p:nvSpPr>
        <p:spPr>
          <a:xfrm>
            <a:off x="9027435" y="4444092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Left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331E6D9-5D96-8269-E5CF-1F8C5E0C9B14}"/>
              </a:ext>
            </a:extLst>
          </p:cNvPr>
          <p:cNvSpPr/>
          <p:nvPr/>
        </p:nvSpPr>
        <p:spPr>
          <a:xfrm>
            <a:off x="4278791" y="1775615"/>
            <a:ext cx="3288191" cy="21491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F2C2888-156B-7B4B-5A3B-98919E159ACD}"/>
              </a:ext>
            </a:extLst>
          </p:cNvPr>
          <p:cNvSpPr/>
          <p:nvPr/>
        </p:nvSpPr>
        <p:spPr>
          <a:xfrm>
            <a:off x="4442851" y="2213709"/>
            <a:ext cx="1147160" cy="50290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F41152-EA03-FC90-8174-C201ECE2C423}"/>
              </a:ext>
            </a:extLst>
          </p:cNvPr>
          <p:cNvSpPr txBox="1"/>
          <p:nvPr/>
        </p:nvSpPr>
        <p:spPr>
          <a:xfrm>
            <a:off x="4442852" y="2289421"/>
            <a:ext cx="114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OLED Display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74AB5F0-95F1-08A3-89ED-098F2EC48D45}"/>
              </a:ext>
            </a:extLst>
          </p:cNvPr>
          <p:cNvSpPr/>
          <p:nvPr/>
        </p:nvSpPr>
        <p:spPr>
          <a:xfrm>
            <a:off x="4423254" y="3163658"/>
            <a:ext cx="1333023" cy="5599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5FB8A1-3249-A9E1-51BA-7101E1E815C8}"/>
              </a:ext>
            </a:extLst>
          </p:cNvPr>
          <p:cNvSpPr txBox="1"/>
          <p:nvPr/>
        </p:nvSpPr>
        <p:spPr>
          <a:xfrm>
            <a:off x="4372793" y="3163658"/>
            <a:ext cx="144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Switches for user input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017E55B-4242-48BA-B098-4024FBA968AB}"/>
              </a:ext>
            </a:extLst>
          </p:cNvPr>
          <p:cNvSpPr/>
          <p:nvPr/>
        </p:nvSpPr>
        <p:spPr>
          <a:xfrm>
            <a:off x="5792865" y="2443310"/>
            <a:ext cx="1567342" cy="73866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071AE8-30DA-E7A6-61C2-29680A8CF293}"/>
              </a:ext>
            </a:extLst>
          </p:cNvPr>
          <p:cNvSpPr txBox="1"/>
          <p:nvPr/>
        </p:nvSpPr>
        <p:spPr>
          <a:xfrm>
            <a:off x="5852288" y="2443310"/>
            <a:ext cx="144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IIC Master for communicating with motors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76A3B8-7041-C84E-00B5-0DD37355F3F1}"/>
              </a:ext>
            </a:extLst>
          </p:cNvPr>
          <p:cNvSpPr txBox="1"/>
          <p:nvPr/>
        </p:nvSpPr>
        <p:spPr>
          <a:xfrm>
            <a:off x="4929709" y="1821943"/>
            <a:ext cx="208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Control Board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BF25781-CB20-3F6D-34D0-57831B697804}"/>
              </a:ext>
            </a:extLst>
          </p:cNvPr>
          <p:cNvCxnSpPr>
            <a:cxnSpLocks/>
          </p:cNvCxnSpPr>
          <p:nvPr/>
        </p:nvCxnSpPr>
        <p:spPr>
          <a:xfrm>
            <a:off x="2835616" y="5122667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640CE06-9324-CADE-86FC-277C59648FF4}"/>
              </a:ext>
            </a:extLst>
          </p:cNvPr>
          <p:cNvCxnSpPr>
            <a:cxnSpLocks/>
          </p:cNvCxnSpPr>
          <p:nvPr/>
        </p:nvCxnSpPr>
        <p:spPr>
          <a:xfrm>
            <a:off x="2835616" y="5173467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422080-51E4-8D16-0C07-7FC95DFB3BF0}"/>
              </a:ext>
            </a:extLst>
          </p:cNvPr>
          <p:cNvCxnSpPr>
            <a:cxnSpLocks/>
          </p:cNvCxnSpPr>
          <p:nvPr/>
        </p:nvCxnSpPr>
        <p:spPr>
          <a:xfrm>
            <a:off x="2835616" y="5225855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34A84E-35B3-1737-2521-0777C63312CF}"/>
              </a:ext>
            </a:extLst>
          </p:cNvPr>
          <p:cNvCxnSpPr>
            <a:cxnSpLocks/>
          </p:cNvCxnSpPr>
          <p:nvPr/>
        </p:nvCxnSpPr>
        <p:spPr>
          <a:xfrm>
            <a:off x="2835616" y="5280624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D7BB50D-FD99-5868-C0C0-4B226080AC93}"/>
              </a:ext>
            </a:extLst>
          </p:cNvPr>
          <p:cNvCxnSpPr>
            <a:cxnSpLocks/>
          </p:cNvCxnSpPr>
          <p:nvPr/>
        </p:nvCxnSpPr>
        <p:spPr>
          <a:xfrm>
            <a:off x="7068691" y="5118586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D0CB4B-97C5-5326-ECC8-84625873768B}"/>
              </a:ext>
            </a:extLst>
          </p:cNvPr>
          <p:cNvCxnSpPr>
            <a:cxnSpLocks/>
          </p:cNvCxnSpPr>
          <p:nvPr/>
        </p:nvCxnSpPr>
        <p:spPr>
          <a:xfrm>
            <a:off x="7068691" y="5169386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6A0774-AE8F-1CB6-C9CB-ADA5E2F5BB13}"/>
              </a:ext>
            </a:extLst>
          </p:cNvPr>
          <p:cNvCxnSpPr>
            <a:cxnSpLocks/>
          </p:cNvCxnSpPr>
          <p:nvPr/>
        </p:nvCxnSpPr>
        <p:spPr>
          <a:xfrm>
            <a:off x="7068691" y="5221774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30FC647-2F13-27FE-803F-DF499FD69507}"/>
              </a:ext>
            </a:extLst>
          </p:cNvPr>
          <p:cNvCxnSpPr>
            <a:cxnSpLocks/>
          </p:cNvCxnSpPr>
          <p:nvPr/>
        </p:nvCxnSpPr>
        <p:spPr>
          <a:xfrm>
            <a:off x="7068691" y="5276543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37D574-F6D5-F142-FAEA-7A5C90E85897}"/>
              </a:ext>
            </a:extLst>
          </p:cNvPr>
          <p:cNvGrpSpPr/>
          <p:nvPr/>
        </p:nvGrpSpPr>
        <p:grpSpPr>
          <a:xfrm rot="16200000">
            <a:off x="1940777" y="4212035"/>
            <a:ext cx="380327" cy="175602"/>
            <a:chOff x="2937682" y="4528447"/>
            <a:chExt cx="1800268" cy="15795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D8B276-625F-56ED-D3C6-3A5671898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09CDA8-EF59-720F-B8D2-AB3EB0D0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4BB434-B9CE-154A-636D-5AF4C82B3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5474E1-15DD-5BDE-9D40-8CB425C90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A386C0-ACB4-C206-EE46-A20FF6357274}"/>
              </a:ext>
            </a:extLst>
          </p:cNvPr>
          <p:cNvGrpSpPr/>
          <p:nvPr/>
        </p:nvGrpSpPr>
        <p:grpSpPr>
          <a:xfrm rot="16200000">
            <a:off x="5936318" y="4237942"/>
            <a:ext cx="801976" cy="175602"/>
            <a:chOff x="2937682" y="4528447"/>
            <a:chExt cx="1800268" cy="15795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C993D3-E3B6-5F5A-8BC0-21FFAB827E5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01A014-AFA8-84F0-B7E6-4939C203CE2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2938D3D-3B62-1C7B-74A2-8F3BC2330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8A6B97-1335-DF01-4F61-B68BFB74D028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B4EC950-5B59-9E87-5B11-B08709BDC688}"/>
              </a:ext>
            </a:extLst>
          </p:cNvPr>
          <p:cNvGrpSpPr/>
          <p:nvPr/>
        </p:nvGrpSpPr>
        <p:grpSpPr>
          <a:xfrm rot="16200000">
            <a:off x="9283991" y="4143553"/>
            <a:ext cx="380327" cy="175602"/>
            <a:chOff x="2937682" y="4528447"/>
            <a:chExt cx="1800268" cy="15795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E710D86-A52B-8728-7C53-C44406EA5181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28E424F-BF56-9D0A-DCB1-E699B1A9B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07176-46BF-3F93-0948-E9AEFC5356B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0108BD8-6476-E16B-AD5F-0ACA1F53CED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5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D1B3-F6E4-3E5A-2E6B-4A5853F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Filtering – 8/14/22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540D-3F15-4FA7-2E5F-AF962F19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273" cy="4351338"/>
          </a:xfrm>
        </p:spPr>
        <p:txBody>
          <a:bodyPr>
            <a:normAutofit/>
          </a:bodyPr>
          <a:lstStyle/>
          <a:p>
            <a:r>
              <a:rPr lang="en-US" sz="1400" dirty="0"/>
              <a:t>Encoder max current rating: 10mA @ 5v</a:t>
            </a:r>
          </a:p>
          <a:p>
            <a:pPr lvl="1"/>
            <a:r>
              <a:rPr lang="en-US" sz="1400" dirty="0"/>
              <a:t>Pull-up resistor for 10mA @ 3.3V: </a:t>
            </a:r>
            <a:r>
              <a:rPr lang="en-US" sz="1400" b="1" dirty="0"/>
              <a:t>&gt;=330 ohm</a:t>
            </a:r>
          </a:p>
          <a:p>
            <a:r>
              <a:rPr lang="en-US" sz="1400" dirty="0"/>
              <a:t>Max stepper RPM: ~100 rpm</a:t>
            </a:r>
          </a:p>
          <a:p>
            <a:pPr lvl="1"/>
            <a:r>
              <a:rPr lang="en-US" sz="1400" dirty="0"/>
              <a:t>Encoder pulses per rotation (PPR): 10</a:t>
            </a:r>
          </a:p>
          <a:p>
            <a:pPr lvl="1"/>
            <a:r>
              <a:rPr lang="en-US" sz="1400" dirty="0"/>
              <a:t>Pulses per second: 16.67</a:t>
            </a:r>
          </a:p>
          <a:p>
            <a:pPr lvl="1"/>
            <a:r>
              <a:rPr lang="en-US" sz="1400" dirty="0"/>
              <a:t>Min cutoff frequency: 16.67 Hz</a:t>
            </a:r>
          </a:p>
          <a:p>
            <a:r>
              <a:rPr lang="en-US" sz="1800" dirty="0"/>
              <a:t>R1 = 330</a:t>
            </a:r>
          </a:p>
          <a:p>
            <a:r>
              <a:rPr lang="en-US" sz="1800" dirty="0"/>
              <a:t>R2 = 7.5k</a:t>
            </a:r>
          </a:p>
          <a:p>
            <a:r>
              <a:rPr lang="en-US" sz="1800" dirty="0"/>
              <a:t>C1 = 1u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20.32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21.22 Hz</a:t>
            </a:r>
          </a:p>
          <a:p>
            <a:r>
              <a:rPr lang="en-US" sz="1800" dirty="0"/>
              <a:t>If R2 = 5.1k  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29.31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31.21 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3DA8-8BF9-CCD3-E4DF-5E6AC066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67" y="1690688"/>
            <a:ext cx="6589733" cy="3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B2C4-CA62-DCBC-2AB2-76C4A94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Filtering </a:t>
            </a:r>
            <a:r>
              <a:rPr lang="en-US" dirty="0" err="1"/>
              <a:t>Cont</a:t>
            </a:r>
            <a:r>
              <a:rPr lang="en-US" dirty="0"/>
              <a:t> – 8/15/22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BF39-60EF-4AC2-82F0-1751996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951" cy="777616"/>
          </a:xfrm>
        </p:spPr>
        <p:txBody>
          <a:bodyPr>
            <a:normAutofit/>
          </a:bodyPr>
          <a:lstStyle/>
          <a:p>
            <a:r>
              <a:rPr lang="en-US" sz="1600" dirty="0"/>
              <a:t>Schmitt trigger max upper threshold @ 3V: 2.0V</a:t>
            </a:r>
          </a:p>
          <a:p>
            <a:r>
              <a:rPr lang="en-US" sz="1600" dirty="0"/>
              <a:t>Schmitt trigger min lower threshold @ 3V: 0.8V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AA2C1A-2262-0CC3-0A67-5DF194E3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1" y="2798236"/>
            <a:ext cx="5480307" cy="2406116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37FF448-3641-D2E6-8C43-B957D238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8236"/>
            <a:ext cx="5480307" cy="240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6DCF2-3562-E800-4EC7-5A449D1297EA}"/>
              </a:ext>
            </a:extLst>
          </p:cNvPr>
          <p:cNvSpPr txBox="1"/>
          <p:nvPr/>
        </p:nvSpPr>
        <p:spPr>
          <a:xfrm>
            <a:off x="277521" y="5233147"/>
            <a:ext cx="5480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5.1k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B532-AE05-988E-12D0-90F2D4FB08B2}"/>
              </a:ext>
            </a:extLst>
          </p:cNvPr>
          <p:cNvSpPr txBox="1"/>
          <p:nvPr/>
        </p:nvSpPr>
        <p:spPr>
          <a:xfrm>
            <a:off x="6126759" y="5204352"/>
            <a:ext cx="541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7.5k</a:t>
            </a:r>
          </a:p>
        </p:txBody>
      </p:sp>
    </p:spTree>
    <p:extLst>
      <p:ext uri="{BB962C8B-B14F-4D97-AF65-F5344CB8AC3E}">
        <p14:creationId xmlns:p14="http://schemas.microsoft.com/office/powerpoint/2010/main" val="2051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86B-8031-FE08-3EEF-B6620D10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Current Sense Loop – 8/19/22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4CFF-AC72-D96F-1B21-B77F78D2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ATtiny32xx DAC output range: 0.2 to VDD-0.2</a:t>
            </a:r>
          </a:p>
          <a:p>
            <a:r>
              <a:rPr lang="en-US" sz="1600" dirty="0"/>
              <a:t>AVR32 DAC output range: GND to VDD</a:t>
            </a:r>
          </a:p>
          <a:p>
            <a:r>
              <a:rPr lang="en-US" sz="1600" dirty="0"/>
              <a:t>DVR8825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absolute range: 0V – 3.5V</a:t>
            </a:r>
          </a:p>
          <a:p>
            <a:pPr lvl="1"/>
            <a:r>
              <a:rPr lang="en-US" sz="1400" b="1" dirty="0"/>
              <a:t>Recommended range: 1V – 3.5V</a:t>
            </a:r>
            <a:endParaRPr lang="en-US" sz="1200" b="1" dirty="0"/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0.1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0.5V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0.1W</a:t>
            </a:r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0.25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1.26V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0.251W </a:t>
            </a:r>
          </a:p>
        </p:txBody>
      </p:sp>
    </p:spTree>
    <p:extLst>
      <p:ext uri="{BB962C8B-B14F-4D97-AF65-F5344CB8AC3E}">
        <p14:creationId xmlns:p14="http://schemas.microsoft.com/office/powerpoint/2010/main" val="144597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43788</TotalTime>
  <Words>926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Coilover Damping Adjusters</vt:lpstr>
      <vt:lpstr>High Level Block Diagram (old) – 8/10/2022</vt:lpstr>
      <vt:lpstr>Motor Control Board Block Diagram – 8/13/22</vt:lpstr>
      <vt:lpstr>PCB Board Cutout Coordinates – 8/19/22</vt:lpstr>
      <vt:lpstr>Controller Board Block Diagram</vt:lpstr>
      <vt:lpstr>High Level Block Diagram Updated – 9/22/22</vt:lpstr>
      <vt:lpstr>Encoder Filtering – 8/14/22</vt:lpstr>
      <vt:lpstr>Encoder Filtering Cont – 8/15/22</vt:lpstr>
      <vt:lpstr>Stepper Current Sense Loop – 8/19/22</vt:lpstr>
      <vt:lpstr>Stepper Motor Current Loop – 8/21/22</vt:lpstr>
      <vt:lpstr>On-Board Voltage Measurements – 8/21/22</vt:lpstr>
      <vt:lpstr>On-Board Voltage Measurements – 9/1/22</vt:lpstr>
      <vt:lpstr>PowerPoint Presentation</vt:lpstr>
      <vt:lpstr>Mounting – 8/26/22</vt:lpstr>
      <vt:lpstr>Controller MCU Selection – 8/29/22</vt:lpstr>
      <vt:lpstr>ATSAM4LC2BA Clocking – 9/1/22</vt:lpstr>
      <vt:lpstr>Controller Board Buttons Filter – 9/2/22</vt:lpstr>
      <vt:lpstr>ATUC128D3 Clocking – 9/3/22</vt:lpstr>
      <vt:lpstr>DRV8825 Step PWM Frequency Calculation – 9/15/22</vt:lpstr>
      <vt:lpstr>UPDI Pinout – 8/13/22</vt:lpstr>
      <vt:lpstr>UPDI Pinout - 8/20/22</vt:lpstr>
      <vt:lpstr>UA78M33CKVURG3 Footprint – 8/15/22 </vt:lpstr>
      <vt:lpstr>ATSAM4LC2BA JTAG Pinout – 8/30/22</vt:lpstr>
      <vt:lpstr>ATSAM4LC2BA I2C Pins – 8/31/22</vt:lpstr>
      <vt:lpstr>BSR802N Backlight FET Pinout – 9/1/22</vt:lpstr>
      <vt:lpstr>ATUC128C3 JTAG Pinout – 9/3/22</vt:lpstr>
      <vt:lpstr>SN74LVC2G17 Decoupling – 8/15/22</vt:lpstr>
      <vt:lpstr>UA78M33CKVURG3 Decoupling – 8/17/22</vt:lpstr>
      <vt:lpstr>AVR32DA32 Decoupling</vt:lpstr>
      <vt:lpstr>ATSAM4LC2BA Power Supply – 8/30/22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Coilover Damping Adjusters</dc:title>
  <dc:creator>awj pp</dc:creator>
  <cp:lastModifiedBy>awj pp</cp:lastModifiedBy>
  <cp:revision>42</cp:revision>
  <dcterms:created xsi:type="dcterms:W3CDTF">2022-08-10T22:40:29Z</dcterms:created>
  <dcterms:modified xsi:type="dcterms:W3CDTF">2022-09-26T17:53:26Z</dcterms:modified>
</cp:coreProperties>
</file>