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5972EE-E620-4786-89CB-5A2689748236}">
  <a:tblStyle styleId="{D95972EE-E620-4786-89CB-5A26897482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15d181d6_2_5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1515d181d6_2_54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15d181d6_2_6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515d181d6_2_60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15d181d6_2_6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1515d181d6_2_65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15d181d6_2_6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515d181d6_2_69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15d181d6_2_7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515d181d6_2_74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15d181d6_2_7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515d181d6_2_79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15d181d6_2_8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515d181d6_2_84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15d181d6_2_8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1515d181d6_2_88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15d181d6_2_9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515d181d6_2_93:notes"/>
          <p:cNvSpPr/>
          <p:nvPr>
            <p:ph idx="2" type="sldImg"/>
          </p:nvPr>
        </p:nvSpPr>
        <p:spPr>
          <a:xfrm>
            <a:off x="1143141" y="685795"/>
            <a:ext cx="457238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172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3927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7172" y="205067"/>
            <a:ext cx="8228763" cy="398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3927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7172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7172" y="1203299"/>
            <a:ext cx="4015600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3927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7172" y="2761220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172" y="1203299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7172" y="2761220"/>
            <a:ext cx="8228763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172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3927" y="1203299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7172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3927" y="2761220"/>
            <a:ext cx="401560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172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388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1277" y="1203299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7172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388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1277" y="2761220"/>
            <a:ext cx="2649310" cy="142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172" y="4685192"/>
            <a:ext cx="2130093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7054" y="4685192"/>
            <a:ext cx="2898142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5842" y="4685192"/>
            <a:ext cx="2130093" cy="3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Handwritten Digit Recognition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Jercan Alexandru-Constantin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20" y="1160522"/>
            <a:ext cx="3524997" cy="257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389" y="1176196"/>
            <a:ext cx="3832597" cy="255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774" y="1203299"/>
            <a:ext cx="5301046" cy="2982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240" y="207353"/>
            <a:ext cx="5209942" cy="2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8320" y="3109638"/>
            <a:ext cx="4088278" cy="186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DigitsPCA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893" y="1430244"/>
            <a:ext cx="6161805" cy="3546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Filters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670" y="1365263"/>
            <a:ext cx="6099436" cy="298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20" y="968190"/>
            <a:ext cx="8501462" cy="380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33"/>
          <p:cNvGraphicFramePr/>
          <p:nvPr/>
        </p:nvGraphicFramePr>
        <p:xfrm>
          <a:off x="368023" y="431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{D95972EE-E620-4786-89CB-5A2689748236}</a:tableStyleId>
              </a:tblPr>
              <a:tblGrid>
                <a:gridCol w="1396650"/>
                <a:gridCol w="1396650"/>
                <a:gridCol w="1397300"/>
                <a:gridCol w="1397300"/>
                <a:gridCol w="1398950"/>
              </a:tblGrid>
              <a:tr h="42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82925" marB="82925" marR="82925" marL="829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78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0.9110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0.9107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0.9107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0.9110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2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0.9791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0.9791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0.9791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0.9791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2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DigitsPCA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0.9541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0.9540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0.9542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0.9541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4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Filters + SVM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0.9738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0.9737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0.9737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0.9738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4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Filters + DigitsPCA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0.9385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0.9386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0.9392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6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0.9385</a:t>
                      </a:r>
                      <a:endParaRPr b="0" sz="16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475" marB="41475" marR="81650" marL="816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20" y="4054971"/>
            <a:ext cx="7257346" cy="108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/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4"/>
          <p:cNvSpPr txBox="1"/>
          <p:nvPr/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