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D2BF0-851F-47F5-AED8-0DF00E1F4BF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A45043D8-84E7-48C8-8EB5-4A19DE7DA490}">
      <dgm:prSet phldrT="[Texto]"/>
      <dgm:spPr/>
      <dgm:t>
        <a:bodyPr/>
        <a:lstStyle/>
        <a:p>
          <a:r>
            <a:rPr lang="es-GT" dirty="0" smtClean="0">
              <a:solidFill>
                <a:schemeClr val="accent6">
                  <a:lumMod val="75000"/>
                </a:schemeClr>
              </a:solidFill>
            </a:rPr>
            <a:t>DEDUCTIVO</a:t>
          </a:r>
          <a:endParaRPr lang="es-GT" dirty="0">
            <a:solidFill>
              <a:schemeClr val="accent6">
                <a:lumMod val="75000"/>
              </a:schemeClr>
            </a:solidFill>
          </a:endParaRPr>
        </a:p>
      </dgm:t>
    </dgm:pt>
    <dgm:pt modelId="{FA2A4FFC-24A8-4598-ACDD-DE609DE9329E}" type="parTrans" cxnId="{4C84D179-F6D5-4B42-9CF1-673A4917BCC9}">
      <dgm:prSet/>
      <dgm:spPr/>
      <dgm:t>
        <a:bodyPr/>
        <a:lstStyle/>
        <a:p>
          <a:endParaRPr lang="es-GT"/>
        </a:p>
      </dgm:t>
    </dgm:pt>
    <dgm:pt modelId="{7904BB06-8753-4D49-933A-04B303CCBD92}" type="sibTrans" cxnId="{4C84D179-F6D5-4B42-9CF1-673A4917BCC9}">
      <dgm:prSet/>
      <dgm:spPr/>
      <dgm:t>
        <a:bodyPr/>
        <a:lstStyle/>
        <a:p>
          <a:endParaRPr lang="es-GT"/>
        </a:p>
      </dgm:t>
    </dgm:pt>
    <dgm:pt modelId="{7550C010-96C2-43BB-BED7-088D41C86B36}">
      <dgm:prSet phldrT="[Texto]"/>
      <dgm:spPr/>
      <dgm:t>
        <a:bodyPr/>
        <a:lstStyle/>
        <a:p>
          <a:r>
            <a:rPr lang="es-GT" dirty="0" smtClean="0">
              <a:solidFill>
                <a:schemeClr val="accent6">
                  <a:lumMod val="75000"/>
                </a:schemeClr>
              </a:solidFill>
            </a:rPr>
            <a:t>PREVENTIVO</a:t>
          </a:r>
          <a:endParaRPr lang="es-GT" dirty="0">
            <a:solidFill>
              <a:schemeClr val="accent6">
                <a:lumMod val="75000"/>
              </a:schemeClr>
            </a:solidFill>
          </a:endParaRPr>
        </a:p>
      </dgm:t>
    </dgm:pt>
    <dgm:pt modelId="{908FB722-EBC6-4DB1-92AD-65A81892411F}" type="parTrans" cxnId="{BCE9F5CF-9AE3-46CB-93EF-57F289921F61}">
      <dgm:prSet/>
      <dgm:spPr/>
      <dgm:t>
        <a:bodyPr/>
        <a:lstStyle/>
        <a:p>
          <a:endParaRPr lang="es-GT"/>
        </a:p>
      </dgm:t>
    </dgm:pt>
    <dgm:pt modelId="{ACA9D693-FA0F-4BFB-A7EF-7B5A33A2297E}" type="sibTrans" cxnId="{BCE9F5CF-9AE3-46CB-93EF-57F289921F61}">
      <dgm:prSet/>
      <dgm:spPr/>
      <dgm:t>
        <a:bodyPr/>
        <a:lstStyle/>
        <a:p>
          <a:endParaRPr lang="es-GT"/>
        </a:p>
      </dgm:t>
    </dgm:pt>
    <dgm:pt modelId="{7B704D39-71CA-4C98-81E7-F489DC7546A1}">
      <dgm:prSet phldrT="[Texto]"/>
      <dgm:spPr/>
      <dgm:t>
        <a:bodyPr/>
        <a:lstStyle/>
        <a:p>
          <a:r>
            <a:rPr lang="es-GT" dirty="0" smtClean="0">
              <a:solidFill>
                <a:schemeClr val="accent6">
                  <a:lumMod val="75000"/>
                </a:schemeClr>
              </a:solidFill>
            </a:rPr>
            <a:t>CORRECTIVO</a:t>
          </a:r>
          <a:endParaRPr lang="es-GT" dirty="0">
            <a:solidFill>
              <a:schemeClr val="accent6">
                <a:lumMod val="75000"/>
              </a:schemeClr>
            </a:solidFill>
          </a:endParaRPr>
        </a:p>
      </dgm:t>
    </dgm:pt>
    <dgm:pt modelId="{EC6662DC-A2C1-4F70-93FD-1F1ADD510D95}" type="parTrans" cxnId="{CC97DC1B-5DDF-4C62-9943-B984C7FFF2A2}">
      <dgm:prSet/>
      <dgm:spPr/>
      <dgm:t>
        <a:bodyPr/>
        <a:lstStyle/>
        <a:p>
          <a:endParaRPr lang="es-GT"/>
        </a:p>
      </dgm:t>
    </dgm:pt>
    <dgm:pt modelId="{4C596896-2EE3-4034-9AF9-495CB97C47C1}" type="sibTrans" cxnId="{CC97DC1B-5DDF-4C62-9943-B984C7FFF2A2}">
      <dgm:prSet/>
      <dgm:spPr/>
      <dgm:t>
        <a:bodyPr/>
        <a:lstStyle/>
        <a:p>
          <a:endParaRPr lang="es-GT"/>
        </a:p>
      </dgm:t>
    </dgm:pt>
    <dgm:pt modelId="{9E086C3A-ED76-46D3-9DB4-5B7A14D139E6}" type="pres">
      <dgm:prSet presAssocID="{4EBD2BF0-851F-47F5-AED8-0DF00E1F4BFC}" presName="diagram" presStyleCnt="0">
        <dgm:presLayoutVars>
          <dgm:dir/>
          <dgm:resizeHandles val="exact"/>
        </dgm:presLayoutVars>
      </dgm:prSet>
      <dgm:spPr/>
    </dgm:pt>
    <dgm:pt modelId="{60463BAA-8EFD-413E-BBE9-ADC3F6DFEB52}" type="pres">
      <dgm:prSet presAssocID="{A45043D8-84E7-48C8-8EB5-4A19DE7DA49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42F95DA1-CB7F-4049-8280-F3ECFEBCDEB2}" type="pres">
      <dgm:prSet presAssocID="{7904BB06-8753-4D49-933A-04B303CCBD92}" presName="sibTrans" presStyleCnt="0"/>
      <dgm:spPr/>
    </dgm:pt>
    <dgm:pt modelId="{82778FF4-B7A4-4DF4-9934-AE18F86067E7}" type="pres">
      <dgm:prSet presAssocID="{7550C010-96C2-43BB-BED7-088D41C86B36}" presName="node" presStyleLbl="node1" presStyleIdx="1" presStyleCnt="3">
        <dgm:presLayoutVars>
          <dgm:bulletEnabled val="1"/>
        </dgm:presLayoutVars>
      </dgm:prSet>
      <dgm:spPr/>
    </dgm:pt>
    <dgm:pt modelId="{D6D3A88C-8D6C-4F78-A164-7195FF805B79}" type="pres">
      <dgm:prSet presAssocID="{ACA9D693-FA0F-4BFB-A7EF-7B5A33A2297E}" presName="sibTrans" presStyleCnt="0"/>
      <dgm:spPr/>
    </dgm:pt>
    <dgm:pt modelId="{5F6CB2A2-D91C-40BD-84A6-C3F58EE162F7}" type="pres">
      <dgm:prSet presAssocID="{7B704D39-71CA-4C98-81E7-F489DC7546A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E4713F06-D933-467C-946F-A9090BA3B9F6}" type="presOf" srcId="{A45043D8-84E7-48C8-8EB5-4A19DE7DA490}" destId="{60463BAA-8EFD-413E-BBE9-ADC3F6DFEB52}" srcOrd="0" destOrd="0" presId="urn:microsoft.com/office/officeart/2005/8/layout/default"/>
    <dgm:cxn modelId="{4C84D179-F6D5-4B42-9CF1-673A4917BCC9}" srcId="{4EBD2BF0-851F-47F5-AED8-0DF00E1F4BFC}" destId="{A45043D8-84E7-48C8-8EB5-4A19DE7DA490}" srcOrd="0" destOrd="0" parTransId="{FA2A4FFC-24A8-4598-ACDD-DE609DE9329E}" sibTransId="{7904BB06-8753-4D49-933A-04B303CCBD92}"/>
    <dgm:cxn modelId="{96538835-46B5-45C4-95D9-720E22B00F25}" type="presOf" srcId="{7550C010-96C2-43BB-BED7-088D41C86B36}" destId="{82778FF4-B7A4-4DF4-9934-AE18F86067E7}" srcOrd="0" destOrd="0" presId="urn:microsoft.com/office/officeart/2005/8/layout/default"/>
    <dgm:cxn modelId="{BCE9F5CF-9AE3-46CB-93EF-57F289921F61}" srcId="{4EBD2BF0-851F-47F5-AED8-0DF00E1F4BFC}" destId="{7550C010-96C2-43BB-BED7-088D41C86B36}" srcOrd="1" destOrd="0" parTransId="{908FB722-EBC6-4DB1-92AD-65A81892411F}" sibTransId="{ACA9D693-FA0F-4BFB-A7EF-7B5A33A2297E}"/>
    <dgm:cxn modelId="{472AF601-C968-435C-ABB3-1A7C61DF5ED6}" type="presOf" srcId="{7B704D39-71CA-4C98-81E7-F489DC7546A1}" destId="{5F6CB2A2-D91C-40BD-84A6-C3F58EE162F7}" srcOrd="0" destOrd="0" presId="urn:microsoft.com/office/officeart/2005/8/layout/default"/>
    <dgm:cxn modelId="{CC97DC1B-5DDF-4C62-9943-B984C7FFF2A2}" srcId="{4EBD2BF0-851F-47F5-AED8-0DF00E1F4BFC}" destId="{7B704D39-71CA-4C98-81E7-F489DC7546A1}" srcOrd="2" destOrd="0" parTransId="{EC6662DC-A2C1-4F70-93FD-1F1ADD510D95}" sibTransId="{4C596896-2EE3-4034-9AF9-495CB97C47C1}"/>
    <dgm:cxn modelId="{B65DA448-E40D-4A29-B21D-61725E4AD756}" type="presOf" srcId="{4EBD2BF0-851F-47F5-AED8-0DF00E1F4BFC}" destId="{9E086C3A-ED76-46D3-9DB4-5B7A14D139E6}" srcOrd="0" destOrd="0" presId="urn:microsoft.com/office/officeart/2005/8/layout/default"/>
    <dgm:cxn modelId="{A6A8A811-713B-48FB-A15C-D76885CA6DC8}" type="presParOf" srcId="{9E086C3A-ED76-46D3-9DB4-5B7A14D139E6}" destId="{60463BAA-8EFD-413E-BBE9-ADC3F6DFEB52}" srcOrd="0" destOrd="0" presId="urn:microsoft.com/office/officeart/2005/8/layout/default"/>
    <dgm:cxn modelId="{779A3F17-7A81-43B8-AADE-B13B194FDD11}" type="presParOf" srcId="{9E086C3A-ED76-46D3-9DB4-5B7A14D139E6}" destId="{42F95DA1-CB7F-4049-8280-F3ECFEBCDEB2}" srcOrd="1" destOrd="0" presId="urn:microsoft.com/office/officeart/2005/8/layout/default"/>
    <dgm:cxn modelId="{51615532-E43F-45CF-BB75-DA76E3667E1A}" type="presParOf" srcId="{9E086C3A-ED76-46D3-9DB4-5B7A14D139E6}" destId="{82778FF4-B7A4-4DF4-9934-AE18F86067E7}" srcOrd="2" destOrd="0" presId="urn:microsoft.com/office/officeart/2005/8/layout/default"/>
    <dgm:cxn modelId="{419C95BD-318C-4C77-BA07-7833A839B430}" type="presParOf" srcId="{9E086C3A-ED76-46D3-9DB4-5B7A14D139E6}" destId="{D6D3A88C-8D6C-4F78-A164-7195FF805B79}" srcOrd="3" destOrd="0" presId="urn:microsoft.com/office/officeart/2005/8/layout/default"/>
    <dgm:cxn modelId="{73347EC5-9CB4-4D03-B207-6515142F908B}" type="presParOf" srcId="{9E086C3A-ED76-46D3-9DB4-5B7A14D139E6}" destId="{5F6CB2A2-D91C-40BD-84A6-C3F58EE162F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63BAA-8EFD-413E-BBE9-ADC3F6DFEB52}">
      <dsp:nvSpPr>
        <dsp:cNvPr id="0" name=""/>
        <dsp:cNvSpPr/>
      </dsp:nvSpPr>
      <dsp:spPr>
        <a:xfrm>
          <a:off x="0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dirty="0" smtClean="0">
              <a:solidFill>
                <a:schemeClr val="accent6">
                  <a:lumMod val="75000"/>
                </a:schemeClr>
              </a:solidFill>
            </a:rPr>
            <a:t>DEDUCTIVO</a:t>
          </a:r>
          <a:endParaRPr lang="es-GT" sz="36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0" y="829072"/>
        <a:ext cx="3298031" cy="1978818"/>
      </dsp:txXfrm>
    </dsp:sp>
    <dsp:sp modelId="{82778FF4-B7A4-4DF4-9934-AE18F86067E7}">
      <dsp:nvSpPr>
        <dsp:cNvPr id="0" name=""/>
        <dsp:cNvSpPr/>
      </dsp:nvSpPr>
      <dsp:spPr>
        <a:xfrm>
          <a:off x="3627834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dirty="0" smtClean="0">
              <a:solidFill>
                <a:schemeClr val="accent6">
                  <a:lumMod val="75000"/>
                </a:schemeClr>
              </a:solidFill>
            </a:rPr>
            <a:t>PREVENTIVO</a:t>
          </a:r>
          <a:endParaRPr lang="es-GT" sz="36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3627834" y="829072"/>
        <a:ext cx="3298031" cy="1978818"/>
      </dsp:txXfrm>
    </dsp:sp>
    <dsp:sp modelId="{5F6CB2A2-D91C-40BD-84A6-C3F58EE162F7}">
      <dsp:nvSpPr>
        <dsp:cNvPr id="0" name=""/>
        <dsp:cNvSpPr/>
      </dsp:nvSpPr>
      <dsp:spPr>
        <a:xfrm>
          <a:off x="7255668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dirty="0" smtClean="0">
              <a:solidFill>
                <a:schemeClr val="accent6">
                  <a:lumMod val="75000"/>
                </a:schemeClr>
              </a:solidFill>
            </a:rPr>
            <a:t>CORRECTIVO</a:t>
          </a:r>
          <a:endParaRPr lang="es-GT" sz="36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7255668" y="829072"/>
        <a:ext cx="3298031" cy="197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076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104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9508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4147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3072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444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8406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781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901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6285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738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149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364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6B042A6-8812-4AAB-85DD-1086C7DE24D5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04B567D-03C7-48ED-AB2F-1610339DB72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9650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sz="2800" dirty="0" smtClean="0"/>
              <a:t>Maycol Carrillo</a:t>
            </a:r>
            <a:br>
              <a:rPr lang="es-GT" sz="2800" dirty="0" smtClean="0"/>
            </a:br>
            <a:r>
              <a:rPr lang="es-GT" sz="2800" dirty="0" smtClean="0"/>
              <a:t>5to Baco A</a:t>
            </a:r>
            <a:br>
              <a:rPr lang="es-GT" sz="2800" dirty="0" smtClean="0"/>
            </a:br>
            <a:r>
              <a:rPr lang="es-GT" sz="2800" dirty="0" smtClean="0"/>
              <a:t>Jornada Matutina</a:t>
            </a:r>
            <a:br>
              <a:rPr lang="es-GT" sz="2800" dirty="0" smtClean="0"/>
            </a:br>
            <a:r>
              <a:rPr lang="es-GT" sz="2800" dirty="0" smtClean="0"/>
              <a:t>clave 7</a:t>
            </a:r>
            <a:br>
              <a:rPr lang="es-GT" sz="2800" dirty="0" smtClean="0"/>
            </a:br>
            <a:r>
              <a:rPr lang="es-GT" sz="2800" dirty="0" smtClean="0"/>
              <a:t>laboratorio 2</a:t>
            </a:r>
            <a:br>
              <a:rPr lang="es-GT" sz="2800" dirty="0" smtClean="0"/>
            </a:br>
            <a:endParaRPr lang="es-GT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>
                <a:solidFill>
                  <a:srgbClr val="FF0000"/>
                </a:solidFill>
              </a:rPr>
              <a:t>Maestro</a:t>
            </a:r>
            <a:r>
              <a:rPr lang="es-GT" dirty="0" smtClean="0"/>
              <a:t> Alex Gil  </a:t>
            </a:r>
            <a:r>
              <a:rPr lang="es-GT" dirty="0" smtClean="0">
                <a:solidFill>
                  <a:srgbClr val="FF0000"/>
                </a:solidFill>
              </a:rPr>
              <a:t>Colegio </a:t>
            </a:r>
            <a:r>
              <a:rPr lang="es-GT" dirty="0" smtClean="0"/>
              <a:t>Liceo compu market</a:t>
            </a:r>
            <a:endParaRPr lang="es-G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592861" y="1724720"/>
            <a:ext cx="10572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2800" dirty="0" smtClean="0"/>
              <a:t/>
            </a:r>
            <a:br>
              <a:rPr lang="es-GT" sz="2800" dirty="0" smtClean="0"/>
            </a:br>
            <a:endParaRPr lang="es-GT" sz="2800" dirty="0"/>
          </a:p>
        </p:txBody>
      </p:sp>
      <p:pic>
        <p:nvPicPr>
          <p:cNvPr id="10" name="Picture 6" descr="Resultado de imagen para LICEO COMPU MAR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34" y="810222"/>
            <a:ext cx="60960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52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572" y="422136"/>
            <a:ext cx="10571998" cy="970450"/>
          </a:xfrm>
        </p:spPr>
        <p:txBody>
          <a:bodyPr/>
          <a:lstStyle/>
          <a:p>
            <a:r>
              <a:rPr lang="es-GT" dirty="0" smtClean="0"/>
              <a:t>Mantenimiento Deductivo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/>
              <a:t>Mantenimiento detectivo</a:t>
            </a:r>
            <a:r>
              <a:rPr lang="es-GT" dirty="0"/>
              <a:t> como estrategia para reducir fallas ocultas. </a:t>
            </a:r>
            <a:r>
              <a:rPr lang="es-GT" dirty="0" smtClean="0"/>
              <a:t>El Mantenimiento</a:t>
            </a:r>
            <a:r>
              <a:rPr lang="es-GT" b="1" dirty="0" smtClean="0"/>
              <a:t> </a:t>
            </a:r>
            <a:r>
              <a:rPr lang="es-GT" b="1" dirty="0"/>
              <a:t>detectivo</a:t>
            </a:r>
            <a:r>
              <a:rPr lang="es-GT" dirty="0"/>
              <a:t> es una estrategia alternativa a la hora de reducir la consecuencia negativa, producto de las fallas simultáneas que ocurren en dispositivos de seguridad o dispositivos redundantes.</a:t>
            </a:r>
            <a:endParaRPr lang="es-GT" dirty="0"/>
          </a:p>
        </p:txBody>
      </p:sp>
      <p:pic>
        <p:nvPicPr>
          <p:cNvPr id="9" name="Picture 2" descr="Resultado de imagen para Mantenimiento Detec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90" y="4493094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27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Mantenimiento preventivo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En las operaciones de </a:t>
            </a:r>
            <a:r>
              <a:rPr lang="es-GT" b="1" dirty="0"/>
              <a:t>mantenimiento</a:t>
            </a:r>
            <a:r>
              <a:rPr lang="es-GT" dirty="0"/>
              <a:t>, </a:t>
            </a:r>
            <a:r>
              <a:rPr lang="es-GT" dirty="0" smtClean="0"/>
              <a:t>el mantenimiento</a:t>
            </a:r>
            <a:r>
              <a:rPr lang="es-GT" b="1" dirty="0" smtClean="0"/>
              <a:t> </a:t>
            </a:r>
            <a:r>
              <a:rPr lang="es-GT" b="1" dirty="0"/>
              <a:t>preventivo</a:t>
            </a:r>
            <a:r>
              <a:rPr lang="es-GT" dirty="0"/>
              <a:t> es el destinado a la conservación de equipos o instalaciones mediante la realización de revisión y reparación que garanticen su buen funcionamiento y fiabilidad.</a:t>
            </a:r>
            <a:endParaRPr lang="es-GT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mtClean="0"/>
              <a:t>En las operaciones de </a:t>
            </a:r>
            <a:r>
              <a:rPr lang="es-GT" b="1" smtClean="0"/>
              <a:t>mantenimiento</a:t>
            </a:r>
            <a:r>
              <a:rPr lang="es-GT" smtClean="0"/>
              <a:t>, el mantenimiento</a:t>
            </a:r>
            <a:r>
              <a:rPr lang="es-GT" b="1" smtClean="0"/>
              <a:t> preventivo</a:t>
            </a:r>
            <a:r>
              <a:rPr lang="es-GT" smtClean="0"/>
              <a:t> es el destinado a la conservación de equipos o instalaciones mediante la realización de revisión y reparación que garanticen su buen funcionamiento y fiabilidad.</a:t>
            </a:r>
            <a:endParaRPr lang="es-GT" dirty="0"/>
          </a:p>
        </p:txBody>
      </p:sp>
      <p:pic>
        <p:nvPicPr>
          <p:cNvPr id="11" name="Picture 2" descr="Resultado de imagen para Mantenimiento preven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41" y="4636827"/>
            <a:ext cx="2901862" cy="178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57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Mantenimiento Correctivo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Se denomina </a:t>
            </a:r>
            <a:r>
              <a:rPr lang="es-GT" b="1" dirty="0"/>
              <a:t>mantenimiento correctivo</a:t>
            </a:r>
            <a:r>
              <a:rPr lang="es-GT" dirty="0"/>
              <a:t>, aquel que corrige los defectos observados en los equipamientos o instalaciones, es la forma más básica </a:t>
            </a:r>
            <a:r>
              <a:rPr lang="es-GT" dirty="0" smtClean="0"/>
              <a:t>de </a:t>
            </a:r>
            <a:r>
              <a:rPr lang="es-GT" b="1" dirty="0" smtClean="0"/>
              <a:t>mantenimiento</a:t>
            </a:r>
            <a:r>
              <a:rPr lang="es-GT" dirty="0"/>
              <a:t> y consiste en localizar averías o defectos y corregirlos o repararlos</a:t>
            </a:r>
            <a:endParaRPr lang="es-GT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mtClean="0"/>
              <a:t>Se denomina </a:t>
            </a:r>
            <a:r>
              <a:rPr lang="es-GT" b="1" smtClean="0"/>
              <a:t>mantenimiento correctivo</a:t>
            </a:r>
            <a:r>
              <a:rPr lang="es-GT" smtClean="0"/>
              <a:t>, aquel que corrige los defectos observados en los equipamientos o instalaciones, es la forma más básica de </a:t>
            </a:r>
            <a:r>
              <a:rPr lang="es-GT" b="1" smtClean="0"/>
              <a:t>mantenimiento</a:t>
            </a:r>
            <a:r>
              <a:rPr lang="es-GT" smtClean="0"/>
              <a:t> y consiste en localizar averías o defectos y corregirlos o repararlos</a:t>
            </a:r>
            <a:endParaRPr lang="es-GT" dirty="0"/>
          </a:p>
        </p:txBody>
      </p:sp>
      <p:pic>
        <p:nvPicPr>
          <p:cNvPr id="8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71" y="4359177"/>
            <a:ext cx="2861197" cy="214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4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LOS 3 TIPOS DE MANTENIMIENTO </a:t>
            </a: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913908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06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21</TotalTime>
  <Words>37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Citable</vt:lpstr>
      <vt:lpstr>Maycol Carrillo 5to Baco A Jornada Matutina clave 7 laboratorio 2 </vt:lpstr>
      <vt:lpstr>Mantenimiento Deductivo</vt:lpstr>
      <vt:lpstr>Mantenimiento preventivo</vt:lpstr>
      <vt:lpstr>Mantenimiento Correctivo</vt:lpstr>
      <vt:lpstr>LOS 3 TIPOS DE MANTENIMIENTO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Maycol Carrillo 5to Baco A Jornada Matutina clave 7 laboratorio 2</dc:title>
  <dc:creator>estudiante de Liceo Compu-market</dc:creator>
  <cp:lastModifiedBy>estudiante de Liceo Compu-market</cp:lastModifiedBy>
  <cp:revision>3</cp:revision>
  <dcterms:created xsi:type="dcterms:W3CDTF">2017-07-07T16:41:56Z</dcterms:created>
  <dcterms:modified xsi:type="dcterms:W3CDTF">2017-07-07T17:03:25Z</dcterms:modified>
</cp:coreProperties>
</file>