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ca8bf4ab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ca8bf4ab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a8bf4ab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a8bf4ab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ca8bf4a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ca8bf4a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ca8bf4ab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ca8bf4ab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Confluence	Tutorial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file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to table 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Press “add entry”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" y="2216249"/>
            <a:ext cx="4500549" cy="13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tag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 the tag that relates to the subject the AR file is associated with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2170850"/>
            <a:ext cx="4389448" cy="213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file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Upload file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1737600"/>
            <a:ext cx="4389450" cy="315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view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Department view for easier viewing of each subject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0" y="2223350"/>
            <a:ext cx="4389451" cy="2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