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6148220"/>
            <a:ext cx="7854549" cy="4503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74021" y="1690364"/>
            <a:ext cx="11838201" cy="5706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25478" y="4440400"/>
            <a:ext cx="2329390" cy="611465"/>
            <a:chOff x="12025478" y="4440400"/>
            <a:chExt cx="2329390" cy="6114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25478" y="4440400"/>
              <a:ext cx="2329390" cy="6114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22383" y="4251269"/>
            <a:ext cx="3816018" cy="10058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96087" y="10174064"/>
            <a:ext cx="2329390" cy="864521"/>
            <a:chOff x="9696087" y="10174064"/>
            <a:chExt cx="2329390" cy="86452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696087" y="10174064"/>
              <a:ext cx="2329390" cy="611465"/>
              <a:chOff x="9696087" y="10174064"/>
              <a:chExt cx="2329390" cy="61146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696087" y="10174064"/>
                <a:ext cx="2329390" cy="61146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6115" y="10124250"/>
              <a:ext cx="1570360" cy="101193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99557" y="4228522"/>
            <a:ext cx="1570351" cy="1011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90476" y="1904398"/>
            <a:ext cx="11804792" cy="7082875"/>
            <a:chOff x="6990476" y="1904398"/>
            <a:chExt cx="11804792" cy="70828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476" y="1904398"/>
              <a:ext cx="11804792" cy="70828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048" y="8774982"/>
            <a:ext cx="1598131" cy="3385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6668" y="1742497"/>
            <a:ext cx="3000736" cy="7980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5238" y="2718808"/>
            <a:ext cx="4343756" cy="95505"/>
            <a:chOff x="1895238" y="2718808"/>
            <a:chExt cx="4343756" cy="9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2718808"/>
              <a:ext cx="4343756" cy="95505"/>
            </a:xfrm>
            <a:prstGeom prst="rect">
              <a:avLst/>
            </a:prstGeom>
          </p:spPr>
        </p:pic>
      </p:grpSp>
      <p:grpSp>
        <p:nvGrpSpPr>
          <p:cNvPr id="9" name="그룹 1001"/>
          <p:cNvGrpSpPr/>
          <p:nvPr/>
        </p:nvGrpSpPr>
        <p:grpSpPr>
          <a:xfrm>
            <a:off x="1601864" y="3902201"/>
            <a:ext cx="4637130" cy="3237379"/>
            <a:chOff x="241270" y="939683"/>
            <a:chExt cx="4637130" cy="3237379"/>
          </a:xfrm>
        </p:grpSpPr>
        <p:grpSp>
          <p:nvGrpSpPr>
            <p:cNvPr id="10" name="그룹 1002"/>
            <p:cNvGrpSpPr/>
            <p:nvPr/>
          </p:nvGrpSpPr>
          <p:grpSpPr>
            <a:xfrm>
              <a:off x="241270" y="939683"/>
              <a:ext cx="4637130" cy="3237379"/>
              <a:chOff x="241270" y="939683"/>
              <a:chExt cx="4637130" cy="3237379"/>
            </a:xfrm>
          </p:grpSpPr>
          <p:pic>
            <p:nvPicPr>
              <p:cNvPr id="12" name="Object 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1270" y="939683"/>
                <a:ext cx="4637130" cy="3237379"/>
              </a:xfrm>
              <a:prstGeom prst="rect">
                <a:avLst/>
              </a:prstGeom>
            </p:spPr>
          </p:pic>
        </p:grpSp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738" y="1854897"/>
              <a:ext cx="4333530" cy="1073378"/>
            </a:xfrm>
            <a:prstGeom prst="rect">
              <a:avLst/>
            </a:prstGeom>
          </p:spPr>
        </p:pic>
      </p:grpSp>
      <p:grpSp>
        <p:nvGrpSpPr>
          <p:cNvPr id="13" name="그룹 1011"/>
          <p:cNvGrpSpPr/>
          <p:nvPr/>
        </p:nvGrpSpPr>
        <p:grpSpPr>
          <a:xfrm>
            <a:off x="1601864" y="3902201"/>
            <a:ext cx="4637130" cy="3237379"/>
            <a:chOff x="-14376" y="6489134"/>
            <a:chExt cx="4637130" cy="3237379"/>
          </a:xfrm>
        </p:grpSpPr>
        <p:grpSp>
          <p:nvGrpSpPr>
            <p:cNvPr id="14" name="그룹 1012"/>
            <p:cNvGrpSpPr/>
            <p:nvPr/>
          </p:nvGrpSpPr>
          <p:grpSpPr>
            <a:xfrm>
              <a:off x="-14376" y="6489134"/>
              <a:ext cx="4637130" cy="3237379"/>
              <a:chOff x="-14376" y="6489134"/>
              <a:chExt cx="4637130" cy="3237379"/>
            </a:xfrm>
          </p:grpSpPr>
          <p:pic>
            <p:nvPicPr>
              <p:cNvPr id="16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4376" y="6489134"/>
                <a:ext cx="4637130" cy="3237379"/>
              </a:xfrm>
              <a:prstGeom prst="rect">
                <a:avLst/>
              </a:prstGeom>
            </p:spPr>
          </p:pic>
        </p:grpSp>
        <p:pic>
          <p:nvPicPr>
            <p:cNvPr id="15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398" y="7564826"/>
              <a:ext cx="3637026" cy="1107359"/>
            </a:xfrm>
            <a:prstGeom prst="rect">
              <a:avLst/>
            </a:prstGeom>
          </p:spPr>
        </p:pic>
      </p:grpSp>
      <p:grpSp>
        <p:nvGrpSpPr>
          <p:cNvPr id="17" name="그룹 1015"/>
          <p:cNvGrpSpPr/>
          <p:nvPr/>
        </p:nvGrpSpPr>
        <p:grpSpPr>
          <a:xfrm>
            <a:off x="1418732" y="3912882"/>
            <a:ext cx="4637130" cy="3237379"/>
            <a:chOff x="9142857" y="6474758"/>
            <a:chExt cx="4637130" cy="3237379"/>
          </a:xfrm>
        </p:grpSpPr>
        <p:grpSp>
          <p:nvGrpSpPr>
            <p:cNvPr id="18" name="그룹 1016"/>
            <p:cNvGrpSpPr/>
            <p:nvPr/>
          </p:nvGrpSpPr>
          <p:grpSpPr>
            <a:xfrm>
              <a:off x="9142857" y="6474758"/>
              <a:ext cx="4637130" cy="3237379"/>
              <a:chOff x="9142857" y="6474758"/>
              <a:chExt cx="4637130" cy="3237379"/>
            </a:xfrm>
          </p:grpSpPr>
          <p:pic>
            <p:nvPicPr>
              <p:cNvPr id="20" name="Object 4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42857" y="6474758"/>
                <a:ext cx="4637130" cy="3237379"/>
              </a:xfrm>
              <a:prstGeom prst="rect">
                <a:avLst/>
              </a:prstGeom>
            </p:spPr>
          </p:pic>
        </p:grpSp>
        <p:pic>
          <p:nvPicPr>
            <p:cNvPr id="19" name="Object 4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6599" y="7479606"/>
              <a:ext cx="4021711" cy="1057835"/>
            </a:xfrm>
            <a:prstGeom prst="rect">
              <a:avLst/>
            </a:prstGeom>
          </p:spPr>
        </p:pic>
      </p:grpSp>
      <p:grpSp>
        <p:nvGrpSpPr>
          <p:cNvPr id="21" name="그룹 1009"/>
          <p:cNvGrpSpPr/>
          <p:nvPr/>
        </p:nvGrpSpPr>
        <p:grpSpPr>
          <a:xfrm>
            <a:off x="1510298" y="4272103"/>
            <a:ext cx="4637130" cy="3237379"/>
            <a:chOff x="0" y="3237379"/>
            <a:chExt cx="4637130" cy="3237379"/>
          </a:xfrm>
        </p:grpSpPr>
        <p:grpSp>
          <p:nvGrpSpPr>
            <p:cNvPr id="22" name="그룹 1010"/>
            <p:cNvGrpSpPr/>
            <p:nvPr/>
          </p:nvGrpSpPr>
          <p:grpSpPr>
            <a:xfrm>
              <a:off x="0" y="3237379"/>
              <a:ext cx="4637130" cy="3237379"/>
              <a:chOff x="0" y="3237379"/>
              <a:chExt cx="4637130" cy="3237379"/>
            </a:xfrm>
          </p:grpSpPr>
          <p:pic>
            <p:nvPicPr>
              <p:cNvPr id="24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3237379"/>
                <a:ext cx="4637130" cy="3237379"/>
              </a:xfrm>
              <a:prstGeom prst="rect">
                <a:avLst/>
              </a:prstGeom>
            </p:spPr>
          </p:pic>
        </p:grpSp>
        <p:pic>
          <p:nvPicPr>
            <p:cNvPr id="23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886" y="3990730"/>
              <a:ext cx="3770454" cy="1408426"/>
            </a:xfrm>
            <a:prstGeom prst="rect">
              <a:avLst/>
            </a:prstGeom>
          </p:spPr>
        </p:pic>
      </p:grpSp>
      <p:grpSp>
        <p:nvGrpSpPr>
          <p:cNvPr id="25" name="그룹 1017"/>
          <p:cNvGrpSpPr/>
          <p:nvPr/>
        </p:nvGrpSpPr>
        <p:grpSpPr>
          <a:xfrm>
            <a:off x="1235600" y="4261422"/>
            <a:ext cx="4637130" cy="3237379"/>
            <a:chOff x="5462527" y="330159"/>
            <a:chExt cx="4637130" cy="3237379"/>
          </a:xfrm>
        </p:grpSpPr>
        <p:grpSp>
          <p:nvGrpSpPr>
            <p:cNvPr id="26" name="그룹 1018"/>
            <p:cNvGrpSpPr/>
            <p:nvPr/>
          </p:nvGrpSpPr>
          <p:grpSpPr>
            <a:xfrm>
              <a:off x="5462527" y="330159"/>
              <a:ext cx="4637130" cy="3237379"/>
              <a:chOff x="5462527" y="330159"/>
              <a:chExt cx="4637130" cy="3237379"/>
            </a:xfrm>
          </p:grpSpPr>
          <p:pic>
            <p:nvPicPr>
              <p:cNvPr id="28" name="Object 5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462527" y="330159"/>
                <a:ext cx="4637130" cy="3237379"/>
              </a:xfrm>
              <a:prstGeom prst="rect">
                <a:avLst/>
              </a:prstGeom>
            </p:spPr>
          </p:pic>
        </p:grpSp>
        <p:pic>
          <p:nvPicPr>
            <p:cNvPr id="27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1287" y="1253145"/>
              <a:ext cx="4422587" cy="1452359"/>
            </a:xfrm>
            <a:prstGeom prst="rect">
              <a:avLst/>
            </a:prstGeom>
          </p:spPr>
        </p:pic>
      </p:grpSp>
      <p:grpSp>
        <p:nvGrpSpPr>
          <p:cNvPr id="29" name="그룹 1007"/>
          <p:cNvGrpSpPr/>
          <p:nvPr/>
        </p:nvGrpSpPr>
        <p:grpSpPr>
          <a:xfrm>
            <a:off x="1399056" y="4466562"/>
            <a:ext cx="4637130" cy="3237379"/>
            <a:chOff x="4637130" y="3251755"/>
            <a:chExt cx="4637130" cy="3237379"/>
          </a:xfrm>
        </p:grpSpPr>
        <p:grpSp>
          <p:nvGrpSpPr>
            <p:cNvPr id="30" name="그룹 1008"/>
            <p:cNvGrpSpPr/>
            <p:nvPr/>
          </p:nvGrpSpPr>
          <p:grpSpPr>
            <a:xfrm>
              <a:off x="4637130" y="3251755"/>
              <a:ext cx="4637130" cy="3237379"/>
              <a:chOff x="4637130" y="3251755"/>
              <a:chExt cx="4637130" cy="3237379"/>
            </a:xfrm>
          </p:grpSpPr>
          <p:pic>
            <p:nvPicPr>
              <p:cNvPr id="3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637130" y="3251755"/>
                <a:ext cx="4637130" cy="3237379"/>
              </a:xfrm>
              <a:prstGeom prst="rect">
                <a:avLst/>
              </a:prstGeom>
            </p:spPr>
          </p:pic>
        </p:grpSp>
        <p:pic>
          <p:nvPicPr>
            <p:cNvPr id="31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05890" y="4005105"/>
              <a:ext cx="4422587" cy="1452359"/>
            </a:xfrm>
            <a:prstGeom prst="rect">
              <a:avLst/>
            </a:prstGeom>
          </p:spPr>
        </p:pic>
      </p:grpSp>
      <p:grpSp>
        <p:nvGrpSpPr>
          <p:cNvPr id="33" name="그룹 1005"/>
          <p:cNvGrpSpPr/>
          <p:nvPr/>
        </p:nvGrpSpPr>
        <p:grpSpPr>
          <a:xfrm>
            <a:off x="1408894" y="4554394"/>
            <a:ext cx="4637130" cy="3237379"/>
            <a:chOff x="9274260" y="3251755"/>
            <a:chExt cx="4637130" cy="3237379"/>
          </a:xfrm>
        </p:grpSpPr>
        <p:grpSp>
          <p:nvGrpSpPr>
            <p:cNvPr id="34" name="그룹 1006"/>
            <p:cNvGrpSpPr/>
            <p:nvPr/>
          </p:nvGrpSpPr>
          <p:grpSpPr>
            <a:xfrm>
              <a:off x="9274260" y="3251755"/>
              <a:ext cx="4637130" cy="3237379"/>
              <a:chOff x="9274260" y="3251755"/>
              <a:chExt cx="4637130" cy="3237379"/>
            </a:xfrm>
          </p:grpSpPr>
          <p:pic>
            <p:nvPicPr>
              <p:cNvPr id="3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274260" y="3251755"/>
                <a:ext cx="4637130" cy="3237379"/>
              </a:xfrm>
              <a:prstGeom prst="rect">
                <a:avLst/>
              </a:prstGeom>
            </p:spPr>
          </p:pic>
        </p:grpSp>
        <p:pic>
          <p:nvPicPr>
            <p:cNvPr id="35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80981" y="4205675"/>
              <a:ext cx="4401359" cy="1109511"/>
            </a:xfrm>
            <a:prstGeom prst="rect">
              <a:avLst/>
            </a:prstGeom>
          </p:spPr>
        </p:pic>
      </p:grpSp>
      <p:grpSp>
        <p:nvGrpSpPr>
          <p:cNvPr id="37" name="그룹 1003"/>
          <p:cNvGrpSpPr/>
          <p:nvPr/>
        </p:nvGrpSpPr>
        <p:grpSpPr>
          <a:xfrm>
            <a:off x="1408894" y="4602342"/>
            <a:ext cx="4637130" cy="3237379"/>
            <a:chOff x="9744101" y="698413"/>
            <a:chExt cx="4637130" cy="3237379"/>
          </a:xfrm>
        </p:grpSpPr>
        <p:grpSp>
          <p:nvGrpSpPr>
            <p:cNvPr id="38" name="그룹 1004"/>
            <p:cNvGrpSpPr/>
            <p:nvPr/>
          </p:nvGrpSpPr>
          <p:grpSpPr>
            <a:xfrm>
              <a:off x="9744101" y="698413"/>
              <a:ext cx="4637130" cy="3237379"/>
              <a:chOff x="9744101" y="698413"/>
              <a:chExt cx="4637130" cy="3237379"/>
            </a:xfrm>
          </p:grpSpPr>
          <p:pic>
            <p:nvPicPr>
              <p:cNvPr id="4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44101" y="698413"/>
                <a:ext cx="4637130" cy="3237379"/>
              </a:xfrm>
              <a:prstGeom prst="rect">
                <a:avLst/>
              </a:prstGeom>
            </p:spPr>
          </p:pic>
        </p:grpSp>
        <p:pic>
          <p:nvPicPr>
            <p:cNvPr id="39" name="Object 1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67712" y="1425202"/>
              <a:ext cx="4428549" cy="14579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92371" y="5066667"/>
            <a:ext cx="619048" cy="2337395"/>
            <a:chOff x="5392371" y="5066667"/>
            <a:chExt cx="619048" cy="23373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72287" y="4786750"/>
              <a:ext cx="59215" cy="619048"/>
              <a:chOff x="5672287" y="4786750"/>
              <a:chExt cx="59215" cy="6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672287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72287" y="7064930"/>
              <a:ext cx="59215" cy="619048"/>
              <a:chOff x="5672287" y="7064930"/>
              <a:chExt cx="59215" cy="6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672287" y="7064930"/>
                <a:ext cx="59215" cy="61904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274296" y="5066667"/>
            <a:ext cx="621515" cy="2337395"/>
            <a:chOff x="12274296" y="5066667"/>
            <a:chExt cx="621515" cy="23373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556679" y="4786750"/>
              <a:ext cx="59215" cy="619048"/>
              <a:chOff x="12556679" y="4786750"/>
              <a:chExt cx="59215" cy="6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12556679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554212" y="7064930"/>
              <a:ext cx="59215" cy="619048"/>
              <a:chOff x="12554212" y="7064930"/>
              <a:chExt cx="59215" cy="61904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12554212" y="7064930"/>
                <a:ext cx="59215" cy="619048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2535" y="1107945"/>
            <a:ext cx="6817745" cy="9138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93007" y="1884807"/>
            <a:ext cx="7367510" cy="5448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66667" y="7276505"/>
            <a:ext cx="2984378" cy="70683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60953" y="6782658"/>
            <a:ext cx="990958" cy="4025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7144" y="4938125"/>
            <a:ext cx="3365492" cy="10381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60953" y="4444277"/>
            <a:ext cx="1719168" cy="41521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09525" y="7269220"/>
            <a:ext cx="3446235" cy="67880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11306" y="6782658"/>
            <a:ext cx="3062577" cy="40252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2541" y="4930839"/>
            <a:ext cx="4573569" cy="67880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11306" y="4444277"/>
            <a:ext cx="3053063" cy="40252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71715" y="5560791"/>
            <a:ext cx="3161493" cy="12380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795285" y="4426244"/>
            <a:ext cx="1395820" cy="1395820"/>
            <a:chOff x="5795285" y="4426244"/>
            <a:chExt cx="1395820" cy="139582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5285" y="4426244"/>
              <a:ext cx="1395820" cy="13958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12525" y="10228212"/>
            <a:ext cx="1040064" cy="777976"/>
            <a:chOff x="10712525" y="10228212"/>
            <a:chExt cx="1040064" cy="77797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88911" y="10189917"/>
              <a:ext cx="1041883" cy="384950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61065" y="10452424"/>
              <a:ext cx="838583" cy="7453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46183" y="3414844"/>
            <a:ext cx="5420483" cy="956584"/>
            <a:chOff x="6446183" y="3414844"/>
            <a:chExt cx="5420483" cy="95658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46183" y="3414844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46183" y="5848766"/>
            <a:ext cx="59215" cy="869185"/>
            <a:chOff x="6446183" y="5848766"/>
            <a:chExt cx="59215" cy="86918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46183" y="5848766"/>
              <a:ext cx="59215" cy="86918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46183" y="8157194"/>
            <a:ext cx="5420483" cy="956584"/>
            <a:chOff x="6446183" y="8157194"/>
            <a:chExt cx="5420483" cy="95658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46183" y="8157194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807452" y="5825473"/>
            <a:ext cx="59215" cy="896723"/>
            <a:chOff x="11807452" y="5825473"/>
            <a:chExt cx="59215" cy="89672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07452" y="5825473"/>
              <a:ext cx="59215" cy="89672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766534" y="6729872"/>
            <a:ext cx="1395820" cy="1395820"/>
            <a:chOff x="5766534" y="6729872"/>
            <a:chExt cx="1395820" cy="139582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6534" y="6729872"/>
              <a:ext cx="1395820" cy="139582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151940" y="4425222"/>
            <a:ext cx="1395820" cy="1395820"/>
            <a:chOff x="11151940" y="4425222"/>
            <a:chExt cx="1395820" cy="139582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51940" y="4425222"/>
              <a:ext cx="1395820" cy="139582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123189" y="6728850"/>
            <a:ext cx="1395820" cy="1395820"/>
            <a:chOff x="11123189" y="6728850"/>
            <a:chExt cx="1395820" cy="139582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23189" y="6728850"/>
              <a:ext cx="1395820" cy="139582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212779" y="4768638"/>
            <a:ext cx="535702" cy="700013"/>
            <a:chOff x="6212779" y="4768638"/>
            <a:chExt cx="535702" cy="70001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12779" y="4768638"/>
              <a:ext cx="535702" cy="70001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67040" y="4571635"/>
            <a:ext cx="971016" cy="971016"/>
            <a:chOff x="11367040" y="4571635"/>
            <a:chExt cx="971016" cy="97101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67040" y="4571635"/>
              <a:ext cx="971016" cy="97101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104209" y="7024436"/>
            <a:ext cx="752380" cy="734156"/>
            <a:chOff x="6104209" y="7024436"/>
            <a:chExt cx="752380" cy="73415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04209" y="7024436"/>
              <a:ext cx="752380" cy="73415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448251" y="7013216"/>
            <a:ext cx="784774" cy="784774"/>
            <a:chOff x="11448251" y="7013216"/>
            <a:chExt cx="784774" cy="78477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48251" y="7013216"/>
              <a:ext cx="784774" cy="7847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0215" y="1525596"/>
            <a:ext cx="9681072" cy="69162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1755" y="6579564"/>
            <a:ext cx="4748334" cy="8989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066363"/>
            <a:ext cx="2908796" cy="611465"/>
            <a:chOff x="6441280" y="4066363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811" y="3989630"/>
            <a:ext cx="4625622" cy="8298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8975" y="1641908"/>
            <a:ext cx="5650453" cy="16335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7172" y="5711172"/>
            <a:ext cx="8114206" cy="26311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57622" y="4554423"/>
            <a:ext cx="370471" cy="95505"/>
            <a:chOff x="8957622" y="4554423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3500000">
              <a:off x="8957622" y="4554423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5497" y="3219208"/>
            <a:ext cx="7714945" cy="39277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4779" y="4761905"/>
            <a:ext cx="7089616" cy="452851"/>
            <a:chOff x="5354779" y="4761905"/>
            <a:chExt cx="7089616" cy="45285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4779" y="4761905"/>
              <a:ext cx="7089616" cy="45285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5932" y="4612345"/>
            <a:ext cx="10003885" cy="825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4563" y="6164120"/>
            <a:ext cx="7285658" cy="311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272" y="1538733"/>
            <a:ext cx="4613252" cy="12391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832" y="3876845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832" y="4859545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32" y="6824947"/>
            <a:ext cx="10865787" cy="1406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832" y="5842246"/>
            <a:ext cx="10865787" cy="14065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05645" y="1728736"/>
            <a:ext cx="1041269" cy="1073286"/>
            <a:chOff x="5905645" y="1728736"/>
            <a:chExt cx="1041269" cy="1073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5645" y="1728736"/>
              <a:ext cx="1041269" cy="1073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2910" y="1331472"/>
            <a:ext cx="9776215" cy="8467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9850" y="6579564"/>
            <a:ext cx="5693029" cy="8126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066363"/>
            <a:ext cx="2908796" cy="611465"/>
            <a:chOff x="6441280" y="4066363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811" y="3989630"/>
            <a:ext cx="4625622" cy="829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72442" y="3377626"/>
            <a:ext cx="2796081" cy="2796081"/>
            <a:chOff x="14072442" y="3377626"/>
            <a:chExt cx="2796081" cy="27960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2442" y="3377626"/>
              <a:ext cx="2796081" cy="27960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01023" y="3377626"/>
            <a:ext cx="2796081" cy="2796081"/>
            <a:chOff x="10001023" y="3377626"/>
            <a:chExt cx="2796081" cy="27960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1023" y="3377626"/>
              <a:ext cx="2796081" cy="27960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4160" y="3377626"/>
            <a:ext cx="2796081" cy="2796081"/>
            <a:chOff x="5774160" y="3377626"/>
            <a:chExt cx="2796081" cy="27960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4160" y="3377626"/>
              <a:ext cx="2796081" cy="27960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7854" y="3377626"/>
            <a:ext cx="2796081" cy="2796081"/>
            <a:chOff x="1667854" y="3377626"/>
            <a:chExt cx="2796081" cy="2796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7854" y="3377626"/>
              <a:ext cx="2796081" cy="2796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2535" y="1107945"/>
            <a:ext cx="8401963" cy="9034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93011" y="1884811"/>
            <a:ext cx="7380614" cy="5448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018" y="7359113"/>
            <a:ext cx="2708633" cy="12514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8515" y="6879096"/>
            <a:ext cx="2109063" cy="4461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16827" y="7357208"/>
            <a:ext cx="2866662" cy="13105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92325" y="6877191"/>
            <a:ext cx="2109063" cy="44619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16827" y="7357208"/>
            <a:ext cx="2795909" cy="12610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92287" y="6877191"/>
            <a:ext cx="2108825" cy="43948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00637" y="7355304"/>
            <a:ext cx="2796024" cy="12661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76096" y="6875287"/>
            <a:ext cx="2785539" cy="4557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81699" y="9136886"/>
            <a:ext cx="1560969" cy="338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2910" y="1500196"/>
            <a:ext cx="9422808" cy="69148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4612" y="6579564"/>
            <a:ext cx="5109172" cy="8126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066363"/>
            <a:ext cx="2908796" cy="611465"/>
            <a:chOff x="6441280" y="4066363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811" y="3989630"/>
            <a:ext cx="4625622" cy="829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86934"/>
            <a:ext cx="1810569" cy="3385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9" y="1828211"/>
            <a:ext cx="2868107" cy="807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2642617"/>
            <a:ext cx="2676190" cy="95505"/>
            <a:chOff x="1895238" y="2642617"/>
            <a:chExt cx="2676190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2642617"/>
              <a:ext cx="2676190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37487" y="3943353"/>
            <a:ext cx="2756291" cy="5440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8991" y="5029001"/>
            <a:ext cx="9531797" cy="15995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26057" y="6917841"/>
            <a:ext cx="9849504" cy="95505"/>
            <a:chOff x="4526057" y="6917841"/>
            <a:chExt cx="9849504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526057" y="6917841"/>
              <a:ext cx="9849504" cy="95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37052" y="6252598"/>
            <a:ext cx="178021" cy="158138"/>
            <a:chOff x="9437052" y="6252598"/>
            <a:chExt cx="178021" cy="1581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7052" y="6252598"/>
              <a:ext cx="178021" cy="158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60339" y="6243074"/>
            <a:ext cx="178021" cy="158138"/>
            <a:chOff x="6160339" y="6243074"/>
            <a:chExt cx="178021" cy="1581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60339" y="6243074"/>
              <a:ext cx="178021" cy="1581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86934"/>
            <a:ext cx="1845559" cy="3385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9" y="1780592"/>
            <a:ext cx="2132897" cy="807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2642617"/>
            <a:ext cx="1899910" cy="95505"/>
            <a:chOff x="1895238" y="2642617"/>
            <a:chExt cx="1899910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2642617"/>
              <a:ext cx="1899910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0344" y="3790973"/>
            <a:ext cx="4295967" cy="54401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8512" y="4799649"/>
            <a:ext cx="9703416" cy="2033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26057" y="6994031"/>
            <a:ext cx="9849504" cy="95505"/>
            <a:chOff x="4526057" y="6994031"/>
            <a:chExt cx="9849504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526057" y="6994031"/>
              <a:ext cx="9849504" cy="955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2910" y="1500196"/>
            <a:ext cx="9556484" cy="69148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4612" y="6579564"/>
            <a:ext cx="5918210" cy="9037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1280" y="4066363"/>
            <a:ext cx="2908796" cy="611465"/>
            <a:chOff x="6441280" y="4066363"/>
            <a:chExt cx="2908796" cy="6114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280" y="4066363"/>
              <a:ext cx="2908796" cy="6114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811" y="3989630"/>
            <a:ext cx="4625622" cy="829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9251" y="1713497"/>
            <a:ext cx="2135557" cy="2594260"/>
            <a:chOff x="4309251" y="1713497"/>
            <a:chExt cx="2135557" cy="25942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9251" y="1713497"/>
              <a:ext cx="2135557" cy="25942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0203" y="4557390"/>
            <a:ext cx="4551333" cy="4187227"/>
            <a:chOff x="1890203" y="4557390"/>
            <a:chExt cx="4551333" cy="4187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203" y="4557390"/>
              <a:ext cx="4551333" cy="4187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44074" y="1713497"/>
            <a:ext cx="2135557" cy="2594260"/>
            <a:chOff x="1944074" y="1713497"/>
            <a:chExt cx="2135557" cy="2594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4074" y="1713497"/>
              <a:ext cx="2135557" cy="25942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5905" y="8623086"/>
            <a:ext cx="1828816" cy="3385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91620" y="3269839"/>
            <a:ext cx="3369835" cy="49697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53526" y="1666306"/>
            <a:ext cx="3000822" cy="8075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22079" y="2861665"/>
            <a:ext cx="370471" cy="95505"/>
            <a:chOff x="12122079" y="2861665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2122079" y="2861665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3001" y="1713497"/>
            <a:ext cx="2135557" cy="2594260"/>
            <a:chOff x="6733001" y="1713497"/>
            <a:chExt cx="2135557" cy="25942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3001" y="1713497"/>
              <a:ext cx="2135557" cy="25942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8777" y="1713497"/>
            <a:ext cx="2135557" cy="2594260"/>
            <a:chOff x="9148777" y="1713497"/>
            <a:chExt cx="2135557" cy="25942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8777" y="1713497"/>
              <a:ext cx="2135557" cy="25942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33857" y="4557390"/>
            <a:ext cx="4551333" cy="4187227"/>
            <a:chOff x="6733857" y="4557390"/>
            <a:chExt cx="4551333" cy="41872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33857" y="4557390"/>
              <a:ext cx="4551333" cy="41872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2022-06-13T11:40:38Z</dcterms:created>
  <dcterms:modified xsi:type="dcterms:W3CDTF">2022-06-13T02:45:14Z</dcterms:modified>
</cp:coreProperties>
</file>