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71" r:id="rId9"/>
    <p:sldId id="262" r:id="rId10"/>
    <p:sldId id="272" r:id="rId11"/>
    <p:sldId id="264" r:id="rId12"/>
    <p:sldId id="273" r:id="rId13"/>
    <p:sldId id="269" r:id="rId14"/>
    <p:sldId id="274" r:id="rId15"/>
    <p:sldId id="263" r:id="rId16"/>
    <p:sldId id="280" r:id="rId17"/>
    <p:sldId id="279" r:id="rId18"/>
    <p:sldId id="281" r:id="rId19"/>
    <p:sldId id="265" r:id="rId20"/>
    <p:sldId id="275" r:id="rId21"/>
    <p:sldId id="276" r:id="rId22"/>
    <p:sldId id="278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josephalex/Digital_portfolio.git" TargetMode="External"/><Relationship Id="rId2" Type="http://schemas.openxmlformats.org/officeDocument/2006/relationships/hyperlink" Target="https://alexjosephalex.github.io/Digital_portfolio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ALEX J</a:t>
            </a:r>
          </a:p>
          <a:p>
            <a:r>
              <a:rPr lang="en-US" sz="2400" dirty="0"/>
              <a:t>REGISTER NO AND NMID:  asunm1703222410118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B.Sc</a:t>
            </a:r>
            <a:r>
              <a:rPr lang="en-US" sz="2400" dirty="0"/>
              <a:t>(COMPUTER SCIENCE)</a:t>
            </a:r>
          </a:p>
          <a:p>
            <a:r>
              <a:rPr lang="en-US" sz="2400" dirty="0"/>
              <a:t>COLLEGE: AKSHEYAA COLLEGE OF ARTS &amp; SCIENCE </a:t>
            </a:r>
          </a:p>
          <a:p>
            <a:r>
              <a:rPr lang="en-US" sz="2400" dirty="0"/>
              <a:t>		(UNIVERSITY OF MADRAS)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C609B-B012-4D96-846B-2358B236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54025"/>
          </a:xfrm>
        </p:spPr>
        <p:txBody>
          <a:bodyPr/>
          <a:lstStyle/>
          <a:p>
            <a:r>
              <a:rPr lang="en-IN" sz="4250" dirty="0"/>
              <a:t>TOOLS AND TECHNOLOGIES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BE5B2F-7E11-40FE-B938-66FD6FA90F4F}"/>
              </a:ext>
            </a:extLst>
          </p:cNvPr>
          <p:cNvSpPr txBox="1"/>
          <p:nvPr/>
        </p:nvSpPr>
        <p:spPr>
          <a:xfrm>
            <a:off x="1066800" y="2105560"/>
            <a:ext cx="8458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Trebuchet MS" panose="020B0603020202020204" pitchFamily="34" charset="0"/>
              </a:rPr>
              <a:t>DEVELOPMENT, VERSION CONTROL &amp; DEPLOYMENT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6303F42-0F61-47E3-93BF-23B0726DE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657600"/>
            <a:ext cx="2286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425658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3EEFE-43F0-4366-AEBE-6CDA1EC6DCE2}"/>
              </a:ext>
            </a:extLst>
          </p:cNvPr>
          <p:cNvSpPr txBox="1"/>
          <p:nvPr/>
        </p:nvSpPr>
        <p:spPr>
          <a:xfrm>
            <a:off x="990600" y="1219200"/>
            <a:ext cx="8610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Trebuchet MS" panose="020B0603020202020204" pitchFamily="34" charset="0"/>
              </a:rPr>
              <a:t>INITIAL WIREFRAME &amp; STRUCTURE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94AFD7-EFB6-46F0-A6C9-36BEC9E920C3}"/>
              </a:ext>
            </a:extLst>
          </p:cNvPr>
          <p:cNvSpPr txBox="1"/>
          <p:nvPr/>
        </p:nvSpPr>
        <p:spPr>
          <a:xfrm>
            <a:off x="1750109" y="2226121"/>
            <a:ext cx="610537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Single-page application (SPA) with a fixed navigation bar.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Sections: Hero, About Me, Skills, Projects, Education, Contact.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minimalist layout.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767FA0A1-6B9B-4D15-BE5C-11D87978C619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6">
            <a:extLst>
              <a:ext uri="{FF2B5EF4-FFF2-40B4-BE49-F238E27FC236}">
                <a16:creationId xmlns:a16="http://schemas.microsoft.com/office/drawing/2014/main" id="{2FB8C7C1-0BED-467F-9B23-30532058D9D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4" name="object 9">
            <a:extLst>
              <a:ext uri="{FF2B5EF4-FFF2-40B4-BE49-F238E27FC236}">
                <a16:creationId xmlns:a16="http://schemas.microsoft.com/office/drawing/2014/main" id="{CA57770E-92E0-4E8C-997F-7D9712229020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BE57B44D-49FC-41B8-914C-78DDFE985DA1}"/>
              </a:ext>
            </a:extLst>
          </p:cNvPr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5B77DFB-8730-4A53-8061-179347272803}"/>
              </a:ext>
            </a:extLst>
          </p:cNvPr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8FA6BC-23EC-45AC-B062-85D94C99A2BD}"/>
              </a:ext>
            </a:extLst>
          </p:cNvPr>
          <p:cNvSpPr txBox="1"/>
          <p:nvPr/>
        </p:nvSpPr>
        <p:spPr>
          <a:xfrm>
            <a:off x="1066800" y="2124160"/>
            <a:ext cx="79167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Palette: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Primary: [#2563eb], Secondary:  [#64748b], 		Background: Light/Dark.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Typography: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Headings: ['Poppins'], Body: ['Inter'].</a:t>
            </a:r>
          </a:p>
        </p:txBody>
      </p:sp>
    </p:spTree>
    <p:extLst>
      <p:ext uri="{BB962C8B-B14F-4D97-AF65-F5344CB8AC3E}">
        <p14:creationId xmlns:p14="http://schemas.microsoft.com/office/powerpoint/2010/main" val="1468016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0F482-80DD-4F06-BB3F-137E2D4C46A5}"/>
              </a:ext>
            </a:extLst>
          </p:cNvPr>
          <p:cNvSpPr txBox="1"/>
          <p:nvPr/>
        </p:nvSpPr>
        <p:spPr>
          <a:xfrm>
            <a:off x="1524000" y="2090172"/>
            <a:ext cx="610537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Navigation Bar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Hero Section with Call-to-Action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Portfolio Grid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 Proficiency Charts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60BA7-DF4F-4F29-A7C3-CE819FC4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7E65C-B082-4711-846F-845435A68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2057400"/>
            <a:ext cx="10972800" cy="258532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 Scrolling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Dark/Light Mode Toggle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Contact Form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Downloadable Resume Button</a:t>
            </a:r>
          </a:p>
        </p:txBody>
      </p:sp>
    </p:spTree>
    <p:extLst>
      <p:ext uri="{BB962C8B-B14F-4D97-AF65-F5344CB8AC3E}">
        <p14:creationId xmlns:p14="http://schemas.microsoft.com/office/powerpoint/2010/main" val="390833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688FA1-1059-4073-8873-F51B2D3BA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121923"/>
            <a:ext cx="7897327" cy="251495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238FF8-66C2-4477-9DF8-996B7E78E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19" y="1447800"/>
            <a:ext cx="10805561" cy="367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12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F90FAB-C7FA-403E-83C7-4A11277DB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95400"/>
            <a:ext cx="7315200" cy="381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85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158663-74BC-4247-9AD6-FCF246F52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9753600" cy="43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40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87DCA1-F173-40FD-9882-23860B3E1658}"/>
              </a:ext>
            </a:extLst>
          </p:cNvPr>
          <p:cNvSpPr txBox="1"/>
          <p:nvPr/>
        </p:nvSpPr>
        <p:spPr>
          <a:xfrm>
            <a:off x="755332" y="2095500"/>
            <a:ext cx="870086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developed a functional, responsive portfolio.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all initial objectives.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Serves as a practical application of theoretical knowledge.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			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STUDENT  DIGITAL  PORTFOLIO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650F-7F07-4C8F-90F3-D8EF052B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54025"/>
          </a:xfrm>
        </p:spPr>
        <p:txBody>
          <a:bodyPr/>
          <a:lstStyle/>
          <a:p>
            <a:r>
              <a:rPr lang="en-IN" sz="4250" dirty="0"/>
              <a:t>FUTURE ENHANCEMENTS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3D0B92-856B-46AD-BB4E-C8D389058B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905506"/>
            <a:ext cx="530145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a backend for the contact 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a blog section.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multi-language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update with new projects.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586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B5E5-CCD5-4F5F-AB4B-3B6C5B70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54025"/>
          </a:xfrm>
        </p:spPr>
        <p:txBody>
          <a:bodyPr/>
          <a:lstStyle/>
          <a:p>
            <a:r>
              <a:rPr lang="en-IN" sz="4250" dirty="0"/>
              <a:t>GITHUB 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AA145-81C5-4CB5-816F-01DD79D6E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905000"/>
            <a:ext cx="10972800" cy="147732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Website URL: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https://alexjosephalex.github.io/Digital_portfolio/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 Repository: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https://github.com/alexjosephalex/Digital_portfolio.git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044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971F-A2B7-424B-BC64-A2FAA3EE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54025"/>
          </a:xfrm>
        </p:spPr>
        <p:txBody>
          <a:bodyPr/>
          <a:lstStyle/>
          <a:p>
            <a:r>
              <a:rPr lang="en-IN" sz="425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D992D-0FB2-4204-B58F-8D02390AE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6412" y="2652822"/>
            <a:ext cx="10972800" cy="738664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time and attention.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now open to questions.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52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5AE491-0498-476C-9D90-A7C6F9B77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4" y="1455422"/>
            <a:ext cx="10906125" cy="307657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resumes are static and limited.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dynamically showcasing projects to a global audience.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 need a centralized, engaging way to evaluate candidates.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 professional, easily updatable personal branding tool.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575D6F-4DD7-4D5E-A815-36481DA1F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C06BF8-483F-490D-87FF-6D937D07D881}"/>
              </a:ext>
            </a:extLst>
          </p:cNvPr>
          <p:cNvSpPr txBox="1"/>
          <p:nvPr/>
        </p:nvSpPr>
        <p:spPr>
          <a:xfrm>
            <a:off x="576483" y="2086467"/>
            <a:ext cx="87770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responsive, multi-section website for my professional identity.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Goal: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a dynamic portfolio communicating my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skills and projects.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Serves as an interactive resume, accessible on any device.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E761-9E4C-4D94-92BF-6BC31E600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54025"/>
          </a:xfrm>
        </p:spPr>
        <p:txBody>
          <a:bodyPr/>
          <a:lstStyle/>
          <a:p>
            <a:r>
              <a:rPr lang="en-IN" sz="4250" dirty="0"/>
              <a:t>PROJECT OVERVIEW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98AFA-B3FB-4853-8393-1D0019850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905000"/>
            <a:ext cx="10972800" cy="33239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Objectives: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 proficiency in web development (HTML, CSS, JS).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user-friendly and aesthetically pleasing interface.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optimal performance and accessibility.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scalable structure for easy future updates.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34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1F4BD1-E9E1-424F-9992-6D30FBDFF9ED}"/>
              </a:ext>
            </a:extLst>
          </p:cNvPr>
          <p:cNvSpPr txBox="1"/>
          <p:nvPr/>
        </p:nvSpPr>
        <p:spPr>
          <a:xfrm>
            <a:off x="1814512" y="2283608"/>
            <a:ext cx="61053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User: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Recruiters &amp; HR Professionals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Users: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Professors &amp; Mentors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Clients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CD83-34A9-44C1-9337-C70D9B02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54025"/>
          </a:xfrm>
        </p:spPr>
        <p:txBody>
          <a:bodyPr/>
          <a:lstStyle/>
          <a:p>
            <a:r>
              <a:rPr lang="en-IN" sz="4250" dirty="0"/>
              <a:t>END USER NEEDS &amp; EXPECTATIONS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1E6D5-C705-44E0-812E-6F0D4116A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519" y="2209800"/>
            <a:ext cx="10972800" cy="11079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Easy navigation, clear information, fast loading, mobile compatibility.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Expectations: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Professional design, working project demos, clear contact info.</a:t>
            </a:r>
          </a:p>
        </p:txBody>
      </p:sp>
    </p:spTree>
    <p:extLst>
      <p:ext uri="{BB962C8B-B14F-4D97-AF65-F5344CB8AC3E}">
        <p14:creationId xmlns:p14="http://schemas.microsoft.com/office/powerpoint/2010/main" val="287044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49105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83CDD-1AF3-4E35-92A4-D6B5397A3950}"/>
              </a:ext>
            </a:extLst>
          </p:cNvPr>
          <p:cNvSpPr txBox="1"/>
          <p:nvPr/>
        </p:nvSpPr>
        <p:spPr>
          <a:xfrm>
            <a:off x="2819400" y="1341507"/>
            <a:ext cx="6105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Trebuchet MS" panose="020B0603020202020204" pitchFamily="34" charset="0"/>
              </a:rPr>
              <a:t>FRONTEND DEVELOPMENT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5DD46A-4FEF-4A79-823D-D96A0FD5367A}"/>
              </a:ext>
            </a:extLst>
          </p:cNvPr>
          <p:cNvSpPr txBox="1"/>
          <p:nvPr/>
        </p:nvSpPr>
        <p:spPr>
          <a:xfrm>
            <a:off x="3476772" y="2869616"/>
            <a:ext cx="61053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504</Words>
  <Application>Microsoft Office PowerPoint</Application>
  <PresentationFormat>Widescreen</PresentationFormat>
  <Paragraphs>137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PROJECT OVERVIEW (CONTINUED)</vt:lpstr>
      <vt:lpstr>WHO ARE THE END USERS?</vt:lpstr>
      <vt:lpstr>END USER NEEDS &amp; EXPECTATIONS</vt:lpstr>
      <vt:lpstr>TOOLS AND TECHNIQUES</vt:lpstr>
      <vt:lpstr>TOOLS AND TECHNOLOGIES</vt:lpstr>
      <vt:lpstr>PowerPoint Presentation</vt:lpstr>
      <vt:lpstr>PowerPoint Presentation</vt:lpstr>
      <vt:lpstr>FEATURES AND FUNCTIONALITY</vt:lpstr>
      <vt:lpstr>FEATURES AND FUNCTIONALITY</vt:lpstr>
      <vt:lpstr>RESULTS AND SCREENSHOTS</vt:lpstr>
      <vt:lpstr>PowerPoint Presentation</vt:lpstr>
      <vt:lpstr>PowerPoint Presentation</vt:lpstr>
      <vt:lpstr>PowerPoint Presentation</vt:lpstr>
      <vt:lpstr>CONCLUSION</vt:lpstr>
      <vt:lpstr>FUTURE ENHANCEMENTS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Sakthi Adhavan</cp:lastModifiedBy>
  <cp:revision>31</cp:revision>
  <dcterms:created xsi:type="dcterms:W3CDTF">2024-03-29T15:07:22Z</dcterms:created>
  <dcterms:modified xsi:type="dcterms:W3CDTF">2025-09-10T06:57:17Z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