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8862fc3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8862fc34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8862fc34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78862fc34a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4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5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5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1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582925" y="300825"/>
            <a:ext cx="81186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Projeto: Implementação de Rede Neural Adaptado</a:t>
            </a:r>
            <a:endParaRPr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Aluno: Alex José Silva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Data: Agosto de 2025</a:t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2574650" y="2492838"/>
            <a:ext cx="3897000" cy="26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525" y="2564438"/>
            <a:ext cx="3727241" cy="248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do Projeto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Explorar como mudanças na arquitetura de uma rede neural influenciam o desempenho: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Alterar número de camadas e neurônios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Testar diferentes funções de ativação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Comparar otimizadores (SGD vs Adam)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Avaliar em diferentes datasets (moons, circles, iris)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Moons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Dataset sintético em forma de duas meias-luas intercaladas</a:t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Classe 0 = uma lua, Classe 1 = outra lua</a:t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Usado porque não é linearmente separável (desafio maior)</a:t>
            </a:r>
            <a:endParaRPr sz="2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Fácil de visualizar a fronteira de decisão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Comparação: Exemplo Original vs Adaptado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Exemplo4.py (baseline):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Arquitetura fixa: Dense(5, relu) -&gt; Dense(5, tanh) -&gt; Dense(1, sigmoid)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Otimizador: SGD (lr=0.1), Loss: MSE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Avaliação: Holdout simples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Adaptado: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Arquitetura configurável (--layers, --activations)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Otimizadores: Adam ou SGD (lr ajustável)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Loss: Binary Crossentropy (mais adequado p/ classificação)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Avaliação: Holdout ou Cross-validation</a:t>
            </a:r>
            <a:endParaRPr sz="2140"/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770"/>
              <a:buNone/>
            </a:pPr>
            <a:r>
              <a:rPr lang="en-US" sz="21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Resultados salvos em JSON + gráfico de fronteira</a:t>
            </a:r>
            <a:endParaRPr sz="21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/>
        </p:nvSpPr>
        <p:spPr>
          <a:xfrm>
            <a:off x="2546850" y="386000"/>
            <a:ext cx="40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Fronteira de Decisão (moons, [8,8], ReLU)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914400" y="914400"/>
            <a:ext cx="7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47750"/>
            <a:ext cx="571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numéricos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Acurácia: 0.9556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Matriz de confusão: [[42, 3], [1, 44]]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Personalizado: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Acurácia: 0.9444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Matriz de confusão: [[41, 4], [1, 44]]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Δacc vs baseline: -0.0111 (~ -1%)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 de Classificação (Custom)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0:</a:t>
            </a:r>
            <a:endParaRPr sz="2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Precision: 97,6% (quase não confundiu com a outra classe)</a:t>
            </a:r>
            <a:endParaRPr sz="2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Recall: 91,1% (deixou escapar alguns pontos da classe 0)</a:t>
            </a:r>
            <a:endParaRPr sz="2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1:</a:t>
            </a:r>
            <a:endParaRPr sz="2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Precision: 91,7%</a:t>
            </a:r>
            <a:endParaRPr sz="2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Recall: 97,8% (quase não deixou escapar nenhum ponto)</a:t>
            </a:r>
            <a:endParaRPr sz="21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Acurácia geral: 94,4% (85/90 acertos)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rede personalizada teve desempenho muito próximo do baseline</a:t>
            </a:r>
            <a:endParaRPr sz="2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Adam + Crossentropy são escolhas mais adequadas que SGD+MSE</a:t>
            </a:r>
            <a:endParaRPr sz="2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fronteira de decisão mostra que a rede aprendeu bem o padrão não linear</a:t>
            </a:r>
            <a:endParaRPr sz="2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Diferença de ~1% mostra que nem sempre mais camadas ou ReLU garantem ganho</a:t>
            </a:r>
            <a:endParaRPr sz="2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Aprendemos a importância de função de perda e visualização gráfica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495900" y="1475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Arquivo exemplo4.py fornecido em aula.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Keras Documentation – https://keras.io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Scikit-learn Documentation – https://scikit-learn.org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Outros materiais acadêmicos utilizados.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