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7"/>
  </p:notesMasterIdLst>
  <p:handoutMasterIdLst>
    <p:handoutMasterId r:id="rId28"/>
  </p:handoutMasterIdLst>
  <p:sldIdLst>
    <p:sldId id="256"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60" r:id="rId2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8" d="100"/>
          <a:sy n="68" d="100"/>
        </p:scale>
        <p:origin x="90" y="16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LENOVO\Documents\AJR\VI%20SEMESTRE\EDA\Gr&#225;ficos\1D.csv" TargetMode="External"/></Relationships>
</file>

<file path=ppt/charts/_rels/chart10.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LENOVO\Documents\AJR\VI%20SEMESTRE\EDA\Gr&#225;ficos\10D.csv" TargetMode="External"/></Relationships>
</file>

<file path=ppt/charts/_rels/chart11.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LENOVO\Documents\AJR\VI%20SEMESTRE\EDA\Gr&#225;ficos\20D.csv" TargetMode="External"/></Relationships>
</file>

<file path=ppt/charts/_rels/chart1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LENOVO\Documents\AJR\VI%20SEMESTRE\EDA\Gr&#225;ficos\30D.csv" TargetMode="External"/></Relationships>
</file>

<file path=ppt/charts/_rels/chart1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LENOVO\Documents\AJR\VI%20SEMESTRE\EDA\Gr&#225;ficos\40D.csv" TargetMode="External"/></Relationships>
</file>

<file path=ppt/charts/_rels/chart14.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LENOVO\Documents\AJR\VI%20SEMESTRE\EDA\Gr&#225;ficos\50D.csv" TargetMode="External"/></Relationships>
</file>

<file path=ppt/charts/_rels/chart15.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LENOVO\Documents\AJR\VI%20SEMESTRE\EDA\Gr&#225;ficos\60D.csv" TargetMode="External"/></Relationships>
</file>

<file path=ppt/charts/_rels/chart16.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LENOVO\Documents\AJR\VI%20SEMESTRE\EDA\Gr&#225;ficos\70D.csv" TargetMode="External"/></Relationships>
</file>

<file path=ppt/charts/_rels/chart17.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LENOVO\Documents\AJR\VI%20SEMESTRE\EDA\Gr&#225;ficos\80D.csv" TargetMode="External"/></Relationships>
</file>

<file path=ppt/charts/_rels/chart18.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LENOVO\Documents\AJR\VI%20SEMESTRE\EDA\Gr&#225;ficos\90D.csv" TargetMode="External"/></Relationships>
</file>

<file path=ppt/charts/_rels/chart19.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LENOVO\Documents\AJR\VI%20SEMESTRE\EDA\Gr&#225;ficos\100D.csv" TargetMode="External"/></Relationships>
</file>

<file path=ppt/charts/_rels/chart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LENOVO\Documents\AJR\VI%20SEMESTRE\EDA\Gr&#225;ficos\2D.csv" TargetMode="External"/></Relationships>
</file>

<file path=ppt/charts/_rels/chart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LENOVO\Documents\AJR\VI%20SEMESTRE\EDA\Gr&#225;ficos\3D.csv" TargetMode="External"/></Relationships>
</file>

<file path=ppt/charts/_rels/chart4.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LENOVO\Documents\AJR\VI%20SEMESTRE\EDA\Gr&#225;ficos\4D.csv" TargetMode="External"/></Relationships>
</file>

<file path=ppt/charts/_rels/chart5.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LENOVO\Documents\AJR\VI%20SEMESTRE\EDA\Gr&#225;ficos\5D.csv" TargetMode="External"/></Relationships>
</file>

<file path=ppt/charts/_rels/chart6.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LENOVO\Documents\AJR\VI%20SEMESTRE\EDA\Gr&#225;ficos\6D.csv" TargetMode="External"/></Relationships>
</file>

<file path=ppt/charts/_rels/chart7.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LENOVO\Documents\AJR\VI%20SEMESTRE\EDA\Gr&#225;ficos\7D.csv" TargetMode="External"/></Relationships>
</file>

<file path=ppt/charts/_rels/chart8.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LENOVO\Documents\AJR\VI%20SEMESTRE\EDA\Gr&#225;ficos\8D.csv" TargetMode="External"/></Relationships>
</file>

<file path=ppt/charts/_rels/chart9.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LENOVO\Documents\AJR\VI%20SEMESTRE\EDA\Gr&#225;ficos\9D.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'1D'!$A$1:$A$63</c:f>
              <c:numCache>
                <c:formatCode>General</c:formatCode>
                <c:ptCount val="6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numCache>
            </c:numRef>
          </c:xVal>
          <c:yVal>
            <c:numRef>
              <c:f>'1D'!$B$1:$B$63</c:f>
              <c:numCache>
                <c:formatCode>General</c:formatCode>
                <c:ptCount val="63"/>
                <c:pt idx="0">
                  <c:v>197</c:v>
                </c:pt>
                <c:pt idx="1">
                  <c:v>395</c:v>
                </c:pt>
                <c:pt idx="2">
                  <c:v>380</c:v>
                </c:pt>
                <c:pt idx="3">
                  <c:v>413</c:v>
                </c:pt>
                <c:pt idx="4">
                  <c:v>440</c:v>
                </c:pt>
                <c:pt idx="5">
                  <c:v>419</c:v>
                </c:pt>
                <c:pt idx="6">
                  <c:v>415</c:v>
                </c:pt>
                <c:pt idx="7">
                  <c:v>439</c:v>
                </c:pt>
                <c:pt idx="8">
                  <c:v>405</c:v>
                </c:pt>
                <c:pt idx="9">
                  <c:v>415</c:v>
                </c:pt>
                <c:pt idx="10">
                  <c:v>424</c:v>
                </c:pt>
                <c:pt idx="11">
                  <c:v>358</c:v>
                </c:pt>
                <c:pt idx="12">
                  <c:v>408</c:v>
                </c:pt>
                <c:pt idx="13">
                  <c:v>419</c:v>
                </c:pt>
                <c:pt idx="14">
                  <c:v>434</c:v>
                </c:pt>
                <c:pt idx="15">
                  <c:v>421</c:v>
                </c:pt>
                <c:pt idx="16">
                  <c:v>397</c:v>
                </c:pt>
                <c:pt idx="17">
                  <c:v>376</c:v>
                </c:pt>
                <c:pt idx="18">
                  <c:v>408</c:v>
                </c:pt>
                <c:pt idx="19">
                  <c:v>426</c:v>
                </c:pt>
                <c:pt idx="20">
                  <c:v>404</c:v>
                </c:pt>
                <c:pt idx="21">
                  <c:v>385</c:v>
                </c:pt>
                <c:pt idx="22">
                  <c:v>382</c:v>
                </c:pt>
                <c:pt idx="23">
                  <c:v>384</c:v>
                </c:pt>
                <c:pt idx="24">
                  <c:v>400</c:v>
                </c:pt>
                <c:pt idx="25">
                  <c:v>414</c:v>
                </c:pt>
                <c:pt idx="26">
                  <c:v>422</c:v>
                </c:pt>
                <c:pt idx="27">
                  <c:v>397</c:v>
                </c:pt>
                <c:pt idx="28">
                  <c:v>395</c:v>
                </c:pt>
                <c:pt idx="29">
                  <c:v>402</c:v>
                </c:pt>
                <c:pt idx="30">
                  <c:v>399</c:v>
                </c:pt>
                <c:pt idx="31">
                  <c:v>426</c:v>
                </c:pt>
                <c:pt idx="32">
                  <c:v>424</c:v>
                </c:pt>
                <c:pt idx="33">
                  <c:v>394</c:v>
                </c:pt>
                <c:pt idx="34">
                  <c:v>379</c:v>
                </c:pt>
                <c:pt idx="35">
                  <c:v>390</c:v>
                </c:pt>
                <c:pt idx="36">
                  <c:v>385</c:v>
                </c:pt>
                <c:pt idx="37">
                  <c:v>370</c:v>
                </c:pt>
                <c:pt idx="38">
                  <c:v>179</c:v>
                </c:pt>
                <c:pt idx="39">
                  <c:v>184</c:v>
                </c:pt>
                <c:pt idx="40">
                  <c:v>207</c:v>
                </c:pt>
                <c:pt idx="41">
                  <c:v>174</c:v>
                </c:pt>
                <c:pt idx="42">
                  <c:v>193</c:v>
                </c:pt>
                <c:pt idx="43">
                  <c:v>183</c:v>
                </c:pt>
                <c:pt idx="44">
                  <c:v>200</c:v>
                </c:pt>
                <c:pt idx="45">
                  <c:v>209</c:v>
                </c:pt>
                <c:pt idx="46">
                  <c:v>200</c:v>
                </c:pt>
                <c:pt idx="47">
                  <c:v>212</c:v>
                </c:pt>
                <c:pt idx="48">
                  <c:v>173</c:v>
                </c:pt>
                <c:pt idx="49">
                  <c:v>195</c:v>
                </c:pt>
                <c:pt idx="50">
                  <c:v>220</c:v>
                </c:pt>
                <c:pt idx="51">
                  <c:v>206</c:v>
                </c:pt>
                <c:pt idx="52">
                  <c:v>171</c:v>
                </c:pt>
                <c:pt idx="53">
                  <c:v>177</c:v>
                </c:pt>
                <c:pt idx="54">
                  <c:v>216</c:v>
                </c:pt>
                <c:pt idx="55">
                  <c:v>201</c:v>
                </c:pt>
                <c:pt idx="56">
                  <c:v>170</c:v>
                </c:pt>
                <c:pt idx="57">
                  <c:v>198</c:v>
                </c:pt>
                <c:pt idx="58">
                  <c:v>192</c:v>
                </c:pt>
                <c:pt idx="59">
                  <c:v>210</c:v>
                </c:pt>
                <c:pt idx="60">
                  <c:v>189</c:v>
                </c:pt>
                <c:pt idx="61">
                  <c:v>207</c:v>
                </c:pt>
                <c:pt idx="62">
                  <c:v>192</c:v>
                </c:pt>
              </c:numCache>
            </c:numRef>
          </c:yVal>
          <c:smooth val="1"/>
          <c:extLst>
            <c:ext xmlns:c16="http://schemas.microsoft.com/office/drawing/2014/chart" uri="{C3380CC4-5D6E-409C-BE32-E72D297353CC}">
              <c16:uniqueId val="{00000000-2934-4E68-8E42-721E12BE410F}"/>
            </c:ext>
          </c:extLst>
        </c:ser>
        <c:dLbls>
          <c:showLegendKey val="0"/>
          <c:showVal val="0"/>
          <c:showCatName val="0"/>
          <c:showSerName val="0"/>
          <c:showPercent val="0"/>
          <c:showBubbleSize val="0"/>
        </c:dLbls>
        <c:axId val="386444687"/>
        <c:axId val="386448015"/>
      </c:scatterChart>
      <c:valAx>
        <c:axId val="386444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48015"/>
        <c:crosses val="autoZero"/>
        <c:crossBetween val="midCat"/>
      </c:valAx>
      <c:valAx>
        <c:axId val="386448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44687"/>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rgbClr val="00B0F0">
          <a:alpha val="95000"/>
        </a:srgbClr>
      </a:solid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'10D'!$A$1:$A$133</c:f>
              <c:numCache>
                <c:formatCode>General</c:formatCode>
                <c:ptCount val="133"/>
                <c:pt idx="0">
                  <c:v>33</c:v>
                </c:pt>
                <c:pt idx="1">
                  <c:v>37</c:v>
                </c:pt>
                <c:pt idx="2">
                  <c:v>40</c:v>
                </c:pt>
                <c:pt idx="3">
                  <c:v>41</c:v>
                </c:pt>
                <c:pt idx="4">
                  <c:v>42</c:v>
                </c:pt>
                <c:pt idx="5">
                  <c:v>43</c:v>
                </c:pt>
                <c:pt idx="6">
                  <c:v>44</c:v>
                </c:pt>
                <c:pt idx="7">
                  <c:v>45</c:v>
                </c:pt>
                <c:pt idx="8">
                  <c:v>46</c:v>
                </c:pt>
                <c:pt idx="9">
                  <c:v>47</c:v>
                </c:pt>
                <c:pt idx="10">
                  <c:v>48</c:v>
                </c:pt>
                <c:pt idx="11">
                  <c:v>49</c:v>
                </c:pt>
                <c:pt idx="12">
                  <c:v>50</c:v>
                </c:pt>
                <c:pt idx="13">
                  <c:v>51</c:v>
                </c:pt>
                <c:pt idx="14">
                  <c:v>52</c:v>
                </c:pt>
                <c:pt idx="15">
                  <c:v>53</c:v>
                </c:pt>
                <c:pt idx="16">
                  <c:v>54</c:v>
                </c:pt>
                <c:pt idx="17">
                  <c:v>55</c:v>
                </c:pt>
                <c:pt idx="18">
                  <c:v>56</c:v>
                </c:pt>
                <c:pt idx="19">
                  <c:v>57</c:v>
                </c:pt>
                <c:pt idx="20">
                  <c:v>58</c:v>
                </c:pt>
                <c:pt idx="21">
                  <c:v>59</c:v>
                </c:pt>
                <c:pt idx="22">
                  <c:v>60</c:v>
                </c:pt>
                <c:pt idx="23">
                  <c:v>61</c:v>
                </c:pt>
                <c:pt idx="24">
                  <c:v>62</c:v>
                </c:pt>
                <c:pt idx="25">
                  <c:v>63</c:v>
                </c:pt>
                <c:pt idx="26">
                  <c:v>64</c:v>
                </c:pt>
                <c:pt idx="27">
                  <c:v>65</c:v>
                </c:pt>
                <c:pt idx="28">
                  <c:v>66</c:v>
                </c:pt>
                <c:pt idx="29">
                  <c:v>67</c:v>
                </c:pt>
                <c:pt idx="30">
                  <c:v>68</c:v>
                </c:pt>
                <c:pt idx="31">
                  <c:v>69</c:v>
                </c:pt>
                <c:pt idx="32">
                  <c:v>70</c:v>
                </c:pt>
                <c:pt idx="33">
                  <c:v>71</c:v>
                </c:pt>
                <c:pt idx="34">
                  <c:v>72</c:v>
                </c:pt>
                <c:pt idx="35">
                  <c:v>73</c:v>
                </c:pt>
                <c:pt idx="36">
                  <c:v>74</c:v>
                </c:pt>
                <c:pt idx="37">
                  <c:v>75</c:v>
                </c:pt>
                <c:pt idx="38">
                  <c:v>76</c:v>
                </c:pt>
                <c:pt idx="39">
                  <c:v>77</c:v>
                </c:pt>
                <c:pt idx="40">
                  <c:v>78</c:v>
                </c:pt>
                <c:pt idx="41">
                  <c:v>79</c:v>
                </c:pt>
                <c:pt idx="42">
                  <c:v>80</c:v>
                </c:pt>
                <c:pt idx="43">
                  <c:v>81</c:v>
                </c:pt>
                <c:pt idx="44">
                  <c:v>82</c:v>
                </c:pt>
                <c:pt idx="45">
                  <c:v>83</c:v>
                </c:pt>
                <c:pt idx="46">
                  <c:v>84</c:v>
                </c:pt>
                <c:pt idx="47">
                  <c:v>85</c:v>
                </c:pt>
                <c:pt idx="48">
                  <c:v>86</c:v>
                </c:pt>
                <c:pt idx="49">
                  <c:v>87</c:v>
                </c:pt>
                <c:pt idx="50">
                  <c:v>88</c:v>
                </c:pt>
                <c:pt idx="51">
                  <c:v>89</c:v>
                </c:pt>
                <c:pt idx="52">
                  <c:v>90</c:v>
                </c:pt>
                <c:pt idx="53">
                  <c:v>91</c:v>
                </c:pt>
                <c:pt idx="54">
                  <c:v>92</c:v>
                </c:pt>
                <c:pt idx="55">
                  <c:v>93</c:v>
                </c:pt>
                <c:pt idx="56">
                  <c:v>94</c:v>
                </c:pt>
                <c:pt idx="57">
                  <c:v>95</c:v>
                </c:pt>
                <c:pt idx="58">
                  <c:v>96</c:v>
                </c:pt>
                <c:pt idx="59">
                  <c:v>97</c:v>
                </c:pt>
                <c:pt idx="60">
                  <c:v>98</c:v>
                </c:pt>
                <c:pt idx="61">
                  <c:v>99</c:v>
                </c:pt>
                <c:pt idx="62">
                  <c:v>100</c:v>
                </c:pt>
                <c:pt idx="63">
                  <c:v>101</c:v>
                </c:pt>
                <c:pt idx="64">
                  <c:v>102</c:v>
                </c:pt>
                <c:pt idx="65">
                  <c:v>103</c:v>
                </c:pt>
                <c:pt idx="66">
                  <c:v>104</c:v>
                </c:pt>
                <c:pt idx="67">
                  <c:v>105</c:v>
                </c:pt>
                <c:pt idx="68">
                  <c:v>106</c:v>
                </c:pt>
                <c:pt idx="69">
                  <c:v>107</c:v>
                </c:pt>
                <c:pt idx="70">
                  <c:v>108</c:v>
                </c:pt>
                <c:pt idx="71">
                  <c:v>109</c:v>
                </c:pt>
                <c:pt idx="72">
                  <c:v>110</c:v>
                </c:pt>
                <c:pt idx="73">
                  <c:v>111</c:v>
                </c:pt>
                <c:pt idx="74">
                  <c:v>112</c:v>
                </c:pt>
                <c:pt idx="75">
                  <c:v>113</c:v>
                </c:pt>
                <c:pt idx="76">
                  <c:v>114</c:v>
                </c:pt>
                <c:pt idx="77">
                  <c:v>115</c:v>
                </c:pt>
                <c:pt idx="78">
                  <c:v>116</c:v>
                </c:pt>
                <c:pt idx="79">
                  <c:v>117</c:v>
                </c:pt>
                <c:pt idx="80">
                  <c:v>118</c:v>
                </c:pt>
                <c:pt idx="81">
                  <c:v>119</c:v>
                </c:pt>
                <c:pt idx="82">
                  <c:v>120</c:v>
                </c:pt>
                <c:pt idx="83">
                  <c:v>121</c:v>
                </c:pt>
                <c:pt idx="84">
                  <c:v>122</c:v>
                </c:pt>
                <c:pt idx="85">
                  <c:v>123</c:v>
                </c:pt>
                <c:pt idx="86">
                  <c:v>124</c:v>
                </c:pt>
                <c:pt idx="87">
                  <c:v>125</c:v>
                </c:pt>
                <c:pt idx="88">
                  <c:v>126</c:v>
                </c:pt>
                <c:pt idx="89">
                  <c:v>127</c:v>
                </c:pt>
                <c:pt idx="90">
                  <c:v>128</c:v>
                </c:pt>
                <c:pt idx="91">
                  <c:v>129</c:v>
                </c:pt>
                <c:pt idx="92">
                  <c:v>130</c:v>
                </c:pt>
                <c:pt idx="93">
                  <c:v>131</c:v>
                </c:pt>
                <c:pt idx="94">
                  <c:v>132</c:v>
                </c:pt>
                <c:pt idx="95">
                  <c:v>133</c:v>
                </c:pt>
                <c:pt idx="96">
                  <c:v>134</c:v>
                </c:pt>
                <c:pt idx="97">
                  <c:v>135</c:v>
                </c:pt>
                <c:pt idx="98">
                  <c:v>136</c:v>
                </c:pt>
                <c:pt idx="99">
                  <c:v>137</c:v>
                </c:pt>
                <c:pt idx="100">
                  <c:v>138</c:v>
                </c:pt>
                <c:pt idx="101">
                  <c:v>139</c:v>
                </c:pt>
                <c:pt idx="102">
                  <c:v>140</c:v>
                </c:pt>
                <c:pt idx="103">
                  <c:v>141</c:v>
                </c:pt>
                <c:pt idx="104">
                  <c:v>142</c:v>
                </c:pt>
                <c:pt idx="105">
                  <c:v>143</c:v>
                </c:pt>
                <c:pt idx="106">
                  <c:v>144</c:v>
                </c:pt>
                <c:pt idx="107">
                  <c:v>145</c:v>
                </c:pt>
                <c:pt idx="108">
                  <c:v>146</c:v>
                </c:pt>
                <c:pt idx="109">
                  <c:v>147</c:v>
                </c:pt>
                <c:pt idx="110">
                  <c:v>148</c:v>
                </c:pt>
                <c:pt idx="111">
                  <c:v>149</c:v>
                </c:pt>
                <c:pt idx="112">
                  <c:v>150</c:v>
                </c:pt>
                <c:pt idx="113">
                  <c:v>151</c:v>
                </c:pt>
                <c:pt idx="114">
                  <c:v>152</c:v>
                </c:pt>
                <c:pt idx="115">
                  <c:v>153</c:v>
                </c:pt>
                <c:pt idx="116">
                  <c:v>154</c:v>
                </c:pt>
                <c:pt idx="117">
                  <c:v>155</c:v>
                </c:pt>
                <c:pt idx="118">
                  <c:v>156</c:v>
                </c:pt>
                <c:pt idx="119">
                  <c:v>157</c:v>
                </c:pt>
                <c:pt idx="120">
                  <c:v>158</c:v>
                </c:pt>
                <c:pt idx="121">
                  <c:v>159</c:v>
                </c:pt>
                <c:pt idx="122">
                  <c:v>160</c:v>
                </c:pt>
                <c:pt idx="123">
                  <c:v>161</c:v>
                </c:pt>
                <c:pt idx="124">
                  <c:v>162</c:v>
                </c:pt>
                <c:pt idx="125">
                  <c:v>163</c:v>
                </c:pt>
                <c:pt idx="126">
                  <c:v>164</c:v>
                </c:pt>
                <c:pt idx="127">
                  <c:v>165</c:v>
                </c:pt>
                <c:pt idx="128">
                  <c:v>167</c:v>
                </c:pt>
                <c:pt idx="129">
                  <c:v>170</c:v>
                </c:pt>
                <c:pt idx="130">
                  <c:v>172</c:v>
                </c:pt>
                <c:pt idx="131">
                  <c:v>173</c:v>
                </c:pt>
                <c:pt idx="132">
                  <c:v>174</c:v>
                </c:pt>
              </c:numCache>
            </c:numRef>
          </c:xVal>
          <c:yVal>
            <c:numRef>
              <c:f>'10D'!$B$1:$B$133</c:f>
              <c:numCache>
                <c:formatCode>General</c:formatCode>
                <c:ptCount val="133"/>
                <c:pt idx="0">
                  <c:v>1</c:v>
                </c:pt>
                <c:pt idx="1">
                  <c:v>1</c:v>
                </c:pt>
                <c:pt idx="2">
                  <c:v>3</c:v>
                </c:pt>
                <c:pt idx="3">
                  <c:v>1</c:v>
                </c:pt>
                <c:pt idx="4">
                  <c:v>1</c:v>
                </c:pt>
                <c:pt idx="5">
                  <c:v>1</c:v>
                </c:pt>
                <c:pt idx="6">
                  <c:v>4</c:v>
                </c:pt>
                <c:pt idx="7">
                  <c:v>6</c:v>
                </c:pt>
                <c:pt idx="8">
                  <c:v>7</c:v>
                </c:pt>
                <c:pt idx="9">
                  <c:v>2</c:v>
                </c:pt>
                <c:pt idx="10">
                  <c:v>7</c:v>
                </c:pt>
                <c:pt idx="11">
                  <c:v>4</c:v>
                </c:pt>
                <c:pt idx="12">
                  <c:v>6</c:v>
                </c:pt>
                <c:pt idx="13">
                  <c:v>7</c:v>
                </c:pt>
                <c:pt idx="14">
                  <c:v>8</c:v>
                </c:pt>
                <c:pt idx="15">
                  <c:v>17</c:v>
                </c:pt>
                <c:pt idx="16">
                  <c:v>11</c:v>
                </c:pt>
                <c:pt idx="17">
                  <c:v>17</c:v>
                </c:pt>
                <c:pt idx="18">
                  <c:v>16</c:v>
                </c:pt>
                <c:pt idx="19">
                  <c:v>15</c:v>
                </c:pt>
                <c:pt idx="20">
                  <c:v>17</c:v>
                </c:pt>
                <c:pt idx="21">
                  <c:v>28</c:v>
                </c:pt>
                <c:pt idx="22">
                  <c:v>32</c:v>
                </c:pt>
                <c:pt idx="23">
                  <c:v>35</c:v>
                </c:pt>
                <c:pt idx="24">
                  <c:v>30</c:v>
                </c:pt>
                <c:pt idx="25">
                  <c:v>35</c:v>
                </c:pt>
                <c:pt idx="26">
                  <c:v>39</c:v>
                </c:pt>
                <c:pt idx="27">
                  <c:v>59</c:v>
                </c:pt>
                <c:pt idx="28">
                  <c:v>49</c:v>
                </c:pt>
                <c:pt idx="29">
                  <c:v>60</c:v>
                </c:pt>
                <c:pt idx="30">
                  <c:v>52</c:v>
                </c:pt>
                <c:pt idx="31">
                  <c:v>74</c:v>
                </c:pt>
                <c:pt idx="32">
                  <c:v>83</c:v>
                </c:pt>
                <c:pt idx="33">
                  <c:v>71</c:v>
                </c:pt>
                <c:pt idx="34">
                  <c:v>83</c:v>
                </c:pt>
                <c:pt idx="35">
                  <c:v>98</c:v>
                </c:pt>
                <c:pt idx="36">
                  <c:v>91</c:v>
                </c:pt>
                <c:pt idx="37">
                  <c:v>127</c:v>
                </c:pt>
                <c:pt idx="38">
                  <c:v>110</c:v>
                </c:pt>
                <c:pt idx="39">
                  <c:v>129</c:v>
                </c:pt>
                <c:pt idx="40">
                  <c:v>126</c:v>
                </c:pt>
                <c:pt idx="41">
                  <c:v>142</c:v>
                </c:pt>
                <c:pt idx="42">
                  <c:v>152</c:v>
                </c:pt>
                <c:pt idx="43">
                  <c:v>151</c:v>
                </c:pt>
                <c:pt idx="44">
                  <c:v>162</c:v>
                </c:pt>
                <c:pt idx="45">
                  <c:v>198</c:v>
                </c:pt>
                <c:pt idx="46">
                  <c:v>182</c:v>
                </c:pt>
                <c:pt idx="47">
                  <c:v>199</c:v>
                </c:pt>
                <c:pt idx="48">
                  <c:v>213</c:v>
                </c:pt>
                <c:pt idx="49">
                  <c:v>235</c:v>
                </c:pt>
                <c:pt idx="50">
                  <c:v>224</c:v>
                </c:pt>
                <c:pt idx="51">
                  <c:v>225</c:v>
                </c:pt>
                <c:pt idx="52">
                  <c:v>255</c:v>
                </c:pt>
                <c:pt idx="53">
                  <c:v>273</c:v>
                </c:pt>
                <c:pt idx="54">
                  <c:v>260</c:v>
                </c:pt>
                <c:pt idx="55">
                  <c:v>277</c:v>
                </c:pt>
                <c:pt idx="56">
                  <c:v>269</c:v>
                </c:pt>
                <c:pt idx="57">
                  <c:v>283</c:v>
                </c:pt>
                <c:pt idx="58">
                  <c:v>333</c:v>
                </c:pt>
                <c:pt idx="59">
                  <c:v>335</c:v>
                </c:pt>
                <c:pt idx="60">
                  <c:v>357</c:v>
                </c:pt>
                <c:pt idx="61">
                  <c:v>337</c:v>
                </c:pt>
                <c:pt idx="62">
                  <c:v>346</c:v>
                </c:pt>
                <c:pt idx="63">
                  <c:v>341</c:v>
                </c:pt>
                <c:pt idx="64">
                  <c:v>373</c:v>
                </c:pt>
                <c:pt idx="65">
                  <c:v>392</c:v>
                </c:pt>
                <c:pt idx="66">
                  <c:v>401</c:v>
                </c:pt>
                <c:pt idx="67">
                  <c:v>376</c:v>
                </c:pt>
                <c:pt idx="68">
                  <c:v>393</c:v>
                </c:pt>
                <c:pt idx="69">
                  <c:v>386</c:v>
                </c:pt>
                <c:pt idx="70">
                  <c:v>397</c:v>
                </c:pt>
                <c:pt idx="71">
                  <c:v>401</c:v>
                </c:pt>
                <c:pt idx="72">
                  <c:v>422</c:v>
                </c:pt>
                <c:pt idx="73">
                  <c:v>387</c:v>
                </c:pt>
                <c:pt idx="74">
                  <c:v>411</c:v>
                </c:pt>
                <c:pt idx="75">
                  <c:v>406</c:v>
                </c:pt>
                <c:pt idx="76">
                  <c:v>381</c:v>
                </c:pt>
                <c:pt idx="77">
                  <c:v>362</c:v>
                </c:pt>
                <c:pt idx="78">
                  <c:v>370</c:v>
                </c:pt>
                <c:pt idx="79">
                  <c:v>326</c:v>
                </c:pt>
                <c:pt idx="80">
                  <c:v>330</c:v>
                </c:pt>
                <c:pt idx="81">
                  <c:v>347</c:v>
                </c:pt>
                <c:pt idx="82">
                  <c:v>340</c:v>
                </c:pt>
                <c:pt idx="83">
                  <c:v>356</c:v>
                </c:pt>
                <c:pt idx="84">
                  <c:v>348</c:v>
                </c:pt>
                <c:pt idx="85">
                  <c:v>301</c:v>
                </c:pt>
                <c:pt idx="86">
                  <c:v>319</c:v>
                </c:pt>
                <c:pt idx="87">
                  <c:v>288</c:v>
                </c:pt>
                <c:pt idx="88">
                  <c:v>254</c:v>
                </c:pt>
                <c:pt idx="89">
                  <c:v>283</c:v>
                </c:pt>
                <c:pt idx="90">
                  <c:v>263</c:v>
                </c:pt>
                <c:pt idx="91">
                  <c:v>251</c:v>
                </c:pt>
                <c:pt idx="92">
                  <c:v>250</c:v>
                </c:pt>
                <c:pt idx="93">
                  <c:v>236</c:v>
                </c:pt>
                <c:pt idx="94">
                  <c:v>242</c:v>
                </c:pt>
                <c:pt idx="95">
                  <c:v>183</c:v>
                </c:pt>
                <c:pt idx="96">
                  <c:v>203</c:v>
                </c:pt>
                <c:pt idx="97">
                  <c:v>164</c:v>
                </c:pt>
                <c:pt idx="98">
                  <c:v>158</c:v>
                </c:pt>
                <c:pt idx="99">
                  <c:v>128</c:v>
                </c:pt>
                <c:pt idx="100">
                  <c:v>135</c:v>
                </c:pt>
                <c:pt idx="101">
                  <c:v>127</c:v>
                </c:pt>
                <c:pt idx="102">
                  <c:v>120</c:v>
                </c:pt>
                <c:pt idx="103">
                  <c:v>111</c:v>
                </c:pt>
                <c:pt idx="104">
                  <c:v>86</c:v>
                </c:pt>
                <c:pt idx="105">
                  <c:v>80</c:v>
                </c:pt>
                <c:pt idx="106">
                  <c:v>83</c:v>
                </c:pt>
                <c:pt idx="107">
                  <c:v>54</c:v>
                </c:pt>
                <c:pt idx="108">
                  <c:v>60</c:v>
                </c:pt>
                <c:pt idx="109">
                  <c:v>58</c:v>
                </c:pt>
                <c:pt idx="110">
                  <c:v>41</c:v>
                </c:pt>
                <c:pt idx="111">
                  <c:v>45</c:v>
                </c:pt>
                <c:pt idx="112">
                  <c:v>35</c:v>
                </c:pt>
                <c:pt idx="113">
                  <c:v>16</c:v>
                </c:pt>
                <c:pt idx="114">
                  <c:v>36</c:v>
                </c:pt>
                <c:pt idx="115">
                  <c:v>24</c:v>
                </c:pt>
                <c:pt idx="116">
                  <c:v>25</c:v>
                </c:pt>
                <c:pt idx="117">
                  <c:v>26</c:v>
                </c:pt>
                <c:pt idx="118">
                  <c:v>19</c:v>
                </c:pt>
                <c:pt idx="119">
                  <c:v>17</c:v>
                </c:pt>
                <c:pt idx="120">
                  <c:v>8</c:v>
                </c:pt>
                <c:pt idx="121">
                  <c:v>10</c:v>
                </c:pt>
                <c:pt idx="122">
                  <c:v>8</c:v>
                </c:pt>
                <c:pt idx="123">
                  <c:v>10</c:v>
                </c:pt>
                <c:pt idx="124">
                  <c:v>10</c:v>
                </c:pt>
                <c:pt idx="125">
                  <c:v>4</c:v>
                </c:pt>
                <c:pt idx="126">
                  <c:v>3</c:v>
                </c:pt>
                <c:pt idx="127">
                  <c:v>1</c:v>
                </c:pt>
                <c:pt idx="128">
                  <c:v>1</c:v>
                </c:pt>
                <c:pt idx="129">
                  <c:v>3</c:v>
                </c:pt>
                <c:pt idx="130">
                  <c:v>1</c:v>
                </c:pt>
                <c:pt idx="131">
                  <c:v>1</c:v>
                </c:pt>
                <c:pt idx="132">
                  <c:v>1</c:v>
                </c:pt>
              </c:numCache>
            </c:numRef>
          </c:yVal>
          <c:smooth val="1"/>
          <c:extLst>
            <c:ext xmlns:c16="http://schemas.microsoft.com/office/drawing/2014/chart" uri="{C3380CC4-5D6E-409C-BE32-E72D297353CC}">
              <c16:uniqueId val="{00000000-22F3-4DF6-9659-953EED690D15}"/>
            </c:ext>
          </c:extLst>
        </c:ser>
        <c:dLbls>
          <c:showLegendKey val="0"/>
          <c:showVal val="0"/>
          <c:showCatName val="0"/>
          <c:showSerName val="0"/>
          <c:showPercent val="0"/>
          <c:showBubbleSize val="0"/>
        </c:dLbls>
        <c:axId val="386774975"/>
        <c:axId val="386774143"/>
      </c:scatterChart>
      <c:valAx>
        <c:axId val="38677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4143"/>
        <c:crosses val="autoZero"/>
        <c:crossBetween val="midCat"/>
      </c:valAx>
      <c:valAx>
        <c:axId val="38677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4975"/>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'20D'!$A$1:$A$161</c:f>
              <c:numCache>
                <c:formatCode>General</c:formatCode>
                <c:ptCount val="161"/>
                <c:pt idx="0">
                  <c:v>87</c:v>
                </c:pt>
                <c:pt idx="1">
                  <c:v>90</c:v>
                </c:pt>
                <c:pt idx="2">
                  <c:v>95</c:v>
                </c:pt>
                <c:pt idx="3">
                  <c:v>97</c:v>
                </c:pt>
                <c:pt idx="4">
                  <c:v>98</c:v>
                </c:pt>
                <c:pt idx="5">
                  <c:v>101</c:v>
                </c:pt>
                <c:pt idx="6">
                  <c:v>102</c:v>
                </c:pt>
                <c:pt idx="7">
                  <c:v>104</c:v>
                </c:pt>
                <c:pt idx="8">
                  <c:v>105</c:v>
                </c:pt>
                <c:pt idx="9">
                  <c:v>106</c:v>
                </c:pt>
                <c:pt idx="10">
                  <c:v>107</c:v>
                </c:pt>
                <c:pt idx="11">
                  <c:v>108</c:v>
                </c:pt>
                <c:pt idx="12">
                  <c:v>109</c:v>
                </c:pt>
                <c:pt idx="13">
                  <c:v>110</c:v>
                </c:pt>
                <c:pt idx="14">
                  <c:v>111</c:v>
                </c:pt>
                <c:pt idx="15">
                  <c:v>112</c:v>
                </c:pt>
                <c:pt idx="16">
                  <c:v>113</c:v>
                </c:pt>
                <c:pt idx="17">
                  <c:v>114</c:v>
                </c:pt>
                <c:pt idx="18">
                  <c:v>115</c:v>
                </c:pt>
                <c:pt idx="19">
                  <c:v>116</c:v>
                </c:pt>
                <c:pt idx="20">
                  <c:v>117</c:v>
                </c:pt>
                <c:pt idx="21">
                  <c:v>118</c:v>
                </c:pt>
                <c:pt idx="22">
                  <c:v>119</c:v>
                </c:pt>
                <c:pt idx="23">
                  <c:v>120</c:v>
                </c:pt>
                <c:pt idx="24">
                  <c:v>121</c:v>
                </c:pt>
                <c:pt idx="25">
                  <c:v>122</c:v>
                </c:pt>
                <c:pt idx="26">
                  <c:v>123</c:v>
                </c:pt>
                <c:pt idx="27">
                  <c:v>124</c:v>
                </c:pt>
                <c:pt idx="28">
                  <c:v>125</c:v>
                </c:pt>
                <c:pt idx="29">
                  <c:v>126</c:v>
                </c:pt>
                <c:pt idx="30">
                  <c:v>127</c:v>
                </c:pt>
                <c:pt idx="31">
                  <c:v>128</c:v>
                </c:pt>
                <c:pt idx="32">
                  <c:v>129</c:v>
                </c:pt>
                <c:pt idx="33">
                  <c:v>130</c:v>
                </c:pt>
                <c:pt idx="34">
                  <c:v>131</c:v>
                </c:pt>
                <c:pt idx="35">
                  <c:v>132</c:v>
                </c:pt>
                <c:pt idx="36">
                  <c:v>133</c:v>
                </c:pt>
                <c:pt idx="37">
                  <c:v>134</c:v>
                </c:pt>
                <c:pt idx="38">
                  <c:v>135</c:v>
                </c:pt>
                <c:pt idx="39">
                  <c:v>136</c:v>
                </c:pt>
                <c:pt idx="40">
                  <c:v>137</c:v>
                </c:pt>
                <c:pt idx="41">
                  <c:v>138</c:v>
                </c:pt>
                <c:pt idx="42">
                  <c:v>139</c:v>
                </c:pt>
                <c:pt idx="43">
                  <c:v>140</c:v>
                </c:pt>
                <c:pt idx="44">
                  <c:v>141</c:v>
                </c:pt>
                <c:pt idx="45">
                  <c:v>142</c:v>
                </c:pt>
                <c:pt idx="46">
                  <c:v>143</c:v>
                </c:pt>
                <c:pt idx="47">
                  <c:v>144</c:v>
                </c:pt>
                <c:pt idx="48">
                  <c:v>145</c:v>
                </c:pt>
                <c:pt idx="49">
                  <c:v>146</c:v>
                </c:pt>
                <c:pt idx="50">
                  <c:v>147</c:v>
                </c:pt>
                <c:pt idx="51">
                  <c:v>148</c:v>
                </c:pt>
                <c:pt idx="52">
                  <c:v>149</c:v>
                </c:pt>
                <c:pt idx="53">
                  <c:v>150</c:v>
                </c:pt>
                <c:pt idx="54">
                  <c:v>151</c:v>
                </c:pt>
                <c:pt idx="55">
                  <c:v>152</c:v>
                </c:pt>
                <c:pt idx="56">
                  <c:v>153</c:v>
                </c:pt>
                <c:pt idx="57">
                  <c:v>154</c:v>
                </c:pt>
                <c:pt idx="58">
                  <c:v>155</c:v>
                </c:pt>
                <c:pt idx="59">
                  <c:v>156</c:v>
                </c:pt>
                <c:pt idx="60">
                  <c:v>157</c:v>
                </c:pt>
                <c:pt idx="61">
                  <c:v>158</c:v>
                </c:pt>
                <c:pt idx="62">
                  <c:v>159</c:v>
                </c:pt>
                <c:pt idx="63">
                  <c:v>160</c:v>
                </c:pt>
                <c:pt idx="64">
                  <c:v>161</c:v>
                </c:pt>
                <c:pt idx="65">
                  <c:v>162</c:v>
                </c:pt>
                <c:pt idx="66">
                  <c:v>163</c:v>
                </c:pt>
                <c:pt idx="67">
                  <c:v>164</c:v>
                </c:pt>
                <c:pt idx="68">
                  <c:v>165</c:v>
                </c:pt>
                <c:pt idx="69">
                  <c:v>166</c:v>
                </c:pt>
                <c:pt idx="70">
                  <c:v>167</c:v>
                </c:pt>
                <c:pt idx="71">
                  <c:v>168</c:v>
                </c:pt>
                <c:pt idx="72">
                  <c:v>169</c:v>
                </c:pt>
                <c:pt idx="73">
                  <c:v>170</c:v>
                </c:pt>
                <c:pt idx="74">
                  <c:v>171</c:v>
                </c:pt>
                <c:pt idx="75">
                  <c:v>172</c:v>
                </c:pt>
                <c:pt idx="76">
                  <c:v>173</c:v>
                </c:pt>
                <c:pt idx="77">
                  <c:v>174</c:v>
                </c:pt>
                <c:pt idx="78">
                  <c:v>175</c:v>
                </c:pt>
                <c:pt idx="79">
                  <c:v>176</c:v>
                </c:pt>
                <c:pt idx="80">
                  <c:v>177</c:v>
                </c:pt>
                <c:pt idx="81">
                  <c:v>178</c:v>
                </c:pt>
                <c:pt idx="82">
                  <c:v>179</c:v>
                </c:pt>
                <c:pt idx="83">
                  <c:v>180</c:v>
                </c:pt>
                <c:pt idx="84">
                  <c:v>181</c:v>
                </c:pt>
                <c:pt idx="85">
                  <c:v>182</c:v>
                </c:pt>
                <c:pt idx="86">
                  <c:v>183</c:v>
                </c:pt>
                <c:pt idx="87">
                  <c:v>184</c:v>
                </c:pt>
                <c:pt idx="88">
                  <c:v>185</c:v>
                </c:pt>
                <c:pt idx="89">
                  <c:v>186</c:v>
                </c:pt>
                <c:pt idx="90">
                  <c:v>187</c:v>
                </c:pt>
                <c:pt idx="91">
                  <c:v>188</c:v>
                </c:pt>
                <c:pt idx="92">
                  <c:v>189</c:v>
                </c:pt>
                <c:pt idx="93">
                  <c:v>190</c:v>
                </c:pt>
                <c:pt idx="94">
                  <c:v>191</c:v>
                </c:pt>
                <c:pt idx="95">
                  <c:v>192</c:v>
                </c:pt>
                <c:pt idx="96">
                  <c:v>193</c:v>
                </c:pt>
                <c:pt idx="97">
                  <c:v>194</c:v>
                </c:pt>
                <c:pt idx="98">
                  <c:v>195</c:v>
                </c:pt>
                <c:pt idx="99">
                  <c:v>196</c:v>
                </c:pt>
                <c:pt idx="100">
                  <c:v>197</c:v>
                </c:pt>
                <c:pt idx="101">
                  <c:v>198</c:v>
                </c:pt>
                <c:pt idx="102">
                  <c:v>199</c:v>
                </c:pt>
                <c:pt idx="103">
                  <c:v>200</c:v>
                </c:pt>
                <c:pt idx="104">
                  <c:v>201</c:v>
                </c:pt>
                <c:pt idx="105">
                  <c:v>202</c:v>
                </c:pt>
                <c:pt idx="106">
                  <c:v>203</c:v>
                </c:pt>
                <c:pt idx="107">
                  <c:v>204</c:v>
                </c:pt>
                <c:pt idx="108">
                  <c:v>205</c:v>
                </c:pt>
                <c:pt idx="109">
                  <c:v>206</c:v>
                </c:pt>
                <c:pt idx="110">
                  <c:v>207</c:v>
                </c:pt>
                <c:pt idx="111">
                  <c:v>208</c:v>
                </c:pt>
                <c:pt idx="112">
                  <c:v>209</c:v>
                </c:pt>
                <c:pt idx="113">
                  <c:v>210</c:v>
                </c:pt>
                <c:pt idx="114">
                  <c:v>211</c:v>
                </c:pt>
                <c:pt idx="115">
                  <c:v>212</c:v>
                </c:pt>
                <c:pt idx="116">
                  <c:v>213</c:v>
                </c:pt>
                <c:pt idx="117">
                  <c:v>214</c:v>
                </c:pt>
                <c:pt idx="118">
                  <c:v>215</c:v>
                </c:pt>
                <c:pt idx="119">
                  <c:v>216</c:v>
                </c:pt>
                <c:pt idx="120">
                  <c:v>217</c:v>
                </c:pt>
                <c:pt idx="121">
                  <c:v>218</c:v>
                </c:pt>
                <c:pt idx="122">
                  <c:v>219</c:v>
                </c:pt>
                <c:pt idx="123">
                  <c:v>220</c:v>
                </c:pt>
                <c:pt idx="124">
                  <c:v>221</c:v>
                </c:pt>
                <c:pt idx="125">
                  <c:v>222</c:v>
                </c:pt>
                <c:pt idx="126">
                  <c:v>223</c:v>
                </c:pt>
                <c:pt idx="127">
                  <c:v>224</c:v>
                </c:pt>
                <c:pt idx="128">
                  <c:v>225</c:v>
                </c:pt>
                <c:pt idx="129">
                  <c:v>226</c:v>
                </c:pt>
                <c:pt idx="130">
                  <c:v>227</c:v>
                </c:pt>
                <c:pt idx="131">
                  <c:v>228</c:v>
                </c:pt>
                <c:pt idx="132">
                  <c:v>229</c:v>
                </c:pt>
                <c:pt idx="133">
                  <c:v>230</c:v>
                </c:pt>
                <c:pt idx="134">
                  <c:v>231</c:v>
                </c:pt>
                <c:pt idx="135">
                  <c:v>232</c:v>
                </c:pt>
                <c:pt idx="136">
                  <c:v>233</c:v>
                </c:pt>
                <c:pt idx="137">
                  <c:v>234</c:v>
                </c:pt>
                <c:pt idx="138">
                  <c:v>235</c:v>
                </c:pt>
                <c:pt idx="139">
                  <c:v>236</c:v>
                </c:pt>
                <c:pt idx="140">
                  <c:v>237</c:v>
                </c:pt>
                <c:pt idx="141">
                  <c:v>238</c:v>
                </c:pt>
                <c:pt idx="142">
                  <c:v>239</c:v>
                </c:pt>
                <c:pt idx="143">
                  <c:v>240</c:v>
                </c:pt>
                <c:pt idx="144">
                  <c:v>241</c:v>
                </c:pt>
                <c:pt idx="145">
                  <c:v>242</c:v>
                </c:pt>
                <c:pt idx="146">
                  <c:v>243</c:v>
                </c:pt>
                <c:pt idx="147">
                  <c:v>244</c:v>
                </c:pt>
                <c:pt idx="148">
                  <c:v>245</c:v>
                </c:pt>
                <c:pt idx="149">
                  <c:v>246</c:v>
                </c:pt>
                <c:pt idx="150">
                  <c:v>247</c:v>
                </c:pt>
                <c:pt idx="151">
                  <c:v>248</c:v>
                </c:pt>
                <c:pt idx="152">
                  <c:v>249</c:v>
                </c:pt>
                <c:pt idx="153">
                  <c:v>250</c:v>
                </c:pt>
                <c:pt idx="154">
                  <c:v>251</c:v>
                </c:pt>
                <c:pt idx="155">
                  <c:v>252</c:v>
                </c:pt>
                <c:pt idx="156">
                  <c:v>253</c:v>
                </c:pt>
                <c:pt idx="157">
                  <c:v>255</c:v>
                </c:pt>
                <c:pt idx="158">
                  <c:v>256</c:v>
                </c:pt>
                <c:pt idx="159">
                  <c:v>257</c:v>
                </c:pt>
                <c:pt idx="160">
                  <c:v>263</c:v>
                </c:pt>
              </c:numCache>
            </c:numRef>
          </c:xVal>
          <c:yVal>
            <c:numRef>
              <c:f>'20D'!$B$1:$B$161</c:f>
              <c:numCache>
                <c:formatCode>General</c:formatCode>
                <c:ptCount val="161"/>
                <c:pt idx="0">
                  <c:v>1</c:v>
                </c:pt>
                <c:pt idx="1">
                  <c:v>1</c:v>
                </c:pt>
                <c:pt idx="2">
                  <c:v>2</c:v>
                </c:pt>
                <c:pt idx="3">
                  <c:v>2</c:v>
                </c:pt>
                <c:pt idx="4">
                  <c:v>1</c:v>
                </c:pt>
                <c:pt idx="5">
                  <c:v>1</c:v>
                </c:pt>
                <c:pt idx="6">
                  <c:v>2</c:v>
                </c:pt>
                <c:pt idx="7">
                  <c:v>3</c:v>
                </c:pt>
                <c:pt idx="8">
                  <c:v>1</c:v>
                </c:pt>
                <c:pt idx="9">
                  <c:v>2</c:v>
                </c:pt>
                <c:pt idx="10">
                  <c:v>1</c:v>
                </c:pt>
                <c:pt idx="11">
                  <c:v>4</c:v>
                </c:pt>
                <c:pt idx="12">
                  <c:v>2</c:v>
                </c:pt>
                <c:pt idx="13">
                  <c:v>4</c:v>
                </c:pt>
                <c:pt idx="14">
                  <c:v>2</c:v>
                </c:pt>
                <c:pt idx="15">
                  <c:v>5</c:v>
                </c:pt>
                <c:pt idx="16">
                  <c:v>5</c:v>
                </c:pt>
                <c:pt idx="17">
                  <c:v>5</c:v>
                </c:pt>
                <c:pt idx="18">
                  <c:v>4</c:v>
                </c:pt>
                <c:pt idx="19">
                  <c:v>6</c:v>
                </c:pt>
                <c:pt idx="20">
                  <c:v>9</c:v>
                </c:pt>
                <c:pt idx="21">
                  <c:v>12</c:v>
                </c:pt>
                <c:pt idx="22">
                  <c:v>11</c:v>
                </c:pt>
                <c:pt idx="23">
                  <c:v>10</c:v>
                </c:pt>
                <c:pt idx="24">
                  <c:v>12</c:v>
                </c:pt>
                <c:pt idx="25">
                  <c:v>14</c:v>
                </c:pt>
                <c:pt idx="26">
                  <c:v>21</c:v>
                </c:pt>
                <c:pt idx="27">
                  <c:v>16</c:v>
                </c:pt>
                <c:pt idx="28">
                  <c:v>20</c:v>
                </c:pt>
                <c:pt idx="29">
                  <c:v>17</c:v>
                </c:pt>
                <c:pt idx="30">
                  <c:v>28</c:v>
                </c:pt>
                <c:pt idx="31">
                  <c:v>19</c:v>
                </c:pt>
                <c:pt idx="32">
                  <c:v>20</c:v>
                </c:pt>
                <c:pt idx="33">
                  <c:v>38</c:v>
                </c:pt>
                <c:pt idx="34">
                  <c:v>27</c:v>
                </c:pt>
                <c:pt idx="35">
                  <c:v>25</c:v>
                </c:pt>
                <c:pt idx="36">
                  <c:v>37</c:v>
                </c:pt>
                <c:pt idx="37">
                  <c:v>38</c:v>
                </c:pt>
                <c:pt idx="38">
                  <c:v>34</c:v>
                </c:pt>
                <c:pt idx="39">
                  <c:v>39</c:v>
                </c:pt>
                <c:pt idx="40">
                  <c:v>42</c:v>
                </c:pt>
                <c:pt idx="41">
                  <c:v>49</c:v>
                </c:pt>
                <c:pt idx="42">
                  <c:v>65</c:v>
                </c:pt>
                <c:pt idx="43">
                  <c:v>36</c:v>
                </c:pt>
                <c:pt idx="44">
                  <c:v>55</c:v>
                </c:pt>
                <c:pt idx="45">
                  <c:v>70</c:v>
                </c:pt>
                <c:pt idx="46">
                  <c:v>71</c:v>
                </c:pt>
                <c:pt idx="47">
                  <c:v>70</c:v>
                </c:pt>
                <c:pt idx="48">
                  <c:v>85</c:v>
                </c:pt>
                <c:pt idx="49">
                  <c:v>72</c:v>
                </c:pt>
                <c:pt idx="50">
                  <c:v>97</c:v>
                </c:pt>
                <c:pt idx="51">
                  <c:v>96</c:v>
                </c:pt>
                <c:pt idx="52">
                  <c:v>102</c:v>
                </c:pt>
                <c:pt idx="53">
                  <c:v>127</c:v>
                </c:pt>
                <c:pt idx="54">
                  <c:v>123</c:v>
                </c:pt>
                <c:pt idx="55">
                  <c:v>130</c:v>
                </c:pt>
                <c:pt idx="56">
                  <c:v>134</c:v>
                </c:pt>
                <c:pt idx="57">
                  <c:v>154</c:v>
                </c:pt>
                <c:pt idx="58">
                  <c:v>169</c:v>
                </c:pt>
                <c:pt idx="59">
                  <c:v>158</c:v>
                </c:pt>
                <c:pt idx="60">
                  <c:v>168</c:v>
                </c:pt>
                <c:pt idx="61">
                  <c:v>183</c:v>
                </c:pt>
                <c:pt idx="62">
                  <c:v>160</c:v>
                </c:pt>
                <c:pt idx="63">
                  <c:v>216</c:v>
                </c:pt>
                <c:pt idx="64">
                  <c:v>192</c:v>
                </c:pt>
                <c:pt idx="65">
                  <c:v>211</c:v>
                </c:pt>
                <c:pt idx="66">
                  <c:v>226</c:v>
                </c:pt>
                <c:pt idx="67">
                  <c:v>217</c:v>
                </c:pt>
                <c:pt idx="68">
                  <c:v>222</c:v>
                </c:pt>
                <c:pt idx="69">
                  <c:v>249</c:v>
                </c:pt>
                <c:pt idx="70">
                  <c:v>241</c:v>
                </c:pt>
                <c:pt idx="71">
                  <c:v>247</c:v>
                </c:pt>
                <c:pt idx="72">
                  <c:v>261</c:v>
                </c:pt>
                <c:pt idx="73">
                  <c:v>294</c:v>
                </c:pt>
                <c:pt idx="74">
                  <c:v>277</c:v>
                </c:pt>
                <c:pt idx="75">
                  <c:v>296</c:v>
                </c:pt>
                <c:pt idx="76">
                  <c:v>292</c:v>
                </c:pt>
                <c:pt idx="77">
                  <c:v>319</c:v>
                </c:pt>
                <c:pt idx="78">
                  <c:v>323</c:v>
                </c:pt>
                <c:pt idx="79">
                  <c:v>331</c:v>
                </c:pt>
                <c:pt idx="80">
                  <c:v>308</c:v>
                </c:pt>
                <c:pt idx="81">
                  <c:v>320</c:v>
                </c:pt>
                <c:pt idx="82">
                  <c:v>327</c:v>
                </c:pt>
                <c:pt idx="83">
                  <c:v>321</c:v>
                </c:pt>
                <c:pt idx="84">
                  <c:v>329</c:v>
                </c:pt>
                <c:pt idx="85">
                  <c:v>341</c:v>
                </c:pt>
                <c:pt idx="86">
                  <c:v>370</c:v>
                </c:pt>
                <c:pt idx="87">
                  <c:v>320</c:v>
                </c:pt>
                <c:pt idx="88">
                  <c:v>368</c:v>
                </c:pt>
                <c:pt idx="89">
                  <c:v>353</c:v>
                </c:pt>
                <c:pt idx="90">
                  <c:v>369</c:v>
                </c:pt>
                <c:pt idx="91">
                  <c:v>327</c:v>
                </c:pt>
                <c:pt idx="92">
                  <c:v>359</c:v>
                </c:pt>
                <c:pt idx="93">
                  <c:v>346</c:v>
                </c:pt>
                <c:pt idx="94">
                  <c:v>373</c:v>
                </c:pt>
                <c:pt idx="95">
                  <c:v>322</c:v>
                </c:pt>
                <c:pt idx="96">
                  <c:v>350</c:v>
                </c:pt>
                <c:pt idx="97">
                  <c:v>346</c:v>
                </c:pt>
                <c:pt idx="98">
                  <c:v>332</c:v>
                </c:pt>
                <c:pt idx="99">
                  <c:v>317</c:v>
                </c:pt>
                <c:pt idx="100">
                  <c:v>305</c:v>
                </c:pt>
                <c:pt idx="101">
                  <c:v>284</c:v>
                </c:pt>
                <c:pt idx="102">
                  <c:v>314</c:v>
                </c:pt>
                <c:pt idx="103">
                  <c:v>280</c:v>
                </c:pt>
                <c:pt idx="104">
                  <c:v>276</c:v>
                </c:pt>
                <c:pt idx="105">
                  <c:v>290</c:v>
                </c:pt>
                <c:pt idx="106">
                  <c:v>272</c:v>
                </c:pt>
                <c:pt idx="107">
                  <c:v>251</c:v>
                </c:pt>
                <c:pt idx="108">
                  <c:v>272</c:v>
                </c:pt>
                <c:pt idx="109">
                  <c:v>201</c:v>
                </c:pt>
                <c:pt idx="110">
                  <c:v>202</c:v>
                </c:pt>
                <c:pt idx="111">
                  <c:v>206</c:v>
                </c:pt>
                <c:pt idx="112">
                  <c:v>178</c:v>
                </c:pt>
                <c:pt idx="113">
                  <c:v>215</c:v>
                </c:pt>
                <c:pt idx="114">
                  <c:v>184</c:v>
                </c:pt>
                <c:pt idx="115">
                  <c:v>168</c:v>
                </c:pt>
                <c:pt idx="116">
                  <c:v>151</c:v>
                </c:pt>
                <c:pt idx="117">
                  <c:v>144</c:v>
                </c:pt>
                <c:pt idx="118">
                  <c:v>123</c:v>
                </c:pt>
                <c:pt idx="119">
                  <c:v>125</c:v>
                </c:pt>
                <c:pt idx="120">
                  <c:v>136</c:v>
                </c:pt>
                <c:pt idx="121">
                  <c:v>113</c:v>
                </c:pt>
                <c:pt idx="122">
                  <c:v>107</c:v>
                </c:pt>
                <c:pt idx="123">
                  <c:v>82</c:v>
                </c:pt>
                <c:pt idx="124">
                  <c:v>96</c:v>
                </c:pt>
                <c:pt idx="125">
                  <c:v>99</c:v>
                </c:pt>
                <c:pt idx="126">
                  <c:v>75</c:v>
                </c:pt>
                <c:pt idx="127">
                  <c:v>71</c:v>
                </c:pt>
                <c:pt idx="128">
                  <c:v>66</c:v>
                </c:pt>
                <c:pt idx="129">
                  <c:v>58</c:v>
                </c:pt>
                <c:pt idx="130">
                  <c:v>49</c:v>
                </c:pt>
                <c:pt idx="131">
                  <c:v>66</c:v>
                </c:pt>
                <c:pt idx="132">
                  <c:v>56</c:v>
                </c:pt>
                <c:pt idx="133">
                  <c:v>44</c:v>
                </c:pt>
                <c:pt idx="134">
                  <c:v>38</c:v>
                </c:pt>
                <c:pt idx="135">
                  <c:v>31</c:v>
                </c:pt>
                <c:pt idx="136">
                  <c:v>24</c:v>
                </c:pt>
                <c:pt idx="137">
                  <c:v>35</c:v>
                </c:pt>
                <c:pt idx="138">
                  <c:v>21</c:v>
                </c:pt>
                <c:pt idx="139">
                  <c:v>33</c:v>
                </c:pt>
                <c:pt idx="140">
                  <c:v>16</c:v>
                </c:pt>
                <c:pt idx="141">
                  <c:v>21</c:v>
                </c:pt>
                <c:pt idx="142">
                  <c:v>14</c:v>
                </c:pt>
                <c:pt idx="143">
                  <c:v>8</c:v>
                </c:pt>
                <c:pt idx="144">
                  <c:v>7</c:v>
                </c:pt>
                <c:pt idx="145">
                  <c:v>10</c:v>
                </c:pt>
                <c:pt idx="146">
                  <c:v>9</c:v>
                </c:pt>
                <c:pt idx="147">
                  <c:v>5</c:v>
                </c:pt>
                <c:pt idx="148">
                  <c:v>5</c:v>
                </c:pt>
                <c:pt idx="149">
                  <c:v>8</c:v>
                </c:pt>
                <c:pt idx="150">
                  <c:v>8</c:v>
                </c:pt>
                <c:pt idx="151">
                  <c:v>1</c:v>
                </c:pt>
                <c:pt idx="152">
                  <c:v>2</c:v>
                </c:pt>
                <c:pt idx="153">
                  <c:v>1</c:v>
                </c:pt>
                <c:pt idx="154">
                  <c:v>4</c:v>
                </c:pt>
                <c:pt idx="155">
                  <c:v>1</c:v>
                </c:pt>
                <c:pt idx="156">
                  <c:v>1</c:v>
                </c:pt>
                <c:pt idx="157">
                  <c:v>3</c:v>
                </c:pt>
                <c:pt idx="158">
                  <c:v>1</c:v>
                </c:pt>
                <c:pt idx="159">
                  <c:v>3</c:v>
                </c:pt>
                <c:pt idx="160">
                  <c:v>1</c:v>
                </c:pt>
              </c:numCache>
            </c:numRef>
          </c:yVal>
          <c:smooth val="1"/>
          <c:extLst>
            <c:ext xmlns:c16="http://schemas.microsoft.com/office/drawing/2014/chart" uri="{C3380CC4-5D6E-409C-BE32-E72D297353CC}">
              <c16:uniqueId val="{00000000-0CE2-4BAB-8717-964C5806ABBC}"/>
            </c:ext>
          </c:extLst>
        </c:ser>
        <c:dLbls>
          <c:showLegendKey val="0"/>
          <c:showVal val="0"/>
          <c:showCatName val="0"/>
          <c:showSerName val="0"/>
          <c:showPercent val="0"/>
          <c:showBubbleSize val="0"/>
        </c:dLbls>
        <c:axId val="379513311"/>
        <c:axId val="386445103"/>
      </c:scatterChart>
      <c:valAx>
        <c:axId val="37951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45103"/>
        <c:crosses val="autoZero"/>
        <c:crossBetween val="midCat"/>
      </c:valAx>
      <c:valAx>
        <c:axId val="386445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331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30D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'30D'!$A$1:$A$166</c:f>
              <c:numCache>
                <c:formatCode>General</c:formatCode>
                <c:ptCount val="166"/>
                <c:pt idx="0">
                  <c:v>130</c:v>
                </c:pt>
                <c:pt idx="1">
                  <c:v>131</c:v>
                </c:pt>
                <c:pt idx="2">
                  <c:v>145</c:v>
                </c:pt>
                <c:pt idx="3">
                  <c:v>146</c:v>
                </c:pt>
                <c:pt idx="4">
                  <c:v>147</c:v>
                </c:pt>
                <c:pt idx="5">
                  <c:v>148</c:v>
                </c:pt>
                <c:pt idx="6">
                  <c:v>149</c:v>
                </c:pt>
                <c:pt idx="7">
                  <c:v>150</c:v>
                </c:pt>
                <c:pt idx="8">
                  <c:v>152</c:v>
                </c:pt>
                <c:pt idx="9">
                  <c:v>153</c:v>
                </c:pt>
                <c:pt idx="10">
                  <c:v>154</c:v>
                </c:pt>
                <c:pt idx="11">
                  <c:v>155</c:v>
                </c:pt>
                <c:pt idx="12">
                  <c:v>156</c:v>
                </c:pt>
                <c:pt idx="13">
                  <c:v>157</c:v>
                </c:pt>
                <c:pt idx="14">
                  <c:v>158</c:v>
                </c:pt>
                <c:pt idx="15">
                  <c:v>160</c:v>
                </c:pt>
                <c:pt idx="16">
                  <c:v>161</c:v>
                </c:pt>
                <c:pt idx="17">
                  <c:v>162</c:v>
                </c:pt>
                <c:pt idx="18">
                  <c:v>163</c:v>
                </c:pt>
                <c:pt idx="19">
                  <c:v>164</c:v>
                </c:pt>
                <c:pt idx="20">
                  <c:v>165</c:v>
                </c:pt>
                <c:pt idx="21">
                  <c:v>166</c:v>
                </c:pt>
                <c:pt idx="22">
                  <c:v>167</c:v>
                </c:pt>
                <c:pt idx="23">
                  <c:v>168</c:v>
                </c:pt>
                <c:pt idx="24">
                  <c:v>169</c:v>
                </c:pt>
                <c:pt idx="25">
                  <c:v>170</c:v>
                </c:pt>
                <c:pt idx="26">
                  <c:v>171</c:v>
                </c:pt>
                <c:pt idx="27">
                  <c:v>172</c:v>
                </c:pt>
                <c:pt idx="28">
                  <c:v>173</c:v>
                </c:pt>
                <c:pt idx="29">
                  <c:v>174</c:v>
                </c:pt>
                <c:pt idx="30">
                  <c:v>175</c:v>
                </c:pt>
                <c:pt idx="31">
                  <c:v>176</c:v>
                </c:pt>
                <c:pt idx="32">
                  <c:v>177</c:v>
                </c:pt>
                <c:pt idx="33">
                  <c:v>178</c:v>
                </c:pt>
                <c:pt idx="34">
                  <c:v>179</c:v>
                </c:pt>
                <c:pt idx="35">
                  <c:v>180</c:v>
                </c:pt>
                <c:pt idx="36">
                  <c:v>181</c:v>
                </c:pt>
                <c:pt idx="37">
                  <c:v>182</c:v>
                </c:pt>
                <c:pt idx="38">
                  <c:v>183</c:v>
                </c:pt>
                <c:pt idx="39">
                  <c:v>184</c:v>
                </c:pt>
                <c:pt idx="40">
                  <c:v>185</c:v>
                </c:pt>
                <c:pt idx="41">
                  <c:v>186</c:v>
                </c:pt>
                <c:pt idx="42">
                  <c:v>187</c:v>
                </c:pt>
                <c:pt idx="43">
                  <c:v>188</c:v>
                </c:pt>
                <c:pt idx="44">
                  <c:v>189</c:v>
                </c:pt>
                <c:pt idx="45">
                  <c:v>190</c:v>
                </c:pt>
                <c:pt idx="46">
                  <c:v>191</c:v>
                </c:pt>
                <c:pt idx="47">
                  <c:v>192</c:v>
                </c:pt>
                <c:pt idx="48">
                  <c:v>193</c:v>
                </c:pt>
                <c:pt idx="49">
                  <c:v>194</c:v>
                </c:pt>
                <c:pt idx="50">
                  <c:v>195</c:v>
                </c:pt>
                <c:pt idx="51">
                  <c:v>196</c:v>
                </c:pt>
                <c:pt idx="52">
                  <c:v>197</c:v>
                </c:pt>
                <c:pt idx="53">
                  <c:v>198</c:v>
                </c:pt>
                <c:pt idx="54">
                  <c:v>199</c:v>
                </c:pt>
                <c:pt idx="55">
                  <c:v>200</c:v>
                </c:pt>
                <c:pt idx="56">
                  <c:v>201</c:v>
                </c:pt>
                <c:pt idx="57">
                  <c:v>202</c:v>
                </c:pt>
                <c:pt idx="58">
                  <c:v>203</c:v>
                </c:pt>
                <c:pt idx="59">
                  <c:v>204</c:v>
                </c:pt>
                <c:pt idx="60">
                  <c:v>205</c:v>
                </c:pt>
                <c:pt idx="61">
                  <c:v>206</c:v>
                </c:pt>
                <c:pt idx="62">
                  <c:v>207</c:v>
                </c:pt>
                <c:pt idx="63">
                  <c:v>208</c:v>
                </c:pt>
                <c:pt idx="64">
                  <c:v>209</c:v>
                </c:pt>
                <c:pt idx="65">
                  <c:v>210</c:v>
                </c:pt>
                <c:pt idx="66">
                  <c:v>211</c:v>
                </c:pt>
                <c:pt idx="67">
                  <c:v>212</c:v>
                </c:pt>
                <c:pt idx="68">
                  <c:v>213</c:v>
                </c:pt>
                <c:pt idx="69">
                  <c:v>214</c:v>
                </c:pt>
                <c:pt idx="70">
                  <c:v>215</c:v>
                </c:pt>
                <c:pt idx="71">
                  <c:v>216</c:v>
                </c:pt>
                <c:pt idx="72">
                  <c:v>217</c:v>
                </c:pt>
                <c:pt idx="73">
                  <c:v>218</c:v>
                </c:pt>
                <c:pt idx="74">
                  <c:v>219</c:v>
                </c:pt>
                <c:pt idx="75">
                  <c:v>220</c:v>
                </c:pt>
                <c:pt idx="76">
                  <c:v>221</c:v>
                </c:pt>
                <c:pt idx="77">
                  <c:v>222</c:v>
                </c:pt>
                <c:pt idx="78">
                  <c:v>223</c:v>
                </c:pt>
                <c:pt idx="79">
                  <c:v>224</c:v>
                </c:pt>
                <c:pt idx="80">
                  <c:v>225</c:v>
                </c:pt>
                <c:pt idx="81">
                  <c:v>226</c:v>
                </c:pt>
                <c:pt idx="82">
                  <c:v>227</c:v>
                </c:pt>
                <c:pt idx="83">
                  <c:v>228</c:v>
                </c:pt>
                <c:pt idx="84">
                  <c:v>229</c:v>
                </c:pt>
                <c:pt idx="85">
                  <c:v>230</c:v>
                </c:pt>
                <c:pt idx="86">
                  <c:v>231</c:v>
                </c:pt>
                <c:pt idx="87">
                  <c:v>232</c:v>
                </c:pt>
                <c:pt idx="88">
                  <c:v>233</c:v>
                </c:pt>
                <c:pt idx="89">
                  <c:v>234</c:v>
                </c:pt>
                <c:pt idx="90">
                  <c:v>235</c:v>
                </c:pt>
                <c:pt idx="91">
                  <c:v>236</c:v>
                </c:pt>
                <c:pt idx="92">
                  <c:v>237</c:v>
                </c:pt>
                <c:pt idx="93">
                  <c:v>238</c:v>
                </c:pt>
                <c:pt idx="94">
                  <c:v>239</c:v>
                </c:pt>
                <c:pt idx="95">
                  <c:v>240</c:v>
                </c:pt>
                <c:pt idx="96">
                  <c:v>241</c:v>
                </c:pt>
                <c:pt idx="97">
                  <c:v>242</c:v>
                </c:pt>
                <c:pt idx="98">
                  <c:v>243</c:v>
                </c:pt>
                <c:pt idx="99">
                  <c:v>244</c:v>
                </c:pt>
                <c:pt idx="100">
                  <c:v>245</c:v>
                </c:pt>
                <c:pt idx="101">
                  <c:v>246</c:v>
                </c:pt>
                <c:pt idx="102">
                  <c:v>247</c:v>
                </c:pt>
                <c:pt idx="103">
                  <c:v>248</c:v>
                </c:pt>
                <c:pt idx="104">
                  <c:v>249</c:v>
                </c:pt>
                <c:pt idx="105">
                  <c:v>250</c:v>
                </c:pt>
                <c:pt idx="106">
                  <c:v>251</c:v>
                </c:pt>
                <c:pt idx="107">
                  <c:v>252</c:v>
                </c:pt>
                <c:pt idx="108">
                  <c:v>253</c:v>
                </c:pt>
                <c:pt idx="109">
                  <c:v>254</c:v>
                </c:pt>
                <c:pt idx="110">
                  <c:v>255</c:v>
                </c:pt>
                <c:pt idx="111">
                  <c:v>256</c:v>
                </c:pt>
                <c:pt idx="112">
                  <c:v>257</c:v>
                </c:pt>
                <c:pt idx="113">
                  <c:v>258</c:v>
                </c:pt>
                <c:pt idx="114">
                  <c:v>259</c:v>
                </c:pt>
                <c:pt idx="115">
                  <c:v>260</c:v>
                </c:pt>
                <c:pt idx="116">
                  <c:v>261</c:v>
                </c:pt>
                <c:pt idx="117">
                  <c:v>262</c:v>
                </c:pt>
                <c:pt idx="118">
                  <c:v>263</c:v>
                </c:pt>
                <c:pt idx="119">
                  <c:v>264</c:v>
                </c:pt>
                <c:pt idx="120">
                  <c:v>265</c:v>
                </c:pt>
                <c:pt idx="121">
                  <c:v>266</c:v>
                </c:pt>
                <c:pt idx="122">
                  <c:v>267</c:v>
                </c:pt>
                <c:pt idx="123">
                  <c:v>268</c:v>
                </c:pt>
                <c:pt idx="124">
                  <c:v>269</c:v>
                </c:pt>
                <c:pt idx="125">
                  <c:v>270</c:v>
                </c:pt>
                <c:pt idx="126">
                  <c:v>271</c:v>
                </c:pt>
                <c:pt idx="127">
                  <c:v>272</c:v>
                </c:pt>
                <c:pt idx="128">
                  <c:v>273</c:v>
                </c:pt>
                <c:pt idx="129">
                  <c:v>274</c:v>
                </c:pt>
                <c:pt idx="130">
                  <c:v>275</c:v>
                </c:pt>
                <c:pt idx="131">
                  <c:v>276</c:v>
                </c:pt>
                <c:pt idx="132">
                  <c:v>277</c:v>
                </c:pt>
                <c:pt idx="133">
                  <c:v>278</c:v>
                </c:pt>
                <c:pt idx="134">
                  <c:v>279</c:v>
                </c:pt>
                <c:pt idx="135">
                  <c:v>280</c:v>
                </c:pt>
                <c:pt idx="136">
                  <c:v>281</c:v>
                </c:pt>
                <c:pt idx="137">
                  <c:v>282</c:v>
                </c:pt>
                <c:pt idx="138">
                  <c:v>283</c:v>
                </c:pt>
                <c:pt idx="139">
                  <c:v>284</c:v>
                </c:pt>
                <c:pt idx="140">
                  <c:v>285</c:v>
                </c:pt>
                <c:pt idx="141">
                  <c:v>286</c:v>
                </c:pt>
                <c:pt idx="142">
                  <c:v>287</c:v>
                </c:pt>
                <c:pt idx="143">
                  <c:v>288</c:v>
                </c:pt>
                <c:pt idx="144">
                  <c:v>289</c:v>
                </c:pt>
                <c:pt idx="145">
                  <c:v>290</c:v>
                </c:pt>
                <c:pt idx="146">
                  <c:v>291</c:v>
                </c:pt>
                <c:pt idx="147">
                  <c:v>292</c:v>
                </c:pt>
                <c:pt idx="148">
                  <c:v>293</c:v>
                </c:pt>
                <c:pt idx="149">
                  <c:v>294</c:v>
                </c:pt>
                <c:pt idx="150">
                  <c:v>295</c:v>
                </c:pt>
                <c:pt idx="151">
                  <c:v>296</c:v>
                </c:pt>
                <c:pt idx="152">
                  <c:v>297</c:v>
                </c:pt>
                <c:pt idx="153">
                  <c:v>298</c:v>
                </c:pt>
                <c:pt idx="154">
                  <c:v>299</c:v>
                </c:pt>
                <c:pt idx="155">
                  <c:v>300</c:v>
                </c:pt>
                <c:pt idx="156">
                  <c:v>302</c:v>
                </c:pt>
                <c:pt idx="157">
                  <c:v>303</c:v>
                </c:pt>
                <c:pt idx="158">
                  <c:v>304</c:v>
                </c:pt>
                <c:pt idx="159">
                  <c:v>305</c:v>
                </c:pt>
                <c:pt idx="160">
                  <c:v>306</c:v>
                </c:pt>
                <c:pt idx="161">
                  <c:v>307</c:v>
                </c:pt>
                <c:pt idx="162">
                  <c:v>308</c:v>
                </c:pt>
                <c:pt idx="163">
                  <c:v>309</c:v>
                </c:pt>
                <c:pt idx="164">
                  <c:v>310</c:v>
                </c:pt>
                <c:pt idx="165">
                  <c:v>313</c:v>
                </c:pt>
              </c:numCache>
            </c:numRef>
          </c:xVal>
          <c:yVal>
            <c:numRef>
              <c:f>'30D'!$B$1:$B$166</c:f>
              <c:numCache>
                <c:formatCode>General</c:formatCode>
                <c:ptCount val="166"/>
                <c:pt idx="0">
                  <c:v>1</c:v>
                </c:pt>
                <c:pt idx="1">
                  <c:v>1</c:v>
                </c:pt>
                <c:pt idx="2">
                  <c:v>2</c:v>
                </c:pt>
                <c:pt idx="3">
                  <c:v>3</c:v>
                </c:pt>
                <c:pt idx="4">
                  <c:v>2</c:v>
                </c:pt>
                <c:pt idx="5">
                  <c:v>1</c:v>
                </c:pt>
                <c:pt idx="6">
                  <c:v>2</c:v>
                </c:pt>
                <c:pt idx="7">
                  <c:v>1</c:v>
                </c:pt>
                <c:pt idx="8">
                  <c:v>3</c:v>
                </c:pt>
                <c:pt idx="9">
                  <c:v>1</c:v>
                </c:pt>
                <c:pt idx="10">
                  <c:v>2</c:v>
                </c:pt>
                <c:pt idx="11">
                  <c:v>1</c:v>
                </c:pt>
                <c:pt idx="12">
                  <c:v>2</c:v>
                </c:pt>
                <c:pt idx="13">
                  <c:v>6</c:v>
                </c:pt>
                <c:pt idx="14">
                  <c:v>6</c:v>
                </c:pt>
                <c:pt idx="15">
                  <c:v>4</c:v>
                </c:pt>
                <c:pt idx="16">
                  <c:v>6</c:v>
                </c:pt>
                <c:pt idx="17">
                  <c:v>7</c:v>
                </c:pt>
                <c:pt idx="18">
                  <c:v>2</c:v>
                </c:pt>
                <c:pt idx="19">
                  <c:v>5</c:v>
                </c:pt>
                <c:pt idx="20">
                  <c:v>7</c:v>
                </c:pt>
                <c:pt idx="21">
                  <c:v>10</c:v>
                </c:pt>
                <c:pt idx="22">
                  <c:v>9</c:v>
                </c:pt>
                <c:pt idx="23">
                  <c:v>10</c:v>
                </c:pt>
                <c:pt idx="24">
                  <c:v>12</c:v>
                </c:pt>
                <c:pt idx="25">
                  <c:v>14</c:v>
                </c:pt>
                <c:pt idx="26">
                  <c:v>17</c:v>
                </c:pt>
                <c:pt idx="27">
                  <c:v>16</c:v>
                </c:pt>
                <c:pt idx="28">
                  <c:v>20</c:v>
                </c:pt>
                <c:pt idx="29">
                  <c:v>16</c:v>
                </c:pt>
                <c:pt idx="30">
                  <c:v>27</c:v>
                </c:pt>
                <c:pt idx="31">
                  <c:v>22</c:v>
                </c:pt>
                <c:pt idx="32">
                  <c:v>18</c:v>
                </c:pt>
                <c:pt idx="33">
                  <c:v>29</c:v>
                </c:pt>
                <c:pt idx="34">
                  <c:v>31</c:v>
                </c:pt>
                <c:pt idx="35">
                  <c:v>29</c:v>
                </c:pt>
                <c:pt idx="36">
                  <c:v>34</c:v>
                </c:pt>
                <c:pt idx="37">
                  <c:v>39</c:v>
                </c:pt>
                <c:pt idx="38">
                  <c:v>34</c:v>
                </c:pt>
                <c:pt idx="39">
                  <c:v>45</c:v>
                </c:pt>
                <c:pt idx="40">
                  <c:v>57</c:v>
                </c:pt>
                <c:pt idx="41">
                  <c:v>65</c:v>
                </c:pt>
                <c:pt idx="42">
                  <c:v>64</c:v>
                </c:pt>
                <c:pt idx="43">
                  <c:v>41</c:v>
                </c:pt>
                <c:pt idx="44">
                  <c:v>75</c:v>
                </c:pt>
                <c:pt idx="45">
                  <c:v>68</c:v>
                </c:pt>
                <c:pt idx="46">
                  <c:v>76</c:v>
                </c:pt>
                <c:pt idx="47">
                  <c:v>77</c:v>
                </c:pt>
                <c:pt idx="48">
                  <c:v>86</c:v>
                </c:pt>
                <c:pt idx="49">
                  <c:v>76</c:v>
                </c:pt>
                <c:pt idx="50">
                  <c:v>99</c:v>
                </c:pt>
                <c:pt idx="51">
                  <c:v>124</c:v>
                </c:pt>
                <c:pt idx="52">
                  <c:v>113</c:v>
                </c:pt>
                <c:pt idx="53">
                  <c:v>116</c:v>
                </c:pt>
                <c:pt idx="54">
                  <c:v>141</c:v>
                </c:pt>
                <c:pt idx="55">
                  <c:v>141</c:v>
                </c:pt>
                <c:pt idx="56">
                  <c:v>163</c:v>
                </c:pt>
                <c:pt idx="57">
                  <c:v>132</c:v>
                </c:pt>
                <c:pt idx="58">
                  <c:v>147</c:v>
                </c:pt>
                <c:pt idx="59">
                  <c:v>161</c:v>
                </c:pt>
                <c:pt idx="60">
                  <c:v>178</c:v>
                </c:pt>
                <c:pt idx="61">
                  <c:v>185</c:v>
                </c:pt>
                <c:pt idx="62">
                  <c:v>192</c:v>
                </c:pt>
                <c:pt idx="63">
                  <c:v>162</c:v>
                </c:pt>
                <c:pt idx="64">
                  <c:v>184</c:v>
                </c:pt>
                <c:pt idx="65">
                  <c:v>217</c:v>
                </c:pt>
                <c:pt idx="66">
                  <c:v>226</c:v>
                </c:pt>
                <c:pt idx="67">
                  <c:v>253</c:v>
                </c:pt>
                <c:pt idx="68">
                  <c:v>259</c:v>
                </c:pt>
                <c:pt idx="69">
                  <c:v>258</c:v>
                </c:pt>
                <c:pt idx="70">
                  <c:v>253</c:v>
                </c:pt>
                <c:pt idx="71">
                  <c:v>233</c:v>
                </c:pt>
                <c:pt idx="72">
                  <c:v>293</c:v>
                </c:pt>
                <c:pt idx="73">
                  <c:v>293</c:v>
                </c:pt>
                <c:pt idx="74">
                  <c:v>302</c:v>
                </c:pt>
                <c:pt idx="75">
                  <c:v>298</c:v>
                </c:pt>
                <c:pt idx="76">
                  <c:v>303</c:v>
                </c:pt>
                <c:pt idx="77">
                  <c:v>345</c:v>
                </c:pt>
                <c:pt idx="78">
                  <c:v>322</c:v>
                </c:pt>
                <c:pt idx="79">
                  <c:v>344</c:v>
                </c:pt>
                <c:pt idx="80">
                  <c:v>308</c:v>
                </c:pt>
                <c:pt idx="81">
                  <c:v>330</c:v>
                </c:pt>
                <c:pt idx="82">
                  <c:v>355</c:v>
                </c:pt>
                <c:pt idx="83">
                  <c:v>354</c:v>
                </c:pt>
                <c:pt idx="84">
                  <c:v>328</c:v>
                </c:pt>
                <c:pt idx="85">
                  <c:v>364</c:v>
                </c:pt>
                <c:pt idx="86">
                  <c:v>308</c:v>
                </c:pt>
                <c:pt idx="87">
                  <c:v>368</c:v>
                </c:pt>
                <c:pt idx="88">
                  <c:v>338</c:v>
                </c:pt>
                <c:pt idx="89">
                  <c:v>366</c:v>
                </c:pt>
                <c:pt idx="90">
                  <c:v>352</c:v>
                </c:pt>
                <c:pt idx="91">
                  <c:v>366</c:v>
                </c:pt>
                <c:pt idx="92">
                  <c:v>326</c:v>
                </c:pt>
                <c:pt idx="93">
                  <c:v>357</c:v>
                </c:pt>
                <c:pt idx="94">
                  <c:v>332</c:v>
                </c:pt>
                <c:pt idx="95">
                  <c:v>310</c:v>
                </c:pt>
                <c:pt idx="96">
                  <c:v>339</c:v>
                </c:pt>
                <c:pt idx="97">
                  <c:v>332</c:v>
                </c:pt>
                <c:pt idx="98">
                  <c:v>282</c:v>
                </c:pt>
                <c:pt idx="99">
                  <c:v>316</c:v>
                </c:pt>
                <c:pt idx="100">
                  <c:v>295</c:v>
                </c:pt>
                <c:pt idx="101">
                  <c:v>268</c:v>
                </c:pt>
                <c:pt idx="102">
                  <c:v>269</c:v>
                </c:pt>
                <c:pt idx="103">
                  <c:v>280</c:v>
                </c:pt>
                <c:pt idx="104">
                  <c:v>266</c:v>
                </c:pt>
                <c:pt idx="105">
                  <c:v>274</c:v>
                </c:pt>
                <c:pt idx="106">
                  <c:v>255</c:v>
                </c:pt>
                <c:pt idx="107">
                  <c:v>222</c:v>
                </c:pt>
                <c:pt idx="108">
                  <c:v>230</c:v>
                </c:pt>
                <c:pt idx="109">
                  <c:v>222</c:v>
                </c:pt>
                <c:pt idx="110">
                  <c:v>214</c:v>
                </c:pt>
                <c:pt idx="111">
                  <c:v>189</c:v>
                </c:pt>
                <c:pt idx="112">
                  <c:v>207</c:v>
                </c:pt>
                <c:pt idx="113">
                  <c:v>170</c:v>
                </c:pt>
                <c:pt idx="114">
                  <c:v>171</c:v>
                </c:pt>
                <c:pt idx="115">
                  <c:v>163</c:v>
                </c:pt>
                <c:pt idx="116">
                  <c:v>155</c:v>
                </c:pt>
                <c:pt idx="117">
                  <c:v>156</c:v>
                </c:pt>
                <c:pt idx="118">
                  <c:v>130</c:v>
                </c:pt>
                <c:pt idx="119">
                  <c:v>141</c:v>
                </c:pt>
                <c:pt idx="120">
                  <c:v>121</c:v>
                </c:pt>
                <c:pt idx="121">
                  <c:v>107</c:v>
                </c:pt>
                <c:pt idx="122">
                  <c:v>104</c:v>
                </c:pt>
                <c:pt idx="123">
                  <c:v>102</c:v>
                </c:pt>
                <c:pt idx="124">
                  <c:v>92</c:v>
                </c:pt>
                <c:pt idx="125">
                  <c:v>66</c:v>
                </c:pt>
                <c:pt idx="126">
                  <c:v>66</c:v>
                </c:pt>
                <c:pt idx="127">
                  <c:v>69</c:v>
                </c:pt>
                <c:pt idx="128">
                  <c:v>59</c:v>
                </c:pt>
                <c:pt idx="129">
                  <c:v>61</c:v>
                </c:pt>
                <c:pt idx="130">
                  <c:v>60</c:v>
                </c:pt>
                <c:pt idx="131">
                  <c:v>50</c:v>
                </c:pt>
                <c:pt idx="132">
                  <c:v>42</c:v>
                </c:pt>
                <c:pt idx="133">
                  <c:v>48</c:v>
                </c:pt>
                <c:pt idx="134">
                  <c:v>32</c:v>
                </c:pt>
                <c:pt idx="135">
                  <c:v>28</c:v>
                </c:pt>
                <c:pt idx="136">
                  <c:v>31</c:v>
                </c:pt>
                <c:pt idx="137">
                  <c:v>20</c:v>
                </c:pt>
                <c:pt idx="138">
                  <c:v>30</c:v>
                </c:pt>
                <c:pt idx="139">
                  <c:v>28</c:v>
                </c:pt>
                <c:pt idx="140">
                  <c:v>20</c:v>
                </c:pt>
                <c:pt idx="141">
                  <c:v>9</c:v>
                </c:pt>
                <c:pt idx="142">
                  <c:v>19</c:v>
                </c:pt>
                <c:pt idx="143">
                  <c:v>19</c:v>
                </c:pt>
                <c:pt idx="144">
                  <c:v>7</c:v>
                </c:pt>
                <c:pt idx="145">
                  <c:v>14</c:v>
                </c:pt>
                <c:pt idx="146">
                  <c:v>11</c:v>
                </c:pt>
                <c:pt idx="147">
                  <c:v>8</c:v>
                </c:pt>
                <c:pt idx="148">
                  <c:v>5</c:v>
                </c:pt>
                <c:pt idx="149">
                  <c:v>6</c:v>
                </c:pt>
                <c:pt idx="150">
                  <c:v>3</c:v>
                </c:pt>
                <c:pt idx="151">
                  <c:v>6</c:v>
                </c:pt>
                <c:pt idx="152">
                  <c:v>4</c:v>
                </c:pt>
                <c:pt idx="153">
                  <c:v>3</c:v>
                </c:pt>
                <c:pt idx="154">
                  <c:v>3</c:v>
                </c:pt>
                <c:pt idx="155">
                  <c:v>4</c:v>
                </c:pt>
                <c:pt idx="156">
                  <c:v>2</c:v>
                </c:pt>
                <c:pt idx="157">
                  <c:v>3</c:v>
                </c:pt>
                <c:pt idx="158">
                  <c:v>1</c:v>
                </c:pt>
                <c:pt idx="159">
                  <c:v>2</c:v>
                </c:pt>
                <c:pt idx="160">
                  <c:v>1</c:v>
                </c:pt>
                <c:pt idx="161">
                  <c:v>1</c:v>
                </c:pt>
                <c:pt idx="162">
                  <c:v>2</c:v>
                </c:pt>
                <c:pt idx="163">
                  <c:v>1</c:v>
                </c:pt>
                <c:pt idx="164">
                  <c:v>1</c:v>
                </c:pt>
                <c:pt idx="165">
                  <c:v>1</c:v>
                </c:pt>
              </c:numCache>
            </c:numRef>
          </c:yVal>
          <c:smooth val="1"/>
          <c:extLst>
            <c:ext xmlns:c16="http://schemas.microsoft.com/office/drawing/2014/chart" uri="{C3380CC4-5D6E-409C-BE32-E72D297353CC}">
              <c16:uniqueId val="{00000000-9846-4B9C-AB46-CE638FE8B0E1}"/>
            </c:ext>
          </c:extLst>
        </c:ser>
        <c:dLbls>
          <c:showLegendKey val="0"/>
          <c:showVal val="0"/>
          <c:showCatName val="0"/>
          <c:showSerName val="0"/>
          <c:showPercent val="0"/>
          <c:showBubbleSize val="0"/>
        </c:dLbls>
        <c:axId val="688334671"/>
        <c:axId val="688335503"/>
      </c:scatterChart>
      <c:valAx>
        <c:axId val="688334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335503"/>
        <c:crosses val="autoZero"/>
        <c:crossBetween val="midCat"/>
      </c:valAx>
      <c:valAx>
        <c:axId val="68833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33467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'40D'!$A$1:$A$165</c:f>
              <c:numCache>
                <c:formatCode>General</c:formatCode>
                <c:ptCount val="165"/>
                <c:pt idx="0">
                  <c:v>178</c:v>
                </c:pt>
                <c:pt idx="1">
                  <c:v>179</c:v>
                </c:pt>
                <c:pt idx="2">
                  <c:v>180</c:v>
                </c:pt>
                <c:pt idx="3">
                  <c:v>181</c:v>
                </c:pt>
                <c:pt idx="4">
                  <c:v>183</c:v>
                </c:pt>
                <c:pt idx="5">
                  <c:v>185</c:v>
                </c:pt>
                <c:pt idx="6">
                  <c:v>186</c:v>
                </c:pt>
                <c:pt idx="7">
                  <c:v>187</c:v>
                </c:pt>
                <c:pt idx="8">
                  <c:v>188</c:v>
                </c:pt>
                <c:pt idx="9">
                  <c:v>189</c:v>
                </c:pt>
                <c:pt idx="10">
                  <c:v>190</c:v>
                </c:pt>
                <c:pt idx="11">
                  <c:v>191</c:v>
                </c:pt>
                <c:pt idx="12">
                  <c:v>192</c:v>
                </c:pt>
                <c:pt idx="13">
                  <c:v>193</c:v>
                </c:pt>
                <c:pt idx="14">
                  <c:v>194</c:v>
                </c:pt>
                <c:pt idx="15">
                  <c:v>195</c:v>
                </c:pt>
                <c:pt idx="16">
                  <c:v>196</c:v>
                </c:pt>
                <c:pt idx="17">
                  <c:v>197</c:v>
                </c:pt>
                <c:pt idx="18">
                  <c:v>198</c:v>
                </c:pt>
                <c:pt idx="19">
                  <c:v>199</c:v>
                </c:pt>
                <c:pt idx="20">
                  <c:v>200</c:v>
                </c:pt>
                <c:pt idx="21">
                  <c:v>201</c:v>
                </c:pt>
                <c:pt idx="22">
                  <c:v>202</c:v>
                </c:pt>
                <c:pt idx="23">
                  <c:v>203</c:v>
                </c:pt>
                <c:pt idx="24">
                  <c:v>204</c:v>
                </c:pt>
                <c:pt idx="25">
                  <c:v>205</c:v>
                </c:pt>
                <c:pt idx="26">
                  <c:v>206</c:v>
                </c:pt>
                <c:pt idx="27">
                  <c:v>207</c:v>
                </c:pt>
                <c:pt idx="28">
                  <c:v>208</c:v>
                </c:pt>
                <c:pt idx="29">
                  <c:v>209</c:v>
                </c:pt>
                <c:pt idx="30">
                  <c:v>210</c:v>
                </c:pt>
                <c:pt idx="31">
                  <c:v>211</c:v>
                </c:pt>
                <c:pt idx="32">
                  <c:v>212</c:v>
                </c:pt>
                <c:pt idx="33">
                  <c:v>213</c:v>
                </c:pt>
                <c:pt idx="34">
                  <c:v>214</c:v>
                </c:pt>
                <c:pt idx="35">
                  <c:v>215</c:v>
                </c:pt>
                <c:pt idx="36">
                  <c:v>216</c:v>
                </c:pt>
                <c:pt idx="37">
                  <c:v>217</c:v>
                </c:pt>
                <c:pt idx="38">
                  <c:v>218</c:v>
                </c:pt>
                <c:pt idx="39">
                  <c:v>219</c:v>
                </c:pt>
                <c:pt idx="40">
                  <c:v>220</c:v>
                </c:pt>
                <c:pt idx="41">
                  <c:v>221</c:v>
                </c:pt>
                <c:pt idx="42">
                  <c:v>222</c:v>
                </c:pt>
                <c:pt idx="43">
                  <c:v>223</c:v>
                </c:pt>
                <c:pt idx="44">
                  <c:v>224</c:v>
                </c:pt>
                <c:pt idx="45">
                  <c:v>225</c:v>
                </c:pt>
                <c:pt idx="46">
                  <c:v>226</c:v>
                </c:pt>
                <c:pt idx="47">
                  <c:v>227</c:v>
                </c:pt>
                <c:pt idx="48">
                  <c:v>228</c:v>
                </c:pt>
                <c:pt idx="49">
                  <c:v>229</c:v>
                </c:pt>
                <c:pt idx="50">
                  <c:v>230</c:v>
                </c:pt>
                <c:pt idx="51">
                  <c:v>231</c:v>
                </c:pt>
                <c:pt idx="52">
                  <c:v>232</c:v>
                </c:pt>
                <c:pt idx="53">
                  <c:v>233</c:v>
                </c:pt>
                <c:pt idx="54">
                  <c:v>234</c:v>
                </c:pt>
                <c:pt idx="55">
                  <c:v>235</c:v>
                </c:pt>
                <c:pt idx="56">
                  <c:v>236</c:v>
                </c:pt>
                <c:pt idx="57">
                  <c:v>237</c:v>
                </c:pt>
                <c:pt idx="58">
                  <c:v>238</c:v>
                </c:pt>
                <c:pt idx="59">
                  <c:v>239</c:v>
                </c:pt>
                <c:pt idx="60">
                  <c:v>240</c:v>
                </c:pt>
                <c:pt idx="61">
                  <c:v>241</c:v>
                </c:pt>
                <c:pt idx="62">
                  <c:v>242</c:v>
                </c:pt>
                <c:pt idx="63">
                  <c:v>243</c:v>
                </c:pt>
                <c:pt idx="64">
                  <c:v>244</c:v>
                </c:pt>
                <c:pt idx="65">
                  <c:v>245</c:v>
                </c:pt>
                <c:pt idx="66">
                  <c:v>246</c:v>
                </c:pt>
                <c:pt idx="67">
                  <c:v>247</c:v>
                </c:pt>
                <c:pt idx="68">
                  <c:v>248</c:v>
                </c:pt>
                <c:pt idx="69">
                  <c:v>249</c:v>
                </c:pt>
                <c:pt idx="70">
                  <c:v>250</c:v>
                </c:pt>
                <c:pt idx="71">
                  <c:v>251</c:v>
                </c:pt>
                <c:pt idx="72">
                  <c:v>252</c:v>
                </c:pt>
                <c:pt idx="73">
                  <c:v>253</c:v>
                </c:pt>
                <c:pt idx="74">
                  <c:v>254</c:v>
                </c:pt>
                <c:pt idx="75">
                  <c:v>255</c:v>
                </c:pt>
                <c:pt idx="76">
                  <c:v>256</c:v>
                </c:pt>
                <c:pt idx="77">
                  <c:v>257</c:v>
                </c:pt>
                <c:pt idx="78">
                  <c:v>258</c:v>
                </c:pt>
                <c:pt idx="79">
                  <c:v>259</c:v>
                </c:pt>
                <c:pt idx="80">
                  <c:v>260</c:v>
                </c:pt>
                <c:pt idx="81">
                  <c:v>261</c:v>
                </c:pt>
                <c:pt idx="82">
                  <c:v>262</c:v>
                </c:pt>
                <c:pt idx="83">
                  <c:v>263</c:v>
                </c:pt>
                <c:pt idx="84">
                  <c:v>264</c:v>
                </c:pt>
                <c:pt idx="85">
                  <c:v>265</c:v>
                </c:pt>
                <c:pt idx="86">
                  <c:v>266</c:v>
                </c:pt>
                <c:pt idx="87">
                  <c:v>267</c:v>
                </c:pt>
                <c:pt idx="88">
                  <c:v>268</c:v>
                </c:pt>
                <c:pt idx="89">
                  <c:v>269</c:v>
                </c:pt>
                <c:pt idx="90">
                  <c:v>270</c:v>
                </c:pt>
                <c:pt idx="91">
                  <c:v>271</c:v>
                </c:pt>
                <c:pt idx="92">
                  <c:v>272</c:v>
                </c:pt>
                <c:pt idx="93">
                  <c:v>273</c:v>
                </c:pt>
                <c:pt idx="94">
                  <c:v>274</c:v>
                </c:pt>
                <c:pt idx="95">
                  <c:v>275</c:v>
                </c:pt>
                <c:pt idx="96">
                  <c:v>276</c:v>
                </c:pt>
                <c:pt idx="97">
                  <c:v>277</c:v>
                </c:pt>
                <c:pt idx="98">
                  <c:v>278</c:v>
                </c:pt>
                <c:pt idx="99">
                  <c:v>279</c:v>
                </c:pt>
                <c:pt idx="100">
                  <c:v>280</c:v>
                </c:pt>
                <c:pt idx="101">
                  <c:v>281</c:v>
                </c:pt>
                <c:pt idx="102">
                  <c:v>282</c:v>
                </c:pt>
                <c:pt idx="103">
                  <c:v>283</c:v>
                </c:pt>
                <c:pt idx="104">
                  <c:v>284</c:v>
                </c:pt>
                <c:pt idx="105">
                  <c:v>285</c:v>
                </c:pt>
                <c:pt idx="106">
                  <c:v>286</c:v>
                </c:pt>
                <c:pt idx="107">
                  <c:v>287</c:v>
                </c:pt>
                <c:pt idx="108">
                  <c:v>288</c:v>
                </c:pt>
                <c:pt idx="109">
                  <c:v>289</c:v>
                </c:pt>
                <c:pt idx="110">
                  <c:v>290</c:v>
                </c:pt>
                <c:pt idx="111">
                  <c:v>291</c:v>
                </c:pt>
                <c:pt idx="112">
                  <c:v>292</c:v>
                </c:pt>
                <c:pt idx="113">
                  <c:v>293</c:v>
                </c:pt>
                <c:pt idx="114">
                  <c:v>294</c:v>
                </c:pt>
                <c:pt idx="115">
                  <c:v>295</c:v>
                </c:pt>
                <c:pt idx="116">
                  <c:v>296</c:v>
                </c:pt>
                <c:pt idx="117">
                  <c:v>297</c:v>
                </c:pt>
                <c:pt idx="118">
                  <c:v>298</c:v>
                </c:pt>
                <c:pt idx="119">
                  <c:v>299</c:v>
                </c:pt>
                <c:pt idx="120">
                  <c:v>300</c:v>
                </c:pt>
                <c:pt idx="121">
                  <c:v>301</c:v>
                </c:pt>
                <c:pt idx="122">
                  <c:v>302</c:v>
                </c:pt>
                <c:pt idx="123">
                  <c:v>303</c:v>
                </c:pt>
                <c:pt idx="124">
                  <c:v>304</c:v>
                </c:pt>
                <c:pt idx="125">
                  <c:v>305</c:v>
                </c:pt>
                <c:pt idx="126">
                  <c:v>306</c:v>
                </c:pt>
                <c:pt idx="127">
                  <c:v>307</c:v>
                </c:pt>
                <c:pt idx="128">
                  <c:v>308</c:v>
                </c:pt>
                <c:pt idx="129">
                  <c:v>309</c:v>
                </c:pt>
                <c:pt idx="130">
                  <c:v>310</c:v>
                </c:pt>
                <c:pt idx="131">
                  <c:v>311</c:v>
                </c:pt>
                <c:pt idx="132">
                  <c:v>312</c:v>
                </c:pt>
                <c:pt idx="133">
                  <c:v>313</c:v>
                </c:pt>
                <c:pt idx="134">
                  <c:v>314</c:v>
                </c:pt>
                <c:pt idx="135">
                  <c:v>315</c:v>
                </c:pt>
                <c:pt idx="136">
                  <c:v>316</c:v>
                </c:pt>
                <c:pt idx="137">
                  <c:v>317</c:v>
                </c:pt>
                <c:pt idx="138">
                  <c:v>318</c:v>
                </c:pt>
                <c:pt idx="139">
                  <c:v>319</c:v>
                </c:pt>
                <c:pt idx="140">
                  <c:v>320</c:v>
                </c:pt>
                <c:pt idx="141">
                  <c:v>321</c:v>
                </c:pt>
                <c:pt idx="142">
                  <c:v>322</c:v>
                </c:pt>
                <c:pt idx="143">
                  <c:v>323</c:v>
                </c:pt>
                <c:pt idx="144">
                  <c:v>324</c:v>
                </c:pt>
                <c:pt idx="145">
                  <c:v>325</c:v>
                </c:pt>
                <c:pt idx="146">
                  <c:v>326</c:v>
                </c:pt>
                <c:pt idx="147">
                  <c:v>327</c:v>
                </c:pt>
                <c:pt idx="148">
                  <c:v>328</c:v>
                </c:pt>
                <c:pt idx="149">
                  <c:v>329</c:v>
                </c:pt>
                <c:pt idx="150">
                  <c:v>330</c:v>
                </c:pt>
                <c:pt idx="151">
                  <c:v>331</c:v>
                </c:pt>
                <c:pt idx="152">
                  <c:v>332</c:v>
                </c:pt>
                <c:pt idx="153">
                  <c:v>333</c:v>
                </c:pt>
                <c:pt idx="154">
                  <c:v>334</c:v>
                </c:pt>
                <c:pt idx="155">
                  <c:v>335</c:v>
                </c:pt>
                <c:pt idx="156">
                  <c:v>336</c:v>
                </c:pt>
                <c:pt idx="157">
                  <c:v>337</c:v>
                </c:pt>
                <c:pt idx="158">
                  <c:v>338</c:v>
                </c:pt>
                <c:pt idx="159">
                  <c:v>340</c:v>
                </c:pt>
                <c:pt idx="160">
                  <c:v>342</c:v>
                </c:pt>
                <c:pt idx="161">
                  <c:v>345</c:v>
                </c:pt>
                <c:pt idx="162">
                  <c:v>346</c:v>
                </c:pt>
                <c:pt idx="163">
                  <c:v>347</c:v>
                </c:pt>
                <c:pt idx="164">
                  <c:v>359</c:v>
                </c:pt>
              </c:numCache>
            </c:numRef>
          </c:xVal>
          <c:yVal>
            <c:numRef>
              <c:f>'40D'!$B$1:$B$165</c:f>
              <c:numCache>
                <c:formatCode>General</c:formatCode>
                <c:ptCount val="165"/>
                <c:pt idx="0">
                  <c:v>1</c:v>
                </c:pt>
                <c:pt idx="1">
                  <c:v>2</c:v>
                </c:pt>
                <c:pt idx="2">
                  <c:v>1</c:v>
                </c:pt>
                <c:pt idx="3">
                  <c:v>1</c:v>
                </c:pt>
                <c:pt idx="4">
                  <c:v>2</c:v>
                </c:pt>
                <c:pt idx="5">
                  <c:v>1</c:v>
                </c:pt>
                <c:pt idx="6">
                  <c:v>2</c:v>
                </c:pt>
                <c:pt idx="7">
                  <c:v>1</c:v>
                </c:pt>
                <c:pt idx="8">
                  <c:v>2</c:v>
                </c:pt>
                <c:pt idx="9">
                  <c:v>3</c:v>
                </c:pt>
                <c:pt idx="10">
                  <c:v>5</c:v>
                </c:pt>
                <c:pt idx="11">
                  <c:v>4</c:v>
                </c:pt>
                <c:pt idx="12">
                  <c:v>4</c:v>
                </c:pt>
                <c:pt idx="13">
                  <c:v>3</c:v>
                </c:pt>
                <c:pt idx="14">
                  <c:v>4</c:v>
                </c:pt>
                <c:pt idx="15">
                  <c:v>5</c:v>
                </c:pt>
                <c:pt idx="16">
                  <c:v>4</c:v>
                </c:pt>
                <c:pt idx="17">
                  <c:v>12</c:v>
                </c:pt>
                <c:pt idx="18">
                  <c:v>4</c:v>
                </c:pt>
                <c:pt idx="19">
                  <c:v>3</c:v>
                </c:pt>
                <c:pt idx="20">
                  <c:v>10</c:v>
                </c:pt>
                <c:pt idx="21">
                  <c:v>9</c:v>
                </c:pt>
                <c:pt idx="22">
                  <c:v>13</c:v>
                </c:pt>
                <c:pt idx="23">
                  <c:v>14</c:v>
                </c:pt>
                <c:pt idx="24">
                  <c:v>12</c:v>
                </c:pt>
                <c:pt idx="25">
                  <c:v>18</c:v>
                </c:pt>
                <c:pt idx="26">
                  <c:v>12</c:v>
                </c:pt>
                <c:pt idx="27">
                  <c:v>11</c:v>
                </c:pt>
                <c:pt idx="28">
                  <c:v>19</c:v>
                </c:pt>
                <c:pt idx="29">
                  <c:v>17</c:v>
                </c:pt>
                <c:pt idx="30">
                  <c:v>25</c:v>
                </c:pt>
                <c:pt idx="31">
                  <c:v>24</c:v>
                </c:pt>
                <c:pt idx="32">
                  <c:v>20</c:v>
                </c:pt>
                <c:pt idx="33">
                  <c:v>28</c:v>
                </c:pt>
                <c:pt idx="34">
                  <c:v>37</c:v>
                </c:pt>
                <c:pt idx="35">
                  <c:v>36</c:v>
                </c:pt>
                <c:pt idx="36">
                  <c:v>39</c:v>
                </c:pt>
                <c:pt idx="37">
                  <c:v>38</c:v>
                </c:pt>
                <c:pt idx="38">
                  <c:v>41</c:v>
                </c:pt>
                <c:pt idx="39">
                  <c:v>54</c:v>
                </c:pt>
                <c:pt idx="40">
                  <c:v>63</c:v>
                </c:pt>
                <c:pt idx="41">
                  <c:v>64</c:v>
                </c:pt>
                <c:pt idx="42">
                  <c:v>62</c:v>
                </c:pt>
                <c:pt idx="43">
                  <c:v>54</c:v>
                </c:pt>
                <c:pt idx="44">
                  <c:v>70</c:v>
                </c:pt>
                <c:pt idx="45">
                  <c:v>72</c:v>
                </c:pt>
                <c:pt idx="46">
                  <c:v>84</c:v>
                </c:pt>
                <c:pt idx="47">
                  <c:v>92</c:v>
                </c:pt>
                <c:pt idx="48">
                  <c:v>102</c:v>
                </c:pt>
                <c:pt idx="49">
                  <c:v>109</c:v>
                </c:pt>
                <c:pt idx="50">
                  <c:v>105</c:v>
                </c:pt>
                <c:pt idx="51">
                  <c:v>120</c:v>
                </c:pt>
                <c:pt idx="52">
                  <c:v>129</c:v>
                </c:pt>
                <c:pt idx="53">
                  <c:v>141</c:v>
                </c:pt>
                <c:pt idx="54">
                  <c:v>111</c:v>
                </c:pt>
                <c:pt idx="55">
                  <c:v>146</c:v>
                </c:pt>
                <c:pt idx="56">
                  <c:v>175</c:v>
                </c:pt>
                <c:pt idx="57">
                  <c:v>160</c:v>
                </c:pt>
                <c:pt idx="58">
                  <c:v>191</c:v>
                </c:pt>
                <c:pt idx="59">
                  <c:v>184</c:v>
                </c:pt>
                <c:pt idx="60">
                  <c:v>179</c:v>
                </c:pt>
                <c:pt idx="61">
                  <c:v>188</c:v>
                </c:pt>
                <c:pt idx="62">
                  <c:v>172</c:v>
                </c:pt>
                <c:pt idx="63">
                  <c:v>243</c:v>
                </c:pt>
                <c:pt idx="64">
                  <c:v>238</c:v>
                </c:pt>
                <c:pt idx="65">
                  <c:v>225</c:v>
                </c:pt>
                <c:pt idx="66">
                  <c:v>231</c:v>
                </c:pt>
                <c:pt idx="67">
                  <c:v>243</c:v>
                </c:pt>
                <c:pt idx="68">
                  <c:v>249</c:v>
                </c:pt>
                <c:pt idx="69">
                  <c:v>273</c:v>
                </c:pt>
                <c:pt idx="70">
                  <c:v>265</c:v>
                </c:pt>
                <c:pt idx="71">
                  <c:v>257</c:v>
                </c:pt>
                <c:pt idx="72">
                  <c:v>291</c:v>
                </c:pt>
                <c:pt idx="73">
                  <c:v>308</c:v>
                </c:pt>
                <c:pt idx="74">
                  <c:v>292</c:v>
                </c:pt>
                <c:pt idx="75">
                  <c:v>302</c:v>
                </c:pt>
                <c:pt idx="76">
                  <c:v>302</c:v>
                </c:pt>
                <c:pt idx="77">
                  <c:v>324</c:v>
                </c:pt>
                <c:pt idx="78">
                  <c:v>323</c:v>
                </c:pt>
                <c:pt idx="79">
                  <c:v>351</c:v>
                </c:pt>
                <c:pt idx="80">
                  <c:v>328</c:v>
                </c:pt>
                <c:pt idx="81">
                  <c:v>309</c:v>
                </c:pt>
                <c:pt idx="82">
                  <c:v>371</c:v>
                </c:pt>
                <c:pt idx="83">
                  <c:v>336</c:v>
                </c:pt>
                <c:pt idx="84">
                  <c:v>356</c:v>
                </c:pt>
                <c:pt idx="85">
                  <c:v>359</c:v>
                </c:pt>
                <c:pt idx="86">
                  <c:v>362</c:v>
                </c:pt>
                <c:pt idx="87">
                  <c:v>364</c:v>
                </c:pt>
                <c:pt idx="88">
                  <c:v>342</c:v>
                </c:pt>
                <c:pt idx="89">
                  <c:v>333</c:v>
                </c:pt>
                <c:pt idx="90">
                  <c:v>336</c:v>
                </c:pt>
                <c:pt idx="91">
                  <c:v>330</c:v>
                </c:pt>
                <c:pt idx="92">
                  <c:v>329</c:v>
                </c:pt>
                <c:pt idx="93">
                  <c:v>325</c:v>
                </c:pt>
                <c:pt idx="94">
                  <c:v>337</c:v>
                </c:pt>
                <c:pt idx="95">
                  <c:v>320</c:v>
                </c:pt>
                <c:pt idx="96">
                  <c:v>286</c:v>
                </c:pt>
                <c:pt idx="97">
                  <c:v>307</c:v>
                </c:pt>
                <c:pt idx="98">
                  <c:v>299</c:v>
                </c:pt>
                <c:pt idx="99">
                  <c:v>296</c:v>
                </c:pt>
                <c:pt idx="100">
                  <c:v>294</c:v>
                </c:pt>
                <c:pt idx="101">
                  <c:v>288</c:v>
                </c:pt>
                <c:pt idx="102">
                  <c:v>285</c:v>
                </c:pt>
                <c:pt idx="103">
                  <c:v>277</c:v>
                </c:pt>
                <c:pt idx="104">
                  <c:v>257</c:v>
                </c:pt>
                <c:pt idx="105">
                  <c:v>247</c:v>
                </c:pt>
                <c:pt idx="106">
                  <c:v>224</c:v>
                </c:pt>
                <c:pt idx="107">
                  <c:v>222</c:v>
                </c:pt>
                <c:pt idx="108">
                  <c:v>209</c:v>
                </c:pt>
                <c:pt idx="109">
                  <c:v>196</c:v>
                </c:pt>
                <c:pt idx="110">
                  <c:v>209</c:v>
                </c:pt>
                <c:pt idx="111">
                  <c:v>197</c:v>
                </c:pt>
                <c:pt idx="112">
                  <c:v>194</c:v>
                </c:pt>
                <c:pt idx="113">
                  <c:v>177</c:v>
                </c:pt>
                <c:pt idx="114">
                  <c:v>172</c:v>
                </c:pt>
                <c:pt idx="115">
                  <c:v>131</c:v>
                </c:pt>
                <c:pt idx="116">
                  <c:v>136</c:v>
                </c:pt>
                <c:pt idx="117">
                  <c:v>135</c:v>
                </c:pt>
                <c:pt idx="118">
                  <c:v>127</c:v>
                </c:pt>
                <c:pt idx="119">
                  <c:v>127</c:v>
                </c:pt>
                <c:pt idx="120">
                  <c:v>99</c:v>
                </c:pt>
                <c:pt idx="121">
                  <c:v>97</c:v>
                </c:pt>
                <c:pt idx="122">
                  <c:v>98</c:v>
                </c:pt>
                <c:pt idx="123">
                  <c:v>78</c:v>
                </c:pt>
                <c:pt idx="124">
                  <c:v>99</c:v>
                </c:pt>
                <c:pt idx="125">
                  <c:v>64</c:v>
                </c:pt>
                <c:pt idx="126">
                  <c:v>68</c:v>
                </c:pt>
                <c:pt idx="127">
                  <c:v>69</c:v>
                </c:pt>
                <c:pt idx="128">
                  <c:v>55</c:v>
                </c:pt>
                <c:pt idx="129">
                  <c:v>62</c:v>
                </c:pt>
                <c:pt idx="130">
                  <c:v>44</c:v>
                </c:pt>
                <c:pt idx="131">
                  <c:v>49</c:v>
                </c:pt>
                <c:pt idx="132">
                  <c:v>42</c:v>
                </c:pt>
                <c:pt idx="133">
                  <c:v>31</c:v>
                </c:pt>
                <c:pt idx="134">
                  <c:v>32</c:v>
                </c:pt>
                <c:pt idx="135">
                  <c:v>23</c:v>
                </c:pt>
                <c:pt idx="136">
                  <c:v>25</c:v>
                </c:pt>
                <c:pt idx="137">
                  <c:v>23</c:v>
                </c:pt>
                <c:pt idx="138">
                  <c:v>24</c:v>
                </c:pt>
                <c:pt idx="139">
                  <c:v>17</c:v>
                </c:pt>
                <c:pt idx="140">
                  <c:v>20</c:v>
                </c:pt>
                <c:pt idx="141">
                  <c:v>13</c:v>
                </c:pt>
                <c:pt idx="142">
                  <c:v>13</c:v>
                </c:pt>
                <c:pt idx="143">
                  <c:v>17</c:v>
                </c:pt>
                <c:pt idx="144">
                  <c:v>11</c:v>
                </c:pt>
                <c:pt idx="145">
                  <c:v>4</c:v>
                </c:pt>
                <c:pt idx="146">
                  <c:v>9</c:v>
                </c:pt>
                <c:pt idx="147">
                  <c:v>7</c:v>
                </c:pt>
                <c:pt idx="148">
                  <c:v>4</c:v>
                </c:pt>
                <c:pt idx="149">
                  <c:v>6</c:v>
                </c:pt>
                <c:pt idx="150">
                  <c:v>8</c:v>
                </c:pt>
                <c:pt idx="151">
                  <c:v>6</c:v>
                </c:pt>
                <c:pt idx="152">
                  <c:v>2</c:v>
                </c:pt>
                <c:pt idx="153">
                  <c:v>4</c:v>
                </c:pt>
                <c:pt idx="154">
                  <c:v>2</c:v>
                </c:pt>
                <c:pt idx="155">
                  <c:v>3</c:v>
                </c:pt>
                <c:pt idx="156">
                  <c:v>3</c:v>
                </c:pt>
                <c:pt idx="157">
                  <c:v>1</c:v>
                </c:pt>
                <c:pt idx="158">
                  <c:v>1</c:v>
                </c:pt>
                <c:pt idx="159">
                  <c:v>1</c:v>
                </c:pt>
                <c:pt idx="160">
                  <c:v>1</c:v>
                </c:pt>
                <c:pt idx="161">
                  <c:v>1</c:v>
                </c:pt>
                <c:pt idx="162">
                  <c:v>1</c:v>
                </c:pt>
                <c:pt idx="163">
                  <c:v>1</c:v>
                </c:pt>
                <c:pt idx="164">
                  <c:v>1</c:v>
                </c:pt>
              </c:numCache>
            </c:numRef>
          </c:yVal>
          <c:smooth val="1"/>
          <c:extLst>
            <c:ext xmlns:c16="http://schemas.microsoft.com/office/drawing/2014/chart" uri="{C3380CC4-5D6E-409C-BE32-E72D297353CC}">
              <c16:uniqueId val="{00000000-D50E-400B-A12A-58D3A6906253}"/>
            </c:ext>
          </c:extLst>
        </c:ser>
        <c:dLbls>
          <c:showLegendKey val="0"/>
          <c:showVal val="0"/>
          <c:showCatName val="0"/>
          <c:showSerName val="0"/>
          <c:showPercent val="0"/>
          <c:showBubbleSize val="0"/>
        </c:dLbls>
        <c:axId val="386454671"/>
        <c:axId val="386442607"/>
      </c:scatterChart>
      <c:valAx>
        <c:axId val="386454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42607"/>
        <c:crosses val="autoZero"/>
        <c:crossBetween val="midCat"/>
      </c:valAx>
      <c:valAx>
        <c:axId val="386442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467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'50D'!$A$1:$A$168</c:f>
              <c:numCache>
                <c:formatCode>General</c:formatCode>
                <c:ptCount val="168"/>
                <c:pt idx="0">
                  <c:v>188</c:v>
                </c:pt>
                <c:pt idx="1">
                  <c:v>194</c:v>
                </c:pt>
                <c:pt idx="2">
                  <c:v>198</c:v>
                </c:pt>
                <c:pt idx="3">
                  <c:v>201</c:v>
                </c:pt>
                <c:pt idx="4">
                  <c:v>204</c:v>
                </c:pt>
                <c:pt idx="5">
                  <c:v>206</c:v>
                </c:pt>
                <c:pt idx="6">
                  <c:v>207</c:v>
                </c:pt>
                <c:pt idx="7">
                  <c:v>208</c:v>
                </c:pt>
                <c:pt idx="8">
                  <c:v>209</c:v>
                </c:pt>
                <c:pt idx="9">
                  <c:v>210</c:v>
                </c:pt>
                <c:pt idx="10">
                  <c:v>213</c:v>
                </c:pt>
                <c:pt idx="11">
                  <c:v>214</c:v>
                </c:pt>
                <c:pt idx="12">
                  <c:v>215</c:v>
                </c:pt>
                <c:pt idx="13">
                  <c:v>216</c:v>
                </c:pt>
                <c:pt idx="14">
                  <c:v>217</c:v>
                </c:pt>
                <c:pt idx="15">
                  <c:v>218</c:v>
                </c:pt>
                <c:pt idx="16">
                  <c:v>219</c:v>
                </c:pt>
                <c:pt idx="17">
                  <c:v>220</c:v>
                </c:pt>
                <c:pt idx="18">
                  <c:v>221</c:v>
                </c:pt>
                <c:pt idx="19">
                  <c:v>222</c:v>
                </c:pt>
                <c:pt idx="20">
                  <c:v>223</c:v>
                </c:pt>
                <c:pt idx="21">
                  <c:v>224</c:v>
                </c:pt>
                <c:pt idx="22">
                  <c:v>225</c:v>
                </c:pt>
                <c:pt idx="23">
                  <c:v>226</c:v>
                </c:pt>
                <c:pt idx="24">
                  <c:v>227</c:v>
                </c:pt>
                <c:pt idx="25">
                  <c:v>228</c:v>
                </c:pt>
                <c:pt idx="26">
                  <c:v>229</c:v>
                </c:pt>
                <c:pt idx="27">
                  <c:v>230</c:v>
                </c:pt>
                <c:pt idx="28">
                  <c:v>231</c:v>
                </c:pt>
                <c:pt idx="29">
                  <c:v>232</c:v>
                </c:pt>
                <c:pt idx="30">
                  <c:v>233</c:v>
                </c:pt>
                <c:pt idx="31">
                  <c:v>234</c:v>
                </c:pt>
                <c:pt idx="32">
                  <c:v>235</c:v>
                </c:pt>
                <c:pt idx="33">
                  <c:v>236</c:v>
                </c:pt>
                <c:pt idx="34">
                  <c:v>237</c:v>
                </c:pt>
                <c:pt idx="35">
                  <c:v>238</c:v>
                </c:pt>
                <c:pt idx="36">
                  <c:v>239</c:v>
                </c:pt>
                <c:pt idx="37">
                  <c:v>240</c:v>
                </c:pt>
                <c:pt idx="38">
                  <c:v>241</c:v>
                </c:pt>
                <c:pt idx="39">
                  <c:v>242</c:v>
                </c:pt>
                <c:pt idx="40">
                  <c:v>243</c:v>
                </c:pt>
                <c:pt idx="41">
                  <c:v>244</c:v>
                </c:pt>
                <c:pt idx="42">
                  <c:v>245</c:v>
                </c:pt>
                <c:pt idx="43">
                  <c:v>246</c:v>
                </c:pt>
                <c:pt idx="44">
                  <c:v>247</c:v>
                </c:pt>
                <c:pt idx="45">
                  <c:v>248</c:v>
                </c:pt>
                <c:pt idx="46">
                  <c:v>249</c:v>
                </c:pt>
                <c:pt idx="47">
                  <c:v>250</c:v>
                </c:pt>
                <c:pt idx="48">
                  <c:v>251</c:v>
                </c:pt>
                <c:pt idx="49">
                  <c:v>252</c:v>
                </c:pt>
                <c:pt idx="50">
                  <c:v>253</c:v>
                </c:pt>
                <c:pt idx="51">
                  <c:v>254</c:v>
                </c:pt>
                <c:pt idx="52">
                  <c:v>255</c:v>
                </c:pt>
                <c:pt idx="53">
                  <c:v>256</c:v>
                </c:pt>
                <c:pt idx="54">
                  <c:v>257</c:v>
                </c:pt>
                <c:pt idx="55">
                  <c:v>258</c:v>
                </c:pt>
                <c:pt idx="56">
                  <c:v>259</c:v>
                </c:pt>
                <c:pt idx="57">
                  <c:v>260</c:v>
                </c:pt>
                <c:pt idx="58">
                  <c:v>261</c:v>
                </c:pt>
                <c:pt idx="59">
                  <c:v>262</c:v>
                </c:pt>
                <c:pt idx="60">
                  <c:v>263</c:v>
                </c:pt>
                <c:pt idx="61">
                  <c:v>264</c:v>
                </c:pt>
                <c:pt idx="62">
                  <c:v>265</c:v>
                </c:pt>
                <c:pt idx="63">
                  <c:v>266</c:v>
                </c:pt>
                <c:pt idx="64">
                  <c:v>267</c:v>
                </c:pt>
                <c:pt idx="65">
                  <c:v>268</c:v>
                </c:pt>
                <c:pt idx="66">
                  <c:v>269</c:v>
                </c:pt>
                <c:pt idx="67">
                  <c:v>270</c:v>
                </c:pt>
                <c:pt idx="68">
                  <c:v>271</c:v>
                </c:pt>
                <c:pt idx="69">
                  <c:v>272</c:v>
                </c:pt>
                <c:pt idx="70">
                  <c:v>273</c:v>
                </c:pt>
                <c:pt idx="71">
                  <c:v>274</c:v>
                </c:pt>
                <c:pt idx="72">
                  <c:v>275</c:v>
                </c:pt>
                <c:pt idx="73">
                  <c:v>276</c:v>
                </c:pt>
                <c:pt idx="74">
                  <c:v>277</c:v>
                </c:pt>
                <c:pt idx="75">
                  <c:v>278</c:v>
                </c:pt>
                <c:pt idx="76">
                  <c:v>279</c:v>
                </c:pt>
                <c:pt idx="77">
                  <c:v>280</c:v>
                </c:pt>
                <c:pt idx="78">
                  <c:v>281</c:v>
                </c:pt>
                <c:pt idx="79">
                  <c:v>282</c:v>
                </c:pt>
                <c:pt idx="80">
                  <c:v>283</c:v>
                </c:pt>
                <c:pt idx="81">
                  <c:v>284</c:v>
                </c:pt>
                <c:pt idx="82">
                  <c:v>285</c:v>
                </c:pt>
                <c:pt idx="83">
                  <c:v>286</c:v>
                </c:pt>
                <c:pt idx="84">
                  <c:v>287</c:v>
                </c:pt>
                <c:pt idx="85">
                  <c:v>288</c:v>
                </c:pt>
                <c:pt idx="86">
                  <c:v>289</c:v>
                </c:pt>
                <c:pt idx="87">
                  <c:v>290</c:v>
                </c:pt>
                <c:pt idx="88">
                  <c:v>291</c:v>
                </c:pt>
                <c:pt idx="89">
                  <c:v>292</c:v>
                </c:pt>
                <c:pt idx="90">
                  <c:v>293</c:v>
                </c:pt>
                <c:pt idx="91">
                  <c:v>294</c:v>
                </c:pt>
                <c:pt idx="92">
                  <c:v>295</c:v>
                </c:pt>
                <c:pt idx="93">
                  <c:v>296</c:v>
                </c:pt>
                <c:pt idx="94">
                  <c:v>297</c:v>
                </c:pt>
                <c:pt idx="95">
                  <c:v>298</c:v>
                </c:pt>
                <c:pt idx="96">
                  <c:v>299</c:v>
                </c:pt>
                <c:pt idx="97">
                  <c:v>300</c:v>
                </c:pt>
                <c:pt idx="98">
                  <c:v>301</c:v>
                </c:pt>
                <c:pt idx="99">
                  <c:v>302</c:v>
                </c:pt>
                <c:pt idx="100">
                  <c:v>303</c:v>
                </c:pt>
                <c:pt idx="101">
                  <c:v>304</c:v>
                </c:pt>
                <c:pt idx="102">
                  <c:v>305</c:v>
                </c:pt>
                <c:pt idx="103">
                  <c:v>306</c:v>
                </c:pt>
                <c:pt idx="104">
                  <c:v>307</c:v>
                </c:pt>
                <c:pt idx="105">
                  <c:v>308</c:v>
                </c:pt>
                <c:pt idx="106">
                  <c:v>309</c:v>
                </c:pt>
                <c:pt idx="107">
                  <c:v>310</c:v>
                </c:pt>
                <c:pt idx="108">
                  <c:v>311</c:v>
                </c:pt>
                <c:pt idx="109">
                  <c:v>312</c:v>
                </c:pt>
                <c:pt idx="110">
                  <c:v>313</c:v>
                </c:pt>
                <c:pt idx="111">
                  <c:v>314</c:v>
                </c:pt>
                <c:pt idx="112">
                  <c:v>315</c:v>
                </c:pt>
                <c:pt idx="113">
                  <c:v>316</c:v>
                </c:pt>
                <c:pt idx="114">
                  <c:v>317</c:v>
                </c:pt>
                <c:pt idx="115">
                  <c:v>318</c:v>
                </c:pt>
                <c:pt idx="116">
                  <c:v>319</c:v>
                </c:pt>
                <c:pt idx="117">
                  <c:v>320</c:v>
                </c:pt>
                <c:pt idx="118">
                  <c:v>321</c:v>
                </c:pt>
                <c:pt idx="119">
                  <c:v>322</c:v>
                </c:pt>
                <c:pt idx="120">
                  <c:v>323</c:v>
                </c:pt>
                <c:pt idx="121">
                  <c:v>324</c:v>
                </c:pt>
                <c:pt idx="122">
                  <c:v>325</c:v>
                </c:pt>
                <c:pt idx="123">
                  <c:v>326</c:v>
                </c:pt>
                <c:pt idx="124">
                  <c:v>327</c:v>
                </c:pt>
                <c:pt idx="125">
                  <c:v>328</c:v>
                </c:pt>
                <c:pt idx="126">
                  <c:v>329</c:v>
                </c:pt>
                <c:pt idx="127">
                  <c:v>330</c:v>
                </c:pt>
                <c:pt idx="128">
                  <c:v>331</c:v>
                </c:pt>
                <c:pt idx="129">
                  <c:v>332</c:v>
                </c:pt>
                <c:pt idx="130">
                  <c:v>333</c:v>
                </c:pt>
                <c:pt idx="131">
                  <c:v>334</c:v>
                </c:pt>
                <c:pt idx="132">
                  <c:v>335</c:v>
                </c:pt>
                <c:pt idx="133">
                  <c:v>336</c:v>
                </c:pt>
                <c:pt idx="134">
                  <c:v>337</c:v>
                </c:pt>
                <c:pt idx="135">
                  <c:v>338</c:v>
                </c:pt>
                <c:pt idx="136">
                  <c:v>339</c:v>
                </c:pt>
                <c:pt idx="137">
                  <c:v>340</c:v>
                </c:pt>
                <c:pt idx="138">
                  <c:v>341</c:v>
                </c:pt>
                <c:pt idx="139">
                  <c:v>342</c:v>
                </c:pt>
                <c:pt idx="140">
                  <c:v>343</c:v>
                </c:pt>
                <c:pt idx="141">
                  <c:v>344</c:v>
                </c:pt>
                <c:pt idx="142">
                  <c:v>345</c:v>
                </c:pt>
                <c:pt idx="143">
                  <c:v>346</c:v>
                </c:pt>
                <c:pt idx="144">
                  <c:v>347</c:v>
                </c:pt>
                <c:pt idx="145">
                  <c:v>348</c:v>
                </c:pt>
                <c:pt idx="146">
                  <c:v>349</c:v>
                </c:pt>
                <c:pt idx="147">
                  <c:v>350</c:v>
                </c:pt>
                <c:pt idx="148">
                  <c:v>351</c:v>
                </c:pt>
                <c:pt idx="149">
                  <c:v>352</c:v>
                </c:pt>
                <c:pt idx="150">
                  <c:v>353</c:v>
                </c:pt>
                <c:pt idx="151">
                  <c:v>354</c:v>
                </c:pt>
                <c:pt idx="152">
                  <c:v>355</c:v>
                </c:pt>
                <c:pt idx="153">
                  <c:v>356</c:v>
                </c:pt>
                <c:pt idx="154">
                  <c:v>357</c:v>
                </c:pt>
                <c:pt idx="155">
                  <c:v>358</c:v>
                </c:pt>
                <c:pt idx="156">
                  <c:v>359</c:v>
                </c:pt>
                <c:pt idx="157">
                  <c:v>360</c:v>
                </c:pt>
                <c:pt idx="158">
                  <c:v>361</c:v>
                </c:pt>
                <c:pt idx="159">
                  <c:v>362</c:v>
                </c:pt>
                <c:pt idx="160">
                  <c:v>363</c:v>
                </c:pt>
                <c:pt idx="161">
                  <c:v>364</c:v>
                </c:pt>
                <c:pt idx="162">
                  <c:v>365</c:v>
                </c:pt>
                <c:pt idx="163">
                  <c:v>366</c:v>
                </c:pt>
                <c:pt idx="164">
                  <c:v>367</c:v>
                </c:pt>
                <c:pt idx="165">
                  <c:v>370</c:v>
                </c:pt>
                <c:pt idx="166">
                  <c:v>371</c:v>
                </c:pt>
                <c:pt idx="167">
                  <c:v>374</c:v>
                </c:pt>
              </c:numCache>
            </c:numRef>
          </c:xVal>
          <c:yVal>
            <c:numRef>
              <c:f>'50D'!$B$1:$B$168</c:f>
              <c:numCache>
                <c:formatCode>General</c:formatCode>
                <c:ptCount val="168"/>
                <c:pt idx="0">
                  <c:v>1</c:v>
                </c:pt>
                <c:pt idx="1">
                  <c:v>1</c:v>
                </c:pt>
                <c:pt idx="2">
                  <c:v>1</c:v>
                </c:pt>
                <c:pt idx="3">
                  <c:v>1</c:v>
                </c:pt>
                <c:pt idx="4">
                  <c:v>1</c:v>
                </c:pt>
                <c:pt idx="5">
                  <c:v>1</c:v>
                </c:pt>
                <c:pt idx="6">
                  <c:v>1</c:v>
                </c:pt>
                <c:pt idx="7">
                  <c:v>1</c:v>
                </c:pt>
                <c:pt idx="8">
                  <c:v>1</c:v>
                </c:pt>
                <c:pt idx="9">
                  <c:v>2</c:v>
                </c:pt>
                <c:pt idx="10">
                  <c:v>2</c:v>
                </c:pt>
                <c:pt idx="11">
                  <c:v>1</c:v>
                </c:pt>
                <c:pt idx="12">
                  <c:v>1</c:v>
                </c:pt>
                <c:pt idx="13">
                  <c:v>2</c:v>
                </c:pt>
                <c:pt idx="14">
                  <c:v>4</c:v>
                </c:pt>
                <c:pt idx="15">
                  <c:v>2</c:v>
                </c:pt>
                <c:pt idx="16">
                  <c:v>1</c:v>
                </c:pt>
                <c:pt idx="17">
                  <c:v>5</c:v>
                </c:pt>
                <c:pt idx="18">
                  <c:v>3</c:v>
                </c:pt>
                <c:pt idx="19">
                  <c:v>2</c:v>
                </c:pt>
                <c:pt idx="20">
                  <c:v>5</c:v>
                </c:pt>
                <c:pt idx="21">
                  <c:v>3</c:v>
                </c:pt>
                <c:pt idx="22">
                  <c:v>8</c:v>
                </c:pt>
                <c:pt idx="23">
                  <c:v>10</c:v>
                </c:pt>
                <c:pt idx="24">
                  <c:v>10</c:v>
                </c:pt>
                <c:pt idx="25">
                  <c:v>11</c:v>
                </c:pt>
                <c:pt idx="26">
                  <c:v>15</c:v>
                </c:pt>
                <c:pt idx="27">
                  <c:v>6</c:v>
                </c:pt>
                <c:pt idx="28">
                  <c:v>15</c:v>
                </c:pt>
                <c:pt idx="29">
                  <c:v>14</c:v>
                </c:pt>
                <c:pt idx="30">
                  <c:v>18</c:v>
                </c:pt>
                <c:pt idx="31">
                  <c:v>25</c:v>
                </c:pt>
                <c:pt idx="32">
                  <c:v>11</c:v>
                </c:pt>
                <c:pt idx="33">
                  <c:v>18</c:v>
                </c:pt>
                <c:pt idx="34">
                  <c:v>22</c:v>
                </c:pt>
                <c:pt idx="35">
                  <c:v>21</c:v>
                </c:pt>
                <c:pt idx="36">
                  <c:v>31</c:v>
                </c:pt>
                <c:pt idx="37">
                  <c:v>37</c:v>
                </c:pt>
                <c:pt idx="38">
                  <c:v>28</c:v>
                </c:pt>
                <c:pt idx="39">
                  <c:v>45</c:v>
                </c:pt>
                <c:pt idx="40">
                  <c:v>31</c:v>
                </c:pt>
                <c:pt idx="41">
                  <c:v>38</c:v>
                </c:pt>
                <c:pt idx="42">
                  <c:v>42</c:v>
                </c:pt>
                <c:pt idx="43">
                  <c:v>45</c:v>
                </c:pt>
                <c:pt idx="44">
                  <c:v>49</c:v>
                </c:pt>
                <c:pt idx="45">
                  <c:v>47</c:v>
                </c:pt>
                <c:pt idx="46">
                  <c:v>59</c:v>
                </c:pt>
                <c:pt idx="47">
                  <c:v>74</c:v>
                </c:pt>
                <c:pt idx="48">
                  <c:v>83</c:v>
                </c:pt>
                <c:pt idx="49">
                  <c:v>74</c:v>
                </c:pt>
                <c:pt idx="50">
                  <c:v>78</c:v>
                </c:pt>
                <c:pt idx="51">
                  <c:v>76</c:v>
                </c:pt>
                <c:pt idx="52">
                  <c:v>97</c:v>
                </c:pt>
                <c:pt idx="53">
                  <c:v>101</c:v>
                </c:pt>
                <c:pt idx="54">
                  <c:v>105</c:v>
                </c:pt>
                <c:pt idx="55">
                  <c:v>107</c:v>
                </c:pt>
                <c:pt idx="56">
                  <c:v>127</c:v>
                </c:pt>
                <c:pt idx="57">
                  <c:v>116</c:v>
                </c:pt>
                <c:pt idx="58">
                  <c:v>128</c:v>
                </c:pt>
                <c:pt idx="59">
                  <c:v>153</c:v>
                </c:pt>
                <c:pt idx="60">
                  <c:v>158</c:v>
                </c:pt>
                <c:pt idx="61">
                  <c:v>158</c:v>
                </c:pt>
                <c:pt idx="62">
                  <c:v>174</c:v>
                </c:pt>
                <c:pt idx="63">
                  <c:v>172</c:v>
                </c:pt>
                <c:pt idx="64">
                  <c:v>186</c:v>
                </c:pt>
                <c:pt idx="65">
                  <c:v>190</c:v>
                </c:pt>
                <c:pt idx="66">
                  <c:v>210</c:v>
                </c:pt>
                <c:pt idx="67">
                  <c:v>220</c:v>
                </c:pt>
                <c:pt idx="68">
                  <c:v>233</c:v>
                </c:pt>
                <c:pt idx="69">
                  <c:v>239</c:v>
                </c:pt>
                <c:pt idx="70">
                  <c:v>286</c:v>
                </c:pt>
                <c:pt idx="71">
                  <c:v>255</c:v>
                </c:pt>
                <c:pt idx="72">
                  <c:v>256</c:v>
                </c:pt>
                <c:pt idx="73">
                  <c:v>244</c:v>
                </c:pt>
                <c:pt idx="74">
                  <c:v>283</c:v>
                </c:pt>
                <c:pt idx="75">
                  <c:v>254</c:v>
                </c:pt>
                <c:pt idx="76">
                  <c:v>270</c:v>
                </c:pt>
                <c:pt idx="77">
                  <c:v>315</c:v>
                </c:pt>
                <c:pt idx="78">
                  <c:v>319</c:v>
                </c:pt>
                <c:pt idx="79">
                  <c:v>309</c:v>
                </c:pt>
                <c:pt idx="80">
                  <c:v>306</c:v>
                </c:pt>
                <c:pt idx="81">
                  <c:v>323</c:v>
                </c:pt>
                <c:pt idx="82">
                  <c:v>290</c:v>
                </c:pt>
                <c:pt idx="83">
                  <c:v>316</c:v>
                </c:pt>
                <c:pt idx="84">
                  <c:v>330</c:v>
                </c:pt>
                <c:pt idx="85">
                  <c:v>348</c:v>
                </c:pt>
                <c:pt idx="86">
                  <c:v>360</c:v>
                </c:pt>
                <c:pt idx="87">
                  <c:v>349</c:v>
                </c:pt>
                <c:pt idx="88">
                  <c:v>320</c:v>
                </c:pt>
                <c:pt idx="89">
                  <c:v>353</c:v>
                </c:pt>
                <c:pt idx="90">
                  <c:v>341</c:v>
                </c:pt>
                <c:pt idx="91">
                  <c:v>337</c:v>
                </c:pt>
                <c:pt idx="92">
                  <c:v>342</c:v>
                </c:pt>
                <c:pt idx="93">
                  <c:v>366</c:v>
                </c:pt>
                <c:pt idx="94">
                  <c:v>341</c:v>
                </c:pt>
                <c:pt idx="95">
                  <c:v>360</c:v>
                </c:pt>
                <c:pt idx="96">
                  <c:v>316</c:v>
                </c:pt>
                <c:pt idx="97">
                  <c:v>317</c:v>
                </c:pt>
                <c:pt idx="98">
                  <c:v>346</c:v>
                </c:pt>
                <c:pt idx="99">
                  <c:v>329</c:v>
                </c:pt>
                <c:pt idx="100">
                  <c:v>311</c:v>
                </c:pt>
                <c:pt idx="101">
                  <c:v>329</c:v>
                </c:pt>
                <c:pt idx="102">
                  <c:v>319</c:v>
                </c:pt>
                <c:pt idx="103">
                  <c:v>321</c:v>
                </c:pt>
                <c:pt idx="104">
                  <c:v>289</c:v>
                </c:pt>
                <c:pt idx="105">
                  <c:v>284</c:v>
                </c:pt>
                <c:pt idx="106">
                  <c:v>328</c:v>
                </c:pt>
                <c:pt idx="107">
                  <c:v>227</c:v>
                </c:pt>
                <c:pt idx="108">
                  <c:v>250</c:v>
                </c:pt>
                <c:pt idx="109">
                  <c:v>252</c:v>
                </c:pt>
                <c:pt idx="110">
                  <c:v>271</c:v>
                </c:pt>
                <c:pt idx="111">
                  <c:v>195</c:v>
                </c:pt>
                <c:pt idx="112">
                  <c:v>241</c:v>
                </c:pt>
                <c:pt idx="113">
                  <c:v>222</c:v>
                </c:pt>
                <c:pt idx="114">
                  <c:v>215</c:v>
                </c:pt>
                <c:pt idx="115">
                  <c:v>193</c:v>
                </c:pt>
                <c:pt idx="116">
                  <c:v>168</c:v>
                </c:pt>
                <c:pt idx="117">
                  <c:v>166</c:v>
                </c:pt>
                <c:pt idx="118">
                  <c:v>143</c:v>
                </c:pt>
                <c:pt idx="119">
                  <c:v>157</c:v>
                </c:pt>
                <c:pt idx="120">
                  <c:v>126</c:v>
                </c:pt>
                <c:pt idx="121">
                  <c:v>119</c:v>
                </c:pt>
                <c:pt idx="122">
                  <c:v>131</c:v>
                </c:pt>
                <c:pt idx="123">
                  <c:v>118</c:v>
                </c:pt>
                <c:pt idx="124">
                  <c:v>118</c:v>
                </c:pt>
                <c:pt idx="125">
                  <c:v>80</c:v>
                </c:pt>
                <c:pt idx="126">
                  <c:v>102</c:v>
                </c:pt>
                <c:pt idx="127">
                  <c:v>65</c:v>
                </c:pt>
                <c:pt idx="128">
                  <c:v>65</c:v>
                </c:pt>
                <c:pt idx="129">
                  <c:v>76</c:v>
                </c:pt>
                <c:pt idx="130">
                  <c:v>61</c:v>
                </c:pt>
                <c:pt idx="131">
                  <c:v>72</c:v>
                </c:pt>
                <c:pt idx="132">
                  <c:v>60</c:v>
                </c:pt>
                <c:pt idx="133">
                  <c:v>45</c:v>
                </c:pt>
                <c:pt idx="134">
                  <c:v>59</c:v>
                </c:pt>
                <c:pt idx="135">
                  <c:v>45</c:v>
                </c:pt>
                <c:pt idx="136">
                  <c:v>36</c:v>
                </c:pt>
                <c:pt idx="137">
                  <c:v>35</c:v>
                </c:pt>
                <c:pt idx="138">
                  <c:v>46</c:v>
                </c:pt>
                <c:pt idx="139">
                  <c:v>28</c:v>
                </c:pt>
                <c:pt idx="140">
                  <c:v>26</c:v>
                </c:pt>
                <c:pt idx="141">
                  <c:v>20</c:v>
                </c:pt>
                <c:pt idx="142">
                  <c:v>15</c:v>
                </c:pt>
                <c:pt idx="143">
                  <c:v>16</c:v>
                </c:pt>
                <c:pt idx="144">
                  <c:v>15</c:v>
                </c:pt>
                <c:pt idx="145">
                  <c:v>10</c:v>
                </c:pt>
                <c:pt idx="146">
                  <c:v>13</c:v>
                </c:pt>
                <c:pt idx="147">
                  <c:v>15</c:v>
                </c:pt>
                <c:pt idx="148">
                  <c:v>11</c:v>
                </c:pt>
                <c:pt idx="149">
                  <c:v>2</c:v>
                </c:pt>
                <c:pt idx="150">
                  <c:v>7</c:v>
                </c:pt>
                <c:pt idx="151">
                  <c:v>6</c:v>
                </c:pt>
                <c:pt idx="152">
                  <c:v>6</c:v>
                </c:pt>
                <c:pt idx="153">
                  <c:v>3</c:v>
                </c:pt>
                <c:pt idx="154">
                  <c:v>2</c:v>
                </c:pt>
                <c:pt idx="155">
                  <c:v>8</c:v>
                </c:pt>
                <c:pt idx="156">
                  <c:v>1</c:v>
                </c:pt>
                <c:pt idx="157">
                  <c:v>1</c:v>
                </c:pt>
                <c:pt idx="158">
                  <c:v>4</c:v>
                </c:pt>
                <c:pt idx="159">
                  <c:v>2</c:v>
                </c:pt>
                <c:pt idx="160">
                  <c:v>3</c:v>
                </c:pt>
                <c:pt idx="161">
                  <c:v>1</c:v>
                </c:pt>
                <c:pt idx="162">
                  <c:v>1</c:v>
                </c:pt>
                <c:pt idx="163">
                  <c:v>1</c:v>
                </c:pt>
                <c:pt idx="164">
                  <c:v>1</c:v>
                </c:pt>
                <c:pt idx="165">
                  <c:v>1</c:v>
                </c:pt>
                <c:pt idx="166">
                  <c:v>1</c:v>
                </c:pt>
                <c:pt idx="167">
                  <c:v>1</c:v>
                </c:pt>
              </c:numCache>
            </c:numRef>
          </c:yVal>
          <c:smooth val="1"/>
          <c:extLst>
            <c:ext xmlns:c16="http://schemas.microsoft.com/office/drawing/2014/chart" uri="{C3380CC4-5D6E-409C-BE32-E72D297353CC}">
              <c16:uniqueId val="{00000000-A868-4A55-8683-E06CC55B6D41}"/>
            </c:ext>
          </c:extLst>
        </c:ser>
        <c:dLbls>
          <c:showLegendKey val="0"/>
          <c:showVal val="0"/>
          <c:showCatName val="0"/>
          <c:showSerName val="0"/>
          <c:showPercent val="0"/>
          <c:showBubbleSize val="0"/>
        </c:dLbls>
        <c:axId val="379524127"/>
        <c:axId val="379512063"/>
      </c:scatterChart>
      <c:valAx>
        <c:axId val="37952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2063"/>
        <c:crosses val="autoZero"/>
        <c:crossBetween val="midCat"/>
      </c:valAx>
      <c:valAx>
        <c:axId val="379512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24127"/>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60D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'60D'!$A$1:$A$166</c:f>
              <c:numCache>
                <c:formatCode>General</c:formatCode>
                <c:ptCount val="166"/>
                <c:pt idx="0">
                  <c:v>225</c:v>
                </c:pt>
                <c:pt idx="1">
                  <c:v>227</c:v>
                </c:pt>
                <c:pt idx="2">
                  <c:v>230</c:v>
                </c:pt>
                <c:pt idx="3">
                  <c:v>231</c:v>
                </c:pt>
                <c:pt idx="4">
                  <c:v>232</c:v>
                </c:pt>
                <c:pt idx="5">
                  <c:v>238</c:v>
                </c:pt>
                <c:pt idx="6">
                  <c:v>239</c:v>
                </c:pt>
                <c:pt idx="7">
                  <c:v>241</c:v>
                </c:pt>
                <c:pt idx="8">
                  <c:v>242</c:v>
                </c:pt>
                <c:pt idx="9">
                  <c:v>244</c:v>
                </c:pt>
                <c:pt idx="10">
                  <c:v>245</c:v>
                </c:pt>
                <c:pt idx="11">
                  <c:v>246</c:v>
                </c:pt>
                <c:pt idx="12">
                  <c:v>247</c:v>
                </c:pt>
                <c:pt idx="13">
                  <c:v>248</c:v>
                </c:pt>
                <c:pt idx="14">
                  <c:v>249</c:v>
                </c:pt>
                <c:pt idx="15">
                  <c:v>250</c:v>
                </c:pt>
                <c:pt idx="16">
                  <c:v>251</c:v>
                </c:pt>
                <c:pt idx="17">
                  <c:v>252</c:v>
                </c:pt>
                <c:pt idx="18">
                  <c:v>253</c:v>
                </c:pt>
                <c:pt idx="19">
                  <c:v>254</c:v>
                </c:pt>
                <c:pt idx="20">
                  <c:v>255</c:v>
                </c:pt>
                <c:pt idx="21">
                  <c:v>256</c:v>
                </c:pt>
                <c:pt idx="22">
                  <c:v>257</c:v>
                </c:pt>
                <c:pt idx="23">
                  <c:v>258</c:v>
                </c:pt>
                <c:pt idx="24">
                  <c:v>259</c:v>
                </c:pt>
                <c:pt idx="25">
                  <c:v>260</c:v>
                </c:pt>
                <c:pt idx="26">
                  <c:v>261</c:v>
                </c:pt>
                <c:pt idx="27">
                  <c:v>262</c:v>
                </c:pt>
                <c:pt idx="28">
                  <c:v>263</c:v>
                </c:pt>
                <c:pt idx="29">
                  <c:v>264</c:v>
                </c:pt>
                <c:pt idx="30">
                  <c:v>265</c:v>
                </c:pt>
                <c:pt idx="31">
                  <c:v>266</c:v>
                </c:pt>
                <c:pt idx="32">
                  <c:v>267</c:v>
                </c:pt>
                <c:pt idx="33">
                  <c:v>268</c:v>
                </c:pt>
                <c:pt idx="34">
                  <c:v>269</c:v>
                </c:pt>
                <c:pt idx="35">
                  <c:v>270</c:v>
                </c:pt>
                <c:pt idx="36">
                  <c:v>271</c:v>
                </c:pt>
                <c:pt idx="37">
                  <c:v>272</c:v>
                </c:pt>
                <c:pt idx="38">
                  <c:v>273</c:v>
                </c:pt>
                <c:pt idx="39">
                  <c:v>274</c:v>
                </c:pt>
                <c:pt idx="40">
                  <c:v>275</c:v>
                </c:pt>
                <c:pt idx="41">
                  <c:v>276</c:v>
                </c:pt>
                <c:pt idx="42">
                  <c:v>277</c:v>
                </c:pt>
                <c:pt idx="43">
                  <c:v>278</c:v>
                </c:pt>
                <c:pt idx="44">
                  <c:v>279</c:v>
                </c:pt>
                <c:pt idx="45">
                  <c:v>280</c:v>
                </c:pt>
                <c:pt idx="46">
                  <c:v>281</c:v>
                </c:pt>
                <c:pt idx="47">
                  <c:v>282</c:v>
                </c:pt>
                <c:pt idx="48">
                  <c:v>283</c:v>
                </c:pt>
                <c:pt idx="49">
                  <c:v>284</c:v>
                </c:pt>
                <c:pt idx="50">
                  <c:v>285</c:v>
                </c:pt>
                <c:pt idx="51">
                  <c:v>286</c:v>
                </c:pt>
                <c:pt idx="52">
                  <c:v>287</c:v>
                </c:pt>
                <c:pt idx="53">
                  <c:v>288</c:v>
                </c:pt>
                <c:pt idx="54">
                  <c:v>289</c:v>
                </c:pt>
                <c:pt idx="55">
                  <c:v>290</c:v>
                </c:pt>
                <c:pt idx="56">
                  <c:v>291</c:v>
                </c:pt>
                <c:pt idx="57">
                  <c:v>292</c:v>
                </c:pt>
                <c:pt idx="58">
                  <c:v>293</c:v>
                </c:pt>
                <c:pt idx="59">
                  <c:v>294</c:v>
                </c:pt>
                <c:pt idx="60">
                  <c:v>295</c:v>
                </c:pt>
                <c:pt idx="61">
                  <c:v>296</c:v>
                </c:pt>
                <c:pt idx="62">
                  <c:v>297</c:v>
                </c:pt>
                <c:pt idx="63">
                  <c:v>298</c:v>
                </c:pt>
                <c:pt idx="64">
                  <c:v>299</c:v>
                </c:pt>
                <c:pt idx="65">
                  <c:v>300</c:v>
                </c:pt>
                <c:pt idx="66">
                  <c:v>301</c:v>
                </c:pt>
                <c:pt idx="67">
                  <c:v>302</c:v>
                </c:pt>
                <c:pt idx="68">
                  <c:v>303</c:v>
                </c:pt>
                <c:pt idx="69">
                  <c:v>304</c:v>
                </c:pt>
                <c:pt idx="70">
                  <c:v>305</c:v>
                </c:pt>
                <c:pt idx="71">
                  <c:v>306</c:v>
                </c:pt>
                <c:pt idx="72">
                  <c:v>307</c:v>
                </c:pt>
                <c:pt idx="73">
                  <c:v>308</c:v>
                </c:pt>
                <c:pt idx="74">
                  <c:v>309</c:v>
                </c:pt>
                <c:pt idx="75">
                  <c:v>310</c:v>
                </c:pt>
                <c:pt idx="76">
                  <c:v>311</c:v>
                </c:pt>
                <c:pt idx="77">
                  <c:v>312</c:v>
                </c:pt>
                <c:pt idx="78">
                  <c:v>313</c:v>
                </c:pt>
                <c:pt idx="79">
                  <c:v>314</c:v>
                </c:pt>
                <c:pt idx="80">
                  <c:v>315</c:v>
                </c:pt>
                <c:pt idx="81">
                  <c:v>316</c:v>
                </c:pt>
                <c:pt idx="82">
                  <c:v>317</c:v>
                </c:pt>
                <c:pt idx="83">
                  <c:v>318</c:v>
                </c:pt>
                <c:pt idx="84">
                  <c:v>319</c:v>
                </c:pt>
                <c:pt idx="85">
                  <c:v>320</c:v>
                </c:pt>
                <c:pt idx="86">
                  <c:v>321</c:v>
                </c:pt>
                <c:pt idx="87">
                  <c:v>322</c:v>
                </c:pt>
                <c:pt idx="88">
                  <c:v>323</c:v>
                </c:pt>
                <c:pt idx="89">
                  <c:v>324</c:v>
                </c:pt>
                <c:pt idx="90">
                  <c:v>325</c:v>
                </c:pt>
                <c:pt idx="91">
                  <c:v>326</c:v>
                </c:pt>
                <c:pt idx="92">
                  <c:v>327</c:v>
                </c:pt>
                <c:pt idx="93">
                  <c:v>328</c:v>
                </c:pt>
                <c:pt idx="94">
                  <c:v>329</c:v>
                </c:pt>
                <c:pt idx="95">
                  <c:v>330</c:v>
                </c:pt>
                <c:pt idx="96">
                  <c:v>331</c:v>
                </c:pt>
                <c:pt idx="97">
                  <c:v>332</c:v>
                </c:pt>
                <c:pt idx="98">
                  <c:v>333</c:v>
                </c:pt>
                <c:pt idx="99">
                  <c:v>334</c:v>
                </c:pt>
                <c:pt idx="100">
                  <c:v>335</c:v>
                </c:pt>
                <c:pt idx="101">
                  <c:v>336</c:v>
                </c:pt>
                <c:pt idx="102">
                  <c:v>337</c:v>
                </c:pt>
                <c:pt idx="103">
                  <c:v>338</c:v>
                </c:pt>
                <c:pt idx="104">
                  <c:v>339</c:v>
                </c:pt>
                <c:pt idx="105">
                  <c:v>340</c:v>
                </c:pt>
                <c:pt idx="106">
                  <c:v>341</c:v>
                </c:pt>
                <c:pt idx="107">
                  <c:v>342</c:v>
                </c:pt>
                <c:pt idx="108">
                  <c:v>343</c:v>
                </c:pt>
                <c:pt idx="109">
                  <c:v>344</c:v>
                </c:pt>
                <c:pt idx="110">
                  <c:v>345</c:v>
                </c:pt>
                <c:pt idx="111">
                  <c:v>346</c:v>
                </c:pt>
                <c:pt idx="112">
                  <c:v>347</c:v>
                </c:pt>
                <c:pt idx="113">
                  <c:v>348</c:v>
                </c:pt>
                <c:pt idx="114">
                  <c:v>349</c:v>
                </c:pt>
                <c:pt idx="115">
                  <c:v>350</c:v>
                </c:pt>
                <c:pt idx="116">
                  <c:v>351</c:v>
                </c:pt>
                <c:pt idx="117">
                  <c:v>352</c:v>
                </c:pt>
                <c:pt idx="118">
                  <c:v>353</c:v>
                </c:pt>
                <c:pt idx="119">
                  <c:v>354</c:v>
                </c:pt>
                <c:pt idx="120">
                  <c:v>355</c:v>
                </c:pt>
                <c:pt idx="121">
                  <c:v>356</c:v>
                </c:pt>
                <c:pt idx="122">
                  <c:v>357</c:v>
                </c:pt>
                <c:pt idx="123">
                  <c:v>358</c:v>
                </c:pt>
                <c:pt idx="124">
                  <c:v>359</c:v>
                </c:pt>
                <c:pt idx="125">
                  <c:v>360</c:v>
                </c:pt>
                <c:pt idx="126">
                  <c:v>361</c:v>
                </c:pt>
                <c:pt idx="127">
                  <c:v>362</c:v>
                </c:pt>
                <c:pt idx="128">
                  <c:v>363</c:v>
                </c:pt>
                <c:pt idx="129">
                  <c:v>364</c:v>
                </c:pt>
                <c:pt idx="130">
                  <c:v>365</c:v>
                </c:pt>
                <c:pt idx="131">
                  <c:v>366</c:v>
                </c:pt>
                <c:pt idx="132">
                  <c:v>367</c:v>
                </c:pt>
                <c:pt idx="133">
                  <c:v>368</c:v>
                </c:pt>
                <c:pt idx="134">
                  <c:v>369</c:v>
                </c:pt>
                <c:pt idx="135">
                  <c:v>370</c:v>
                </c:pt>
                <c:pt idx="136">
                  <c:v>371</c:v>
                </c:pt>
                <c:pt idx="137">
                  <c:v>372</c:v>
                </c:pt>
                <c:pt idx="138">
                  <c:v>373</c:v>
                </c:pt>
                <c:pt idx="139">
                  <c:v>374</c:v>
                </c:pt>
                <c:pt idx="140">
                  <c:v>375</c:v>
                </c:pt>
                <c:pt idx="141">
                  <c:v>376</c:v>
                </c:pt>
                <c:pt idx="142">
                  <c:v>377</c:v>
                </c:pt>
                <c:pt idx="143">
                  <c:v>378</c:v>
                </c:pt>
                <c:pt idx="144">
                  <c:v>379</c:v>
                </c:pt>
                <c:pt idx="145">
                  <c:v>380</c:v>
                </c:pt>
                <c:pt idx="146">
                  <c:v>381</c:v>
                </c:pt>
                <c:pt idx="147">
                  <c:v>382</c:v>
                </c:pt>
                <c:pt idx="148">
                  <c:v>383</c:v>
                </c:pt>
                <c:pt idx="149">
                  <c:v>384</c:v>
                </c:pt>
                <c:pt idx="150">
                  <c:v>385</c:v>
                </c:pt>
                <c:pt idx="151">
                  <c:v>386</c:v>
                </c:pt>
                <c:pt idx="152">
                  <c:v>387</c:v>
                </c:pt>
                <c:pt idx="153">
                  <c:v>388</c:v>
                </c:pt>
                <c:pt idx="154">
                  <c:v>389</c:v>
                </c:pt>
                <c:pt idx="155">
                  <c:v>390</c:v>
                </c:pt>
                <c:pt idx="156">
                  <c:v>392</c:v>
                </c:pt>
                <c:pt idx="157">
                  <c:v>393</c:v>
                </c:pt>
                <c:pt idx="158">
                  <c:v>394</c:v>
                </c:pt>
                <c:pt idx="159">
                  <c:v>395</c:v>
                </c:pt>
                <c:pt idx="160">
                  <c:v>396</c:v>
                </c:pt>
                <c:pt idx="161">
                  <c:v>398</c:v>
                </c:pt>
                <c:pt idx="162">
                  <c:v>400</c:v>
                </c:pt>
                <c:pt idx="163">
                  <c:v>404</c:v>
                </c:pt>
                <c:pt idx="164">
                  <c:v>405</c:v>
                </c:pt>
                <c:pt idx="165">
                  <c:v>413</c:v>
                </c:pt>
              </c:numCache>
            </c:numRef>
          </c:xVal>
          <c:yVal>
            <c:numRef>
              <c:f>'60D'!$B$1:$B$166</c:f>
              <c:numCache>
                <c:formatCode>General</c:formatCode>
                <c:ptCount val="166"/>
                <c:pt idx="0">
                  <c:v>1</c:v>
                </c:pt>
                <c:pt idx="1">
                  <c:v>1</c:v>
                </c:pt>
                <c:pt idx="2">
                  <c:v>1</c:v>
                </c:pt>
                <c:pt idx="3">
                  <c:v>2</c:v>
                </c:pt>
                <c:pt idx="4">
                  <c:v>2</c:v>
                </c:pt>
                <c:pt idx="5">
                  <c:v>3</c:v>
                </c:pt>
                <c:pt idx="6">
                  <c:v>1</c:v>
                </c:pt>
                <c:pt idx="7">
                  <c:v>1</c:v>
                </c:pt>
                <c:pt idx="8">
                  <c:v>3</c:v>
                </c:pt>
                <c:pt idx="9">
                  <c:v>2</c:v>
                </c:pt>
                <c:pt idx="10">
                  <c:v>1</c:v>
                </c:pt>
                <c:pt idx="11">
                  <c:v>2</c:v>
                </c:pt>
                <c:pt idx="12">
                  <c:v>3</c:v>
                </c:pt>
                <c:pt idx="13">
                  <c:v>1</c:v>
                </c:pt>
                <c:pt idx="14">
                  <c:v>2</c:v>
                </c:pt>
                <c:pt idx="15">
                  <c:v>4</c:v>
                </c:pt>
                <c:pt idx="16">
                  <c:v>2</c:v>
                </c:pt>
                <c:pt idx="17">
                  <c:v>4</c:v>
                </c:pt>
                <c:pt idx="18">
                  <c:v>11</c:v>
                </c:pt>
                <c:pt idx="19">
                  <c:v>9</c:v>
                </c:pt>
                <c:pt idx="20">
                  <c:v>7</c:v>
                </c:pt>
                <c:pt idx="21">
                  <c:v>7</c:v>
                </c:pt>
                <c:pt idx="22">
                  <c:v>7</c:v>
                </c:pt>
                <c:pt idx="23">
                  <c:v>9</c:v>
                </c:pt>
                <c:pt idx="24">
                  <c:v>14</c:v>
                </c:pt>
                <c:pt idx="25">
                  <c:v>12</c:v>
                </c:pt>
                <c:pt idx="26">
                  <c:v>18</c:v>
                </c:pt>
                <c:pt idx="27">
                  <c:v>10</c:v>
                </c:pt>
                <c:pt idx="28">
                  <c:v>14</c:v>
                </c:pt>
                <c:pt idx="29">
                  <c:v>14</c:v>
                </c:pt>
                <c:pt idx="30">
                  <c:v>10</c:v>
                </c:pt>
                <c:pt idx="31">
                  <c:v>14</c:v>
                </c:pt>
                <c:pt idx="32">
                  <c:v>18</c:v>
                </c:pt>
                <c:pt idx="33">
                  <c:v>26</c:v>
                </c:pt>
                <c:pt idx="34">
                  <c:v>23</c:v>
                </c:pt>
                <c:pt idx="35">
                  <c:v>41</c:v>
                </c:pt>
                <c:pt idx="36">
                  <c:v>33</c:v>
                </c:pt>
                <c:pt idx="37">
                  <c:v>32</c:v>
                </c:pt>
                <c:pt idx="38">
                  <c:v>31</c:v>
                </c:pt>
                <c:pt idx="39">
                  <c:v>45</c:v>
                </c:pt>
                <c:pt idx="40">
                  <c:v>45</c:v>
                </c:pt>
                <c:pt idx="41">
                  <c:v>47</c:v>
                </c:pt>
                <c:pt idx="42">
                  <c:v>56</c:v>
                </c:pt>
                <c:pt idx="43">
                  <c:v>73</c:v>
                </c:pt>
                <c:pt idx="44">
                  <c:v>72</c:v>
                </c:pt>
                <c:pt idx="45">
                  <c:v>78</c:v>
                </c:pt>
                <c:pt idx="46">
                  <c:v>85</c:v>
                </c:pt>
                <c:pt idx="47">
                  <c:v>90</c:v>
                </c:pt>
                <c:pt idx="48">
                  <c:v>79</c:v>
                </c:pt>
                <c:pt idx="49">
                  <c:v>104</c:v>
                </c:pt>
                <c:pt idx="50">
                  <c:v>90</c:v>
                </c:pt>
                <c:pt idx="51">
                  <c:v>94</c:v>
                </c:pt>
                <c:pt idx="52">
                  <c:v>124</c:v>
                </c:pt>
                <c:pt idx="53">
                  <c:v>122</c:v>
                </c:pt>
                <c:pt idx="54">
                  <c:v>113</c:v>
                </c:pt>
                <c:pt idx="55">
                  <c:v>127</c:v>
                </c:pt>
                <c:pt idx="56">
                  <c:v>131</c:v>
                </c:pt>
                <c:pt idx="57">
                  <c:v>147</c:v>
                </c:pt>
                <c:pt idx="58">
                  <c:v>169</c:v>
                </c:pt>
                <c:pt idx="59">
                  <c:v>186</c:v>
                </c:pt>
                <c:pt idx="60">
                  <c:v>154</c:v>
                </c:pt>
                <c:pt idx="61">
                  <c:v>189</c:v>
                </c:pt>
                <c:pt idx="62">
                  <c:v>218</c:v>
                </c:pt>
                <c:pt idx="63">
                  <c:v>228</c:v>
                </c:pt>
                <c:pt idx="64">
                  <c:v>207</c:v>
                </c:pt>
                <c:pt idx="65">
                  <c:v>215</c:v>
                </c:pt>
                <c:pt idx="66">
                  <c:v>234</c:v>
                </c:pt>
                <c:pt idx="67">
                  <c:v>250</c:v>
                </c:pt>
                <c:pt idx="68">
                  <c:v>250</c:v>
                </c:pt>
                <c:pt idx="69">
                  <c:v>261</c:v>
                </c:pt>
                <c:pt idx="70">
                  <c:v>254</c:v>
                </c:pt>
                <c:pt idx="71">
                  <c:v>273</c:v>
                </c:pt>
                <c:pt idx="72">
                  <c:v>298</c:v>
                </c:pt>
                <c:pt idx="73">
                  <c:v>291</c:v>
                </c:pt>
                <c:pt idx="74">
                  <c:v>293</c:v>
                </c:pt>
                <c:pt idx="75">
                  <c:v>293</c:v>
                </c:pt>
                <c:pt idx="76">
                  <c:v>343</c:v>
                </c:pt>
                <c:pt idx="77">
                  <c:v>351</c:v>
                </c:pt>
                <c:pt idx="78">
                  <c:v>323</c:v>
                </c:pt>
                <c:pt idx="79">
                  <c:v>318</c:v>
                </c:pt>
                <c:pt idx="80">
                  <c:v>285</c:v>
                </c:pt>
                <c:pt idx="81">
                  <c:v>359</c:v>
                </c:pt>
                <c:pt idx="82">
                  <c:v>318</c:v>
                </c:pt>
                <c:pt idx="83">
                  <c:v>338</c:v>
                </c:pt>
                <c:pt idx="84">
                  <c:v>339</c:v>
                </c:pt>
                <c:pt idx="85">
                  <c:v>340</c:v>
                </c:pt>
                <c:pt idx="86">
                  <c:v>362</c:v>
                </c:pt>
                <c:pt idx="87">
                  <c:v>353</c:v>
                </c:pt>
                <c:pt idx="88">
                  <c:v>350</c:v>
                </c:pt>
                <c:pt idx="89">
                  <c:v>340</c:v>
                </c:pt>
                <c:pt idx="90">
                  <c:v>343</c:v>
                </c:pt>
                <c:pt idx="91">
                  <c:v>328</c:v>
                </c:pt>
                <c:pt idx="92">
                  <c:v>353</c:v>
                </c:pt>
                <c:pt idx="93">
                  <c:v>348</c:v>
                </c:pt>
                <c:pt idx="94">
                  <c:v>341</c:v>
                </c:pt>
                <c:pt idx="95">
                  <c:v>316</c:v>
                </c:pt>
                <c:pt idx="96">
                  <c:v>347</c:v>
                </c:pt>
                <c:pt idx="97">
                  <c:v>316</c:v>
                </c:pt>
                <c:pt idx="98">
                  <c:v>313</c:v>
                </c:pt>
                <c:pt idx="99">
                  <c:v>298</c:v>
                </c:pt>
                <c:pt idx="100">
                  <c:v>298</c:v>
                </c:pt>
                <c:pt idx="101">
                  <c:v>269</c:v>
                </c:pt>
                <c:pt idx="102">
                  <c:v>266</c:v>
                </c:pt>
                <c:pt idx="103">
                  <c:v>268</c:v>
                </c:pt>
                <c:pt idx="104">
                  <c:v>275</c:v>
                </c:pt>
                <c:pt idx="105">
                  <c:v>262</c:v>
                </c:pt>
                <c:pt idx="106">
                  <c:v>258</c:v>
                </c:pt>
                <c:pt idx="107">
                  <c:v>227</c:v>
                </c:pt>
                <c:pt idx="108">
                  <c:v>220</c:v>
                </c:pt>
                <c:pt idx="109">
                  <c:v>228</c:v>
                </c:pt>
                <c:pt idx="110">
                  <c:v>226</c:v>
                </c:pt>
                <c:pt idx="111">
                  <c:v>203</c:v>
                </c:pt>
                <c:pt idx="112">
                  <c:v>178</c:v>
                </c:pt>
                <c:pt idx="113">
                  <c:v>166</c:v>
                </c:pt>
                <c:pt idx="114">
                  <c:v>173</c:v>
                </c:pt>
                <c:pt idx="115">
                  <c:v>155</c:v>
                </c:pt>
                <c:pt idx="116">
                  <c:v>166</c:v>
                </c:pt>
                <c:pt idx="117">
                  <c:v>152</c:v>
                </c:pt>
                <c:pt idx="118">
                  <c:v>129</c:v>
                </c:pt>
                <c:pt idx="119">
                  <c:v>147</c:v>
                </c:pt>
                <c:pt idx="120">
                  <c:v>122</c:v>
                </c:pt>
                <c:pt idx="121">
                  <c:v>110</c:v>
                </c:pt>
                <c:pt idx="122">
                  <c:v>114</c:v>
                </c:pt>
                <c:pt idx="123">
                  <c:v>99</c:v>
                </c:pt>
                <c:pt idx="124">
                  <c:v>72</c:v>
                </c:pt>
                <c:pt idx="125">
                  <c:v>75</c:v>
                </c:pt>
                <c:pt idx="126">
                  <c:v>73</c:v>
                </c:pt>
                <c:pt idx="127">
                  <c:v>69</c:v>
                </c:pt>
                <c:pt idx="128">
                  <c:v>59</c:v>
                </c:pt>
                <c:pt idx="129">
                  <c:v>68</c:v>
                </c:pt>
                <c:pt idx="130">
                  <c:v>46</c:v>
                </c:pt>
                <c:pt idx="131">
                  <c:v>31</c:v>
                </c:pt>
                <c:pt idx="132">
                  <c:v>32</c:v>
                </c:pt>
                <c:pt idx="133">
                  <c:v>41</c:v>
                </c:pt>
                <c:pt idx="134">
                  <c:v>35</c:v>
                </c:pt>
                <c:pt idx="135">
                  <c:v>30</c:v>
                </c:pt>
                <c:pt idx="136">
                  <c:v>31</c:v>
                </c:pt>
                <c:pt idx="137">
                  <c:v>27</c:v>
                </c:pt>
                <c:pt idx="138">
                  <c:v>22</c:v>
                </c:pt>
                <c:pt idx="139">
                  <c:v>21</c:v>
                </c:pt>
                <c:pt idx="140">
                  <c:v>22</c:v>
                </c:pt>
                <c:pt idx="141">
                  <c:v>13</c:v>
                </c:pt>
                <c:pt idx="142">
                  <c:v>16</c:v>
                </c:pt>
                <c:pt idx="143">
                  <c:v>12</c:v>
                </c:pt>
                <c:pt idx="144">
                  <c:v>12</c:v>
                </c:pt>
                <c:pt idx="145">
                  <c:v>10</c:v>
                </c:pt>
                <c:pt idx="146">
                  <c:v>5</c:v>
                </c:pt>
                <c:pt idx="147">
                  <c:v>10</c:v>
                </c:pt>
                <c:pt idx="148">
                  <c:v>7</c:v>
                </c:pt>
                <c:pt idx="149">
                  <c:v>4</c:v>
                </c:pt>
                <c:pt idx="150">
                  <c:v>7</c:v>
                </c:pt>
                <c:pt idx="151">
                  <c:v>4</c:v>
                </c:pt>
                <c:pt idx="152">
                  <c:v>5</c:v>
                </c:pt>
                <c:pt idx="153">
                  <c:v>3</c:v>
                </c:pt>
                <c:pt idx="154">
                  <c:v>2</c:v>
                </c:pt>
                <c:pt idx="155">
                  <c:v>4</c:v>
                </c:pt>
                <c:pt idx="156">
                  <c:v>6</c:v>
                </c:pt>
                <c:pt idx="157">
                  <c:v>1</c:v>
                </c:pt>
                <c:pt idx="158">
                  <c:v>1</c:v>
                </c:pt>
                <c:pt idx="159">
                  <c:v>1</c:v>
                </c:pt>
                <c:pt idx="160">
                  <c:v>1</c:v>
                </c:pt>
                <c:pt idx="161">
                  <c:v>1</c:v>
                </c:pt>
                <c:pt idx="162">
                  <c:v>2</c:v>
                </c:pt>
                <c:pt idx="163">
                  <c:v>2</c:v>
                </c:pt>
                <c:pt idx="164">
                  <c:v>1</c:v>
                </c:pt>
                <c:pt idx="165">
                  <c:v>1</c:v>
                </c:pt>
              </c:numCache>
            </c:numRef>
          </c:yVal>
          <c:smooth val="1"/>
          <c:extLst>
            <c:ext xmlns:c16="http://schemas.microsoft.com/office/drawing/2014/chart" uri="{C3380CC4-5D6E-409C-BE32-E72D297353CC}">
              <c16:uniqueId val="{00000000-617D-42D4-A862-553A652DB15E}"/>
            </c:ext>
          </c:extLst>
        </c:ser>
        <c:dLbls>
          <c:showLegendKey val="0"/>
          <c:showVal val="0"/>
          <c:showCatName val="0"/>
          <c:showSerName val="0"/>
          <c:showPercent val="0"/>
          <c:showBubbleSize val="0"/>
        </c:dLbls>
        <c:axId val="386450511"/>
        <c:axId val="386452175"/>
      </c:scatterChart>
      <c:valAx>
        <c:axId val="386450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2175"/>
        <c:crosses val="autoZero"/>
        <c:crossBetween val="midCat"/>
      </c:valAx>
      <c:valAx>
        <c:axId val="386452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051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70D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'70D'!$A$1:$A$156</c:f>
              <c:numCache>
                <c:formatCode>General</c:formatCode>
                <c:ptCount val="156"/>
                <c:pt idx="0">
                  <c:v>245</c:v>
                </c:pt>
                <c:pt idx="1">
                  <c:v>252</c:v>
                </c:pt>
                <c:pt idx="2">
                  <c:v>255</c:v>
                </c:pt>
                <c:pt idx="3">
                  <c:v>256</c:v>
                </c:pt>
                <c:pt idx="4">
                  <c:v>257</c:v>
                </c:pt>
                <c:pt idx="5">
                  <c:v>259</c:v>
                </c:pt>
                <c:pt idx="6">
                  <c:v>260</c:v>
                </c:pt>
                <c:pt idx="7">
                  <c:v>263</c:v>
                </c:pt>
                <c:pt idx="8">
                  <c:v>264</c:v>
                </c:pt>
                <c:pt idx="9">
                  <c:v>265</c:v>
                </c:pt>
                <c:pt idx="10">
                  <c:v>266</c:v>
                </c:pt>
                <c:pt idx="11">
                  <c:v>267</c:v>
                </c:pt>
                <c:pt idx="12">
                  <c:v>268</c:v>
                </c:pt>
                <c:pt idx="13">
                  <c:v>269</c:v>
                </c:pt>
                <c:pt idx="14">
                  <c:v>270</c:v>
                </c:pt>
                <c:pt idx="15">
                  <c:v>271</c:v>
                </c:pt>
                <c:pt idx="16">
                  <c:v>272</c:v>
                </c:pt>
                <c:pt idx="17">
                  <c:v>273</c:v>
                </c:pt>
                <c:pt idx="18">
                  <c:v>274</c:v>
                </c:pt>
                <c:pt idx="19">
                  <c:v>275</c:v>
                </c:pt>
                <c:pt idx="20">
                  <c:v>276</c:v>
                </c:pt>
                <c:pt idx="21">
                  <c:v>277</c:v>
                </c:pt>
                <c:pt idx="22">
                  <c:v>278</c:v>
                </c:pt>
                <c:pt idx="23">
                  <c:v>279</c:v>
                </c:pt>
                <c:pt idx="24">
                  <c:v>280</c:v>
                </c:pt>
                <c:pt idx="25">
                  <c:v>281</c:v>
                </c:pt>
                <c:pt idx="26">
                  <c:v>282</c:v>
                </c:pt>
                <c:pt idx="27">
                  <c:v>283</c:v>
                </c:pt>
                <c:pt idx="28">
                  <c:v>284</c:v>
                </c:pt>
                <c:pt idx="29">
                  <c:v>285</c:v>
                </c:pt>
                <c:pt idx="30">
                  <c:v>286</c:v>
                </c:pt>
                <c:pt idx="31">
                  <c:v>287</c:v>
                </c:pt>
                <c:pt idx="32">
                  <c:v>288</c:v>
                </c:pt>
                <c:pt idx="33">
                  <c:v>289</c:v>
                </c:pt>
                <c:pt idx="34">
                  <c:v>290</c:v>
                </c:pt>
                <c:pt idx="35">
                  <c:v>291</c:v>
                </c:pt>
                <c:pt idx="36">
                  <c:v>292</c:v>
                </c:pt>
                <c:pt idx="37">
                  <c:v>293</c:v>
                </c:pt>
                <c:pt idx="38">
                  <c:v>294</c:v>
                </c:pt>
                <c:pt idx="39">
                  <c:v>295</c:v>
                </c:pt>
                <c:pt idx="40">
                  <c:v>296</c:v>
                </c:pt>
                <c:pt idx="41">
                  <c:v>297</c:v>
                </c:pt>
                <c:pt idx="42">
                  <c:v>298</c:v>
                </c:pt>
                <c:pt idx="43">
                  <c:v>299</c:v>
                </c:pt>
                <c:pt idx="44">
                  <c:v>300</c:v>
                </c:pt>
                <c:pt idx="45">
                  <c:v>301</c:v>
                </c:pt>
                <c:pt idx="46">
                  <c:v>302</c:v>
                </c:pt>
                <c:pt idx="47">
                  <c:v>303</c:v>
                </c:pt>
                <c:pt idx="48">
                  <c:v>304</c:v>
                </c:pt>
                <c:pt idx="49">
                  <c:v>305</c:v>
                </c:pt>
                <c:pt idx="50">
                  <c:v>306</c:v>
                </c:pt>
                <c:pt idx="51">
                  <c:v>307</c:v>
                </c:pt>
                <c:pt idx="52">
                  <c:v>308</c:v>
                </c:pt>
                <c:pt idx="53">
                  <c:v>309</c:v>
                </c:pt>
                <c:pt idx="54">
                  <c:v>310</c:v>
                </c:pt>
                <c:pt idx="55">
                  <c:v>311</c:v>
                </c:pt>
                <c:pt idx="56">
                  <c:v>312</c:v>
                </c:pt>
                <c:pt idx="57">
                  <c:v>313</c:v>
                </c:pt>
                <c:pt idx="58">
                  <c:v>314</c:v>
                </c:pt>
                <c:pt idx="59">
                  <c:v>315</c:v>
                </c:pt>
                <c:pt idx="60">
                  <c:v>316</c:v>
                </c:pt>
                <c:pt idx="61">
                  <c:v>317</c:v>
                </c:pt>
                <c:pt idx="62">
                  <c:v>318</c:v>
                </c:pt>
                <c:pt idx="63">
                  <c:v>319</c:v>
                </c:pt>
                <c:pt idx="64">
                  <c:v>320</c:v>
                </c:pt>
                <c:pt idx="65">
                  <c:v>321</c:v>
                </c:pt>
                <c:pt idx="66">
                  <c:v>322</c:v>
                </c:pt>
                <c:pt idx="67">
                  <c:v>323</c:v>
                </c:pt>
                <c:pt idx="68">
                  <c:v>324</c:v>
                </c:pt>
                <c:pt idx="69">
                  <c:v>325</c:v>
                </c:pt>
                <c:pt idx="70">
                  <c:v>326</c:v>
                </c:pt>
                <c:pt idx="71">
                  <c:v>327</c:v>
                </c:pt>
                <c:pt idx="72">
                  <c:v>328</c:v>
                </c:pt>
                <c:pt idx="73">
                  <c:v>329</c:v>
                </c:pt>
                <c:pt idx="74">
                  <c:v>330</c:v>
                </c:pt>
                <c:pt idx="75">
                  <c:v>331</c:v>
                </c:pt>
                <c:pt idx="76">
                  <c:v>332</c:v>
                </c:pt>
                <c:pt idx="77">
                  <c:v>333</c:v>
                </c:pt>
                <c:pt idx="78">
                  <c:v>334</c:v>
                </c:pt>
                <c:pt idx="79">
                  <c:v>335</c:v>
                </c:pt>
                <c:pt idx="80">
                  <c:v>336</c:v>
                </c:pt>
                <c:pt idx="81">
                  <c:v>337</c:v>
                </c:pt>
                <c:pt idx="82">
                  <c:v>338</c:v>
                </c:pt>
                <c:pt idx="83">
                  <c:v>339</c:v>
                </c:pt>
                <c:pt idx="84">
                  <c:v>340</c:v>
                </c:pt>
                <c:pt idx="85">
                  <c:v>341</c:v>
                </c:pt>
                <c:pt idx="86">
                  <c:v>342</c:v>
                </c:pt>
                <c:pt idx="87">
                  <c:v>343</c:v>
                </c:pt>
                <c:pt idx="88">
                  <c:v>344</c:v>
                </c:pt>
                <c:pt idx="89">
                  <c:v>345</c:v>
                </c:pt>
                <c:pt idx="90">
                  <c:v>346</c:v>
                </c:pt>
                <c:pt idx="91">
                  <c:v>347</c:v>
                </c:pt>
                <c:pt idx="92">
                  <c:v>348</c:v>
                </c:pt>
                <c:pt idx="93">
                  <c:v>349</c:v>
                </c:pt>
                <c:pt idx="94">
                  <c:v>350</c:v>
                </c:pt>
                <c:pt idx="95">
                  <c:v>351</c:v>
                </c:pt>
                <c:pt idx="96">
                  <c:v>352</c:v>
                </c:pt>
                <c:pt idx="97">
                  <c:v>353</c:v>
                </c:pt>
                <c:pt idx="98">
                  <c:v>354</c:v>
                </c:pt>
                <c:pt idx="99">
                  <c:v>355</c:v>
                </c:pt>
                <c:pt idx="100">
                  <c:v>356</c:v>
                </c:pt>
                <c:pt idx="101">
                  <c:v>357</c:v>
                </c:pt>
                <c:pt idx="102">
                  <c:v>358</c:v>
                </c:pt>
                <c:pt idx="103">
                  <c:v>359</c:v>
                </c:pt>
                <c:pt idx="104">
                  <c:v>360</c:v>
                </c:pt>
                <c:pt idx="105">
                  <c:v>361</c:v>
                </c:pt>
                <c:pt idx="106">
                  <c:v>362</c:v>
                </c:pt>
                <c:pt idx="107">
                  <c:v>363</c:v>
                </c:pt>
                <c:pt idx="108">
                  <c:v>364</c:v>
                </c:pt>
                <c:pt idx="109">
                  <c:v>365</c:v>
                </c:pt>
                <c:pt idx="110">
                  <c:v>366</c:v>
                </c:pt>
                <c:pt idx="111">
                  <c:v>367</c:v>
                </c:pt>
                <c:pt idx="112">
                  <c:v>368</c:v>
                </c:pt>
                <c:pt idx="113">
                  <c:v>369</c:v>
                </c:pt>
                <c:pt idx="114">
                  <c:v>370</c:v>
                </c:pt>
                <c:pt idx="115">
                  <c:v>371</c:v>
                </c:pt>
                <c:pt idx="116">
                  <c:v>372</c:v>
                </c:pt>
                <c:pt idx="117">
                  <c:v>373</c:v>
                </c:pt>
                <c:pt idx="118">
                  <c:v>374</c:v>
                </c:pt>
                <c:pt idx="119">
                  <c:v>375</c:v>
                </c:pt>
                <c:pt idx="120">
                  <c:v>376</c:v>
                </c:pt>
                <c:pt idx="121">
                  <c:v>377</c:v>
                </c:pt>
                <c:pt idx="122">
                  <c:v>378</c:v>
                </c:pt>
                <c:pt idx="123">
                  <c:v>379</c:v>
                </c:pt>
                <c:pt idx="124">
                  <c:v>380</c:v>
                </c:pt>
                <c:pt idx="125">
                  <c:v>381</c:v>
                </c:pt>
                <c:pt idx="126">
                  <c:v>382</c:v>
                </c:pt>
                <c:pt idx="127">
                  <c:v>383</c:v>
                </c:pt>
                <c:pt idx="128">
                  <c:v>384</c:v>
                </c:pt>
                <c:pt idx="129">
                  <c:v>385</c:v>
                </c:pt>
                <c:pt idx="130">
                  <c:v>386</c:v>
                </c:pt>
                <c:pt idx="131">
                  <c:v>387</c:v>
                </c:pt>
                <c:pt idx="132">
                  <c:v>388</c:v>
                </c:pt>
                <c:pt idx="133">
                  <c:v>389</c:v>
                </c:pt>
                <c:pt idx="134">
                  <c:v>390</c:v>
                </c:pt>
                <c:pt idx="135">
                  <c:v>391</c:v>
                </c:pt>
                <c:pt idx="136">
                  <c:v>392</c:v>
                </c:pt>
                <c:pt idx="137">
                  <c:v>393</c:v>
                </c:pt>
                <c:pt idx="138">
                  <c:v>394</c:v>
                </c:pt>
                <c:pt idx="139">
                  <c:v>395</c:v>
                </c:pt>
                <c:pt idx="140">
                  <c:v>396</c:v>
                </c:pt>
                <c:pt idx="141">
                  <c:v>397</c:v>
                </c:pt>
                <c:pt idx="142">
                  <c:v>398</c:v>
                </c:pt>
                <c:pt idx="143">
                  <c:v>399</c:v>
                </c:pt>
                <c:pt idx="144">
                  <c:v>400</c:v>
                </c:pt>
                <c:pt idx="145">
                  <c:v>401</c:v>
                </c:pt>
                <c:pt idx="146">
                  <c:v>402</c:v>
                </c:pt>
                <c:pt idx="147">
                  <c:v>403</c:v>
                </c:pt>
                <c:pt idx="148">
                  <c:v>404</c:v>
                </c:pt>
                <c:pt idx="149">
                  <c:v>405</c:v>
                </c:pt>
                <c:pt idx="150">
                  <c:v>407</c:v>
                </c:pt>
                <c:pt idx="151">
                  <c:v>412</c:v>
                </c:pt>
                <c:pt idx="152">
                  <c:v>413</c:v>
                </c:pt>
                <c:pt idx="153">
                  <c:v>414</c:v>
                </c:pt>
                <c:pt idx="154">
                  <c:v>420</c:v>
                </c:pt>
                <c:pt idx="155">
                  <c:v>421</c:v>
                </c:pt>
              </c:numCache>
            </c:numRef>
          </c:xVal>
          <c:yVal>
            <c:numRef>
              <c:f>'70D'!$B$1:$B$156</c:f>
              <c:numCache>
                <c:formatCode>General</c:formatCode>
                <c:ptCount val="156"/>
                <c:pt idx="0">
                  <c:v>1</c:v>
                </c:pt>
                <c:pt idx="1">
                  <c:v>1</c:v>
                </c:pt>
                <c:pt idx="2">
                  <c:v>1</c:v>
                </c:pt>
                <c:pt idx="3">
                  <c:v>1</c:v>
                </c:pt>
                <c:pt idx="4">
                  <c:v>3</c:v>
                </c:pt>
                <c:pt idx="5">
                  <c:v>1</c:v>
                </c:pt>
                <c:pt idx="6">
                  <c:v>5</c:v>
                </c:pt>
                <c:pt idx="7">
                  <c:v>4</c:v>
                </c:pt>
                <c:pt idx="8">
                  <c:v>3</c:v>
                </c:pt>
                <c:pt idx="9">
                  <c:v>4</c:v>
                </c:pt>
                <c:pt idx="10">
                  <c:v>3</c:v>
                </c:pt>
                <c:pt idx="11">
                  <c:v>5</c:v>
                </c:pt>
                <c:pt idx="12">
                  <c:v>7</c:v>
                </c:pt>
                <c:pt idx="13">
                  <c:v>9</c:v>
                </c:pt>
                <c:pt idx="14">
                  <c:v>4</c:v>
                </c:pt>
                <c:pt idx="15">
                  <c:v>6</c:v>
                </c:pt>
                <c:pt idx="16">
                  <c:v>4</c:v>
                </c:pt>
                <c:pt idx="17">
                  <c:v>7</c:v>
                </c:pt>
                <c:pt idx="18">
                  <c:v>9</c:v>
                </c:pt>
                <c:pt idx="19">
                  <c:v>5</c:v>
                </c:pt>
                <c:pt idx="20">
                  <c:v>11</c:v>
                </c:pt>
                <c:pt idx="21">
                  <c:v>11</c:v>
                </c:pt>
                <c:pt idx="22">
                  <c:v>9</c:v>
                </c:pt>
                <c:pt idx="23">
                  <c:v>12</c:v>
                </c:pt>
                <c:pt idx="24">
                  <c:v>13</c:v>
                </c:pt>
                <c:pt idx="25">
                  <c:v>20</c:v>
                </c:pt>
                <c:pt idx="26">
                  <c:v>18</c:v>
                </c:pt>
                <c:pt idx="27">
                  <c:v>18</c:v>
                </c:pt>
                <c:pt idx="28">
                  <c:v>24</c:v>
                </c:pt>
                <c:pt idx="29">
                  <c:v>22</c:v>
                </c:pt>
                <c:pt idx="30">
                  <c:v>29</c:v>
                </c:pt>
                <c:pt idx="31">
                  <c:v>23</c:v>
                </c:pt>
                <c:pt idx="32">
                  <c:v>34</c:v>
                </c:pt>
                <c:pt idx="33">
                  <c:v>37</c:v>
                </c:pt>
                <c:pt idx="34">
                  <c:v>48</c:v>
                </c:pt>
                <c:pt idx="35">
                  <c:v>52</c:v>
                </c:pt>
                <c:pt idx="36">
                  <c:v>51</c:v>
                </c:pt>
                <c:pt idx="37">
                  <c:v>54</c:v>
                </c:pt>
                <c:pt idx="38">
                  <c:v>49</c:v>
                </c:pt>
                <c:pt idx="39">
                  <c:v>75</c:v>
                </c:pt>
                <c:pt idx="40">
                  <c:v>65</c:v>
                </c:pt>
                <c:pt idx="41">
                  <c:v>78</c:v>
                </c:pt>
                <c:pt idx="42">
                  <c:v>94</c:v>
                </c:pt>
                <c:pt idx="43">
                  <c:v>107</c:v>
                </c:pt>
                <c:pt idx="44">
                  <c:v>101</c:v>
                </c:pt>
                <c:pt idx="45">
                  <c:v>111</c:v>
                </c:pt>
                <c:pt idx="46">
                  <c:v>96</c:v>
                </c:pt>
                <c:pt idx="47">
                  <c:v>112</c:v>
                </c:pt>
                <c:pt idx="48">
                  <c:v>111</c:v>
                </c:pt>
                <c:pt idx="49">
                  <c:v>125</c:v>
                </c:pt>
                <c:pt idx="50">
                  <c:v>136</c:v>
                </c:pt>
                <c:pt idx="51">
                  <c:v>156</c:v>
                </c:pt>
                <c:pt idx="52">
                  <c:v>141</c:v>
                </c:pt>
                <c:pt idx="53">
                  <c:v>148</c:v>
                </c:pt>
                <c:pt idx="54">
                  <c:v>167</c:v>
                </c:pt>
                <c:pt idx="55">
                  <c:v>197</c:v>
                </c:pt>
                <c:pt idx="56">
                  <c:v>190</c:v>
                </c:pt>
                <c:pt idx="57">
                  <c:v>219</c:v>
                </c:pt>
                <c:pt idx="58">
                  <c:v>219</c:v>
                </c:pt>
                <c:pt idx="59">
                  <c:v>208</c:v>
                </c:pt>
                <c:pt idx="60">
                  <c:v>228</c:v>
                </c:pt>
                <c:pt idx="61">
                  <c:v>212</c:v>
                </c:pt>
                <c:pt idx="62">
                  <c:v>267</c:v>
                </c:pt>
                <c:pt idx="63">
                  <c:v>225</c:v>
                </c:pt>
                <c:pt idx="64">
                  <c:v>269</c:v>
                </c:pt>
                <c:pt idx="65">
                  <c:v>305</c:v>
                </c:pt>
                <c:pt idx="66">
                  <c:v>267</c:v>
                </c:pt>
                <c:pt idx="67">
                  <c:v>306</c:v>
                </c:pt>
                <c:pt idx="68">
                  <c:v>289</c:v>
                </c:pt>
                <c:pt idx="69">
                  <c:v>312</c:v>
                </c:pt>
                <c:pt idx="70">
                  <c:v>322</c:v>
                </c:pt>
                <c:pt idx="71">
                  <c:v>323</c:v>
                </c:pt>
                <c:pt idx="72">
                  <c:v>322</c:v>
                </c:pt>
                <c:pt idx="73">
                  <c:v>342</c:v>
                </c:pt>
                <c:pt idx="74">
                  <c:v>352</c:v>
                </c:pt>
                <c:pt idx="75">
                  <c:v>331</c:v>
                </c:pt>
                <c:pt idx="76">
                  <c:v>345</c:v>
                </c:pt>
                <c:pt idx="77">
                  <c:v>351</c:v>
                </c:pt>
                <c:pt idx="78">
                  <c:v>367</c:v>
                </c:pt>
                <c:pt idx="79">
                  <c:v>345</c:v>
                </c:pt>
                <c:pt idx="80">
                  <c:v>374</c:v>
                </c:pt>
                <c:pt idx="81">
                  <c:v>351</c:v>
                </c:pt>
                <c:pt idx="82">
                  <c:v>356</c:v>
                </c:pt>
                <c:pt idx="83">
                  <c:v>363</c:v>
                </c:pt>
                <c:pt idx="84">
                  <c:v>348</c:v>
                </c:pt>
                <c:pt idx="85">
                  <c:v>353</c:v>
                </c:pt>
                <c:pt idx="86">
                  <c:v>347</c:v>
                </c:pt>
                <c:pt idx="87">
                  <c:v>360</c:v>
                </c:pt>
                <c:pt idx="88">
                  <c:v>359</c:v>
                </c:pt>
                <c:pt idx="89">
                  <c:v>311</c:v>
                </c:pt>
                <c:pt idx="90">
                  <c:v>347</c:v>
                </c:pt>
                <c:pt idx="91">
                  <c:v>282</c:v>
                </c:pt>
                <c:pt idx="92">
                  <c:v>349</c:v>
                </c:pt>
                <c:pt idx="93">
                  <c:v>307</c:v>
                </c:pt>
                <c:pt idx="94">
                  <c:v>302</c:v>
                </c:pt>
                <c:pt idx="95">
                  <c:v>283</c:v>
                </c:pt>
                <c:pt idx="96">
                  <c:v>303</c:v>
                </c:pt>
                <c:pt idx="97">
                  <c:v>274</c:v>
                </c:pt>
                <c:pt idx="98">
                  <c:v>249</c:v>
                </c:pt>
                <c:pt idx="99">
                  <c:v>237</c:v>
                </c:pt>
                <c:pt idx="100">
                  <c:v>223</c:v>
                </c:pt>
                <c:pt idx="101">
                  <c:v>266</c:v>
                </c:pt>
                <c:pt idx="102">
                  <c:v>217</c:v>
                </c:pt>
                <c:pt idx="103">
                  <c:v>232</c:v>
                </c:pt>
                <c:pt idx="104">
                  <c:v>220</c:v>
                </c:pt>
                <c:pt idx="105">
                  <c:v>239</c:v>
                </c:pt>
                <c:pt idx="106">
                  <c:v>212</c:v>
                </c:pt>
                <c:pt idx="107">
                  <c:v>189</c:v>
                </c:pt>
                <c:pt idx="108">
                  <c:v>151</c:v>
                </c:pt>
                <c:pt idx="109">
                  <c:v>156</c:v>
                </c:pt>
                <c:pt idx="110">
                  <c:v>136</c:v>
                </c:pt>
                <c:pt idx="111">
                  <c:v>141</c:v>
                </c:pt>
                <c:pt idx="112">
                  <c:v>145</c:v>
                </c:pt>
                <c:pt idx="113">
                  <c:v>123</c:v>
                </c:pt>
                <c:pt idx="114">
                  <c:v>137</c:v>
                </c:pt>
                <c:pt idx="115">
                  <c:v>103</c:v>
                </c:pt>
                <c:pt idx="116">
                  <c:v>97</c:v>
                </c:pt>
                <c:pt idx="117">
                  <c:v>95</c:v>
                </c:pt>
                <c:pt idx="118">
                  <c:v>90</c:v>
                </c:pt>
                <c:pt idx="119">
                  <c:v>63</c:v>
                </c:pt>
                <c:pt idx="120">
                  <c:v>88</c:v>
                </c:pt>
                <c:pt idx="121">
                  <c:v>72</c:v>
                </c:pt>
                <c:pt idx="122">
                  <c:v>54</c:v>
                </c:pt>
                <c:pt idx="123">
                  <c:v>51</c:v>
                </c:pt>
                <c:pt idx="124">
                  <c:v>60</c:v>
                </c:pt>
                <c:pt idx="125">
                  <c:v>52</c:v>
                </c:pt>
                <c:pt idx="126">
                  <c:v>34</c:v>
                </c:pt>
                <c:pt idx="127">
                  <c:v>34</c:v>
                </c:pt>
                <c:pt idx="128">
                  <c:v>43</c:v>
                </c:pt>
                <c:pt idx="129">
                  <c:v>24</c:v>
                </c:pt>
                <c:pt idx="130">
                  <c:v>22</c:v>
                </c:pt>
                <c:pt idx="131">
                  <c:v>32</c:v>
                </c:pt>
                <c:pt idx="132">
                  <c:v>20</c:v>
                </c:pt>
                <c:pt idx="133">
                  <c:v>22</c:v>
                </c:pt>
                <c:pt idx="134">
                  <c:v>13</c:v>
                </c:pt>
                <c:pt idx="135">
                  <c:v>21</c:v>
                </c:pt>
                <c:pt idx="136">
                  <c:v>16</c:v>
                </c:pt>
                <c:pt idx="137">
                  <c:v>17</c:v>
                </c:pt>
                <c:pt idx="138">
                  <c:v>10</c:v>
                </c:pt>
                <c:pt idx="139">
                  <c:v>11</c:v>
                </c:pt>
                <c:pt idx="140">
                  <c:v>11</c:v>
                </c:pt>
                <c:pt idx="141">
                  <c:v>13</c:v>
                </c:pt>
                <c:pt idx="142">
                  <c:v>8</c:v>
                </c:pt>
                <c:pt idx="143">
                  <c:v>7</c:v>
                </c:pt>
                <c:pt idx="144">
                  <c:v>1</c:v>
                </c:pt>
                <c:pt idx="145">
                  <c:v>4</c:v>
                </c:pt>
                <c:pt idx="146">
                  <c:v>4</c:v>
                </c:pt>
                <c:pt idx="147">
                  <c:v>1</c:v>
                </c:pt>
                <c:pt idx="148">
                  <c:v>2</c:v>
                </c:pt>
                <c:pt idx="149">
                  <c:v>1</c:v>
                </c:pt>
                <c:pt idx="150">
                  <c:v>1</c:v>
                </c:pt>
                <c:pt idx="151">
                  <c:v>1</c:v>
                </c:pt>
                <c:pt idx="152">
                  <c:v>2</c:v>
                </c:pt>
                <c:pt idx="153">
                  <c:v>1</c:v>
                </c:pt>
                <c:pt idx="154">
                  <c:v>1</c:v>
                </c:pt>
                <c:pt idx="155">
                  <c:v>1</c:v>
                </c:pt>
              </c:numCache>
            </c:numRef>
          </c:yVal>
          <c:smooth val="1"/>
          <c:extLst>
            <c:ext xmlns:c16="http://schemas.microsoft.com/office/drawing/2014/chart" uri="{C3380CC4-5D6E-409C-BE32-E72D297353CC}">
              <c16:uniqueId val="{00000000-27B2-4C88-964E-299EEBEFEF32}"/>
            </c:ext>
          </c:extLst>
        </c:ser>
        <c:dLbls>
          <c:showLegendKey val="0"/>
          <c:showVal val="0"/>
          <c:showCatName val="0"/>
          <c:showSerName val="0"/>
          <c:showPercent val="0"/>
          <c:showBubbleSize val="0"/>
        </c:dLbls>
        <c:axId val="317972655"/>
        <c:axId val="317975567"/>
      </c:scatterChart>
      <c:valAx>
        <c:axId val="317972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975567"/>
        <c:crosses val="autoZero"/>
        <c:crossBetween val="midCat"/>
      </c:valAx>
      <c:valAx>
        <c:axId val="31797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972655"/>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80D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'80D'!$A$1:$A$159</c:f>
              <c:numCache>
                <c:formatCode>General</c:formatCode>
                <c:ptCount val="159"/>
                <c:pt idx="0">
                  <c:v>263</c:v>
                </c:pt>
                <c:pt idx="1">
                  <c:v>282</c:v>
                </c:pt>
                <c:pt idx="2">
                  <c:v>284</c:v>
                </c:pt>
                <c:pt idx="3">
                  <c:v>285</c:v>
                </c:pt>
                <c:pt idx="4">
                  <c:v>286</c:v>
                </c:pt>
                <c:pt idx="5">
                  <c:v>287</c:v>
                </c:pt>
                <c:pt idx="6">
                  <c:v>288</c:v>
                </c:pt>
                <c:pt idx="7">
                  <c:v>289</c:v>
                </c:pt>
                <c:pt idx="8">
                  <c:v>290</c:v>
                </c:pt>
                <c:pt idx="9">
                  <c:v>291</c:v>
                </c:pt>
                <c:pt idx="10">
                  <c:v>292</c:v>
                </c:pt>
                <c:pt idx="11">
                  <c:v>293</c:v>
                </c:pt>
                <c:pt idx="12">
                  <c:v>294</c:v>
                </c:pt>
                <c:pt idx="13">
                  <c:v>295</c:v>
                </c:pt>
                <c:pt idx="14">
                  <c:v>296</c:v>
                </c:pt>
                <c:pt idx="15">
                  <c:v>297</c:v>
                </c:pt>
                <c:pt idx="16">
                  <c:v>298</c:v>
                </c:pt>
                <c:pt idx="17">
                  <c:v>299</c:v>
                </c:pt>
                <c:pt idx="18">
                  <c:v>300</c:v>
                </c:pt>
                <c:pt idx="19">
                  <c:v>301</c:v>
                </c:pt>
                <c:pt idx="20">
                  <c:v>302</c:v>
                </c:pt>
                <c:pt idx="21">
                  <c:v>303</c:v>
                </c:pt>
                <c:pt idx="22">
                  <c:v>304</c:v>
                </c:pt>
                <c:pt idx="23">
                  <c:v>305</c:v>
                </c:pt>
                <c:pt idx="24">
                  <c:v>306</c:v>
                </c:pt>
                <c:pt idx="25">
                  <c:v>307</c:v>
                </c:pt>
                <c:pt idx="26">
                  <c:v>308</c:v>
                </c:pt>
                <c:pt idx="27">
                  <c:v>309</c:v>
                </c:pt>
                <c:pt idx="28">
                  <c:v>310</c:v>
                </c:pt>
                <c:pt idx="29">
                  <c:v>311</c:v>
                </c:pt>
                <c:pt idx="30">
                  <c:v>312</c:v>
                </c:pt>
                <c:pt idx="31">
                  <c:v>313</c:v>
                </c:pt>
                <c:pt idx="32">
                  <c:v>314</c:v>
                </c:pt>
                <c:pt idx="33">
                  <c:v>315</c:v>
                </c:pt>
                <c:pt idx="34">
                  <c:v>316</c:v>
                </c:pt>
                <c:pt idx="35">
                  <c:v>317</c:v>
                </c:pt>
                <c:pt idx="36">
                  <c:v>318</c:v>
                </c:pt>
                <c:pt idx="37">
                  <c:v>319</c:v>
                </c:pt>
                <c:pt idx="38">
                  <c:v>320</c:v>
                </c:pt>
                <c:pt idx="39">
                  <c:v>321</c:v>
                </c:pt>
                <c:pt idx="40">
                  <c:v>322</c:v>
                </c:pt>
                <c:pt idx="41">
                  <c:v>323</c:v>
                </c:pt>
                <c:pt idx="42">
                  <c:v>324</c:v>
                </c:pt>
                <c:pt idx="43">
                  <c:v>325</c:v>
                </c:pt>
                <c:pt idx="44">
                  <c:v>326</c:v>
                </c:pt>
                <c:pt idx="45">
                  <c:v>327</c:v>
                </c:pt>
                <c:pt idx="46">
                  <c:v>328</c:v>
                </c:pt>
                <c:pt idx="47">
                  <c:v>329</c:v>
                </c:pt>
                <c:pt idx="48">
                  <c:v>330</c:v>
                </c:pt>
                <c:pt idx="49">
                  <c:v>331</c:v>
                </c:pt>
                <c:pt idx="50">
                  <c:v>332</c:v>
                </c:pt>
                <c:pt idx="51">
                  <c:v>333</c:v>
                </c:pt>
                <c:pt idx="52">
                  <c:v>334</c:v>
                </c:pt>
                <c:pt idx="53">
                  <c:v>335</c:v>
                </c:pt>
                <c:pt idx="54">
                  <c:v>336</c:v>
                </c:pt>
                <c:pt idx="55">
                  <c:v>337</c:v>
                </c:pt>
                <c:pt idx="56">
                  <c:v>338</c:v>
                </c:pt>
                <c:pt idx="57">
                  <c:v>339</c:v>
                </c:pt>
                <c:pt idx="58">
                  <c:v>340</c:v>
                </c:pt>
                <c:pt idx="59">
                  <c:v>341</c:v>
                </c:pt>
                <c:pt idx="60">
                  <c:v>342</c:v>
                </c:pt>
                <c:pt idx="61">
                  <c:v>343</c:v>
                </c:pt>
                <c:pt idx="62">
                  <c:v>344</c:v>
                </c:pt>
                <c:pt idx="63">
                  <c:v>345</c:v>
                </c:pt>
                <c:pt idx="64">
                  <c:v>346</c:v>
                </c:pt>
                <c:pt idx="65">
                  <c:v>347</c:v>
                </c:pt>
                <c:pt idx="66">
                  <c:v>348</c:v>
                </c:pt>
                <c:pt idx="67">
                  <c:v>349</c:v>
                </c:pt>
                <c:pt idx="68">
                  <c:v>350</c:v>
                </c:pt>
                <c:pt idx="69">
                  <c:v>351</c:v>
                </c:pt>
                <c:pt idx="70">
                  <c:v>352</c:v>
                </c:pt>
                <c:pt idx="71">
                  <c:v>353</c:v>
                </c:pt>
                <c:pt idx="72">
                  <c:v>354</c:v>
                </c:pt>
                <c:pt idx="73">
                  <c:v>355</c:v>
                </c:pt>
                <c:pt idx="74">
                  <c:v>356</c:v>
                </c:pt>
                <c:pt idx="75">
                  <c:v>357</c:v>
                </c:pt>
                <c:pt idx="76">
                  <c:v>358</c:v>
                </c:pt>
                <c:pt idx="77">
                  <c:v>359</c:v>
                </c:pt>
                <c:pt idx="78">
                  <c:v>360</c:v>
                </c:pt>
                <c:pt idx="79">
                  <c:v>361</c:v>
                </c:pt>
                <c:pt idx="80">
                  <c:v>362</c:v>
                </c:pt>
                <c:pt idx="81">
                  <c:v>363</c:v>
                </c:pt>
                <c:pt idx="82">
                  <c:v>364</c:v>
                </c:pt>
                <c:pt idx="83">
                  <c:v>365</c:v>
                </c:pt>
                <c:pt idx="84">
                  <c:v>366</c:v>
                </c:pt>
                <c:pt idx="85">
                  <c:v>367</c:v>
                </c:pt>
                <c:pt idx="86">
                  <c:v>368</c:v>
                </c:pt>
                <c:pt idx="87">
                  <c:v>369</c:v>
                </c:pt>
                <c:pt idx="88">
                  <c:v>370</c:v>
                </c:pt>
                <c:pt idx="89">
                  <c:v>371</c:v>
                </c:pt>
                <c:pt idx="90">
                  <c:v>372</c:v>
                </c:pt>
                <c:pt idx="91">
                  <c:v>373</c:v>
                </c:pt>
                <c:pt idx="92">
                  <c:v>374</c:v>
                </c:pt>
                <c:pt idx="93">
                  <c:v>375</c:v>
                </c:pt>
                <c:pt idx="94">
                  <c:v>376</c:v>
                </c:pt>
                <c:pt idx="95">
                  <c:v>377</c:v>
                </c:pt>
                <c:pt idx="96">
                  <c:v>378</c:v>
                </c:pt>
                <c:pt idx="97">
                  <c:v>379</c:v>
                </c:pt>
                <c:pt idx="98">
                  <c:v>380</c:v>
                </c:pt>
                <c:pt idx="99">
                  <c:v>381</c:v>
                </c:pt>
                <c:pt idx="100">
                  <c:v>382</c:v>
                </c:pt>
                <c:pt idx="101">
                  <c:v>383</c:v>
                </c:pt>
                <c:pt idx="102">
                  <c:v>384</c:v>
                </c:pt>
                <c:pt idx="103">
                  <c:v>385</c:v>
                </c:pt>
                <c:pt idx="104">
                  <c:v>386</c:v>
                </c:pt>
                <c:pt idx="105">
                  <c:v>387</c:v>
                </c:pt>
                <c:pt idx="106">
                  <c:v>388</c:v>
                </c:pt>
                <c:pt idx="107">
                  <c:v>389</c:v>
                </c:pt>
                <c:pt idx="108">
                  <c:v>390</c:v>
                </c:pt>
                <c:pt idx="109">
                  <c:v>391</c:v>
                </c:pt>
                <c:pt idx="110">
                  <c:v>392</c:v>
                </c:pt>
                <c:pt idx="111">
                  <c:v>393</c:v>
                </c:pt>
                <c:pt idx="112">
                  <c:v>394</c:v>
                </c:pt>
                <c:pt idx="113">
                  <c:v>395</c:v>
                </c:pt>
                <c:pt idx="114">
                  <c:v>396</c:v>
                </c:pt>
                <c:pt idx="115">
                  <c:v>397</c:v>
                </c:pt>
                <c:pt idx="116">
                  <c:v>398</c:v>
                </c:pt>
                <c:pt idx="117">
                  <c:v>399</c:v>
                </c:pt>
                <c:pt idx="118">
                  <c:v>400</c:v>
                </c:pt>
                <c:pt idx="119">
                  <c:v>401</c:v>
                </c:pt>
                <c:pt idx="120">
                  <c:v>402</c:v>
                </c:pt>
                <c:pt idx="121">
                  <c:v>403</c:v>
                </c:pt>
                <c:pt idx="122">
                  <c:v>404</c:v>
                </c:pt>
                <c:pt idx="123">
                  <c:v>405</c:v>
                </c:pt>
                <c:pt idx="124">
                  <c:v>406</c:v>
                </c:pt>
                <c:pt idx="125">
                  <c:v>407</c:v>
                </c:pt>
                <c:pt idx="126">
                  <c:v>408</c:v>
                </c:pt>
                <c:pt idx="127">
                  <c:v>409</c:v>
                </c:pt>
                <c:pt idx="128">
                  <c:v>410</c:v>
                </c:pt>
                <c:pt idx="129">
                  <c:v>411</c:v>
                </c:pt>
                <c:pt idx="130">
                  <c:v>412</c:v>
                </c:pt>
                <c:pt idx="131">
                  <c:v>413</c:v>
                </c:pt>
                <c:pt idx="132">
                  <c:v>414</c:v>
                </c:pt>
                <c:pt idx="133">
                  <c:v>415</c:v>
                </c:pt>
                <c:pt idx="134">
                  <c:v>416</c:v>
                </c:pt>
                <c:pt idx="135">
                  <c:v>417</c:v>
                </c:pt>
                <c:pt idx="136">
                  <c:v>418</c:v>
                </c:pt>
                <c:pt idx="137">
                  <c:v>419</c:v>
                </c:pt>
                <c:pt idx="138">
                  <c:v>420</c:v>
                </c:pt>
                <c:pt idx="139">
                  <c:v>421</c:v>
                </c:pt>
                <c:pt idx="140">
                  <c:v>422</c:v>
                </c:pt>
                <c:pt idx="141">
                  <c:v>423</c:v>
                </c:pt>
                <c:pt idx="142">
                  <c:v>424</c:v>
                </c:pt>
                <c:pt idx="143">
                  <c:v>425</c:v>
                </c:pt>
                <c:pt idx="144">
                  <c:v>426</c:v>
                </c:pt>
                <c:pt idx="145">
                  <c:v>427</c:v>
                </c:pt>
                <c:pt idx="146">
                  <c:v>428</c:v>
                </c:pt>
                <c:pt idx="147">
                  <c:v>429</c:v>
                </c:pt>
                <c:pt idx="148">
                  <c:v>430</c:v>
                </c:pt>
                <c:pt idx="149">
                  <c:v>431</c:v>
                </c:pt>
                <c:pt idx="150">
                  <c:v>432</c:v>
                </c:pt>
                <c:pt idx="151">
                  <c:v>435</c:v>
                </c:pt>
                <c:pt idx="152">
                  <c:v>439</c:v>
                </c:pt>
                <c:pt idx="153">
                  <c:v>440</c:v>
                </c:pt>
                <c:pt idx="154">
                  <c:v>441</c:v>
                </c:pt>
                <c:pt idx="155">
                  <c:v>443</c:v>
                </c:pt>
                <c:pt idx="156">
                  <c:v>450</c:v>
                </c:pt>
                <c:pt idx="157">
                  <c:v>456</c:v>
                </c:pt>
                <c:pt idx="158">
                  <c:v>460</c:v>
                </c:pt>
              </c:numCache>
            </c:numRef>
          </c:xVal>
          <c:yVal>
            <c:numRef>
              <c:f>'80D'!$B$1:$B$159</c:f>
              <c:numCache>
                <c:formatCode>General</c:formatCode>
                <c:ptCount val="159"/>
                <c:pt idx="0">
                  <c:v>1</c:v>
                </c:pt>
                <c:pt idx="1">
                  <c:v>1</c:v>
                </c:pt>
                <c:pt idx="2">
                  <c:v>1</c:v>
                </c:pt>
                <c:pt idx="3">
                  <c:v>1</c:v>
                </c:pt>
                <c:pt idx="4">
                  <c:v>3</c:v>
                </c:pt>
                <c:pt idx="5">
                  <c:v>1</c:v>
                </c:pt>
                <c:pt idx="6">
                  <c:v>1</c:v>
                </c:pt>
                <c:pt idx="7">
                  <c:v>1</c:v>
                </c:pt>
                <c:pt idx="8">
                  <c:v>3</c:v>
                </c:pt>
                <c:pt idx="9">
                  <c:v>4</c:v>
                </c:pt>
                <c:pt idx="10">
                  <c:v>3</c:v>
                </c:pt>
                <c:pt idx="11">
                  <c:v>4</c:v>
                </c:pt>
                <c:pt idx="12">
                  <c:v>6</c:v>
                </c:pt>
                <c:pt idx="13">
                  <c:v>4</c:v>
                </c:pt>
                <c:pt idx="14">
                  <c:v>8</c:v>
                </c:pt>
                <c:pt idx="15">
                  <c:v>2</c:v>
                </c:pt>
                <c:pt idx="16">
                  <c:v>7</c:v>
                </c:pt>
                <c:pt idx="17">
                  <c:v>8</c:v>
                </c:pt>
                <c:pt idx="18">
                  <c:v>8</c:v>
                </c:pt>
                <c:pt idx="19">
                  <c:v>5</c:v>
                </c:pt>
                <c:pt idx="20">
                  <c:v>6</c:v>
                </c:pt>
                <c:pt idx="21">
                  <c:v>8</c:v>
                </c:pt>
                <c:pt idx="22">
                  <c:v>3</c:v>
                </c:pt>
                <c:pt idx="23">
                  <c:v>12</c:v>
                </c:pt>
                <c:pt idx="24">
                  <c:v>11</c:v>
                </c:pt>
                <c:pt idx="25">
                  <c:v>20</c:v>
                </c:pt>
                <c:pt idx="26">
                  <c:v>21</c:v>
                </c:pt>
                <c:pt idx="27">
                  <c:v>15</c:v>
                </c:pt>
                <c:pt idx="28">
                  <c:v>25</c:v>
                </c:pt>
                <c:pt idx="29">
                  <c:v>23</c:v>
                </c:pt>
                <c:pt idx="30">
                  <c:v>26</c:v>
                </c:pt>
                <c:pt idx="31">
                  <c:v>28</c:v>
                </c:pt>
                <c:pt idx="32">
                  <c:v>31</c:v>
                </c:pt>
                <c:pt idx="33">
                  <c:v>39</c:v>
                </c:pt>
                <c:pt idx="34">
                  <c:v>34</c:v>
                </c:pt>
                <c:pt idx="35">
                  <c:v>45</c:v>
                </c:pt>
                <c:pt idx="36">
                  <c:v>41</c:v>
                </c:pt>
                <c:pt idx="37">
                  <c:v>47</c:v>
                </c:pt>
                <c:pt idx="38">
                  <c:v>52</c:v>
                </c:pt>
                <c:pt idx="39">
                  <c:v>57</c:v>
                </c:pt>
                <c:pt idx="40">
                  <c:v>62</c:v>
                </c:pt>
                <c:pt idx="41">
                  <c:v>68</c:v>
                </c:pt>
                <c:pt idx="42">
                  <c:v>78</c:v>
                </c:pt>
                <c:pt idx="43">
                  <c:v>73</c:v>
                </c:pt>
                <c:pt idx="44">
                  <c:v>91</c:v>
                </c:pt>
                <c:pt idx="45">
                  <c:v>91</c:v>
                </c:pt>
                <c:pt idx="46">
                  <c:v>79</c:v>
                </c:pt>
                <c:pt idx="47">
                  <c:v>102</c:v>
                </c:pt>
                <c:pt idx="48">
                  <c:v>110</c:v>
                </c:pt>
                <c:pt idx="49">
                  <c:v>112</c:v>
                </c:pt>
                <c:pt idx="50">
                  <c:v>117</c:v>
                </c:pt>
                <c:pt idx="51">
                  <c:v>126</c:v>
                </c:pt>
                <c:pt idx="52">
                  <c:v>152</c:v>
                </c:pt>
                <c:pt idx="53">
                  <c:v>154</c:v>
                </c:pt>
                <c:pt idx="54">
                  <c:v>167</c:v>
                </c:pt>
                <c:pt idx="55">
                  <c:v>163</c:v>
                </c:pt>
                <c:pt idx="56">
                  <c:v>158</c:v>
                </c:pt>
                <c:pt idx="57">
                  <c:v>193</c:v>
                </c:pt>
                <c:pt idx="58">
                  <c:v>189</c:v>
                </c:pt>
                <c:pt idx="59">
                  <c:v>210</c:v>
                </c:pt>
                <c:pt idx="60">
                  <c:v>202</c:v>
                </c:pt>
                <c:pt idx="61">
                  <c:v>208</c:v>
                </c:pt>
                <c:pt idx="62">
                  <c:v>226</c:v>
                </c:pt>
                <c:pt idx="63">
                  <c:v>227</c:v>
                </c:pt>
                <c:pt idx="64">
                  <c:v>254</c:v>
                </c:pt>
                <c:pt idx="65">
                  <c:v>249</c:v>
                </c:pt>
                <c:pt idx="66">
                  <c:v>255</c:v>
                </c:pt>
                <c:pt idx="67">
                  <c:v>252</c:v>
                </c:pt>
                <c:pt idx="68">
                  <c:v>304</c:v>
                </c:pt>
                <c:pt idx="69">
                  <c:v>298</c:v>
                </c:pt>
                <c:pt idx="70">
                  <c:v>283</c:v>
                </c:pt>
                <c:pt idx="71">
                  <c:v>319</c:v>
                </c:pt>
                <c:pt idx="72">
                  <c:v>302</c:v>
                </c:pt>
                <c:pt idx="73">
                  <c:v>329</c:v>
                </c:pt>
                <c:pt idx="74">
                  <c:v>313</c:v>
                </c:pt>
                <c:pt idx="75">
                  <c:v>324</c:v>
                </c:pt>
                <c:pt idx="76">
                  <c:v>328</c:v>
                </c:pt>
                <c:pt idx="77">
                  <c:v>358</c:v>
                </c:pt>
                <c:pt idx="78">
                  <c:v>318</c:v>
                </c:pt>
                <c:pt idx="79">
                  <c:v>322</c:v>
                </c:pt>
                <c:pt idx="80">
                  <c:v>366</c:v>
                </c:pt>
                <c:pt idx="81">
                  <c:v>380</c:v>
                </c:pt>
                <c:pt idx="82">
                  <c:v>379</c:v>
                </c:pt>
                <c:pt idx="83">
                  <c:v>333</c:v>
                </c:pt>
                <c:pt idx="84">
                  <c:v>341</c:v>
                </c:pt>
                <c:pt idx="85">
                  <c:v>350</c:v>
                </c:pt>
                <c:pt idx="86">
                  <c:v>348</c:v>
                </c:pt>
                <c:pt idx="87">
                  <c:v>387</c:v>
                </c:pt>
                <c:pt idx="88">
                  <c:v>347</c:v>
                </c:pt>
                <c:pt idx="89">
                  <c:v>350</c:v>
                </c:pt>
                <c:pt idx="90">
                  <c:v>357</c:v>
                </c:pt>
                <c:pt idx="91">
                  <c:v>339</c:v>
                </c:pt>
                <c:pt idx="92">
                  <c:v>312</c:v>
                </c:pt>
                <c:pt idx="93">
                  <c:v>338</c:v>
                </c:pt>
                <c:pt idx="94">
                  <c:v>313</c:v>
                </c:pt>
                <c:pt idx="95">
                  <c:v>320</c:v>
                </c:pt>
                <c:pt idx="96">
                  <c:v>280</c:v>
                </c:pt>
                <c:pt idx="97">
                  <c:v>278</c:v>
                </c:pt>
                <c:pt idx="98">
                  <c:v>280</c:v>
                </c:pt>
                <c:pt idx="99">
                  <c:v>250</c:v>
                </c:pt>
                <c:pt idx="100">
                  <c:v>301</c:v>
                </c:pt>
                <c:pt idx="101">
                  <c:v>256</c:v>
                </c:pt>
                <c:pt idx="102">
                  <c:v>234</c:v>
                </c:pt>
                <c:pt idx="103">
                  <c:v>242</c:v>
                </c:pt>
                <c:pt idx="104">
                  <c:v>222</c:v>
                </c:pt>
                <c:pt idx="105">
                  <c:v>221</c:v>
                </c:pt>
                <c:pt idx="106">
                  <c:v>215</c:v>
                </c:pt>
                <c:pt idx="107">
                  <c:v>203</c:v>
                </c:pt>
                <c:pt idx="108">
                  <c:v>215</c:v>
                </c:pt>
                <c:pt idx="109">
                  <c:v>177</c:v>
                </c:pt>
                <c:pt idx="110">
                  <c:v>183</c:v>
                </c:pt>
                <c:pt idx="111">
                  <c:v>161</c:v>
                </c:pt>
                <c:pt idx="112">
                  <c:v>143</c:v>
                </c:pt>
                <c:pt idx="113">
                  <c:v>127</c:v>
                </c:pt>
                <c:pt idx="114">
                  <c:v>151</c:v>
                </c:pt>
                <c:pt idx="115">
                  <c:v>128</c:v>
                </c:pt>
                <c:pt idx="116">
                  <c:v>124</c:v>
                </c:pt>
                <c:pt idx="117">
                  <c:v>109</c:v>
                </c:pt>
                <c:pt idx="118">
                  <c:v>98</c:v>
                </c:pt>
                <c:pt idx="119">
                  <c:v>91</c:v>
                </c:pt>
                <c:pt idx="120">
                  <c:v>90</c:v>
                </c:pt>
                <c:pt idx="121">
                  <c:v>65</c:v>
                </c:pt>
                <c:pt idx="122">
                  <c:v>68</c:v>
                </c:pt>
                <c:pt idx="123">
                  <c:v>88</c:v>
                </c:pt>
                <c:pt idx="124">
                  <c:v>64</c:v>
                </c:pt>
                <c:pt idx="125">
                  <c:v>60</c:v>
                </c:pt>
                <c:pt idx="126">
                  <c:v>54</c:v>
                </c:pt>
                <c:pt idx="127">
                  <c:v>65</c:v>
                </c:pt>
                <c:pt idx="128">
                  <c:v>38</c:v>
                </c:pt>
                <c:pt idx="129">
                  <c:v>35</c:v>
                </c:pt>
                <c:pt idx="130">
                  <c:v>41</c:v>
                </c:pt>
                <c:pt idx="131">
                  <c:v>38</c:v>
                </c:pt>
                <c:pt idx="132">
                  <c:v>28</c:v>
                </c:pt>
                <c:pt idx="133">
                  <c:v>19</c:v>
                </c:pt>
                <c:pt idx="134">
                  <c:v>30</c:v>
                </c:pt>
                <c:pt idx="135">
                  <c:v>21</c:v>
                </c:pt>
                <c:pt idx="136">
                  <c:v>20</c:v>
                </c:pt>
                <c:pt idx="137">
                  <c:v>17</c:v>
                </c:pt>
                <c:pt idx="138">
                  <c:v>19</c:v>
                </c:pt>
                <c:pt idx="139">
                  <c:v>14</c:v>
                </c:pt>
                <c:pt idx="140">
                  <c:v>10</c:v>
                </c:pt>
                <c:pt idx="141">
                  <c:v>9</c:v>
                </c:pt>
                <c:pt idx="142">
                  <c:v>10</c:v>
                </c:pt>
                <c:pt idx="143">
                  <c:v>12</c:v>
                </c:pt>
                <c:pt idx="144">
                  <c:v>7</c:v>
                </c:pt>
                <c:pt idx="145">
                  <c:v>7</c:v>
                </c:pt>
                <c:pt idx="146">
                  <c:v>6</c:v>
                </c:pt>
                <c:pt idx="147">
                  <c:v>6</c:v>
                </c:pt>
                <c:pt idx="148">
                  <c:v>3</c:v>
                </c:pt>
                <c:pt idx="149">
                  <c:v>9</c:v>
                </c:pt>
                <c:pt idx="150">
                  <c:v>3</c:v>
                </c:pt>
                <c:pt idx="151">
                  <c:v>2</c:v>
                </c:pt>
                <c:pt idx="152">
                  <c:v>1</c:v>
                </c:pt>
                <c:pt idx="153">
                  <c:v>1</c:v>
                </c:pt>
                <c:pt idx="154">
                  <c:v>3</c:v>
                </c:pt>
                <c:pt idx="155">
                  <c:v>1</c:v>
                </c:pt>
                <c:pt idx="156">
                  <c:v>1</c:v>
                </c:pt>
                <c:pt idx="157">
                  <c:v>2</c:v>
                </c:pt>
                <c:pt idx="158">
                  <c:v>1</c:v>
                </c:pt>
              </c:numCache>
            </c:numRef>
          </c:yVal>
          <c:smooth val="1"/>
          <c:extLst>
            <c:ext xmlns:c16="http://schemas.microsoft.com/office/drawing/2014/chart" uri="{C3380CC4-5D6E-409C-BE32-E72D297353CC}">
              <c16:uniqueId val="{00000000-2C42-410E-99BE-3BE38AEEDCFA}"/>
            </c:ext>
          </c:extLst>
        </c:ser>
        <c:dLbls>
          <c:showLegendKey val="0"/>
          <c:showVal val="0"/>
          <c:showCatName val="0"/>
          <c:showSerName val="0"/>
          <c:showPercent val="0"/>
          <c:showBubbleSize val="0"/>
        </c:dLbls>
        <c:axId val="688319695"/>
        <c:axId val="688324271"/>
      </c:scatterChart>
      <c:valAx>
        <c:axId val="688319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324271"/>
        <c:crosses val="autoZero"/>
        <c:crossBetween val="midCat"/>
      </c:valAx>
      <c:valAx>
        <c:axId val="68832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8319695"/>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90D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'[90D.csv]90D'!$A$1:$A$156</c:f>
              <c:numCache>
                <c:formatCode>General</c:formatCode>
                <c:ptCount val="156"/>
                <c:pt idx="0">
                  <c:v>283</c:v>
                </c:pt>
                <c:pt idx="1">
                  <c:v>287</c:v>
                </c:pt>
                <c:pt idx="2">
                  <c:v>291</c:v>
                </c:pt>
                <c:pt idx="3">
                  <c:v>292</c:v>
                </c:pt>
                <c:pt idx="4">
                  <c:v>295</c:v>
                </c:pt>
                <c:pt idx="5">
                  <c:v>296</c:v>
                </c:pt>
                <c:pt idx="6">
                  <c:v>297</c:v>
                </c:pt>
                <c:pt idx="7">
                  <c:v>300</c:v>
                </c:pt>
                <c:pt idx="8">
                  <c:v>302</c:v>
                </c:pt>
                <c:pt idx="9">
                  <c:v>303</c:v>
                </c:pt>
                <c:pt idx="10">
                  <c:v>304</c:v>
                </c:pt>
                <c:pt idx="11">
                  <c:v>305</c:v>
                </c:pt>
                <c:pt idx="12">
                  <c:v>307</c:v>
                </c:pt>
                <c:pt idx="13">
                  <c:v>308</c:v>
                </c:pt>
                <c:pt idx="14">
                  <c:v>309</c:v>
                </c:pt>
                <c:pt idx="15">
                  <c:v>310</c:v>
                </c:pt>
                <c:pt idx="16">
                  <c:v>311</c:v>
                </c:pt>
                <c:pt idx="17">
                  <c:v>312</c:v>
                </c:pt>
                <c:pt idx="18">
                  <c:v>313</c:v>
                </c:pt>
                <c:pt idx="19">
                  <c:v>314</c:v>
                </c:pt>
                <c:pt idx="20">
                  <c:v>315</c:v>
                </c:pt>
                <c:pt idx="21">
                  <c:v>316</c:v>
                </c:pt>
                <c:pt idx="22">
                  <c:v>317</c:v>
                </c:pt>
                <c:pt idx="23">
                  <c:v>318</c:v>
                </c:pt>
                <c:pt idx="24">
                  <c:v>319</c:v>
                </c:pt>
                <c:pt idx="25">
                  <c:v>320</c:v>
                </c:pt>
                <c:pt idx="26">
                  <c:v>321</c:v>
                </c:pt>
                <c:pt idx="27">
                  <c:v>322</c:v>
                </c:pt>
                <c:pt idx="28">
                  <c:v>323</c:v>
                </c:pt>
                <c:pt idx="29">
                  <c:v>324</c:v>
                </c:pt>
                <c:pt idx="30">
                  <c:v>325</c:v>
                </c:pt>
                <c:pt idx="31">
                  <c:v>326</c:v>
                </c:pt>
                <c:pt idx="32">
                  <c:v>327</c:v>
                </c:pt>
                <c:pt idx="33">
                  <c:v>328</c:v>
                </c:pt>
                <c:pt idx="34">
                  <c:v>329</c:v>
                </c:pt>
                <c:pt idx="35">
                  <c:v>330</c:v>
                </c:pt>
                <c:pt idx="36">
                  <c:v>331</c:v>
                </c:pt>
                <c:pt idx="37">
                  <c:v>332</c:v>
                </c:pt>
                <c:pt idx="38">
                  <c:v>333</c:v>
                </c:pt>
                <c:pt idx="39">
                  <c:v>334</c:v>
                </c:pt>
                <c:pt idx="40">
                  <c:v>335</c:v>
                </c:pt>
                <c:pt idx="41">
                  <c:v>336</c:v>
                </c:pt>
                <c:pt idx="42">
                  <c:v>337</c:v>
                </c:pt>
                <c:pt idx="43">
                  <c:v>338</c:v>
                </c:pt>
                <c:pt idx="44">
                  <c:v>339</c:v>
                </c:pt>
                <c:pt idx="45">
                  <c:v>340</c:v>
                </c:pt>
                <c:pt idx="46">
                  <c:v>341</c:v>
                </c:pt>
                <c:pt idx="47">
                  <c:v>342</c:v>
                </c:pt>
                <c:pt idx="48">
                  <c:v>343</c:v>
                </c:pt>
                <c:pt idx="49">
                  <c:v>344</c:v>
                </c:pt>
                <c:pt idx="50">
                  <c:v>345</c:v>
                </c:pt>
                <c:pt idx="51">
                  <c:v>346</c:v>
                </c:pt>
                <c:pt idx="52">
                  <c:v>347</c:v>
                </c:pt>
                <c:pt idx="53">
                  <c:v>348</c:v>
                </c:pt>
                <c:pt idx="54">
                  <c:v>349</c:v>
                </c:pt>
                <c:pt idx="55">
                  <c:v>350</c:v>
                </c:pt>
                <c:pt idx="56">
                  <c:v>351</c:v>
                </c:pt>
                <c:pt idx="57">
                  <c:v>352</c:v>
                </c:pt>
                <c:pt idx="58">
                  <c:v>353</c:v>
                </c:pt>
                <c:pt idx="59">
                  <c:v>354</c:v>
                </c:pt>
                <c:pt idx="60">
                  <c:v>355</c:v>
                </c:pt>
                <c:pt idx="61">
                  <c:v>356</c:v>
                </c:pt>
                <c:pt idx="62">
                  <c:v>357</c:v>
                </c:pt>
                <c:pt idx="63">
                  <c:v>358</c:v>
                </c:pt>
                <c:pt idx="64">
                  <c:v>359</c:v>
                </c:pt>
                <c:pt idx="65">
                  <c:v>360</c:v>
                </c:pt>
                <c:pt idx="66">
                  <c:v>361</c:v>
                </c:pt>
                <c:pt idx="67">
                  <c:v>362</c:v>
                </c:pt>
                <c:pt idx="68">
                  <c:v>363</c:v>
                </c:pt>
                <c:pt idx="69">
                  <c:v>364</c:v>
                </c:pt>
                <c:pt idx="70">
                  <c:v>365</c:v>
                </c:pt>
                <c:pt idx="71">
                  <c:v>366</c:v>
                </c:pt>
                <c:pt idx="72">
                  <c:v>367</c:v>
                </c:pt>
                <c:pt idx="73">
                  <c:v>368</c:v>
                </c:pt>
                <c:pt idx="74">
                  <c:v>369</c:v>
                </c:pt>
                <c:pt idx="75">
                  <c:v>370</c:v>
                </c:pt>
                <c:pt idx="76">
                  <c:v>371</c:v>
                </c:pt>
                <c:pt idx="77">
                  <c:v>372</c:v>
                </c:pt>
                <c:pt idx="78">
                  <c:v>373</c:v>
                </c:pt>
                <c:pt idx="79">
                  <c:v>374</c:v>
                </c:pt>
                <c:pt idx="80">
                  <c:v>375</c:v>
                </c:pt>
                <c:pt idx="81">
                  <c:v>376</c:v>
                </c:pt>
                <c:pt idx="82">
                  <c:v>377</c:v>
                </c:pt>
                <c:pt idx="83">
                  <c:v>378</c:v>
                </c:pt>
                <c:pt idx="84">
                  <c:v>379</c:v>
                </c:pt>
                <c:pt idx="85">
                  <c:v>380</c:v>
                </c:pt>
                <c:pt idx="86">
                  <c:v>381</c:v>
                </c:pt>
                <c:pt idx="87">
                  <c:v>382</c:v>
                </c:pt>
                <c:pt idx="88">
                  <c:v>383</c:v>
                </c:pt>
                <c:pt idx="89">
                  <c:v>384</c:v>
                </c:pt>
                <c:pt idx="90">
                  <c:v>385</c:v>
                </c:pt>
                <c:pt idx="91">
                  <c:v>386</c:v>
                </c:pt>
                <c:pt idx="92">
                  <c:v>387</c:v>
                </c:pt>
                <c:pt idx="93">
                  <c:v>388</c:v>
                </c:pt>
                <c:pt idx="94">
                  <c:v>389</c:v>
                </c:pt>
                <c:pt idx="95">
                  <c:v>390</c:v>
                </c:pt>
                <c:pt idx="96">
                  <c:v>391</c:v>
                </c:pt>
                <c:pt idx="97">
                  <c:v>392</c:v>
                </c:pt>
                <c:pt idx="98">
                  <c:v>393</c:v>
                </c:pt>
                <c:pt idx="99">
                  <c:v>394</c:v>
                </c:pt>
                <c:pt idx="100">
                  <c:v>395</c:v>
                </c:pt>
                <c:pt idx="101">
                  <c:v>396</c:v>
                </c:pt>
                <c:pt idx="102">
                  <c:v>397</c:v>
                </c:pt>
                <c:pt idx="103">
                  <c:v>398</c:v>
                </c:pt>
                <c:pt idx="104">
                  <c:v>399</c:v>
                </c:pt>
                <c:pt idx="105">
                  <c:v>400</c:v>
                </c:pt>
                <c:pt idx="106">
                  <c:v>401</c:v>
                </c:pt>
                <c:pt idx="107">
                  <c:v>402</c:v>
                </c:pt>
                <c:pt idx="108">
                  <c:v>403</c:v>
                </c:pt>
                <c:pt idx="109">
                  <c:v>404</c:v>
                </c:pt>
                <c:pt idx="110">
                  <c:v>405</c:v>
                </c:pt>
                <c:pt idx="111">
                  <c:v>406</c:v>
                </c:pt>
                <c:pt idx="112">
                  <c:v>407</c:v>
                </c:pt>
                <c:pt idx="113">
                  <c:v>408</c:v>
                </c:pt>
                <c:pt idx="114">
                  <c:v>409</c:v>
                </c:pt>
                <c:pt idx="115">
                  <c:v>410</c:v>
                </c:pt>
                <c:pt idx="116">
                  <c:v>411</c:v>
                </c:pt>
                <c:pt idx="117">
                  <c:v>412</c:v>
                </c:pt>
                <c:pt idx="118">
                  <c:v>413</c:v>
                </c:pt>
                <c:pt idx="119">
                  <c:v>414</c:v>
                </c:pt>
                <c:pt idx="120">
                  <c:v>415</c:v>
                </c:pt>
                <c:pt idx="121">
                  <c:v>416</c:v>
                </c:pt>
                <c:pt idx="122">
                  <c:v>417</c:v>
                </c:pt>
                <c:pt idx="123">
                  <c:v>418</c:v>
                </c:pt>
                <c:pt idx="124">
                  <c:v>419</c:v>
                </c:pt>
                <c:pt idx="125">
                  <c:v>420</c:v>
                </c:pt>
                <c:pt idx="126">
                  <c:v>421</c:v>
                </c:pt>
                <c:pt idx="127">
                  <c:v>422</c:v>
                </c:pt>
                <c:pt idx="128">
                  <c:v>423</c:v>
                </c:pt>
                <c:pt idx="129">
                  <c:v>424</c:v>
                </c:pt>
                <c:pt idx="130">
                  <c:v>425</c:v>
                </c:pt>
                <c:pt idx="131">
                  <c:v>426</c:v>
                </c:pt>
                <c:pt idx="132">
                  <c:v>427</c:v>
                </c:pt>
                <c:pt idx="133">
                  <c:v>428</c:v>
                </c:pt>
                <c:pt idx="134">
                  <c:v>429</c:v>
                </c:pt>
                <c:pt idx="135">
                  <c:v>430</c:v>
                </c:pt>
                <c:pt idx="136">
                  <c:v>431</c:v>
                </c:pt>
                <c:pt idx="137">
                  <c:v>432</c:v>
                </c:pt>
                <c:pt idx="138">
                  <c:v>433</c:v>
                </c:pt>
                <c:pt idx="139">
                  <c:v>434</c:v>
                </c:pt>
                <c:pt idx="140">
                  <c:v>435</c:v>
                </c:pt>
                <c:pt idx="141">
                  <c:v>436</c:v>
                </c:pt>
                <c:pt idx="142">
                  <c:v>437</c:v>
                </c:pt>
                <c:pt idx="143">
                  <c:v>438</c:v>
                </c:pt>
                <c:pt idx="144">
                  <c:v>439</c:v>
                </c:pt>
                <c:pt idx="145">
                  <c:v>440</c:v>
                </c:pt>
                <c:pt idx="146">
                  <c:v>441</c:v>
                </c:pt>
                <c:pt idx="147">
                  <c:v>442</c:v>
                </c:pt>
                <c:pt idx="148">
                  <c:v>443</c:v>
                </c:pt>
                <c:pt idx="149">
                  <c:v>444</c:v>
                </c:pt>
                <c:pt idx="150">
                  <c:v>445</c:v>
                </c:pt>
                <c:pt idx="151">
                  <c:v>446</c:v>
                </c:pt>
                <c:pt idx="152">
                  <c:v>447</c:v>
                </c:pt>
                <c:pt idx="153">
                  <c:v>449</c:v>
                </c:pt>
                <c:pt idx="154">
                  <c:v>450</c:v>
                </c:pt>
                <c:pt idx="155">
                  <c:v>451</c:v>
                </c:pt>
              </c:numCache>
            </c:numRef>
          </c:xVal>
          <c:yVal>
            <c:numRef>
              <c:f>'[90D.csv]90D'!$B$1:$B$156</c:f>
              <c:numCache>
                <c:formatCode>General</c:formatCode>
                <c:ptCount val="156"/>
                <c:pt idx="0">
                  <c:v>2</c:v>
                </c:pt>
                <c:pt idx="1">
                  <c:v>1</c:v>
                </c:pt>
                <c:pt idx="2">
                  <c:v>1</c:v>
                </c:pt>
                <c:pt idx="3">
                  <c:v>1</c:v>
                </c:pt>
                <c:pt idx="4">
                  <c:v>1</c:v>
                </c:pt>
                <c:pt idx="5">
                  <c:v>2</c:v>
                </c:pt>
                <c:pt idx="6">
                  <c:v>1</c:v>
                </c:pt>
                <c:pt idx="7">
                  <c:v>1</c:v>
                </c:pt>
                <c:pt idx="8">
                  <c:v>3</c:v>
                </c:pt>
                <c:pt idx="9">
                  <c:v>1</c:v>
                </c:pt>
                <c:pt idx="10">
                  <c:v>4</c:v>
                </c:pt>
                <c:pt idx="11">
                  <c:v>5</c:v>
                </c:pt>
                <c:pt idx="12">
                  <c:v>3</c:v>
                </c:pt>
                <c:pt idx="13">
                  <c:v>8</c:v>
                </c:pt>
                <c:pt idx="14">
                  <c:v>5</c:v>
                </c:pt>
                <c:pt idx="15">
                  <c:v>2</c:v>
                </c:pt>
                <c:pt idx="16">
                  <c:v>8</c:v>
                </c:pt>
                <c:pt idx="17">
                  <c:v>5</c:v>
                </c:pt>
                <c:pt idx="18">
                  <c:v>7</c:v>
                </c:pt>
                <c:pt idx="19">
                  <c:v>8</c:v>
                </c:pt>
                <c:pt idx="20">
                  <c:v>2</c:v>
                </c:pt>
                <c:pt idx="21">
                  <c:v>9</c:v>
                </c:pt>
                <c:pt idx="22">
                  <c:v>13</c:v>
                </c:pt>
                <c:pt idx="23">
                  <c:v>10</c:v>
                </c:pt>
                <c:pt idx="24">
                  <c:v>11</c:v>
                </c:pt>
                <c:pt idx="25">
                  <c:v>12</c:v>
                </c:pt>
                <c:pt idx="26">
                  <c:v>12</c:v>
                </c:pt>
                <c:pt idx="27">
                  <c:v>18</c:v>
                </c:pt>
                <c:pt idx="28">
                  <c:v>11</c:v>
                </c:pt>
                <c:pt idx="29">
                  <c:v>25</c:v>
                </c:pt>
                <c:pt idx="30">
                  <c:v>29</c:v>
                </c:pt>
                <c:pt idx="31">
                  <c:v>37</c:v>
                </c:pt>
                <c:pt idx="32">
                  <c:v>41</c:v>
                </c:pt>
                <c:pt idx="33">
                  <c:v>35</c:v>
                </c:pt>
                <c:pt idx="34">
                  <c:v>34</c:v>
                </c:pt>
                <c:pt idx="35">
                  <c:v>50</c:v>
                </c:pt>
                <c:pt idx="36">
                  <c:v>48</c:v>
                </c:pt>
                <c:pt idx="37">
                  <c:v>41</c:v>
                </c:pt>
                <c:pt idx="38">
                  <c:v>67</c:v>
                </c:pt>
                <c:pt idx="39">
                  <c:v>43</c:v>
                </c:pt>
                <c:pt idx="40">
                  <c:v>53</c:v>
                </c:pt>
                <c:pt idx="41">
                  <c:v>74</c:v>
                </c:pt>
                <c:pt idx="42">
                  <c:v>80</c:v>
                </c:pt>
                <c:pt idx="43">
                  <c:v>92</c:v>
                </c:pt>
                <c:pt idx="44">
                  <c:v>96</c:v>
                </c:pt>
                <c:pt idx="45">
                  <c:v>90</c:v>
                </c:pt>
                <c:pt idx="46">
                  <c:v>98</c:v>
                </c:pt>
                <c:pt idx="47">
                  <c:v>114</c:v>
                </c:pt>
                <c:pt idx="48">
                  <c:v>113</c:v>
                </c:pt>
                <c:pt idx="49">
                  <c:v>138</c:v>
                </c:pt>
                <c:pt idx="50">
                  <c:v>139</c:v>
                </c:pt>
                <c:pt idx="51">
                  <c:v>140</c:v>
                </c:pt>
                <c:pt idx="52">
                  <c:v>161</c:v>
                </c:pt>
                <c:pt idx="53">
                  <c:v>158</c:v>
                </c:pt>
                <c:pt idx="54">
                  <c:v>166</c:v>
                </c:pt>
                <c:pt idx="55">
                  <c:v>181</c:v>
                </c:pt>
                <c:pt idx="56">
                  <c:v>184</c:v>
                </c:pt>
                <c:pt idx="57">
                  <c:v>241</c:v>
                </c:pt>
                <c:pt idx="58">
                  <c:v>183</c:v>
                </c:pt>
                <c:pt idx="59">
                  <c:v>203</c:v>
                </c:pt>
                <c:pt idx="60">
                  <c:v>205</c:v>
                </c:pt>
                <c:pt idx="61">
                  <c:v>244</c:v>
                </c:pt>
                <c:pt idx="62">
                  <c:v>221</c:v>
                </c:pt>
                <c:pt idx="63">
                  <c:v>248</c:v>
                </c:pt>
                <c:pt idx="64">
                  <c:v>273</c:v>
                </c:pt>
                <c:pt idx="65">
                  <c:v>273</c:v>
                </c:pt>
                <c:pt idx="66">
                  <c:v>294</c:v>
                </c:pt>
                <c:pt idx="67">
                  <c:v>277</c:v>
                </c:pt>
                <c:pt idx="68">
                  <c:v>290</c:v>
                </c:pt>
                <c:pt idx="69">
                  <c:v>271</c:v>
                </c:pt>
                <c:pt idx="70">
                  <c:v>302</c:v>
                </c:pt>
                <c:pt idx="71">
                  <c:v>313</c:v>
                </c:pt>
                <c:pt idx="72">
                  <c:v>351</c:v>
                </c:pt>
                <c:pt idx="73">
                  <c:v>294</c:v>
                </c:pt>
                <c:pt idx="74">
                  <c:v>377</c:v>
                </c:pt>
                <c:pt idx="75">
                  <c:v>340</c:v>
                </c:pt>
                <c:pt idx="76">
                  <c:v>309</c:v>
                </c:pt>
                <c:pt idx="77">
                  <c:v>374</c:v>
                </c:pt>
                <c:pt idx="78">
                  <c:v>357</c:v>
                </c:pt>
                <c:pt idx="79">
                  <c:v>364</c:v>
                </c:pt>
                <c:pt idx="80">
                  <c:v>326</c:v>
                </c:pt>
                <c:pt idx="81">
                  <c:v>372</c:v>
                </c:pt>
                <c:pt idx="82">
                  <c:v>384</c:v>
                </c:pt>
                <c:pt idx="83">
                  <c:v>380</c:v>
                </c:pt>
                <c:pt idx="84">
                  <c:v>363</c:v>
                </c:pt>
                <c:pt idx="85">
                  <c:v>329</c:v>
                </c:pt>
                <c:pt idx="86">
                  <c:v>368</c:v>
                </c:pt>
                <c:pt idx="87">
                  <c:v>361</c:v>
                </c:pt>
                <c:pt idx="88">
                  <c:v>331</c:v>
                </c:pt>
                <c:pt idx="89">
                  <c:v>347</c:v>
                </c:pt>
                <c:pt idx="90">
                  <c:v>344</c:v>
                </c:pt>
                <c:pt idx="91">
                  <c:v>337</c:v>
                </c:pt>
                <c:pt idx="92">
                  <c:v>347</c:v>
                </c:pt>
                <c:pt idx="93">
                  <c:v>318</c:v>
                </c:pt>
                <c:pt idx="94">
                  <c:v>329</c:v>
                </c:pt>
                <c:pt idx="95">
                  <c:v>304</c:v>
                </c:pt>
                <c:pt idx="96">
                  <c:v>275</c:v>
                </c:pt>
                <c:pt idx="97">
                  <c:v>295</c:v>
                </c:pt>
                <c:pt idx="98">
                  <c:v>257</c:v>
                </c:pt>
                <c:pt idx="99">
                  <c:v>256</c:v>
                </c:pt>
                <c:pt idx="100">
                  <c:v>248</c:v>
                </c:pt>
                <c:pt idx="101">
                  <c:v>243</c:v>
                </c:pt>
                <c:pt idx="102">
                  <c:v>249</c:v>
                </c:pt>
                <c:pt idx="103">
                  <c:v>205</c:v>
                </c:pt>
                <c:pt idx="104">
                  <c:v>230</c:v>
                </c:pt>
                <c:pt idx="105">
                  <c:v>222</c:v>
                </c:pt>
                <c:pt idx="106">
                  <c:v>186</c:v>
                </c:pt>
                <c:pt idx="107">
                  <c:v>186</c:v>
                </c:pt>
                <c:pt idx="108">
                  <c:v>182</c:v>
                </c:pt>
                <c:pt idx="109">
                  <c:v>166</c:v>
                </c:pt>
                <c:pt idx="110">
                  <c:v>165</c:v>
                </c:pt>
                <c:pt idx="111">
                  <c:v>130</c:v>
                </c:pt>
                <c:pt idx="112">
                  <c:v>156</c:v>
                </c:pt>
                <c:pt idx="113">
                  <c:v>120</c:v>
                </c:pt>
                <c:pt idx="114">
                  <c:v>114</c:v>
                </c:pt>
                <c:pt idx="115">
                  <c:v>124</c:v>
                </c:pt>
                <c:pt idx="116">
                  <c:v>102</c:v>
                </c:pt>
                <c:pt idx="117">
                  <c:v>103</c:v>
                </c:pt>
                <c:pt idx="118">
                  <c:v>90</c:v>
                </c:pt>
                <c:pt idx="119">
                  <c:v>75</c:v>
                </c:pt>
                <c:pt idx="120">
                  <c:v>82</c:v>
                </c:pt>
                <c:pt idx="121">
                  <c:v>69</c:v>
                </c:pt>
                <c:pt idx="122">
                  <c:v>63</c:v>
                </c:pt>
                <c:pt idx="123">
                  <c:v>67</c:v>
                </c:pt>
                <c:pt idx="124">
                  <c:v>66</c:v>
                </c:pt>
                <c:pt idx="125">
                  <c:v>51</c:v>
                </c:pt>
                <c:pt idx="126">
                  <c:v>47</c:v>
                </c:pt>
                <c:pt idx="127">
                  <c:v>43</c:v>
                </c:pt>
                <c:pt idx="128">
                  <c:v>29</c:v>
                </c:pt>
                <c:pt idx="129">
                  <c:v>40</c:v>
                </c:pt>
                <c:pt idx="130">
                  <c:v>18</c:v>
                </c:pt>
                <c:pt idx="131">
                  <c:v>22</c:v>
                </c:pt>
                <c:pt idx="132">
                  <c:v>28</c:v>
                </c:pt>
                <c:pt idx="133">
                  <c:v>20</c:v>
                </c:pt>
                <c:pt idx="134">
                  <c:v>8</c:v>
                </c:pt>
                <c:pt idx="135">
                  <c:v>23</c:v>
                </c:pt>
                <c:pt idx="136">
                  <c:v>16</c:v>
                </c:pt>
                <c:pt idx="137">
                  <c:v>11</c:v>
                </c:pt>
                <c:pt idx="138">
                  <c:v>10</c:v>
                </c:pt>
                <c:pt idx="139">
                  <c:v>3</c:v>
                </c:pt>
                <c:pt idx="140">
                  <c:v>14</c:v>
                </c:pt>
                <c:pt idx="141">
                  <c:v>5</c:v>
                </c:pt>
                <c:pt idx="142">
                  <c:v>2</c:v>
                </c:pt>
                <c:pt idx="143">
                  <c:v>6</c:v>
                </c:pt>
                <c:pt idx="144">
                  <c:v>5</c:v>
                </c:pt>
                <c:pt idx="145">
                  <c:v>5</c:v>
                </c:pt>
                <c:pt idx="146">
                  <c:v>2</c:v>
                </c:pt>
                <c:pt idx="147">
                  <c:v>3</c:v>
                </c:pt>
                <c:pt idx="148">
                  <c:v>7</c:v>
                </c:pt>
                <c:pt idx="149">
                  <c:v>5</c:v>
                </c:pt>
                <c:pt idx="150">
                  <c:v>4</c:v>
                </c:pt>
                <c:pt idx="151">
                  <c:v>2</c:v>
                </c:pt>
                <c:pt idx="152">
                  <c:v>2</c:v>
                </c:pt>
                <c:pt idx="153">
                  <c:v>1</c:v>
                </c:pt>
                <c:pt idx="154">
                  <c:v>1</c:v>
                </c:pt>
                <c:pt idx="155">
                  <c:v>2</c:v>
                </c:pt>
              </c:numCache>
            </c:numRef>
          </c:yVal>
          <c:smooth val="1"/>
          <c:extLst>
            <c:ext xmlns:c16="http://schemas.microsoft.com/office/drawing/2014/chart" uri="{C3380CC4-5D6E-409C-BE32-E72D297353CC}">
              <c16:uniqueId val="{00000000-8B9F-4217-A0B7-2B6E9B3EFC34}"/>
            </c:ext>
          </c:extLst>
        </c:ser>
        <c:dLbls>
          <c:showLegendKey val="0"/>
          <c:showVal val="0"/>
          <c:showCatName val="0"/>
          <c:showSerName val="0"/>
          <c:showPercent val="0"/>
          <c:showBubbleSize val="0"/>
        </c:dLbls>
        <c:axId val="424931423"/>
        <c:axId val="424927679"/>
      </c:scatterChart>
      <c:valAx>
        <c:axId val="424931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27679"/>
        <c:crosses val="autoZero"/>
        <c:crossBetween val="midCat"/>
      </c:valAx>
      <c:valAx>
        <c:axId val="424927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31423"/>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100D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'100D'!$A$1:$A$164</c:f>
              <c:numCache>
                <c:formatCode>General</c:formatCode>
                <c:ptCount val="164"/>
                <c:pt idx="0">
                  <c:v>324</c:v>
                </c:pt>
                <c:pt idx="1">
                  <c:v>330</c:v>
                </c:pt>
                <c:pt idx="2">
                  <c:v>331</c:v>
                </c:pt>
                <c:pt idx="3">
                  <c:v>334</c:v>
                </c:pt>
                <c:pt idx="4">
                  <c:v>336</c:v>
                </c:pt>
                <c:pt idx="5">
                  <c:v>339</c:v>
                </c:pt>
                <c:pt idx="6">
                  <c:v>340</c:v>
                </c:pt>
                <c:pt idx="7">
                  <c:v>343</c:v>
                </c:pt>
                <c:pt idx="8">
                  <c:v>344</c:v>
                </c:pt>
                <c:pt idx="9">
                  <c:v>345</c:v>
                </c:pt>
                <c:pt idx="10">
                  <c:v>346</c:v>
                </c:pt>
                <c:pt idx="11">
                  <c:v>347</c:v>
                </c:pt>
                <c:pt idx="12">
                  <c:v>348</c:v>
                </c:pt>
                <c:pt idx="13">
                  <c:v>349</c:v>
                </c:pt>
                <c:pt idx="14">
                  <c:v>350</c:v>
                </c:pt>
                <c:pt idx="15">
                  <c:v>351</c:v>
                </c:pt>
                <c:pt idx="16">
                  <c:v>352</c:v>
                </c:pt>
                <c:pt idx="17">
                  <c:v>353</c:v>
                </c:pt>
                <c:pt idx="18">
                  <c:v>354</c:v>
                </c:pt>
                <c:pt idx="19">
                  <c:v>355</c:v>
                </c:pt>
                <c:pt idx="20">
                  <c:v>356</c:v>
                </c:pt>
                <c:pt idx="21">
                  <c:v>357</c:v>
                </c:pt>
                <c:pt idx="22">
                  <c:v>358</c:v>
                </c:pt>
                <c:pt idx="23">
                  <c:v>359</c:v>
                </c:pt>
                <c:pt idx="24">
                  <c:v>360</c:v>
                </c:pt>
                <c:pt idx="25">
                  <c:v>361</c:v>
                </c:pt>
                <c:pt idx="26">
                  <c:v>362</c:v>
                </c:pt>
                <c:pt idx="27">
                  <c:v>363</c:v>
                </c:pt>
                <c:pt idx="28">
                  <c:v>364</c:v>
                </c:pt>
                <c:pt idx="29">
                  <c:v>365</c:v>
                </c:pt>
                <c:pt idx="30">
                  <c:v>366</c:v>
                </c:pt>
                <c:pt idx="31">
                  <c:v>367</c:v>
                </c:pt>
                <c:pt idx="32">
                  <c:v>368</c:v>
                </c:pt>
                <c:pt idx="33">
                  <c:v>369</c:v>
                </c:pt>
                <c:pt idx="34">
                  <c:v>370</c:v>
                </c:pt>
                <c:pt idx="35">
                  <c:v>371</c:v>
                </c:pt>
                <c:pt idx="36">
                  <c:v>372</c:v>
                </c:pt>
                <c:pt idx="37">
                  <c:v>373</c:v>
                </c:pt>
                <c:pt idx="38">
                  <c:v>374</c:v>
                </c:pt>
                <c:pt idx="39">
                  <c:v>375</c:v>
                </c:pt>
                <c:pt idx="40">
                  <c:v>376</c:v>
                </c:pt>
                <c:pt idx="41">
                  <c:v>377</c:v>
                </c:pt>
                <c:pt idx="42">
                  <c:v>378</c:v>
                </c:pt>
                <c:pt idx="43">
                  <c:v>379</c:v>
                </c:pt>
                <c:pt idx="44">
                  <c:v>380</c:v>
                </c:pt>
                <c:pt idx="45">
                  <c:v>381</c:v>
                </c:pt>
                <c:pt idx="46">
                  <c:v>382</c:v>
                </c:pt>
                <c:pt idx="47">
                  <c:v>383</c:v>
                </c:pt>
                <c:pt idx="48">
                  <c:v>384</c:v>
                </c:pt>
                <c:pt idx="49">
                  <c:v>385</c:v>
                </c:pt>
                <c:pt idx="50">
                  <c:v>386</c:v>
                </c:pt>
                <c:pt idx="51">
                  <c:v>387</c:v>
                </c:pt>
                <c:pt idx="52">
                  <c:v>388</c:v>
                </c:pt>
                <c:pt idx="53">
                  <c:v>389</c:v>
                </c:pt>
                <c:pt idx="54">
                  <c:v>390</c:v>
                </c:pt>
                <c:pt idx="55">
                  <c:v>391</c:v>
                </c:pt>
                <c:pt idx="56">
                  <c:v>392</c:v>
                </c:pt>
                <c:pt idx="57">
                  <c:v>393</c:v>
                </c:pt>
                <c:pt idx="58">
                  <c:v>394</c:v>
                </c:pt>
                <c:pt idx="59">
                  <c:v>395</c:v>
                </c:pt>
                <c:pt idx="60">
                  <c:v>396</c:v>
                </c:pt>
                <c:pt idx="61">
                  <c:v>397</c:v>
                </c:pt>
                <c:pt idx="62">
                  <c:v>398</c:v>
                </c:pt>
                <c:pt idx="63">
                  <c:v>399</c:v>
                </c:pt>
                <c:pt idx="64">
                  <c:v>400</c:v>
                </c:pt>
                <c:pt idx="65">
                  <c:v>401</c:v>
                </c:pt>
                <c:pt idx="66">
                  <c:v>402</c:v>
                </c:pt>
                <c:pt idx="67">
                  <c:v>403</c:v>
                </c:pt>
                <c:pt idx="68">
                  <c:v>404</c:v>
                </c:pt>
                <c:pt idx="69">
                  <c:v>405</c:v>
                </c:pt>
                <c:pt idx="70">
                  <c:v>406</c:v>
                </c:pt>
                <c:pt idx="71">
                  <c:v>407</c:v>
                </c:pt>
                <c:pt idx="72">
                  <c:v>408</c:v>
                </c:pt>
                <c:pt idx="73">
                  <c:v>409</c:v>
                </c:pt>
                <c:pt idx="74">
                  <c:v>410</c:v>
                </c:pt>
                <c:pt idx="75">
                  <c:v>411</c:v>
                </c:pt>
                <c:pt idx="76">
                  <c:v>412</c:v>
                </c:pt>
                <c:pt idx="77">
                  <c:v>413</c:v>
                </c:pt>
                <c:pt idx="78">
                  <c:v>414</c:v>
                </c:pt>
                <c:pt idx="79">
                  <c:v>415</c:v>
                </c:pt>
                <c:pt idx="80">
                  <c:v>416</c:v>
                </c:pt>
                <c:pt idx="81">
                  <c:v>417</c:v>
                </c:pt>
                <c:pt idx="82">
                  <c:v>418</c:v>
                </c:pt>
                <c:pt idx="83">
                  <c:v>419</c:v>
                </c:pt>
                <c:pt idx="84">
                  <c:v>420</c:v>
                </c:pt>
                <c:pt idx="85">
                  <c:v>421</c:v>
                </c:pt>
                <c:pt idx="86">
                  <c:v>422</c:v>
                </c:pt>
                <c:pt idx="87">
                  <c:v>423</c:v>
                </c:pt>
                <c:pt idx="88">
                  <c:v>424</c:v>
                </c:pt>
                <c:pt idx="89">
                  <c:v>425</c:v>
                </c:pt>
                <c:pt idx="90">
                  <c:v>426</c:v>
                </c:pt>
                <c:pt idx="91">
                  <c:v>427</c:v>
                </c:pt>
                <c:pt idx="92">
                  <c:v>428</c:v>
                </c:pt>
                <c:pt idx="93">
                  <c:v>429</c:v>
                </c:pt>
                <c:pt idx="94">
                  <c:v>430</c:v>
                </c:pt>
                <c:pt idx="95">
                  <c:v>431</c:v>
                </c:pt>
                <c:pt idx="96">
                  <c:v>432</c:v>
                </c:pt>
                <c:pt idx="97">
                  <c:v>433</c:v>
                </c:pt>
                <c:pt idx="98">
                  <c:v>434</c:v>
                </c:pt>
                <c:pt idx="99">
                  <c:v>435</c:v>
                </c:pt>
                <c:pt idx="100">
                  <c:v>436</c:v>
                </c:pt>
                <c:pt idx="101">
                  <c:v>437</c:v>
                </c:pt>
                <c:pt idx="102">
                  <c:v>438</c:v>
                </c:pt>
                <c:pt idx="103">
                  <c:v>439</c:v>
                </c:pt>
                <c:pt idx="104">
                  <c:v>440</c:v>
                </c:pt>
                <c:pt idx="105">
                  <c:v>441</c:v>
                </c:pt>
                <c:pt idx="106">
                  <c:v>442</c:v>
                </c:pt>
                <c:pt idx="107">
                  <c:v>443</c:v>
                </c:pt>
                <c:pt idx="108">
                  <c:v>444</c:v>
                </c:pt>
                <c:pt idx="109">
                  <c:v>445</c:v>
                </c:pt>
                <c:pt idx="110">
                  <c:v>446</c:v>
                </c:pt>
                <c:pt idx="111">
                  <c:v>447</c:v>
                </c:pt>
                <c:pt idx="112">
                  <c:v>448</c:v>
                </c:pt>
                <c:pt idx="113">
                  <c:v>449</c:v>
                </c:pt>
                <c:pt idx="114">
                  <c:v>450</c:v>
                </c:pt>
                <c:pt idx="115">
                  <c:v>451</c:v>
                </c:pt>
                <c:pt idx="116">
                  <c:v>452</c:v>
                </c:pt>
                <c:pt idx="117">
                  <c:v>453</c:v>
                </c:pt>
                <c:pt idx="118">
                  <c:v>454</c:v>
                </c:pt>
                <c:pt idx="119">
                  <c:v>455</c:v>
                </c:pt>
                <c:pt idx="120">
                  <c:v>456</c:v>
                </c:pt>
                <c:pt idx="121">
                  <c:v>457</c:v>
                </c:pt>
                <c:pt idx="122">
                  <c:v>458</c:v>
                </c:pt>
                <c:pt idx="123">
                  <c:v>459</c:v>
                </c:pt>
                <c:pt idx="124">
                  <c:v>460</c:v>
                </c:pt>
                <c:pt idx="125">
                  <c:v>461</c:v>
                </c:pt>
                <c:pt idx="126">
                  <c:v>462</c:v>
                </c:pt>
                <c:pt idx="127">
                  <c:v>463</c:v>
                </c:pt>
                <c:pt idx="128">
                  <c:v>464</c:v>
                </c:pt>
                <c:pt idx="129">
                  <c:v>465</c:v>
                </c:pt>
                <c:pt idx="130">
                  <c:v>466</c:v>
                </c:pt>
                <c:pt idx="131">
                  <c:v>467</c:v>
                </c:pt>
                <c:pt idx="132">
                  <c:v>468</c:v>
                </c:pt>
                <c:pt idx="133">
                  <c:v>469</c:v>
                </c:pt>
                <c:pt idx="134">
                  <c:v>470</c:v>
                </c:pt>
                <c:pt idx="135">
                  <c:v>471</c:v>
                </c:pt>
                <c:pt idx="136">
                  <c:v>472</c:v>
                </c:pt>
                <c:pt idx="137">
                  <c:v>473</c:v>
                </c:pt>
                <c:pt idx="138">
                  <c:v>474</c:v>
                </c:pt>
                <c:pt idx="139">
                  <c:v>475</c:v>
                </c:pt>
                <c:pt idx="140">
                  <c:v>476</c:v>
                </c:pt>
                <c:pt idx="141">
                  <c:v>477</c:v>
                </c:pt>
                <c:pt idx="142">
                  <c:v>478</c:v>
                </c:pt>
                <c:pt idx="143">
                  <c:v>479</c:v>
                </c:pt>
                <c:pt idx="144">
                  <c:v>480</c:v>
                </c:pt>
                <c:pt idx="145">
                  <c:v>481</c:v>
                </c:pt>
                <c:pt idx="146">
                  <c:v>482</c:v>
                </c:pt>
                <c:pt idx="147">
                  <c:v>483</c:v>
                </c:pt>
                <c:pt idx="148">
                  <c:v>484</c:v>
                </c:pt>
                <c:pt idx="149">
                  <c:v>485</c:v>
                </c:pt>
                <c:pt idx="150">
                  <c:v>486</c:v>
                </c:pt>
                <c:pt idx="151">
                  <c:v>487</c:v>
                </c:pt>
                <c:pt idx="152">
                  <c:v>488</c:v>
                </c:pt>
                <c:pt idx="153">
                  <c:v>489</c:v>
                </c:pt>
                <c:pt idx="154">
                  <c:v>490</c:v>
                </c:pt>
                <c:pt idx="155">
                  <c:v>491</c:v>
                </c:pt>
                <c:pt idx="156">
                  <c:v>492</c:v>
                </c:pt>
                <c:pt idx="157">
                  <c:v>494</c:v>
                </c:pt>
                <c:pt idx="158">
                  <c:v>497</c:v>
                </c:pt>
                <c:pt idx="159">
                  <c:v>498</c:v>
                </c:pt>
                <c:pt idx="160">
                  <c:v>499</c:v>
                </c:pt>
                <c:pt idx="161">
                  <c:v>500</c:v>
                </c:pt>
                <c:pt idx="162">
                  <c:v>502</c:v>
                </c:pt>
                <c:pt idx="163">
                  <c:v>504</c:v>
                </c:pt>
              </c:numCache>
            </c:numRef>
          </c:xVal>
          <c:yVal>
            <c:numRef>
              <c:f>'100D'!$B$1:$B$164</c:f>
              <c:numCache>
                <c:formatCode>General</c:formatCode>
                <c:ptCount val="164"/>
                <c:pt idx="0">
                  <c:v>1</c:v>
                </c:pt>
                <c:pt idx="1">
                  <c:v>1</c:v>
                </c:pt>
                <c:pt idx="2">
                  <c:v>1</c:v>
                </c:pt>
                <c:pt idx="3">
                  <c:v>2</c:v>
                </c:pt>
                <c:pt idx="4">
                  <c:v>1</c:v>
                </c:pt>
                <c:pt idx="5">
                  <c:v>2</c:v>
                </c:pt>
                <c:pt idx="6">
                  <c:v>1</c:v>
                </c:pt>
                <c:pt idx="7">
                  <c:v>3</c:v>
                </c:pt>
                <c:pt idx="8">
                  <c:v>3</c:v>
                </c:pt>
                <c:pt idx="9">
                  <c:v>3</c:v>
                </c:pt>
                <c:pt idx="10">
                  <c:v>1</c:v>
                </c:pt>
                <c:pt idx="11">
                  <c:v>1</c:v>
                </c:pt>
                <c:pt idx="12">
                  <c:v>5</c:v>
                </c:pt>
                <c:pt idx="13">
                  <c:v>5</c:v>
                </c:pt>
                <c:pt idx="14">
                  <c:v>2</c:v>
                </c:pt>
                <c:pt idx="15">
                  <c:v>2</c:v>
                </c:pt>
                <c:pt idx="16">
                  <c:v>9</c:v>
                </c:pt>
                <c:pt idx="17">
                  <c:v>5</c:v>
                </c:pt>
                <c:pt idx="18">
                  <c:v>11</c:v>
                </c:pt>
                <c:pt idx="19">
                  <c:v>11</c:v>
                </c:pt>
                <c:pt idx="20">
                  <c:v>12</c:v>
                </c:pt>
                <c:pt idx="21">
                  <c:v>12</c:v>
                </c:pt>
                <c:pt idx="22">
                  <c:v>9</c:v>
                </c:pt>
                <c:pt idx="23">
                  <c:v>13</c:v>
                </c:pt>
                <c:pt idx="24">
                  <c:v>27</c:v>
                </c:pt>
                <c:pt idx="25">
                  <c:v>17</c:v>
                </c:pt>
                <c:pt idx="26">
                  <c:v>13</c:v>
                </c:pt>
                <c:pt idx="27">
                  <c:v>23</c:v>
                </c:pt>
                <c:pt idx="28">
                  <c:v>24</c:v>
                </c:pt>
                <c:pt idx="29">
                  <c:v>28</c:v>
                </c:pt>
                <c:pt idx="30">
                  <c:v>41</c:v>
                </c:pt>
                <c:pt idx="31">
                  <c:v>24</c:v>
                </c:pt>
                <c:pt idx="32">
                  <c:v>47</c:v>
                </c:pt>
                <c:pt idx="33">
                  <c:v>32</c:v>
                </c:pt>
                <c:pt idx="34">
                  <c:v>54</c:v>
                </c:pt>
                <c:pt idx="35">
                  <c:v>55</c:v>
                </c:pt>
                <c:pt idx="36">
                  <c:v>57</c:v>
                </c:pt>
                <c:pt idx="37">
                  <c:v>65</c:v>
                </c:pt>
                <c:pt idx="38">
                  <c:v>68</c:v>
                </c:pt>
                <c:pt idx="39">
                  <c:v>67</c:v>
                </c:pt>
                <c:pt idx="40">
                  <c:v>64</c:v>
                </c:pt>
                <c:pt idx="41">
                  <c:v>77</c:v>
                </c:pt>
                <c:pt idx="42">
                  <c:v>84</c:v>
                </c:pt>
                <c:pt idx="43">
                  <c:v>84</c:v>
                </c:pt>
                <c:pt idx="44">
                  <c:v>83</c:v>
                </c:pt>
                <c:pt idx="45">
                  <c:v>96</c:v>
                </c:pt>
                <c:pt idx="46">
                  <c:v>117</c:v>
                </c:pt>
                <c:pt idx="47">
                  <c:v>112</c:v>
                </c:pt>
                <c:pt idx="48">
                  <c:v>102</c:v>
                </c:pt>
                <c:pt idx="49">
                  <c:v>122</c:v>
                </c:pt>
                <c:pt idx="50">
                  <c:v>154</c:v>
                </c:pt>
                <c:pt idx="51">
                  <c:v>141</c:v>
                </c:pt>
                <c:pt idx="52">
                  <c:v>158</c:v>
                </c:pt>
                <c:pt idx="53">
                  <c:v>164</c:v>
                </c:pt>
                <c:pt idx="54">
                  <c:v>159</c:v>
                </c:pt>
                <c:pt idx="55">
                  <c:v>160</c:v>
                </c:pt>
                <c:pt idx="56">
                  <c:v>190</c:v>
                </c:pt>
                <c:pt idx="57">
                  <c:v>207</c:v>
                </c:pt>
                <c:pt idx="58">
                  <c:v>211</c:v>
                </c:pt>
                <c:pt idx="59">
                  <c:v>225</c:v>
                </c:pt>
                <c:pt idx="60">
                  <c:v>231</c:v>
                </c:pt>
                <c:pt idx="61">
                  <c:v>211</c:v>
                </c:pt>
                <c:pt idx="62">
                  <c:v>254</c:v>
                </c:pt>
                <c:pt idx="63">
                  <c:v>259</c:v>
                </c:pt>
                <c:pt idx="64">
                  <c:v>257</c:v>
                </c:pt>
                <c:pt idx="65">
                  <c:v>269</c:v>
                </c:pt>
                <c:pt idx="66">
                  <c:v>277</c:v>
                </c:pt>
                <c:pt idx="67">
                  <c:v>285</c:v>
                </c:pt>
                <c:pt idx="68">
                  <c:v>297</c:v>
                </c:pt>
                <c:pt idx="69">
                  <c:v>289</c:v>
                </c:pt>
                <c:pt idx="70">
                  <c:v>311</c:v>
                </c:pt>
                <c:pt idx="71">
                  <c:v>310</c:v>
                </c:pt>
                <c:pt idx="72">
                  <c:v>321</c:v>
                </c:pt>
                <c:pt idx="73">
                  <c:v>326</c:v>
                </c:pt>
                <c:pt idx="74">
                  <c:v>338</c:v>
                </c:pt>
                <c:pt idx="75">
                  <c:v>310</c:v>
                </c:pt>
                <c:pt idx="76">
                  <c:v>350</c:v>
                </c:pt>
                <c:pt idx="77">
                  <c:v>317</c:v>
                </c:pt>
                <c:pt idx="78">
                  <c:v>347</c:v>
                </c:pt>
                <c:pt idx="79">
                  <c:v>347</c:v>
                </c:pt>
                <c:pt idx="80">
                  <c:v>316</c:v>
                </c:pt>
                <c:pt idx="81">
                  <c:v>357</c:v>
                </c:pt>
                <c:pt idx="82">
                  <c:v>331</c:v>
                </c:pt>
                <c:pt idx="83">
                  <c:v>362</c:v>
                </c:pt>
                <c:pt idx="84">
                  <c:v>381</c:v>
                </c:pt>
                <c:pt idx="85">
                  <c:v>384</c:v>
                </c:pt>
                <c:pt idx="86">
                  <c:v>333</c:v>
                </c:pt>
                <c:pt idx="87">
                  <c:v>337</c:v>
                </c:pt>
                <c:pt idx="88">
                  <c:v>312</c:v>
                </c:pt>
                <c:pt idx="89">
                  <c:v>345</c:v>
                </c:pt>
                <c:pt idx="90">
                  <c:v>308</c:v>
                </c:pt>
                <c:pt idx="91">
                  <c:v>340</c:v>
                </c:pt>
                <c:pt idx="92">
                  <c:v>308</c:v>
                </c:pt>
                <c:pt idx="93">
                  <c:v>349</c:v>
                </c:pt>
                <c:pt idx="94">
                  <c:v>313</c:v>
                </c:pt>
                <c:pt idx="95">
                  <c:v>283</c:v>
                </c:pt>
                <c:pt idx="96">
                  <c:v>305</c:v>
                </c:pt>
                <c:pt idx="97">
                  <c:v>293</c:v>
                </c:pt>
                <c:pt idx="98">
                  <c:v>276</c:v>
                </c:pt>
                <c:pt idx="99">
                  <c:v>258</c:v>
                </c:pt>
                <c:pt idx="100">
                  <c:v>248</c:v>
                </c:pt>
                <c:pt idx="101">
                  <c:v>199</c:v>
                </c:pt>
                <c:pt idx="102">
                  <c:v>234</c:v>
                </c:pt>
                <c:pt idx="103">
                  <c:v>213</c:v>
                </c:pt>
                <c:pt idx="104">
                  <c:v>225</c:v>
                </c:pt>
                <c:pt idx="105">
                  <c:v>208</c:v>
                </c:pt>
                <c:pt idx="106">
                  <c:v>191</c:v>
                </c:pt>
                <c:pt idx="107">
                  <c:v>181</c:v>
                </c:pt>
                <c:pt idx="108">
                  <c:v>190</c:v>
                </c:pt>
                <c:pt idx="109">
                  <c:v>164</c:v>
                </c:pt>
                <c:pt idx="110">
                  <c:v>149</c:v>
                </c:pt>
                <c:pt idx="111">
                  <c:v>133</c:v>
                </c:pt>
                <c:pt idx="112">
                  <c:v>133</c:v>
                </c:pt>
                <c:pt idx="113">
                  <c:v>155</c:v>
                </c:pt>
                <c:pt idx="114">
                  <c:v>128</c:v>
                </c:pt>
                <c:pt idx="115">
                  <c:v>108</c:v>
                </c:pt>
                <c:pt idx="116">
                  <c:v>91</c:v>
                </c:pt>
                <c:pt idx="117">
                  <c:v>86</c:v>
                </c:pt>
                <c:pt idx="118">
                  <c:v>97</c:v>
                </c:pt>
                <c:pt idx="119">
                  <c:v>99</c:v>
                </c:pt>
                <c:pt idx="120">
                  <c:v>99</c:v>
                </c:pt>
                <c:pt idx="121">
                  <c:v>79</c:v>
                </c:pt>
                <c:pt idx="122">
                  <c:v>62</c:v>
                </c:pt>
                <c:pt idx="123">
                  <c:v>58</c:v>
                </c:pt>
                <c:pt idx="124">
                  <c:v>53</c:v>
                </c:pt>
                <c:pt idx="125">
                  <c:v>57</c:v>
                </c:pt>
                <c:pt idx="126">
                  <c:v>46</c:v>
                </c:pt>
                <c:pt idx="127">
                  <c:v>46</c:v>
                </c:pt>
                <c:pt idx="128">
                  <c:v>31</c:v>
                </c:pt>
                <c:pt idx="129">
                  <c:v>38</c:v>
                </c:pt>
                <c:pt idx="130">
                  <c:v>37</c:v>
                </c:pt>
                <c:pt idx="131">
                  <c:v>30</c:v>
                </c:pt>
                <c:pt idx="132">
                  <c:v>23</c:v>
                </c:pt>
                <c:pt idx="133">
                  <c:v>25</c:v>
                </c:pt>
                <c:pt idx="134">
                  <c:v>29</c:v>
                </c:pt>
                <c:pt idx="135">
                  <c:v>30</c:v>
                </c:pt>
                <c:pt idx="136">
                  <c:v>14</c:v>
                </c:pt>
                <c:pt idx="137">
                  <c:v>20</c:v>
                </c:pt>
                <c:pt idx="138">
                  <c:v>12</c:v>
                </c:pt>
                <c:pt idx="139">
                  <c:v>14</c:v>
                </c:pt>
                <c:pt idx="140">
                  <c:v>17</c:v>
                </c:pt>
                <c:pt idx="141">
                  <c:v>13</c:v>
                </c:pt>
                <c:pt idx="142">
                  <c:v>6</c:v>
                </c:pt>
                <c:pt idx="143">
                  <c:v>5</c:v>
                </c:pt>
                <c:pt idx="144">
                  <c:v>12</c:v>
                </c:pt>
                <c:pt idx="145">
                  <c:v>5</c:v>
                </c:pt>
                <c:pt idx="146">
                  <c:v>6</c:v>
                </c:pt>
                <c:pt idx="147">
                  <c:v>3</c:v>
                </c:pt>
                <c:pt idx="148">
                  <c:v>5</c:v>
                </c:pt>
                <c:pt idx="149">
                  <c:v>1</c:v>
                </c:pt>
                <c:pt idx="150">
                  <c:v>4</c:v>
                </c:pt>
                <c:pt idx="151">
                  <c:v>1</c:v>
                </c:pt>
                <c:pt idx="152">
                  <c:v>2</c:v>
                </c:pt>
                <c:pt idx="153">
                  <c:v>2</c:v>
                </c:pt>
                <c:pt idx="154">
                  <c:v>2</c:v>
                </c:pt>
                <c:pt idx="155">
                  <c:v>2</c:v>
                </c:pt>
                <c:pt idx="156">
                  <c:v>3</c:v>
                </c:pt>
                <c:pt idx="157">
                  <c:v>1</c:v>
                </c:pt>
                <c:pt idx="158">
                  <c:v>1</c:v>
                </c:pt>
                <c:pt idx="159">
                  <c:v>3</c:v>
                </c:pt>
                <c:pt idx="160">
                  <c:v>2</c:v>
                </c:pt>
                <c:pt idx="161">
                  <c:v>1</c:v>
                </c:pt>
                <c:pt idx="162">
                  <c:v>1</c:v>
                </c:pt>
                <c:pt idx="163">
                  <c:v>1</c:v>
                </c:pt>
              </c:numCache>
            </c:numRef>
          </c:yVal>
          <c:smooth val="1"/>
          <c:extLst>
            <c:ext xmlns:c16="http://schemas.microsoft.com/office/drawing/2014/chart" uri="{C3380CC4-5D6E-409C-BE32-E72D297353CC}">
              <c16:uniqueId val="{00000000-D229-4366-9671-D411335A9BB5}"/>
            </c:ext>
          </c:extLst>
        </c:ser>
        <c:dLbls>
          <c:showLegendKey val="0"/>
          <c:showVal val="0"/>
          <c:showCatName val="0"/>
          <c:showSerName val="0"/>
          <c:showPercent val="0"/>
          <c:showBubbleSize val="0"/>
        </c:dLbls>
        <c:axId val="256446063"/>
        <c:axId val="256446895"/>
      </c:scatterChart>
      <c:valAx>
        <c:axId val="256446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46895"/>
        <c:crosses val="autoZero"/>
        <c:crossBetween val="midCat"/>
      </c:valAx>
      <c:valAx>
        <c:axId val="256446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446063"/>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'2D'!$A$1:$A$91</c:f>
              <c:numCache>
                <c:formatCode>General</c:formatCode>
                <c:ptCount val="9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numCache>
            </c:numRef>
          </c:xVal>
          <c:yVal>
            <c:numRef>
              <c:f>'2D'!$B$1:$B$91</c:f>
              <c:numCache>
                <c:formatCode>General</c:formatCode>
                <c:ptCount val="91"/>
                <c:pt idx="0">
                  <c:v>4</c:v>
                </c:pt>
                <c:pt idx="1">
                  <c:v>10</c:v>
                </c:pt>
                <c:pt idx="2">
                  <c:v>39</c:v>
                </c:pt>
                <c:pt idx="3">
                  <c:v>42</c:v>
                </c:pt>
                <c:pt idx="4">
                  <c:v>51</c:v>
                </c:pt>
                <c:pt idx="5">
                  <c:v>82</c:v>
                </c:pt>
                <c:pt idx="6">
                  <c:v>70</c:v>
                </c:pt>
                <c:pt idx="7">
                  <c:v>90</c:v>
                </c:pt>
                <c:pt idx="8">
                  <c:v>118</c:v>
                </c:pt>
                <c:pt idx="9">
                  <c:v>105</c:v>
                </c:pt>
                <c:pt idx="10">
                  <c:v>116</c:v>
                </c:pt>
                <c:pt idx="11">
                  <c:v>129</c:v>
                </c:pt>
                <c:pt idx="12">
                  <c:v>162</c:v>
                </c:pt>
                <c:pt idx="13">
                  <c:v>178</c:v>
                </c:pt>
                <c:pt idx="14">
                  <c:v>147</c:v>
                </c:pt>
                <c:pt idx="15">
                  <c:v>188</c:v>
                </c:pt>
                <c:pt idx="16">
                  <c:v>168</c:v>
                </c:pt>
                <c:pt idx="17">
                  <c:v>239</c:v>
                </c:pt>
                <c:pt idx="18">
                  <c:v>244</c:v>
                </c:pt>
                <c:pt idx="19">
                  <c:v>247</c:v>
                </c:pt>
                <c:pt idx="20">
                  <c:v>267</c:v>
                </c:pt>
                <c:pt idx="21">
                  <c:v>284</c:v>
                </c:pt>
                <c:pt idx="22">
                  <c:v>269</c:v>
                </c:pt>
                <c:pt idx="23">
                  <c:v>297</c:v>
                </c:pt>
                <c:pt idx="24">
                  <c:v>308</c:v>
                </c:pt>
                <c:pt idx="25">
                  <c:v>291</c:v>
                </c:pt>
                <c:pt idx="26">
                  <c:v>361</c:v>
                </c:pt>
                <c:pt idx="27">
                  <c:v>288</c:v>
                </c:pt>
                <c:pt idx="28">
                  <c:v>283</c:v>
                </c:pt>
                <c:pt idx="29">
                  <c:v>321</c:v>
                </c:pt>
                <c:pt idx="30">
                  <c:v>327</c:v>
                </c:pt>
                <c:pt idx="31">
                  <c:v>363</c:v>
                </c:pt>
                <c:pt idx="32">
                  <c:v>308</c:v>
                </c:pt>
                <c:pt idx="33">
                  <c:v>309</c:v>
                </c:pt>
                <c:pt idx="34">
                  <c:v>378</c:v>
                </c:pt>
                <c:pt idx="35">
                  <c:v>356</c:v>
                </c:pt>
                <c:pt idx="36">
                  <c:v>348</c:v>
                </c:pt>
                <c:pt idx="37">
                  <c:v>325</c:v>
                </c:pt>
                <c:pt idx="38">
                  <c:v>381</c:v>
                </c:pt>
                <c:pt idx="39">
                  <c:v>396</c:v>
                </c:pt>
                <c:pt idx="40">
                  <c:v>375</c:v>
                </c:pt>
                <c:pt idx="41">
                  <c:v>344</c:v>
                </c:pt>
                <c:pt idx="42">
                  <c:v>444</c:v>
                </c:pt>
                <c:pt idx="43">
                  <c:v>404</c:v>
                </c:pt>
                <c:pt idx="44">
                  <c:v>400</c:v>
                </c:pt>
                <c:pt idx="45">
                  <c:v>390</c:v>
                </c:pt>
                <c:pt idx="46">
                  <c:v>359</c:v>
                </c:pt>
                <c:pt idx="47">
                  <c:v>339</c:v>
                </c:pt>
                <c:pt idx="48">
                  <c:v>371</c:v>
                </c:pt>
                <c:pt idx="49">
                  <c:v>345</c:v>
                </c:pt>
                <c:pt idx="50">
                  <c:v>354</c:v>
                </c:pt>
                <c:pt idx="51">
                  <c:v>357</c:v>
                </c:pt>
                <c:pt idx="52">
                  <c:v>306</c:v>
                </c:pt>
                <c:pt idx="53">
                  <c:v>333</c:v>
                </c:pt>
                <c:pt idx="54">
                  <c:v>288</c:v>
                </c:pt>
                <c:pt idx="55">
                  <c:v>336</c:v>
                </c:pt>
                <c:pt idx="56">
                  <c:v>281</c:v>
                </c:pt>
                <c:pt idx="57">
                  <c:v>256</c:v>
                </c:pt>
                <c:pt idx="58">
                  <c:v>258</c:v>
                </c:pt>
                <c:pt idx="59">
                  <c:v>223</c:v>
                </c:pt>
                <c:pt idx="60">
                  <c:v>255</c:v>
                </c:pt>
                <c:pt idx="61">
                  <c:v>251</c:v>
                </c:pt>
                <c:pt idx="62">
                  <c:v>222</c:v>
                </c:pt>
                <c:pt idx="63">
                  <c:v>243</c:v>
                </c:pt>
                <c:pt idx="64">
                  <c:v>198</c:v>
                </c:pt>
                <c:pt idx="65">
                  <c:v>234</c:v>
                </c:pt>
                <c:pt idx="66">
                  <c:v>247</c:v>
                </c:pt>
                <c:pt idx="67">
                  <c:v>239</c:v>
                </c:pt>
                <c:pt idx="68">
                  <c:v>217</c:v>
                </c:pt>
                <c:pt idx="69">
                  <c:v>209</c:v>
                </c:pt>
                <c:pt idx="70">
                  <c:v>227</c:v>
                </c:pt>
                <c:pt idx="71">
                  <c:v>189</c:v>
                </c:pt>
                <c:pt idx="72">
                  <c:v>218</c:v>
                </c:pt>
                <c:pt idx="73">
                  <c:v>244</c:v>
                </c:pt>
                <c:pt idx="74">
                  <c:v>162</c:v>
                </c:pt>
                <c:pt idx="75">
                  <c:v>163</c:v>
                </c:pt>
                <c:pt idx="76">
                  <c:v>133</c:v>
                </c:pt>
                <c:pt idx="77">
                  <c:v>125</c:v>
                </c:pt>
                <c:pt idx="78">
                  <c:v>94</c:v>
                </c:pt>
                <c:pt idx="79">
                  <c:v>77</c:v>
                </c:pt>
                <c:pt idx="80">
                  <c:v>81</c:v>
                </c:pt>
                <c:pt idx="81">
                  <c:v>66</c:v>
                </c:pt>
                <c:pt idx="82">
                  <c:v>58</c:v>
                </c:pt>
                <c:pt idx="83">
                  <c:v>59</c:v>
                </c:pt>
                <c:pt idx="84">
                  <c:v>40</c:v>
                </c:pt>
                <c:pt idx="85">
                  <c:v>35</c:v>
                </c:pt>
                <c:pt idx="86">
                  <c:v>22</c:v>
                </c:pt>
                <c:pt idx="87">
                  <c:v>17</c:v>
                </c:pt>
                <c:pt idx="88">
                  <c:v>9</c:v>
                </c:pt>
                <c:pt idx="89">
                  <c:v>8</c:v>
                </c:pt>
                <c:pt idx="90">
                  <c:v>5</c:v>
                </c:pt>
              </c:numCache>
            </c:numRef>
          </c:yVal>
          <c:smooth val="1"/>
          <c:extLst>
            <c:ext xmlns:c16="http://schemas.microsoft.com/office/drawing/2014/chart" uri="{C3380CC4-5D6E-409C-BE32-E72D297353CC}">
              <c16:uniqueId val="{00000000-59B2-48B3-BD8C-339601AF15B5}"/>
            </c:ext>
          </c:extLst>
        </c:ser>
        <c:dLbls>
          <c:showLegendKey val="0"/>
          <c:showVal val="0"/>
          <c:showCatName val="0"/>
          <c:showSerName val="0"/>
          <c:showPercent val="0"/>
          <c:showBubbleSize val="0"/>
        </c:dLbls>
        <c:axId val="317971823"/>
        <c:axId val="386770815"/>
      </c:scatterChart>
      <c:valAx>
        <c:axId val="31797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0815"/>
        <c:crosses val="autoZero"/>
        <c:crossBetween val="midCat"/>
      </c:valAx>
      <c:valAx>
        <c:axId val="386770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971823"/>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3D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'3D'!$A$1:$A$138</c:f>
              <c:numCache>
                <c:formatCode>General</c:formatCode>
                <c:ptCount val="13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136</c:v>
                </c:pt>
                <c:pt idx="135">
                  <c:v>138</c:v>
                </c:pt>
                <c:pt idx="136">
                  <c:v>139</c:v>
                </c:pt>
                <c:pt idx="137">
                  <c:v>140</c:v>
                </c:pt>
              </c:numCache>
            </c:numRef>
          </c:xVal>
          <c:yVal>
            <c:numRef>
              <c:f>'3D'!$B$1:$B$138</c:f>
              <c:numCache>
                <c:formatCode>General</c:formatCode>
                <c:ptCount val="138"/>
                <c:pt idx="0">
                  <c:v>1</c:v>
                </c:pt>
                <c:pt idx="1">
                  <c:v>2</c:v>
                </c:pt>
                <c:pt idx="2">
                  <c:v>5</c:v>
                </c:pt>
                <c:pt idx="3">
                  <c:v>4</c:v>
                </c:pt>
                <c:pt idx="4">
                  <c:v>4</c:v>
                </c:pt>
                <c:pt idx="5">
                  <c:v>8</c:v>
                </c:pt>
                <c:pt idx="6">
                  <c:v>9</c:v>
                </c:pt>
                <c:pt idx="7">
                  <c:v>17</c:v>
                </c:pt>
                <c:pt idx="8">
                  <c:v>27</c:v>
                </c:pt>
                <c:pt idx="9">
                  <c:v>23</c:v>
                </c:pt>
                <c:pt idx="10">
                  <c:v>22</c:v>
                </c:pt>
                <c:pt idx="11">
                  <c:v>38</c:v>
                </c:pt>
                <c:pt idx="12">
                  <c:v>38</c:v>
                </c:pt>
                <c:pt idx="13">
                  <c:v>34</c:v>
                </c:pt>
                <c:pt idx="14">
                  <c:v>47</c:v>
                </c:pt>
                <c:pt idx="15">
                  <c:v>37</c:v>
                </c:pt>
                <c:pt idx="16">
                  <c:v>49</c:v>
                </c:pt>
                <c:pt idx="17">
                  <c:v>40</c:v>
                </c:pt>
                <c:pt idx="18">
                  <c:v>48</c:v>
                </c:pt>
                <c:pt idx="19">
                  <c:v>45</c:v>
                </c:pt>
                <c:pt idx="20">
                  <c:v>63</c:v>
                </c:pt>
                <c:pt idx="21">
                  <c:v>55</c:v>
                </c:pt>
                <c:pt idx="22">
                  <c:v>67</c:v>
                </c:pt>
                <c:pt idx="23">
                  <c:v>68</c:v>
                </c:pt>
                <c:pt idx="24">
                  <c:v>75</c:v>
                </c:pt>
                <c:pt idx="25">
                  <c:v>84</c:v>
                </c:pt>
                <c:pt idx="26">
                  <c:v>79</c:v>
                </c:pt>
                <c:pt idx="27">
                  <c:v>80</c:v>
                </c:pt>
                <c:pt idx="28">
                  <c:v>102</c:v>
                </c:pt>
                <c:pt idx="29">
                  <c:v>95</c:v>
                </c:pt>
                <c:pt idx="30">
                  <c:v>88</c:v>
                </c:pt>
                <c:pt idx="31">
                  <c:v>116</c:v>
                </c:pt>
                <c:pt idx="32">
                  <c:v>110</c:v>
                </c:pt>
                <c:pt idx="33">
                  <c:v>110</c:v>
                </c:pt>
                <c:pt idx="34">
                  <c:v>132</c:v>
                </c:pt>
                <c:pt idx="35">
                  <c:v>145</c:v>
                </c:pt>
                <c:pt idx="36">
                  <c:v>145</c:v>
                </c:pt>
                <c:pt idx="37">
                  <c:v>123</c:v>
                </c:pt>
                <c:pt idx="38">
                  <c:v>133</c:v>
                </c:pt>
                <c:pt idx="39">
                  <c:v>147</c:v>
                </c:pt>
                <c:pt idx="40">
                  <c:v>155</c:v>
                </c:pt>
                <c:pt idx="41">
                  <c:v>134</c:v>
                </c:pt>
                <c:pt idx="42">
                  <c:v>156</c:v>
                </c:pt>
                <c:pt idx="43">
                  <c:v>141</c:v>
                </c:pt>
                <c:pt idx="44">
                  <c:v>170</c:v>
                </c:pt>
                <c:pt idx="45">
                  <c:v>168</c:v>
                </c:pt>
                <c:pt idx="46">
                  <c:v>169</c:v>
                </c:pt>
                <c:pt idx="47">
                  <c:v>204</c:v>
                </c:pt>
                <c:pt idx="48">
                  <c:v>188</c:v>
                </c:pt>
                <c:pt idx="49">
                  <c:v>190</c:v>
                </c:pt>
                <c:pt idx="50">
                  <c:v>187</c:v>
                </c:pt>
                <c:pt idx="51">
                  <c:v>192</c:v>
                </c:pt>
                <c:pt idx="52">
                  <c:v>212</c:v>
                </c:pt>
                <c:pt idx="53">
                  <c:v>171</c:v>
                </c:pt>
                <c:pt idx="54">
                  <c:v>232</c:v>
                </c:pt>
                <c:pt idx="55">
                  <c:v>231</c:v>
                </c:pt>
                <c:pt idx="56">
                  <c:v>219</c:v>
                </c:pt>
                <c:pt idx="57">
                  <c:v>198</c:v>
                </c:pt>
                <c:pt idx="58">
                  <c:v>266</c:v>
                </c:pt>
                <c:pt idx="59">
                  <c:v>234</c:v>
                </c:pt>
                <c:pt idx="60">
                  <c:v>250</c:v>
                </c:pt>
                <c:pt idx="61">
                  <c:v>236</c:v>
                </c:pt>
                <c:pt idx="62">
                  <c:v>267</c:v>
                </c:pt>
                <c:pt idx="63">
                  <c:v>235</c:v>
                </c:pt>
                <c:pt idx="64">
                  <c:v>250</c:v>
                </c:pt>
                <c:pt idx="65">
                  <c:v>246</c:v>
                </c:pt>
                <c:pt idx="66">
                  <c:v>263</c:v>
                </c:pt>
                <c:pt idx="67">
                  <c:v>261</c:v>
                </c:pt>
                <c:pt idx="68">
                  <c:v>291</c:v>
                </c:pt>
                <c:pt idx="69">
                  <c:v>277</c:v>
                </c:pt>
                <c:pt idx="70">
                  <c:v>275</c:v>
                </c:pt>
                <c:pt idx="71">
                  <c:v>283</c:v>
                </c:pt>
                <c:pt idx="72">
                  <c:v>311</c:v>
                </c:pt>
                <c:pt idx="73">
                  <c:v>289</c:v>
                </c:pt>
                <c:pt idx="74">
                  <c:v>292</c:v>
                </c:pt>
                <c:pt idx="75">
                  <c:v>254</c:v>
                </c:pt>
                <c:pt idx="76">
                  <c:v>280</c:v>
                </c:pt>
                <c:pt idx="77">
                  <c:v>289</c:v>
                </c:pt>
                <c:pt idx="78">
                  <c:v>287</c:v>
                </c:pt>
                <c:pt idx="79">
                  <c:v>326</c:v>
                </c:pt>
                <c:pt idx="80">
                  <c:v>276</c:v>
                </c:pt>
                <c:pt idx="81">
                  <c:v>323</c:v>
                </c:pt>
                <c:pt idx="82">
                  <c:v>308</c:v>
                </c:pt>
                <c:pt idx="83">
                  <c:v>267</c:v>
                </c:pt>
                <c:pt idx="84">
                  <c:v>290</c:v>
                </c:pt>
                <c:pt idx="85">
                  <c:v>316</c:v>
                </c:pt>
                <c:pt idx="86">
                  <c:v>301</c:v>
                </c:pt>
                <c:pt idx="87">
                  <c:v>328</c:v>
                </c:pt>
                <c:pt idx="88">
                  <c:v>316</c:v>
                </c:pt>
                <c:pt idx="89">
                  <c:v>310</c:v>
                </c:pt>
                <c:pt idx="90">
                  <c:v>322</c:v>
                </c:pt>
                <c:pt idx="91">
                  <c:v>302</c:v>
                </c:pt>
                <c:pt idx="92">
                  <c:v>286</c:v>
                </c:pt>
                <c:pt idx="93">
                  <c:v>267</c:v>
                </c:pt>
                <c:pt idx="94">
                  <c:v>257</c:v>
                </c:pt>
                <c:pt idx="95">
                  <c:v>261</c:v>
                </c:pt>
                <c:pt idx="96">
                  <c:v>251</c:v>
                </c:pt>
                <c:pt idx="97">
                  <c:v>232</c:v>
                </c:pt>
                <c:pt idx="98">
                  <c:v>227</c:v>
                </c:pt>
                <c:pt idx="99">
                  <c:v>186</c:v>
                </c:pt>
                <c:pt idx="100">
                  <c:v>191</c:v>
                </c:pt>
                <c:pt idx="101">
                  <c:v>187</c:v>
                </c:pt>
                <c:pt idx="102">
                  <c:v>187</c:v>
                </c:pt>
                <c:pt idx="103">
                  <c:v>156</c:v>
                </c:pt>
                <c:pt idx="104">
                  <c:v>156</c:v>
                </c:pt>
                <c:pt idx="105">
                  <c:v>125</c:v>
                </c:pt>
                <c:pt idx="106">
                  <c:v>135</c:v>
                </c:pt>
                <c:pt idx="107">
                  <c:v>142</c:v>
                </c:pt>
                <c:pt idx="108">
                  <c:v>122</c:v>
                </c:pt>
                <c:pt idx="109">
                  <c:v>98</c:v>
                </c:pt>
                <c:pt idx="110">
                  <c:v>107</c:v>
                </c:pt>
                <c:pt idx="111">
                  <c:v>89</c:v>
                </c:pt>
                <c:pt idx="112">
                  <c:v>103</c:v>
                </c:pt>
                <c:pt idx="113">
                  <c:v>83</c:v>
                </c:pt>
                <c:pt idx="114">
                  <c:v>84</c:v>
                </c:pt>
                <c:pt idx="115">
                  <c:v>61</c:v>
                </c:pt>
                <c:pt idx="116">
                  <c:v>63</c:v>
                </c:pt>
                <c:pt idx="117">
                  <c:v>61</c:v>
                </c:pt>
                <c:pt idx="118">
                  <c:v>49</c:v>
                </c:pt>
                <c:pt idx="119">
                  <c:v>52</c:v>
                </c:pt>
                <c:pt idx="120">
                  <c:v>53</c:v>
                </c:pt>
                <c:pt idx="121">
                  <c:v>49</c:v>
                </c:pt>
                <c:pt idx="122">
                  <c:v>38</c:v>
                </c:pt>
                <c:pt idx="123">
                  <c:v>38</c:v>
                </c:pt>
                <c:pt idx="124">
                  <c:v>32</c:v>
                </c:pt>
                <c:pt idx="125">
                  <c:v>24</c:v>
                </c:pt>
                <c:pt idx="126">
                  <c:v>23</c:v>
                </c:pt>
                <c:pt idx="127">
                  <c:v>16</c:v>
                </c:pt>
                <c:pt idx="128">
                  <c:v>14</c:v>
                </c:pt>
                <c:pt idx="129">
                  <c:v>9</c:v>
                </c:pt>
                <c:pt idx="130">
                  <c:v>11</c:v>
                </c:pt>
                <c:pt idx="131">
                  <c:v>6</c:v>
                </c:pt>
                <c:pt idx="132">
                  <c:v>6</c:v>
                </c:pt>
                <c:pt idx="133">
                  <c:v>5</c:v>
                </c:pt>
                <c:pt idx="134">
                  <c:v>1</c:v>
                </c:pt>
                <c:pt idx="135">
                  <c:v>1</c:v>
                </c:pt>
                <c:pt idx="136">
                  <c:v>1</c:v>
                </c:pt>
                <c:pt idx="137">
                  <c:v>1</c:v>
                </c:pt>
              </c:numCache>
            </c:numRef>
          </c:yVal>
          <c:smooth val="1"/>
          <c:extLst>
            <c:ext xmlns:c16="http://schemas.microsoft.com/office/drawing/2014/chart" uri="{C3380CC4-5D6E-409C-BE32-E72D297353CC}">
              <c16:uniqueId val="{00000000-E9E7-45D4-83C6-2AC36B99EB78}"/>
            </c:ext>
          </c:extLst>
        </c:ser>
        <c:dLbls>
          <c:showLegendKey val="0"/>
          <c:showVal val="0"/>
          <c:showCatName val="0"/>
          <c:showSerName val="0"/>
          <c:showPercent val="0"/>
          <c:showBubbleSize val="0"/>
        </c:dLbls>
        <c:axId val="424924351"/>
        <c:axId val="424930591"/>
      </c:scatterChart>
      <c:valAx>
        <c:axId val="42492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30591"/>
        <c:crosses val="autoZero"/>
        <c:crossBetween val="midCat"/>
      </c:valAx>
      <c:valAx>
        <c:axId val="42493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92435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'4D'!$A$1:$A$127</c:f>
              <c:numCache>
                <c:formatCode>General</c:formatCode>
                <c:ptCount val="127"/>
                <c:pt idx="0">
                  <c:v>4</c:v>
                </c:pt>
                <c:pt idx="1">
                  <c:v>7</c:v>
                </c:pt>
                <c:pt idx="2">
                  <c:v>8</c:v>
                </c:pt>
                <c:pt idx="3">
                  <c:v>9</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136</c:v>
                </c:pt>
              </c:numCache>
            </c:numRef>
          </c:xVal>
          <c:yVal>
            <c:numRef>
              <c:f>'4D'!$B$1:$B$127</c:f>
              <c:numCache>
                <c:formatCode>General</c:formatCode>
                <c:ptCount val="127"/>
                <c:pt idx="0">
                  <c:v>1</c:v>
                </c:pt>
                <c:pt idx="1">
                  <c:v>2</c:v>
                </c:pt>
                <c:pt idx="2">
                  <c:v>1</c:v>
                </c:pt>
                <c:pt idx="3">
                  <c:v>2</c:v>
                </c:pt>
                <c:pt idx="4">
                  <c:v>5</c:v>
                </c:pt>
                <c:pt idx="5">
                  <c:v>4</c:v>
                </c:pt>
                <c:pt idx="6">
                  <c:v>7</c:v>
                </c:pt>
                <c:pt idx="7">
                  <c:v>7</c:v>
                </c:pt>
                <c:pt idx="8">
                  <c:v>9</c:v>
                </c:pt>
                <c:pt idx="9">
                  <c:v>14</c:v>
                </c:pt>
                <c:pt idx="10">
                  <c:v>10</c:v>
                </c:pt>
                <c:pt idx="11">
                  <c:v>16</c:v>
                </c:pt>
                <c:pt idx="12">
                  <c:v>20</c:v>
                </c:pt>
                <c:pt idx="13">
                  <c:v>18</c:v>
                </c:pt>
                <c:pt idx="14">
                  <c:v>26</c:v>
                </c:pt>
                <c:pt idx="15">
                  <c:v>32</c:v>
                </c:pt>
                <c:pt idx="16">
                  <c:v>36</c:v>
                </c:pt>
                <c:pt idx="17">
                  <c:v>37</c:v>
                </c:pt>
                <c:pt idx="18">
                  <c:v>41</c:v>
                </c:pt>
                <c:pt idx="19">
                  <c:v>42</c:v>
                </c:pt>
                <c:pt idx="20">
                  <c:v>49</c:v>
                </c:pt>
                <c:pt idx="21">
                  <c:v>53</c:v>
                </c:pt>
                <c:pt idx="22">
                  <c:v>56</c:v>
                </c:pt>
                <c:pt idx="23">
                  <c:v>68</c:v>
                </c:pt>
                <c:pt idx="24">
                  <c:v>72</c:v>
                </c:pt>
                <c:pt idx="25">
                  <c:v>93</c:v>
                </c:pt>
                <c:pt idx="26">
                  <c:v>74</c:v>
                </c:pt>
                <c:pt idx="27">
                  <c:v>102</c:v>
                </c:pt>
                <c:pt idx="28">
                  <c:v>108</c:v>
                </c:pt>
                <c:pt idx="29">
                  <c:v>105</c:v>
                </c:pt>
                <c:pt idx="30">
                  <c:v>123</c:v>
                </c:pt>
                <c:pt idx="31">
                  <c:v>141</c:v>
                </c:pt>
                <c:pt idx="32">
                  <c:v>152</c:v>
                </c:pt>
                <c:pt idx="33">
                  <c:v>144</c:v>
                </c:pt>
                <c:pt idx="34">
                  <c:v>158</c:v>
                </c:pt>
                <c:pt idx="35">
                  <c:v>174</c:v>
                </c:pt>
                <c:pt idx="36">
                  <c:v>181</c:v>
                </c:pt>
                <c:pt idx="37">
                  <c:v>207</c:v>
                </c:pt>
                <c:pt idx="38">
                  <c:v>185</c:v>
                </c:pt>
                <c:pt idx="39">
                  <c:v>184</c:v>
                </c:pt>
                <c:pt idx="40">
                  <c:v>191</c:v>
                </c:pt>
                <c:pt idx="41">
                  <c:v>222</c:v>
                </c:pt>
                <c:pt idx="42">
                  <c:v>236</c:v>
                </c:pt>
                <c:pt idx="43">
                  <c:v>220</c:v>
                </c:pt>
                <c:pt idx="44">
                  <c:v>238</c:v>
                </c:pt>
                <c:pt idx="45">
                  <c:v>235</c:v>
                </c:pt>
                <c:pt idx="46">
                  <c:v>236</c:v>
                </c:pt>
                <c:pt idx="47">
                  <c:v>241</c:v>
                </c:pt>
                <c:pt idx="48">
                  <c:v>276</c:v>
                </c:pt>
                <c:pt idx="49">
                  <c:v>270</c:v>
                </c:pt>
                <c:pt idx="50">
                  <c:v>272</c:v>
                </c:pt>
                <c:pt idx="51">
                  <c:v>265</c:v>
                </c:pt>
                <c:pt idx="52">
                  <c:v>275</c:v>
                </c:pt>
                <c:pt idx="53">
                  <c:v>284</c:v>
                </c:pt>
                <c:pt idx="54">
                  <c:v>314</c:v>
                </c:pt>
                <c:pt idx="55">
                  <c:v>342</c:v>
                </c:pt>
                <c:pt idx="56">
                  <c:v>322</c:v>
                </c:pt>
                <c:pt idx="57">
                  <c:v>319</c:v>
                </c:pt>
                <c:pt idx="58">
                  <c:v>315</c:v>
                </c:pt>
                <c:pt idx="59">
                  <c:v>331</c:v>
                </c:pt>
                <c:pt idx="60">
                  <c:v>328</c:v>
                </c:pt>
                <c:pt idx="61">
                  <c:v>321</c:v>
                </c:pt>
                <c:pt idx="62">
                  <c:v>315</c:v>
                </c:pt>
                <c:pt idx="63">
                  <c:v>291</c:v>
                </c:pt>
                <c:pt idx="64">
                  <c:v>337</c:v>
                </c:pt>
                <c:pt idx="65">
                  <c:v>343</c:v>
                </c:pt>
                <c:pt idx="66">
                  <c:v>312</c:v>
                </c:pt>
                <c:pt idx="67">
                  <c:v>313</c:v>
                </c:pt>
                <c:pt idx="68">
                  <c:v>317</c:v>
                </c:pt>
                <c:pt idx="69">
                  <c:v>303</c:v>
                </c:pt>
                <c:pt idx="70">
                  <c:v>292</c:v>
                </c:pt>
                <c:pt idx="71">
                  <c:v>316</c:v>
                </c:pt>
                <c:pt idx="72">
                  <c:v>296</c:v>
                </c:pt>
                <c:pt idx="73">
                  <c:v>303</c:v>
                </c:pt>
                <c:pt idx="74">
                  <c:v>344</c:v>
                </c:pt>
                <c:pt idx="75">
                  <c:v>308</c:v>
                </c:pt>
                <c:pt idx="76">
                  <c:v>292</c:v>
                </c:pt>
                <c:pt idx="77">
                  <c:v>290</c:v>
                </c:pt>
                <c:pt idx="78">
                  <c:v>272</c:v>
                </c:pt>
                <c:pt idx="79">
                  <c:v>276</c:v>
                </c:pt>
                <c:pt idx="80">
                  <c:v>267</c:v>
                </c:pt>
                <c:pt idx="81">
                  <c:v>259</c:v>
                </c:pt>
                <c:pt idx="82">
                  <c:v>245</c:v>
                </c:pt>
                <c:pt idx="83">
                  <c:v>255</c:v>
                </c:pt>
                <c:pt idx="84">
                  <c:v>249</c:v>
                </c:pt>
                <c:pt idx="85">
                  <c:v>238</c:v>
                </c:pt>
                <c:pt idx="86">
                  <c:v>257</c:v>
                </c:pt>
                <c:pt idx="87">
                  <c:v>255</c:v>
                </c:pt>
                <c:pt idx="88">
                  <c:v>262</c:v>
                </c:pt>
                <c:pt idx="89">
                  <c:v>230</c:v>
                </c:pt>
                <c:pt idx="90">
                  <c:v>248</c:v>
                </c:pt>
                <c:pt idx="91">
                  <c:v>256</c:v>
                </c:pt>
                <c:pt idx="92">
                  <c:v>221</c:v>
                </c:pt>
                <c:pt idx="93">
                  <c:v>215</c:v>
                </c:pt>
                <c:pt idx="94">
                  <c:v>226</c:v>
                </c:pt>
                <c:pt idx="95">
                  <c:v>202</c:v>
                </c:pt>
                <c:pt idx="96">
                  <c:v>195</c:v>
                </c:pt>
                <c:pt idx="97">
                  <c:v>153</c:v>
                </c:pt>
                <c:pt idx="98">
                  <c:v>159</c:v>
                </c:pt>
                <c:pt idx="99">
                  <c:v>153</c:v>
                </c:pt>
                <c:pt idx="100">
                  <c:v>136</c:v>
                </c:pt>
                <c:pt idx="101">
                  <c:v>98</c:v>
                </c:pt>
                <c:pt idx="102">
                  <c:v>122</c:v>
                </c:pt>
                <c:pt idx="103">
                  <c:v>108</c:v>
                </c:pt>
                <c:pt idx="104">
                  <c:v>89</c:v>
                </c:pt>
                <c:pt idx="105">
                  <c:v>79</c:v>
                </c:pt>
                <c:pt idx="106">
                  <c:v>85</c:v>
                </c:pt>
                <c:pt idx="107">
                  <c:v>72</c:v>
                </c:pt>
                <c:pt idx="108">
                  <c:v>61</c:v>
                </c:pt>
                <c:pt idx="109">
                  <c:v>44</c:v>
                </c:pt>
                <c:pt idx="110">
                  <c:v>41</c:v>
                </c:pt>
                <c:pt idx="111">
                  <c:v>37</c:v>
                </c:pt>
                <c:pt idx="112">
                  <c:v>24</c:v>
                </c:pt>
                <c:pt idx="113">
                  <c:v>22</c:v>
                </c:pt>
                <c:pt idx="114">
                  <c:v>23</c:v>
                </c:pt>
                <c:pt idx="115">
                  <c:v>16</c:v>
                </c:pt>
                <c:pt idx="116">
                  <c:v>15</c:v>
                </c:pt>
                <c:pt idx="117">
                  <c:v>15</c:v>
                </c:pt>
                <c:pt idx="118">
                  <c:v>8</c:v>
                </c:pt>
                <c:pt idx="119">
                  <c:v>7</c:v>
                </c:pt>
                <c:pt idx="120">
                  <c:v>6</c:v>
                </c:pt>
                <c:pt idx="121">
                  <c:v>2</c:v>
                </c:pt>
                <c:pt idx="122">
                  <c:v>5</c:v>
                </c:pt>
                <c:pt idx="123">
                  <c:v>4</c:v>
                </c:pt>
                <c:pt idx="124">
                  <c:v>1</c:v>
                </c:pt>
                <c:pt idx="125">
                  <c:v>1</c:v>
                </c:pt>
                <c:pt idx="126">
                  <c:v>1</c:v>
                </c:pt>
              </c:numCache>
            </c:numRef>
          </c:yVal>
          <c:smooth val="1"/>
          <c:extLst>
            <c:ext xmlns:c16="http://schemas.microsoft.com/office/drawing/2014/chart" uri="{C3380CC4-5D6E-409C-BE32-E72D297353CC}">
              <c16:uniqueId val="{00000000-7DAD-4FD2-9050-A932D8AB1A93}"/>
            </c:ext>
          </c:extLst>
        </c:ser>
        <c:dLbls>
          <c:showLegendKey val="0"/>
          <c:showVal val="0"/>
          <c:showCatName val="0"/>
          <c:showSerName val="0"/>
          <c:showPercent val="0"/>
          <c:showBubbleSize val="0"/>
        </c:dLbls>
        <c:axId val="379519551"/>
        <c:axId val="379519967"/>
      </c:scatterChart>
      <c:valAx>
        <c:axId val="37951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9967"/>
        <c:crosses val="autoZero"/>
        <c:crossBetween val="midCat"/>
      </c:valAx>
      <c:valAx>
        <c:axId val="379519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955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'5D'!$A$1:$A$135</c:f>
              <c:numCache>
                <c:formatCode>General</c:formatCode>
                <c:ptCount val="135"/>
                <c:pt idx="0">
                  <c:v>11</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pt idx="44">
                  <c:v>57</c:v>
                </c:pt>
                <c:pt idx="45">
                  <c:v>58</c:v>
                </c:pt>
                <c:pt idx="46">
                  <c:v>59</c:v>
                </c:pt>
                <c:pt idx="47">
                  <c:v>60</c:v>
                </c:pt>
                <c:pt idx="48">
                  <c:v>61</c:v>
                </c:pt>
                <c:pt idx="49">
                  <c:v>62</c:v>
                </c:pt>
                <c:pt idx="50">
                  <c:v>63</c:v>
                </c:pt>
                <c:pt idx="51">
                  <c:v>64</c:v>
                </c:pt>
                <c:pt idx="52">
                  <c:v>65</c:v>
                </c:pt>
                <c:pt idx="53">
                  <c:v>66</c:v>
                </c:pt>
                <c:pt idx="54">
                  <c:v>67</c:v>
                </c:pt>
                <c:pt idx="55">
                  <c:v>68</c:v>
                </c:pt>
                <c:pt idx="56">
                  <c:v>69</c:v>
                </c:pt>
                <c:pt idx="57">
                  <c:v>70</c:v>
                </c:pt>
                <c:pt idx="58">
                  <c:v>71</c:v>
                </c:pt>
                <c:pt idx="59">
                  <c:v>72</c:v>
                </c:pt>
                <c:pt idx="60">
                  <c:v>73</c:v>
                </c:pt>
                <c:pt idx="61">
                  <c:v>74</c:v>
                </c:pt>
                <c:pt idx="62">
                  <c:v>75</c:v>
                </c:pt>
                <c:pt idx="63">
                  <c:v>76</c:v>
                </c:pt>
                <c:pt idx="64">
                  <c:v>77</c:v>
                </c:pt>
                <c:pt idx="65">
                  <c:v>78</c:v>
                </c:pt>
                <c:pt idx="66">
                  <c:v>79</c:v>
                </c:pt>
                <c:pt idx="67">
                  <c:v>80</c:v>
                </c:pt>
                <c:pt idx="68">
                  <c:v>81</c:v>
                </c:pt>
                <c:pt idx="69">
                  <c:v>82</c:v>
                </c:pt>
                <c:pt idx="70">
                  <c:v>83</c:v>
                </c:pt>
                <c:pt idx="71">
                  <c:v>84</c:v>
                </c:pt>
                <c:pt idx="72">
                  <c:v>85</c:v>
                </c:pt>
                <c:pt idx="73">
                  <c:v>86</c:v>
                </c:pt>
                <c:pt idx="74">
                  <c:v>87</c:v>
                </c:pt>
                <c:pt idx="75">
                  <c:v>88</c:v>
                </c:pt>
                <c:pt idx="76">
                  <c:v>89</c:v>
                </c:pt>
                <c:pt idx="77">
                  <c:v>90</c:v>
                </c:pt>
                <c:pt idx="78">
                  <c:v>91</c:v>
                </c:pt>
                <c:pt idx="79">
                  <c:v>92</c:v>
                </c:pt>
                <c:pt idx="80">
                  <c:v>93</c:v>
                </c:pt>
                <c:pt idx="81">
                  <c:v>94</c:v>
                </c:pt>
                <c:pt idx="82">
                  <c:v>95</c:v>
                </c:pt>
                <c:pt idx="83">
                  <c:v>96</c:v>
                </c:pt>
                <c:pt idx="84">
                  <c:v>97</c:v>
                </c:pt>
                <c:pt idx="85">
                  <c:v>98</c:v>
                </c:pt>
                <c:pt idx="86">
                  <c:v>99</c:v>
                </c:pt>
                <c:pt idx="87">
                  <c:v>100</c:v>
                </c:pt>
                <c:pt idx="88">
                  <c:v>101</c:v>
                </c:pt>
                <c:pt idx="89">
                  <c:v>102</c:v>
                </c:pt>
                <c:pt idx="90">
                  <c:v>103</c:v>
                </c:pt>
                <c:pt idx="91">
                  <c:v>104</c:v>
                </c:pt>
                <c:pt idx="92">
                  <c:v>105</c:v>
                </c:pt>
                <c:pt idx="93">
                  <c:v>106</c:v>
                </c:pt>
                <c:pt idx="94">
                  <c:v>107</c:v>
                </c:pt>
                <c:pt idx="95">
                  <c:v>108</c:v>
                </c:pt>
                <c:pt idx="96">
                  <c:v>109</c:v>
                </c:pt>
                <c:pt idx="97">
                  <c:v>110</c:v>
                </c:pt>
                <c:pt idx="98">
                  <c:v>111</c:v>
                </c:pt>
                <c:pt idx="99">
                  <c:v>112</c:v>
                </c:pt>
                <c:pt idx="100">
                  <c:v>113</c:v>
                </c:pt>
                <c:pt idx="101">
                  <c:v>114</c:v>
                </c:pt>
                <c:pt idx="102">
                  <c:v>115</c:v>
                </c:pt>
                <c:pt idx="103">
                  <c:v>116</c:v>
                </c:pt>
                <c:pt idx="104">
                  <c:v>117</c:v>
                </c:pt>
                <c:pt idx="105">
                  <c:v>118</c:v>
                </c:pt>
                <c:pt idx="106">
                  <c:v>119</c:v>
                </c:pt>
                <c:pt idx="107">
                  <c:v>120</c:v>
                </c:pt>
                <c:pt idx="108">
                  <c:v>121</c:v>
                </c:pt>
                <c:pt idx="109">
                  <c:v>122</c:v>
                </c:pt>
                <c:pt idx="110">
                  <c:v>123</c:v>
                </c:pt>
                <c:pt idx="111">
                  <c:v>124</c:v>
                </c:pt>
                <c:pt idx="112">
                  <c:v>125</c:v>
                </c:pt>
                <c:pt idx="113">
                  <c:v>126</c:v>
                </c:pt>
                <c:pt idx="114">
                  <c:v>127</c:v>
                </c:pt>
                <c:pt idx="115">
                  <c:v>128</c:v>
                </c:pt>
                <c:pt idx="116">
                  <c:v>129</c:v>
                </c:pt>
                <c:pt idx="117">
                  <c:v>130</c:v>
                </c:pt>
                <c:pt idx="118">
                  <c:v>131</c:v>
                </c:pt>
                <c:pt idx="119">
                  <c:v>132</c:v>
                </c:pt>
                <c:pt idx="120">
                  <c:v>133</c:v>
                </c:pt>
                <c:pt idx="121">
                  <c:v>134</c:v>
                </c:pt>
                <c:pt idx="122">
                  <c:v>135</c:v>
                </c:pt>
                <c:pt idx="123">
                  <c:v>136</c:v>
                </c:pt>
                <c:pt idx="124">
                  <c:v>137</c:v>
                </c:pt>
                <c:pt idx="125">
                  <c:v>138</c:v>
                </c:pt>
                <c:pt idx="126">
                  <c:v>139</c:v>
                </c:pt>
                <c:pt idx="127">
                  <c:v>140</c:v>
                </c:pt>
                <c:pt idx="128">
                  <c:v>141</c:v>
                </c:pt>
                <c:pt idx="129">
                  <c:v>142</c:v>
                </c:pt>
                <c:pt idx="130">
                  <c:v>143</c:v>
                </c:pt>
                <c:pt idx="131">
                  <c:v>144</c:v>
                </c:pt>
                <c:pt idx="132">
                  <c:v>145</c:v>
                </c:pt>
                <c:pt idx="133">
                  <c:v>146</c:v>
                </c:pt>
                <c:pt idx="134">
                  <c:v>147</c:v>
                </c:pt>
              </c:numCache>
            </c:numRef>
          </c:xVal>
          <c:yVal>
            <c:numRef>
              <c:f>'5D'!$B$1:$B$135</c:f>
              <c:numCache>
                <c:formatCode>General</c:formatCode>
                <c:ptCount val="135"/>
                <c:pt idx="0">
                  <c:v>1</c:v>
                </c:pt>
                <c:pt idx="1">
                  <c:v>2</c:v>
                </c:pt>
                <c:pt idx="2">
                  <c:v>1</c:v>
                </c:pt>
                <c:pt idx="3">
                  <c:v>4</c:v>
                </c:pt>
                <c:pt idx="4">
                  <c:v>6</c:v>
                </c:pt>
                <c:pt idx="5">
                  <c:v>6</c:v>
                </c:pt>
                <c:pt idx="6">
                  <c:v>9</c:v>
                </c:pt>
                <c:pt idx="7">
                  <c:v>3</c:v>
                </c:pt>
                <c:pt idx="8">
                  <c:v>5</c:v>
                </c:pt>
                <c:pt idx="9">
                  <c:v>12</c:v>
                </c:pt>
                <c:pt idx="10">
                  <c:v>5</c:v>
                </c:pt>
                <c:pt idx="11">
                  <c:v>8</c:v>
                </c:pt>
                <c:pt idx="12">
                  <c:v>7</c:v>
                </c:pt>
                <c:pt idx="13">
                  <c:v>9</c:v>
                </c:pt>
                <c:pt idx="14">
                  <c:v>9</c:v>
                </c:pt>
                <c:pt idx="15">
                  <c:v>17</c:v>
                </c:pt>
                <c:pt idx="16">
                  <c:v>18</c:v>
                </c:pt>
                <c:pt idx="17">
                  <c:v>23</c:v>
                </c:pt>
                <c:pt idx="18">
                  <c:v>16</c:v>
                </c:pt>
                <c:pt idx="19">
                  <c:v>19</c:v>
                </c:pt>
                <c:pt idx="20">
                  <c:v>25</c:v>
                </c:pt>
                <c:pt idx="21">
                  <c:v>33</c:v>
                </c:pt>
                <c:pt idx="22">
                  <c:v>31</c:v>
                </c:pt>
                <c:pt idx="23">
                  <c:v>37</c:v>
                </c:pt>
                <c:pt idx="24">
                  <c:v>32</c:v>
                </c:pt>
                <c:pt idx="25">
                  <c:v>47</c:v>
                </c:pt>
                <c:pt idx="26">
                  <c:v>56</c:v>
                </c:pt>
                <c:pt idx="27">
                  <c:v>67</c:v>
                </c:pt>
                <c:pt idx="28">
                  <c:v>71</c:v>
                </c:pt>
                <c:pt idx="29">
                  <c:v>63</c:v>
                </c:pt>
                <c:pt idx="30">
                  <c:v>82</c:v>
                </c:pt>
                <c:pt idx="31">
                  <c:v>82</c:v>
                </c:pt>
                <c:pt idx="32">
                  <c:v>103</c:v>
                </c:pt>
                <c:pt idx="33">
                  <c:v>82</c:v>
                </c:pt>
                <c:pt idx="34">
                  <c:v>83</c:v>
                </c:pt>
                <c:pt idx="35">
                  <c:v>107</c:v>
                </c:pt>
                <c:pt idx="36">
                  <c:v>125</c:v>
                </c:pt>
                <c:pt idx="37">
                  <c:v>125</c:v>
                </c:pt>
                <c:pt idx="38">
                  <c:v>126</c:v>
                </c:pt>
                <c:pt idx="39">
                  <c:v>118</c:v>
                </c:pt>
                <c:pt idx="40">
                  <c:v>136</c:v>
                </c:pt>
                <c:pt idx="41">
                  <c:v>175</c:v>
                </c:pt>
                <c:pt idx="42">
                  <c:v>184</c:v>
                </c:pt>
                <c:pt idx="43">
                  <c:v>175</c:v>
                </c:pt>
                <c:pt idx="44">
                  <c:v>203</c:v>
                </c:pt>
                <c:pt idx="45">
                  <c:v>204</c:v>
                </c:pt>
                <c:pt idx="46">
                  <c:v>207</c:v>
                </c:pt>
                <c:pt idx="47">
                  <c:v>188</c:v>
                </c:pt>
                <c:pt idx="48">
                  <c:v>210</c:v>
                </c:pt>
                <c:pt idx="49">
                  <c:v>203</c:v>
                </c:pt>
                <c:pt idx="50">
                  <c:v>185</c:v>
                </c:pt>
                <c:pt idx="51">
                  <c:v>217</c:v>
                </c:pt>
                <c:pt idx="52">
                  <c:v>245</c:v>
                </c:pt>
                <c:pt idx="53">
                  <c:v>218</c:v>
                </c:pt>
                <c:pt idx="54">
                  <c:v>252</c:v>
                </c:pt>
                <c:pt idx="55">
                  <c:v>227</c:v>
                </c:pt>
                <c:pt idx="56">
                  <c:v>251</c:v>
                </c:pt>
                <c:pt idx="57">
                  <c:v>282</c:v>
                </c:pt>
                <c:pt idx="58">
                  <c:v>270</c:v>
                </c:pt>
                <c:pt idx="59">
                  <c:v>285</c:v>
                </c:pt>
                <c:pt idx="60">
                  <c:v>294</c:v>
                </c:pt>
                <c:pt idx="61">
                  <c:v>265</c:v>
                </c:pt>
                <c:pt idx="62">
                  <c:v>295</c:v>
                </c:pt>
                <c:pt idx="63">
                  <c:v>268</c:v>
                </c:pt>
                <c:pt idx="64">
                  <c:v>282</c:v>
                </c:pt>
                <c:pt idx="65">
                  <c:v>281</c:v>
                </c:pt>
                <c:pt idx="66">
                  <c:v>310</c:v>
                </c:pt>
                <c:pt idx="67">
                  <c:v>288</c:v>
                </c:pt>
                <c:pt idx="68">
                  <c:v>295</c:v>
                </c:pt>
                <c:pt idx="69">
                  <c:v>320</c:v>
                </c:pt>
                <c:pt idx="70">
                  <c:v>338</c:v>
                </c:pt>
                <c:pt idx="71">
                  <c:v>345</c:v>
                </c:pt>
                <c:pt idx="72">
                  <c:v>322</c:v>
                </c:pt>
                <c:pt idx="73">
                  <c:v>320</c:v>
                </c:pt>
                <c:pt idx="74">
                  <c:v>305</c:v>
                </c:pt>
                <c:pt idx="75">
                  <c:v>320</c:v>
                </c:pt>
                <c:pt idx="76">
                  <c:v>324</c:v>
                </c:pt>
                <c:pt idx="77">
                  <c:v>349</c:v>
                </c:pt>
                <c:pt idx="78">
                  <c:v>327</c:v>
                </c:pt>
                <c:pt idx="79">
                  <c:v>304</c:v>
                </c:pt>
                <c:pt idx="80">
                  <c:v>321</c:v>
                </c:pt>
                <c:pt idx="81">
                  <c:v>351</c:v>
                </c:pt>
                <c:pt idx="82">
                  <c:v>333</c:v>
                </c:pt>
                <c:pt idx="83">
                  <c:v>315</c:v>
                </c:pt>
                <c:pt idx="84">
                  <c:v>317</c:v>
                </c:pt>
                <c:pt idx="85">
                  <c:v>308</c:v>
                </c:pt>
                <c:pt idx="86">
                  <c:v>322</c:v>
                </c:pt>
                <c:pt idx="87">
                  <c:v>317</c:v>
                </c:pt>
                <c:pt idx="88">
                  <c:v>300</c:v>
                </c:pt>
                <c:pt idx="89">
                  <c:v>310</c:v>
                </c:pt>
                <c:pt idx="90">
                  <c:v>279</c:v>
                </c:pt>
                <c:pt idx="91">
                  <c:v>285</c:v>
                </c:pt>
                <c:pt idx="92">
                  <c:v>264</c:v>
                </c:pt>
                <c:pt idx="93">
                  <c:v>273</c:v>
                </c:pt>
                <c:pt idx="94">
                  <c:v>255</c:v>
                </c:pt>
                <c:pt idx="95">
                  <c:v>230</c:v>
                </c:pt>
                <c:pt idx="96">
                  <c:v>208</c:v>
                </c:pt>
                <c:pt idx="97">
                  <c:v>198</c:v>
                </c:pt>
                <c:pt idx="98">
                  <c:v>213</c:v>
                </c:pt>
                <c:pt idx="99">
                  <c:v>204</c:v>
                </c:pt>
                <c:pt idx="100">
                  <c:v>190</c:v>
                </c:pt>
                <c:pt idx="101">
                  <c:v>181</c:v>
                </c:pt>
                <c:pt idx="102">
                  <c:v>163</c:v>
                </c:pt>
                <c:pt idx="103">
                  <c:v>165</c:v>
                </c:pt>
                <c:pt idx="104">
                  <c:v>120</c:v>
                </c:pt>
                <c:pt idx="105">
                  <c:v>134</c:v>
                </c:pt>
                <c:pt idx="106">
                  <c:v>114</c:v>
                </c:pt>
                <c:pt idx="107">
                  <c:v>109</c:v>
                </c:pt>
                <c:pt idx="108">
                  <c:v>106</c:v>
                </c:pt>
                <c:pt idx="109">
                  <c:v>110</c:v>
                </c:pt>
                <c:pt idx="110">
                  <c:v>89</c:v>
                </c:pt>
                <c:pt idx="111">
                  <c:v>83</c:v>
                </c:pt>
                <c:pt idx="112">
                  <c:v>91</c:v>
                </c:pt>
                <c:pt idx="113">
                  <c:v>73</c:v>
                </c:pt>
                <c:pt idx="114">
                  <c:v>64</c:v>
                </c:pt>
                <c:pt idx="115">
                  <c:v>83</c:v>
                </c:pt>
                <c:pt idx="116">
                  <c:v>47</c:v>
                </c:pt>
                <c:pt idx="117">
                  <c:v>58</c:v>
                </c:pt>
                <c:pt idx="118">
                  <c:v>51</c:v>
                </c:pt>
                <c:pt idx="119">
                  <c:v>36</c:v>
                </c:pt>
                <c:pt idx="120">
                  <c:v>34</c:v>
                </c:pt>
                <c:pt idx="121">
                  <c:v>33</c:v>
                </c:pt>
                <c:pt idx="122">
                  <c:v>25</c:v>
                </c:pt>
                <c:pt idx="123">
                  <c:v>25</c:v>
                </c:pt>
                <c:pt idx="124">
                  <c:v>15</c:v>
                </c:pt>
                <c:pt idx="125">
                  <c:v>17</c:v>
                </c:pt>
                <c:pt idx="126">
                  <c:v>16</c:v>
                </c:pt>
                <c:pt idx="127">
                  <c:v>4</c:v>
                </c:pt>
                <c:pt idx="128">
                  <c:v>4</c:v>
                </c:pt>
                <c:pt idx="129">
                  <c:v>2</c:v>
                </c:pt>
                <c:pt idx="130">
                  <c:v>4</c:v>
                </c:pt>
                <c:pt idx="131">
                  <c:v>2</c:v>
                </c:pt>
                <c:pt idx="132">
                  <c:v>1</c:v>
                </c:pt>
                <c:pt idx="133">
                  <c:v>2</c:v>
                </c:pt>
                <c:pt idx="134">
                  <c:v>1</c:v>
                </c:pt>
              </c:numCache>
            </c:numRef>
          </c:yVal>
          <c:smooth val="1"/>
          <c:extLst>
            <c:ext xmlns:c16="http://schemas.microsoft.com/office/drawing/2014/chart" uri="{C3380CC4-5D6E-409C-BE32-E72D297353CC}">
              <c16:uniqueId val="{00000000-461A-43C2-853E-0CEFECDDE2E6}"/>
            </c:ext>
          </c:extLst>
        </c:ser>
        <c:dLbls>
          <c:showLegendKey val="0"/>
          <c:showVal val="0"/>
          <c:showCatName val="0"/>
          <c:showSerName val="0"/>
          <c:showPercent val="0"/>
          <c:showBubbleSize val="0"/>
        </c:dLbls>
        <c:axId val="386773727"/>
        <c:axId val="386772895"/>
      </c:scatterChart>
      <c:valAx>
        <c:axId val="386773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2895"/>
        <c:crosses val="autoZero"/>
        <c:crossBetween val="midCat"/>
      </c:valAx>
      <c:valAx>
        <c:axId val="386772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773727"/>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6D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'6D'!$A$1:$A$160</c:f>
              <c:numCache>
                <c:formatCode>General</c:formatCode>
                <c:ptCount val="160"/>
                <c:pt idx="0">
                  <c:v>12</c:v>
                </c:pt>
                <c:pt idx="1">
                  <c:v>18</c:v>
                </c:pt>
                <c:pt idx="2">
                  <c:v>19</c:v>
                </c:pt>
                <c:pt idx="3">
                  <c:v>21</c:v>
                </c:pt>
                <c:pt idx="4">
                  <c:v>22</c:v>
                </c:pt>
                <c:pt idx="5">
                  <c:v>25</c:v>
                </c:pt>
                <c:pt idx="6">
                  <c:v>26</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76</c:v>
                </c:pt>
                <c:pt idx="56">
                  <c:v>77</c:v>
                </c:pt>
                <c:pt idx="57">
                  <c:v>78</c:v>
                </c:pt>
                <c:pt idx="58">
                  <c:v>79</c:v>
                </c:pt>
                <c:pt idx="59">
                  <c:v>80</c:v>
                </c:pt>
                <c:pt idx="60">
                  <c:v>81</c:v>
                </c:pt>
                <c:pt idx="61">
                  <c:v>82</c:v>
                </c:pt>
                <c:pt idx="62">
                  <c:v>83</c:v>
                </c:pt>
                <c:pt idx="63">
                  <c:v>84</c:v>
                </c:pt>
                <c:pt idx="64">
                  <c:v>85</c:v>
                </c:pt>
                <c:pt idx="65">
                  <c:v>86</c:v>
                </c:pt>
                <c:pt idx="66">
                  <c:v>87</c:v>
                </c:pt>
                <c:pt idx="67">
                  <c:v>88</c:v>
                </c:pt>
                <c:pt idx="68">
                  <c:v>89</c:v>
                </c:pt>
                <c:pt idx="69">
                  <c:v>90</c:v>
                </c:pt>
                <c:pt idx="70">
                  <c:v>91</c:v>
                </c:pt>
                <c:pt idx="71">
                  <c:v>92</c:v>
                </c:pt>
                <c:pt idx="72">
                  <c:v>93</c:v>
                </c:pt>
                <c:pt idx="73">
                  <c:v>94</c:v>
                </c:pt>
                <c:pt idx="74">
                  <c:v>95</c:v>
                </c:pt>
                <c:pt idx="75">
                  <c:v>96</c:v>
                </c:pt>
                <c:pt idx="76">
                  <c:v>97</c:v>
                </c:pt>
                <c:pt idx="77">
                  <c:v>98</c:v>
                </c:pt>
                <c:pt idx="78">
                  <c:v>99</c:v>
                </c:pt>
                <c:pt idx="79">
                  <c:v>100</c:v>
                </c:pt>
                <c:pt idx="80">
                  <c:v>101</c:v>
                </c:pt>
                <c:pt idx="81">
                  <c:v>102</c:v>
                </c:pt>
                <c:pt idx="82">
                  <c:v>103</c:v>
                </c:pt>
                <c:pt idx="83">
                  <c:v>104</c:v>
                </c:pt>
                <c:pt idx="84">
                  <c:v>105</c:v>
                </c:pt>
                <c:pt idx="85">
                  <c:v>106</c:v>
                </c:pt>
                <c:pt idx="86">
                  <c:v>107</c:v>
                </c:pt>
                <c:pt idx="87">
                  <c:v>108</c:v>
                </c:pt>
                <c:pt idx="88">
                  <c:v>109</c:v>
                </c:pt>
                <c:pt idx="89">
                  <c:v>110</c:v>
                </c:pt>
                <c:pt idx="90">
                  <c:v>111</c:v>
                </c:pt>
                <c:pt idx="91">
                  <c:v>112</c:v>
                </c:pt>
                <c:pt idx="92">
                  <c:v>113</c:v>
                </c:pt>
                <c:pt idx="93">
                  <c:v>114</c:v>
                </c:pt>
                <c:pt idx="94">
                  <c:v>115</c:v>
                </c:pt>
                <c:pt idx="95">
                  <c:v>116</c:v>
                </c:pt>
                <c:pt idx="96">
                  <c:v>117</c:v>
                </c:pt>
                <c:pt idx="97">
                  <c:v>118</c:v>
                </c:pt>
                <c:pt idx="98">
                  <c:v>119</c:v>
                </c:pt>
                <c:pt idx="99">
                  <c:v>120</c:v>
                </c:pt>
                <c:pt idx="100">
                  <c:v>121</c:v>
                </c:pt>
                <c:pt idx="101">
                  <c:v>122</c:v>
                </c:pt>
                <c:pt idx="102">
                  <c:v>123</c:v>
                </c:pt>
                <c:pt idx="103">
                  <c:v>124</c:v>
                </c:pt>
                <c:pt idx="104">
                  <c:v>125</c:v>
                </c:pt>
                <c:pt idx="105">
                  <c:v>126</c:v>
                </c:pt>
                <c:pt idx="106">
                  <c:v>127</c:v>
                </c:pt>
                <c:pt idx="107">
                  <c:v>128</c:v>
                </c:pt>
                <c:pt idx="108">
                  <c:v>129</c:v>
                </c:pt>
                <c:pt idx="109">
                  <c:v>130</c:v>
                </c:pt>
                <c:pt idx="110">
                  <c:v>131</c:v>
                </c:pt>
                <c:pt idx="111">
                  <c:v>132</c:v>
                </c:pt>
                <c:pt idx="112">
                  <c:v>133</c:v>
                </c:pt>
                <c:pt idx="113">
                  <c:v>134</c:v>
                </c:pt>
                <c:pt idx="114">
                  <c:v>135</c:v>
                </c:pt>
                <c:pt idx="115">
                  <c:v>136</c:v>
                </c:pt>
                <c:pt idx="116">
                  <c:v>137</c:v>
                </c:pt>
                <c:pt idx="117">
                  <c:v>138</c:v>
                </c:pt>
                <c:pt idx="118">
                  <c:v>139</c:v>
                </c:pt>
                <c:pt idx="119">
                  <c:v>140</c:v>
                </c:pt>
                <c:pt idx="120">
                  <c:v>141</c:v>
                </c:pt>
                <c:pt idx="121">
                  <c:v>142</c:v>
                </c:pt>
                <c:pt idx="122">
                  <c:v>143</c:v>
                </c:pt>
                <c:pt idx="123">
                  <c:v>144</c:v>
                </c:pt>
                <c:pt idx="124">
                  <c:v>145</c:v>
                </c:pt>
                <c:pt idx="125">
                  <c:v>146</c:v>
                </c:pt>
                <c:pt idx="126">
                  <c:v>147</c:v>
                </c:pt>
                <c:pt idx="127">
                  <c:v>148</c:v>
                </c:pt>
                <c:pt idx="128">
                  <c:v>149</c:v>
                </c:pt>
                <c:pt idx="129">
                  <c:v>150</c:v>
                </c:pt>
                <c:pt idx="130">
                  <c:v>151</c:v>
                </c:pt>
                <c:pt idx="131">
                  <c:v>152</c:v>
                </c:pt>
                <c:pt idx="132">
                  <c:v>153</c:v>
                </c:pt>
                <c:pt idx="133">
                  <c:v>154</c:v>
                </c:pt>
                <c:pt idx="134">
                  <c:v>155</c:v>
                </c:pt>
                <c:pt idx="135">
                  <c:v>156</c:v>
                </c:pt>
                <c:pt idx="136">
                  <c:v>157</c:v>
                </c:pt>
                <c:pt idx="137">
                  <c:v>158</c:v>
                </c:pt>
                <c:pt idx="138">
                  <c:v>159</c:v>
                </c:pt>
                <c:pt idx="139">
                  <c:v>160</c:v>
                </c:pt>
                <c:pt idx="140">
                  <c:v>161</c:v>
                </c:pt>
                <c:pt idx="141">
                  <c:v>162</c:v>
                </c:pt>
                <c:pt idx="142">
                  <c:v>163</c:v>
                </c:pt>
                <c:pt idx="143">
                  <c:v>164</c:v>
                </c:pt>
                <c:pt idx="144">
                  <c:v>165</c:v>
                </c:pt>
                <c:pt idx="145">
                  <c:v>166</c:v>
                </c:pt>
                <c:pt idx="146">
                  <c:v>167</c:v>
                </c:pt>
                <c:pt idx="147">
                  <c:v>168</c:v>
                </c:pt>
                <c:pt idx="148">
                  <c:v>169</c:v>
                </c:pt>
                <c:pt idx="149">
                  <c:v>170</c:v>
                </c:pt>
                <c:pt idx="150">
                  <c:v>171</c:v>
                </c:pt>
                <c:pt idx="151">
                  <c:v>172</c:v>
                </c:pt>
                <c:pt idx="152">
                  <c:v>173</c:v>
                </c:pt>
                <c:pt idx="153">
                  <c:v>174</c:v>
                </c:pt>
                <c:pt idx="154">
                  <c:v>175</c:v>
                </c:pt>
                <c:pt idx="155">
                  <c:v>177</c:v>
                </c:pt>
                <c:pt idx="156">
                  <c:v>179</c:v>
                </c:pt>
                <c:pt idx="157">
                  <c:v>181</c:v>
                </c:pt>
                <c:pt idx="158">
                  <c:v>182</c:v>
                </c:pt>
                <c:pt idx="159">
                  <c:v>183</c:v>
                </c:pt>
              </c:numCache>
            </c:numRef>
          </c:xVal>
          <c:yVal>
            <c:numRef>
              <c:f>'6D'!$B$1:$B$160</c:f>
              <c:numCache>
                <c:formatCode>General</c:formatCode>
                <c:ptCount val="160"/>
                <c:pt idx="0">
                  <c:v>1</c:v>
                </c:pt>
                <c:pt idx="1">
                  <c:v>1</c:v>
                </c:pt>
                <c:pt idx="2">
                  <c:v>4</c:v>
                </c:pt>
                <c:pt idx="3">
                  <c:v>2</c:v>
                </c:pt>
                <c:pt idx="4">
                  <c:v>3</c:v>
                </c:pt>
                <c:pt idx="5">
                  <c:v>5</c:v>
                </c:pt>
                <c:pt idx="6">
                  <c:v>3</c:v>
                </c:pt>
                <c:pt idx="7">
                  <c:v>1</c:v>
                </c:pt>
                <c:pt idx="8">
                  <c:v>2</c:v>
                </c:pt>
                <c:pt idx="9">
                  <c:v>4</c:v>
                </c:pt>
                <c:pt idx="10">
                  <c:v>6</c:v>
                </c:pt>
                <c:pt idx="11">
                  <c:v>7</c:v>
                </c:pt>
                <c:pt idx="12">
                  <c:v>4</c:v>
                </c:pt>
                <c:pt idx="13">
                  <c:v>5</c:v>
                </c:pt>
                <c:pt idx="14">
                  <c:v>4</c:v>
                </c:pt>
                <c:pt idx="15">
                  <c:v>4</c:v>
                </c:pt>
                <c:pt idx="16">
                  <c:v>12</c:v>
                </c:pt>
                <c:pt idx="17">
                  <c:v>14</c:v>
                </c:pt>
                <c:pt idx="18">
                  <c:v>15</c:v>
                </c:pt>
                <c:pt idx="19">
                  <c:v>5</c:v>
                </c:pt>
                <c:pt idx="20">
                  <c:v>10</c:v>
                </c:pt>
                <c:pt idx="21">
                  <c:v>18</c:v>
                </c:pt>
                <c:pt idx="22">
                  <c:v>15</c:v>
                </c:pt>
                <c:pt idx="23">
                  <c:v>18</c:v>
                </c:pt>
                <c:pt idx="24">
                  <c:v>26</c:v>
                </c:pt>
                <c:pt idx="25">
                  <c:v>38</c:v>
                </c:pt>
                <c:pt idx="26">
                  <c:v>30</c:v>
                </c:pt>
                <c:pt idx="27">
                  <c:v>34</c:v>
                </c:pt>
                <c:pt idx="28">
                  <c:v>29</c:v>
                </c:pt>
                <c:pt idx="29">
                  <c:v>23</c:v>
                </c:pt>
                <c:pt idx="30">
                  <c:v>26</c:v>
                </c:pt>
                <c:pt idx="31">
                  <c:v>30</c:v>
                </c:pt>
                <c:pt idx="32">
                  <c:v>34</c:v>
                </c:pt>
                <c:pt idx="33">
                  <c:v>50</c:v>
                </c:pt>
                <c:pt idx="34">
                  <c:v>47</c:v>
                </c:pt>
                <c:pt idx="35">
                  <c:v>43</c:v>
                </c:pt>
                <c:pt idx="36">
                  <c:v>46</c:v>
                </c:pt>
                <c:pt idx="37">
                  <c:v>49</c:v>
                </c:pt>
                <c:pt idx="38">
                  <c:v>47</c:v>
                </c:pt>
                <c:pt idx="39">
                  <c:v>66</c:v>
                </c:pt>
                <c:pt idx="40">
                  <c:v>67</c:v>
                </c:pt>
                <c:pt idx="41">
                  <c:v>67</c:v>
                </c:pt>
                <c:pt idx="42">
                  <c:v>69</c:v>
                </c:pt>
                <c:pt idx="43">
                  <c:v>67</c:v>
                </c:pt>
                <c:pt idx="44">
                  <c:v>86</c:v>
                </c:pt>
                <c:pt idx="45">
                  <c:v>72</c:v>
                </c:pt>
                <c:pt idx="46">
                  <c:v>88</c:v>
                </c:pt>
                <c:pt idx="47">
                  <c:v>77</c:v>
                </c:pt>
                <c:pt idx="48">
                  <c:v>85</c:v>
                </c:pt>
                <c:pt idx="49">
                  <c:v>99</c:v>
                </c:pt>
                <c:pt idx="50">
                  <c:v>101</c:v>
                </c:pt>
                <c:pt idx="51">
                  <c:v>117</c:v>
                </c:pt>
                <c:pt idx="52">
                  <c:v>121</c:v>
                </c:pt>
                <c:pt idx="53">
                  <c:v>117</c:v>
                </c:pt>
                <c:pt idx="54">
                  <c:v>116</c:v>
                </c:pt>
                <c:pt idx="55">
                  <c:v>139</c:v>
                </c:pt>
                <c:pt idx="56">
                  <c:v>136</c:v>
                </c:pt>
                <c:pt idx="57">
                  <c:v>146</c:v>
                </c:pt>
                <c:pt idx="58">
                  <c:v>166</c:v>
                </c:pt>
                <c:pt idx="59">
                  <c:v>187</c:v>
                </c:pt>
                <c:pt idx="60">
                  <c:v>139</c:v>
                </c:pt>
                <c:pt idx="61">
                  <c:v>162</c:v>
                </c:pt>
                <c:pt idx="62">
                  <c:v>181</c:v>
                </c:pt>
                <c:pt idx="63">
                  <c:v>185</c:v>
                </c:pt>
                <c:pt idx="64">
                  <c:v>195</c:v>
                </c:pt>
                <c:pt idx="65">
                  <c:v>176</c:v>
                </c:pt>
                <c:pt idx="66">
                  <c:v>187</c:v>
                </c:pt>
                <c:pt idx="67">
                  <c:v>193</c:v>
                </c:pt>
                <c:pt idx="68">
                  <c:v>220</c:v>
                </c:pt>
                <c:pt idx="69">
                  <c:v>203</c:v>
                </c:pt>
                <c:pt idx="70">
                  <c:v>233</c:v>
                </c:pt>
                <c:pt idx="71">
                  <c:v>248</c:v>
                </c:pt>
                <c:pt idx="72">
                  <c:v>268</c:v>
                </c:pt>
                <c:pt idx="73">
                  <c:v>260</c:v>
                </c:pt>
                <c:pt idx="74">
                  <c:v>268</c:v>
                </c:pt>
                <c:pt idx="75">
                  <c:v>238</c:v>
                </c:pt>
                <c:pt idx="76">
                  <c:v>280</c:v>
                </c:pt>
                <c:pt idx="77">
                  <c:v>303</c:v>
                </c:pt>
                <c:pt idx="78">
                  <c:v>261</c:v>
                </c:pt>
                <c:pt idx="79">
                  <c:v>295</c:v>
                </c:pt>
                <c:pt idx="80">
                  <c:v>277</c:v>
                </c:pt>
                <c:pt idx="81">
                  <c:v>281</c:v>
                </c:pt>
                <c:pt idx="82">
                  <c:v>316</c:v>
                </c:pt>
                <c:pt idx="83">
                  <c:v>311</c:v>
                </c:pt>
                <c:pt idx="84">
                  <c:v>329</c:v>
                </c:pt>
                <c:pt idx="85">
                  <c:v>327</c:v>
                </c:pt>
                <c:pt idx="86">
                  <c:v>335</c:v>
                </c:pt>
                <c:pt idx="87">
                  <c:v>340</c:v>
                </c:pt>
                <c:pt idx="88">
                  <c:v>317</c:v>
                </c:pt>
                <c:pt idx="89">
                  <c:v>331</c:v>
                </c:pt>
                <c:pt idx="90">
                  <c:v>300</c:v>
                </c:pt>
                <c:pt idx="91">
                  <c:v>322</c:v>
                </c:pt>
                <c:pt idx="92">
                  <c:v>318</c:v>
                </c:pt>
                <c:pt idx="93">
                  <c:v>368</c:v>
                </c:pt>
                <c:pt idx="94">
                  <c:v>283</c:v>
                </c:pt>
                <c:pt idx="95">
                  <c:v>330</c:v>
                </c:pt>
                <c:pt idx="96">
                  <c:v>338</c:v>
                </c:pt>
                <c:pt idx="97">
                  <c:v>284</c:v>
                </c:pt>
                <c:pt idx="98">
                  <c:v>298</c:v>
                </c:pt>
                <c:pt idx="99">
                  <c:v>319</c:v>
                </c:pt>
                <c:pt idx="100">
                  <c:v>310</c:v>
                </c:pt>
                <c:pt idx="101">
                  <c:v>286</c:v>
                </c:pt>
                <c:pt idx="102">
                  <c:v>297</c:v>
                </c:pt>
                <c:pt idx="103">
                  <c:v>296</c:v>
                </c:pt>
                <c:pt idx="104">
                  <c:v>257</c:v>
                </c:pt>
                <c:pt idx="105">
                  <c:v>243</c:v>
                </c:pt>
                <c:pt idx="106">
                  <c:v>260</c:v>
                </c:pt>
                <c:pt idx="107">
                  <c:v>250</c:v>
                </c:pt>
                <c:pt idx="108">
                  <c:v>242</c:v>
                </c:pt>
                <c:pt idx="109">
                  <c:v>232</c:v>
                </c:pt>
                <c:pt idx="110">
                  <c:v>223</c:v>
                </c:pt>
                <c:pt idx="111">
                  <c:v>184</c:v>
                </c:pt>
                <c:pt idx="112">
                  <c:v>216</c:v>
                </c:pt>
                <c:pt idx="113">
                  <c:v>186</c:v>
                </c:pt>
                <c:pt idx="114">
                  <c:v>204</c:v>
                </c:pt>
                <c:pt idx="115">
                  <c:v>190</c:v>
                </c:pt>
                <c:pt idx="116">
                  <c:v>171</c:v>
                </c:pt>
                <c:pt idx="117">
                  <c:v>193</c:v>
                </c:pt>
                <c:pt idx="118">
                  <c:v>143</c:v>
                </c:pt>
                <c:pt idx="119">
                  <c:v>161</c:v>
                </c:pt>
                <c:pt idx="120">
                  <c:v>163</c:v>
                </c:pt>
                <c:pt idx="121">
                  <c:v>138</c:v>
                </c:pt>
                <c:pt idx="122">
                  <c:v>128</c:v>
                </c:pt>
                <c:pt idx="123">
                  <c:v>125</c:v>
                </c:pt>
                <c:pt idx="124">
                  <c:v>111</c:v>
                </c:pt>
                <c:pt idx="125">
                  <c:v>95</c:v>
                </c:pt>
                <c:pt idx="126">
                  <c:v>116</c:v>
                </c:pt>
                <c:pt idx="127">
                  <c:v>83</c:v>
                </c:pt>
                <c:pt idx="128">
                  <c:v>78</c:v>
                </c:pt>
                <c:pt idx="129">
                  <c:v>84</c:v>
                </c:pt>
                <c:pt idx="130">
                  <c:v>56</c:v>
                </c:pt>
                <c:pt idx="131">
                  <c:v>72</c:v>
                </c:pt>
                <c:pt idx="132">
                  <c:v>69</c:v>
                </c:pt>
                <c:pt idx="133">
                  <c:v>47</c:v>
                </c:pt>
                <c:pt idx="134">
                  <c:v>44</c:v>
                </c:pt>
                <c:pt idx="135">
                  <c:v>37</c:v>
                </c:pt>
                <c:pt idx="136">
                  <c:v>39</c:v>
                </c:pt>
                <c:pt idx="137">
                  <c:v>38</c:v>
                </c:pt>
                <c:pt idx="138">
                  <c:v>22</c:v>
                </c:pt>
                <c:pt idx="139">
                  <c:v>20</c:v>
                </c:pt>
                <c:pt idx="140">
                  <c:v>12</c:v>
                </c:pt>
                <c:pt idx="141">
                  <c:v>20</c:v>
                </c:pt>
                <c:pt idx="142">
                  <c:v>23</c:v>
                </c:pt>
                <c:pt idx="143">
                  <c:v>18</c:v>
                </c:pt>
                <c:pt idx="144">
                  <c:v>17</c:v>
                </c:pt>
                <c:pt idx="145">
                  <c:v>15</c:v>
                </c:pt>
                <c:pt idx="146">
                  <c:v>10</c:v>
                </c:pt>
                <c:pt idx="147">
                  <c:v>9</c:v>
                </c:pt>
                <c:pt idx="148">
                  <c:v>10</c:v>
                </c:pt>
                <c:pt idx="149">
                  <c:v>3</c:v>
                </c:pt>
                <c:pt idx="150">
                  <c:v>5</c:v>
                </c:pt>
                <c:pt idx="151">
                  <c:v>8</c:v>
                </c:pt>
                <c:pt idx="152">
                  <c:v>2</c:v>
                </c:pt>
                <c:pt idx="153">
                  <c:v>7</c:v>
                </c:pt>
                <c:pt idx="154">
                  <c:v>2</c:v>
                </c:pt>
                <c:pt idx="155">
                  <c:v>1</c:v>
                </c:pt>
                <c:pt idx="156">
                  <c:v>2</c:v>
                </c:pt>
                <c:pt idx="157">
                  <c:v>1</c:v>
                </c:pt>
                <c:pt idx="158">
                  <c:v>1</c:v>
                </c:pt>
                <c:pt idx="159">
                  <c:v>1</c:v>
                </c:pt>
              </c:numCache>
            </c:numRef>
          </c:yVal>
          <c:smooth val="1"/>
          <c:extLst>
            <c:ext xmlns:c16="http://schemas.microsoft.com/office/drawing/2014/chart" uri="{C3380CC4-5D6E-409C-BE32-E72D297353CC}">
              <c16:uniqueId val="{00000000-5482-4FBB-850E-173A251BF4FA}"/>
            </c:ext>
          </c:extLst>
        </c:ser>
        <c:dLbls>
          <c:showLegendKey val="0"/>
          <c:showVal val="0"/>
          <c:showCatName val="0"/>
          <c:showSerName val="0"/>
          <c:showPercent val="0"/>
          <c:showBubbleSize val="0"/>
        </c:dLbls>
        <c:axId val="322376223"/>
        <c:axId val="322389119"/>
      </c:scatterChart>
      <c:valAx>
        <c:axId val="32237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389119"/>
        <c:crosses val="autoZero"/>
        <c:crossBetween val="midCat"/>
      </c:valAx>
      <c:valAx>
        <c:axId val="322389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376223"/>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7D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'7D'!$A$1:$A$167</c:f>
              <c:numCache>
                <c:formatCode>General</c:formatCode>
                <c:ptCount val="167"/>
                <c:pt idx="0">
                  <c:v>22</c:v>
                </c:pt>
                <c:pt idx="1">
                  <c:v>23</c:v>
                </c:pt>
                <c:pt idx="2">
                  <c:v>27</c:v>
                </c:pt>
                <c:pt idx="3">
                  <c:v>28</c:v>
                </c:pt>
                <c:pt idx="4">
                  <c:v>29</c:v>
                </c:pt>
                <c:pt idx="5">
                  <c:v>30</c:v>
                </c:pt>
                <c:pt idx="6">
                  <c:v>32</c:v>
                </c:pt>
                <c:pt idx="7">
                  <c:v>33</c:v>
                </c:pt>
                <c:pt idx="8">
                  <c:v>34</c:v>
                </c:pt>
                <c:pt idx="9">
                  <c:v>35</c:v>
                </c:pt>
                <c:pt idx="10">
                  <c:v>36</c:v>
                </c:pt>
                <c:pt idx="11">
                  <c:v>37</c:v>
                </c:pt>
                <c:pt idx="12">
                  <c:v>38</c:v>
                </c:pt>
                <c:pt idx="13">
                  <c:v>39</c:v>
                </c:pt>
                <c:pt idx="14">
                  <c:v>40</c:v>
                </c:pt>
                <c:pt idx="15">
                  <c:v>41</c:v>
                </c:pt>
                <c:pt idx="16">
                  <c:v>42</c:v>
                </c:pt>
                <c:pt idx="17">
                  <c:v>43</c:v>
                </c:pt>
                <c:pt idx="18">
                  <c:v>44</c:v>
                </c:pt>
                <c:pt idx="19">
                  <c:v>45</c:v>
                </c:pt>
                <c:pt idx="20">
                  <c:v>46</c:v>
                </c:pt>
                <c:pt idx="21">
                  <c:v>47</c:v>
                </c:pt>
                <c:pt idx="22">
                  <c:v>48</c:v>
                </c:pt>
                <c:pt idx="23">
                  <c:v>49</c:v>
                </c:pt>
                <c:pt idx="24">
                  <c:v>50</c:v>
                </c:pt>
                <c:pt idx="25">
                  <c:v>51</c:v>
                </c:pt>
                <c:pt idx="26">
                  <c:v>52</c:v>
                </c:pt>
                <c:pt idx="27">
                  <c:v>53</c:v>
                </c:pt>
                <c:pt idx="28">
                  <c:v>54</c:v>
                </c:pt>
                <c:pt idx="29">
                  <c:v>55</c:v>
                </c:pt>
                <c:pt idx="30">
                  <c:v>56</c:v>
                </c:pt>
                <c:pt idx="31">
                  <c:v>57</c:v>
                </c:pt>
                <c:pt idx="32">
                  <c:v>58</c:v>
                </c:pt>
                <c:pt idx="33">
                  <c:v>59</c:v>
                </c:pt>
                <c:pt idx="34">
                  <c:v>60</c:v>
                </c:pt>
                <c:pt idx="35">
                  <c:v>61</c:v>
                </c:pt>
                <c:pt idx="36">
                  <c:v>62</c:v>
                </c:pt>
                <c:pt idx="37">
                  <c:v>63</c:v>
                </c:pt>
                <c:pt idx="38">
                  <c:v>64</c:v>
                </c:pt>
                <c:pt idx="39">
                  <c:v>65</c:v>
                </c:pt>
                <c:pt idx="40">
                  <c:v>66</c:v>
                </c:pt>
                <c:pt idx="41">
                  <c:v>67</c:v>
                </c:pt>
                <c:pt idx="42">
                  <c:v>68</c:v>
                </c:pt>
                <c:pt idx="43">
                  <c:v>69</c:v>
                </c:pt>
                <c:pt idx="44">
                  <c:v>70</c:v>
                </c:pt>
                <c:pt idx="45">
                  <c:v>71</c:v>
                </c:pt>
                <c:pt idx="46">
                  <c:v>72</c:v>
                </c:pt>
                <c:pt idx="47">
                  <c:v>73</c:v>
                </c:pt>
                <c:pt idx="48">
                  <c:v>74</c:v>
                </c:pt>
                <c:pt idx="49">
                  <c:v>75</c:v>
                </c:pt>
                <c:pt idx="50">
                  <c:v>76</c:v>
                </c:pt>
                <c:pt idx="51">
                  <c:v>77</c:v>
                </c:pt>
                <c:pt idx="52">
                  <c:v>78</c:v>
                </c:pt>
                <c:pt idx="53">
                  <c:v>79</c:v>
                </c:pt>
                <c:pt idx="54">
                  <c:v>80</c:v>
                </c:pt>
                <c:pt idx="55">
                  <c:v>81</c:v>
                </c:pt>
                <c:pt idx="56">
                  <c:v>82</c:v>
                </c:pt>
                <c:pt idx="57">
                  <c:v>83</c:v>
                </c:pt>
                <c:pt idx="58">
                  <c:v>84</c:v>
                </c:pt>
                <c:pt idx="59">
                  <c:v>85</c:v>
                </c:pt>
                <c:pt idx="60">
                  <c:v>86</c:v>
                </c:pt>
                <c:pt idx="61">
                  <c:v>87</c:v>
                </c:pt>
                <c:pt idx="62">
                  <c:v>88</c:v>
                </c:pt>
                <c:pt idx="63">
                  <c:v>89</c:v>
                </c:pt>
                <c:pt idx="64">
                  <c:v>90</c:v>
                </c:pt>
                <c:pt idx="65">
                  <c:v>91</c:v>
                </c:pt>
                <c:pt idx="66">
                  <c:v>92</c:v>
                </c:pt>
                <c:pt idx="67">
                  <c:v>93</c:v>
                </c:pt>
                <c:pt idx="68">
                  <c:v>94</c:v>
                </c:pt>
                <c:pt idx="69">
                  <c:v>95</c:v>
                </c:pt>
                <c:pt idx="70">
                  <c:v>96</c:v>
                </c:pt>
                <c:pt idx="71">
                  <c:v>97</c:v>
                </c:pt>
                <c:pt idx="72">
                  <c:v>98</c:v>
                </c:pt>
                <c:pt idx="73">
                  <c:v>99</c:v>
                </c:pt>
                <c:pt idx="74">
                  <c:v>100</c:v>
                </c:pt>
                <c:pt idx="75">
                  <c:v>101</c:v>
                </c:pt>
                <c:pt idx="76">
                  <c:v>102</c:v>
                </c:pt>
                <c:pt idx="77">
                  <c:v>103</c:v>
                </c:pt>
                <c:pt idx="78">
                  <c:v>104</c:v>
                </c:pt>
                <c:pt idx="79">
                  <c:v>105</c:v>
                </c:pt>
                <c:pt idx="80">
                  <c:v>106</c:v>
                </c:pt>
                <c:pt idx="81">
                  <c:v>107</c:v>
                </c:pt>
                <c:pt idx="82">
                  <c:v>108</c:v>
                </c:pt>
                <c:pt idx="83">
                  <c:v>109</c:v>
                </c:pt>
                <c:pt idx="84">
                  <c:v>110</c:v>
                </c:pt>
                <c:pt idx="85">
                  <c:v>111</c:v>
                </c:pt>
                <c:pt idx="86">
                  <c:v>112</c:v>
                </c:pt>
                <c:pt idx="87">
                  <c:v>113</c:v>
                </c:pt>
                <c:pt idx="88">
                  <c:v>114</c:v>
                </c:pt>
                <c:pt idx="89">
                  <c:v>115</c:v>
                </c:pt>
                <c:pt idx="90">
                  <c:v>116</c:v>
                </c:pt>
                <c:pt idx="91">
                  <c:v>117</c:v>
                </c:pt>
                <c:pt idx="92">
                  <c:v>118</c:v>
                </c:pt>
                <c:pt idx="93">
                  <c:v>119</c:v>
                </c:pt>
                <c:pt idx="94">
                  <c:v>120</c:v>
                </c:pt>
                <c:pt idx="95">
                  <c:v>121</c:v>
                </c:pt>
                <c:pt idx="96">
                  <c:v>122</c:v>
                </c:pt>
                <c:pt idx="97">
                  <c:v>123</c:v>
                </c:pt>
                <c:pt idx="98">
                  <c:v>124</c:v>
                </c:pt>
                <c:pt idx="99">
                  <c:v>125</c:v>
                </c:pt>
                <c:pt idx="100">
                  <c:v>126</c:v>
                </c:pt>
                <c:pt idx="101">
                  <c:v>127</c:v>
                </c:pt>
                <c:pt idx="102">
                  <c:v>128</c:v>
                </c:pt>
                <c:pt idx="103">
                  <c:v>129</c:v>
                </c:pt>
                <c:pt idx="104">
                  <c:v>130</c:v>
                </c:pt>
                <c:pt idx="105">
                  <c:v>131</c:v>
                </c:pt>
                <c:pt idx="106">
                  <c:v>132</c:v>
                </c:pt>
                <c:pt idx="107">
                  <c:v>133</c:v>
                </c:pt>
                <c:pt idx="108">
                  <c:v>134</c:v>
                </c:pt>
                <c:pt idx="109">
                  <c:v>135</c:v>
                </c:pt>
                <c:pt idx="110">
                  <c:v>136</c:v>
                </c:pt>
                <c:pt idx="111">
                  <c:v>137</c:v>
                </c:pt>
                <c:pt idx="112">
                  <c:v>138</c:v>
                </c:pt>
                <c:pt idx="113">
                  <c:v>139</c:v>
                </c:pt>
                <c:pt idx="114">
                  <c:v>140</c:v>
                </c:pt>
                <c:pt idx="115">
                  <c:v>141</c:v>
                </c:pt>
                <c:pt idx="116">
                  <c:v>142</c:v>
                </c:pt>
                <c:pt idx="117">
                  <c:v>143</c:v>
                </c:pt>
                <c:pt idx="118">
                  <c:v>144</c:v>
                </c:pt>
                <c:pt idx="119">
                  <c:v>145</c:v>
                </c:pt>
                <c:pt idx="120">
                  <c:v>146</c:v>
                </c:pt>
                <c:pt idx="121">
                  <c:v>147</c:v>
                </c:pt>
                <c:pt idx="122">
                  <c:v>148</c:v>
                </c:pt>
                <c:pt idx="123">
                  <c:v>149</c:v>
                </c:pt>
                <c:pt idx="124">
                  <c:v>150</c:v>
                </c:pt>
                <c:pt idx="125">
                  <c:v>151</c:v>
                </c:pt>
                <c:pt idx="126">
                  <c:v>152</c:v>
                </c:pt>
                <c:pt idx="127">
                  <c:v>153</c:v>
                </c:pt>
                <c:pt idx="128">
                  <c:v>154</c:v>
                </c:pt>
                <c:pt idx="129">
                  <c:v>155</c:v>
                </c:pt>
                <c:pt idx="130">
                  <c:v>156</c:v>
                </c:pt>
                <c:pt idx="131">
                  <c:v>157</c:v>
                </c:pt>
                <c:pt idx="132">
                  <c:v>158</c:v>
                </c:pt>
                <c:pt idx="133">
                  <c:v>159</c:v>
                </c:pt>
                <c:pt idx="134">
                  <c:v>160</c:v>
                </c:pt>
                <c:pt idx="135">
                  <c:v>161</c:v>
                </c:pt>
                <c:pt idx="136">
                  <c:v>162</c:v>
                </c:pt>
                <c:pt idx="137">
                  <c:v>163</c:v>
                </c:pt>
                <c:pt idx="138">
                  <c:v>164</c:v>
                </c:pt>
                <c:pt idx="139">
                  <c:v>165</c:v>
                </c:pt>
                <c:pt idx="140">
                  <c:v>166</c:v>
                </c:pt>
                <c:pt idx="141">
                  <c:v>167</c:v>
                </c:pt>
                <c:pt idx="142">
                  <c:v>168</c:v>
                </c:pt>
                <c:pt idx="143">
                  <c:v>169</c:v>
                </c:pt>
                <c:pt idx="144">
                  <c:v>170</c:v>
                </c:pt>
                <c:pt idx="145">
                  <c:v>171</c:v>
                </c:pt>
                <c:pt idx="146">
                  <c:v>172</c:v>
                </c:pt>
                <c:pt idx="147">
                  <c:v>173</c:v>
                </c:pt>
                <c:pt idx="148">
                  <c:v>174</c:v>
                </c:pt>
                <c:pt idx="149">
                  <c:v>175</c:v>
                </c:pt>
                <c:pt idx="150">
                  <c:v>176</c:v>
                </c:pt>
                <c:pt idx="151">
                  <c:v>177</c:v>
                </c:pt>
                <c:pt idx="152">
                  <c:v>178</c:v>
                </c:pt>
                <c:pt idx="153">
                  <c:v>179</c:v>
                </c:pt>
                <c:pt idx="154">
                  <c:v>180</c:v>
                </c:pt>
                <c:pt idx="155">
                  <c:v>181</c:v>
                </c:pt>
                <c:pt idx="156">
                  <c:v>182</c:v>
                </c:pt>
                <c:pt idx="157">
                  <c:v>183</c:v>
                </c:pt>
                <c:pt idx="158">
                  <c:v>184</c:v>
                </c:pt>
                <c:pt idx="159">
                  <c:v>185</c:v>
                </c:pt>
                <c:pt idx="160">
                  <c:v>186</c:v>
                </c:pt>
                <c:pt idx="161">
                  <c:v>187</c:v>
                </c:pt>
                <c:pt idx="162">
                  <c:v>188</c:v>
                </c:pt>
                <c:pt idx="163">
                  <c:v>189</c:v>
                </c:pt>
                <c:pt idx="164">
                  <c:v>191</c:v>
                </c:pt>
                <c:pt idx="165">
                  <c:v>192</c:v>
                </c:pt>
                <c:pt idx="166">
                  <c:v>194</c:v>
                </c:pt>
              </c:numCache>
            </c:numRef>
          </c:xVal>
          <c:yVal>
            <c:numRef>
              <c:f>'7D'!$B$1:$B$167</c:f>
              <c:numCache>
                <c:formatCode>General</c:formatCode>
                <c:ptCount val="167"/>
                <c:pt idx="0">
                  <c:v>1</c:v>
                </c:pt>
                <c:pt idx="1">
                  <c:v>1</c:v>
                </c:pt>
                <c:pt idx="2">
                  <c:v>3</c:v>
                </c:pt>
                <c:pt idx="3">
                  <c:v>1</c:v>
                </c:pt>
                <c:pt idx="4">
                  <c:v>1</c:v>
                </c:pt>
                <c:pt idx="5">
                  <c:v>1</c:v>
                </c:pt>
                <c:pt idx="6">
                  <c:v>1</c:v>
                </c:pt>
                <c:pt idx="7">
                  <c:v>1</c:v>
                </c:pt>
                <c:pt idx="8">
                  <c:v>3</c:v>
                </c:pt>
                <c:pt idx="9">
                  <c:v>1</c:v>
                </c:pt>
                <c:pt idx="10">
                  <c:v>3</c:v>
                </c:pt>
                <c:pt idx="11">
                  <c:v>6</c:v>
                </c:pt>
                <c:pt idx="12">
                  <c:v>2</c:v>
                </c:pt>
                <c:pt idx="13">
                  <c:v>3</c:v>
                </c:pt>
                <c:pt idx="14">
                  <c:v>5</c:v>
                </c:pt>
                <c:pt idx="15">
                  <c:v>4</c:v>
                </c:pt>
                <c:pt idx="16">
                  <c:v>6</c:v>
                </c:pt>
                <c:pt idx="17">
                  <c:v>6</c:v>
                </c:pt>
                <c:pt idx="18">
                  <c:v>3</c:v>
                </c:pt>
                <c:pt idx="19">
                  <c:v>10</c:v>
                </c:pt>
                <c:pt idx="20">
                  <c:v>11</c:v>
                </c:pt>
                <c:pt idx="21">
                  <c:v>13</c:v>
                </c:pt>
                <c:pt idx="22">
                  <c:v>12</c:v>
                </c:pt>
                <c:pt idx="23">
                  <c:v>11</c:v>
                </c:pt>
                <c:pt idx="24">
                  <c:v>11</c:v>
                </c:pt>
                <c:pt idx="25">
                  <c:v>13</c:v>
                </c:pt>
                <c:pt idx="26">
                  <c:v>13</c:v>
                </c:pt>
                <c:pt idx="27">
                  <c:v>20</c:v>
                </c:pt>
                <c:pt idx="28">
                  <c:v>16</c:v>
                </c:pt>
                <c:pt idx="29">
                  <c:v>23</c:v>
                </c:pt>
                <c:pt idx="30">
                  <c:v>24</c:v>
                </c:pt>
                <c:pt idx="31">
                  <c:v>21</c:v>
                </c:pt>
                <c:pt idx="32">
                  <c:v>28</c:v>
                </c:pt>
                <c:pt idx="33">
                  <c:v>27</c:v>
                </c:pt>
                <c:pt idx="34">
                  <c:v>33</c:v>
                </c:pt>
                <c:pt idx="35">
                  <c:v>29</c:v>
                </c:pt>
                <c:pt idx="36">
                  <c:v>20</c:v>
                </c:pt>
                <c:pt idx="37">
                  <c:v>33</c:v>
                </c:pt>
                <c:pt idx="38">
                  <c:v>40</c:v>
                </c:pt>
                <c:pt idx="39">
                  <c:v>46</c:v>
                </c:pt>
                <c:pt idx="40">
                  <c:v>34</c:v>
                </c:pt>
                <c:pt idx="41">
                  <c:v>53</c:v>
                </c:pt>
                <c:pt idx="42">
                  <c:v>50</c:v>
                </c:pt>
                <c:pt idx="43">
                  <c:v>66</c:v>
                </c:pt>
                <c:pt idx="44">
                  <c:v>52</c:v>
                </c:pt>
                <c:pt idx="45">
                  <c:v>70</c:v>
                </c:pt>
                <c:pt idx="46">
                  <c:v>54</c:v>
                </c:pt>
                <c:pt idx="47">
                  <c:v>72</c:v>
                </c:pt>
                <c:pt idx="48">
                  <c:v>85</c:v>
                </c:pt>
                <c:pt idx="49">
                  <c:v>68</c:v>
                </c:pt>
                <c:pt idx="50">
                  <c:v>94</c:v>
                </c:pt>
                <c:pt idx="51">
                  <c:v>109</c:v>
                </c:pt>
                <c:pt idx="52">
                  <c:v>105</c:v>
                </c:pt>
                <c:pt idx="53">
                  <c:v>94</c:v>
                </c:pt>
                <c:pt idx="54">
                  <c:v>95</c:v>
                </c:pt>
                <c:pt idx="55">
                  <c:v>102</c:v>
                </c:pt>
                <c:pt idx="56">
                  <c:v>116</c:v>
                </c:pt>
                <c:pt idx="57">
                  <c:v>115</c:v>
                </c:pt>
                <c:pt idx="58">
                  <c:v>131</c:v>
                </c:pt>
                <c:pt idx="59">
                  <c:v>129</c:v>
                </c:pt>
                <c:pt idx="60">
                  <c:v>136</c:v>
                </c:pt>
                <c:pt idx="61">
                  <c:v>152</c:v>
                </c:pt>
                <c:pt idx="62">
                  <c:v>161</c:v>
                </c:pt>
                <c:pt idx="63">
                  <c:v>168</c:v>
                </c:pt>
                <c:pt idx="64">
                  <c:v>160</c:v>
                </c:pt>
                <c:pt idx="65">
                  <c:v>165</c:v>
                </c:pt>
                <c:pt idx="66">
                  <c:v>201</c:v>
                </c:pt>
                <c:pt idx="67">
                  <c:v>188</c:v>
                </c:pt>
                <c:pt idx="68">
                  <c:v>191</c:v>
                </c:pt>
                <c:pt idx="69">
                  <c:v>190</c:v>
                </c:pt>
                <c:pt idx="70">
                  <c:v>189</c:v>
                </c:pt>
                <c:pt idx="71">
                  <c:v>193</c:v>
                </c:pt>
                <c:pt idx="72">
                  <c:v>233</c:v>
                </c:pt>
                <c:pt idx="73">
                  <c:v>240</c:v>
                </c:pt>
                <c:pt idx="74">
                  <c:v>259</c:v>
                </c:pt>
                <c:pt idx="75">
                  <c:v>242</c:v>
                </c:pt>
                <c:pt idx="76">
                  <c:v>272</c:v>
                </c:pt>
                <c:pt idx="77">
                  <c:v>268</c:v>
                </c:pt>
                <c:pt idx="78">
                  <c:v>247</c:v>
                </c:pt>
                <c:pt idx="79">
                  <c:v>302</c:v>
                </c:pt>
                <c:pt idx="80">
                  <c:v>270</c:v>
                </c:pt>
                <c:pt idx="81">
                  <c:v>287</c:v>
                </c:pt>
                <c:pt idx="82">
                  <c:v>283</c:v>
                </c:pt>
                <c:pt idx="83">
                  <c:v>297</c:v>
                </c:pt>
                <c:pt idx="84">
                  <c:v>280</c:v>
                </c:pt>
                <c:pt idx="85">
                  <c:v>278</c:v>
                </c:pt>
                <c:pt idx="86">
                  <c:v>331</c:v>
                </c:pt>
                <c:pt idx="87">
                  <c:v>311</c:v>
                </c:pt>
                <c:pt idx="88">
                  <c:v>335</c:v>
                </c:pt>
                <c:pt idx="89">
                  <c:v>320</c:v>
                </c:pt>
                <c:pt idx="90">
                  <c:v>317</c:v>
                </c:pt>
                <c:pt idx="91">
                  <c:v>328</c:v>
                </c:pt>
                <c:pt idx="92">
                  <c:v>293</c:v>
                </c:pt>
                <c:pt idx="93">
                  <c:v>318</c:v>
                </c:pt>
                <c:pt idx="94">
                  <c:v>340</c:v>
                </c:pt>
                <c:pt idx="95">
                  <c:v>326</c:v>
                </c:pt>
                <c:pt idx="96">
                  <c:v>304</c:v>
                </c:pt>
                <c:pt idx="97">
                  <c:v>303</c:v>
                </c:pt>
                <c:pt idx="98">
                  <c:v>296</c:v>
                </c:pt>
                <c:pt idx="99">
                  <c:v>324</c:v>
                </c:pt>
                <c:pt idx="100">
                  <c:v>305</c:v>
                </c:pt>
                <c:pt idx="101">
                  <c:v>317</c:v>
                </c:pt>
                <c:pt idx="102">
                  <c:v>298</c:v>
                </c:pt>
                <c:pt idx="103">
                  <c:v>301</c:v>
                </c:pt>
                <c:pt idx="104">
                  <c:v>290</c:v>
                </c:pt>
                <c:pt idx="105">
                  <c:v>300</c:v>
                </c:pt>
                <c:pt idx="106">
                  <c:v>272</c:v>
                </c:pt>
                <c:pt idx="107">
                  <c:v>297</c:v>
                </c:pt>
                <c:pt idx="108">
                  <c:v>285</c:v>
                </c:pt>
                <c:pt idx="109">
                  <c:v>265</c:v>
                </c:pt>
                <c:pt idx="110">
                  <c:v>272</c:v>
                </c:pt>
                <c:pt idx="111">
                  <c:v>245</c:v>
                </c:pt>
                <c:pt idx="112">
                  <c:v>249</c:v>
                </c:pt>
                <c:pt idx="113">
                  <c:v>274</c:v>
                </c:pt>
                <c:pt idx="114">
                  <c:v>248</c:v>
                </c:pt>
                <c:pt idx="115">
                  <c:v>213</c:v>
                </c:pt>
                <c:pt idx="116">
                  <c:v>204</c:v>
                </c:pt>
                <c:pt idx="117">
                  <c:v>213</c:v>
                </c:pt>
                <c:pt idx="118">
                  <c:v>189</c:v>
                </c:pt>
                <c:pt idx="119">
                  <c:v>196</c:v>
                </c:pt>
                <c:pt idx="120">
                  <c:v>170</c:v>
                </c:pt>
                <c:pt idx="121">
                  <c:v>135</c:v>
                </c:pt>
                <c:pt idx="122">
                  <c:v>165</c:v>
                </c:pt>
                <c:pt idx="123">
                  <c:v>157</c:v>
                </c:pt>
                <c:pt idx="124">
                  <c:v>149</c:v>
                </c:pt>
                <c:pt idx="125">
                  <c:v>129</c:v>
                </c:pt>
                <c:pt idx="126">
                  <c:v>126</c:v>
                </c:pt>
                <c:pt idx="127">
                  <c:v>111</c:v>
                </c:pt>
                <c:pt idx="128">
                  <c:v>105</c:v>
                </c:pt>
                <c:pt idx="129">
                  <c:v>91</c:v>
                </c:pt>
                <c:pt idx="130">
                  <c:v>97</c:v>
                </c:pt>
                <c:pt idx="131">
                  <c:v>76</c:v>
                </c:pt>
                <c:pt idx="132">
                  <c:v>77</c:v>
                </c:pt>
                <c:pt idx="133">
                  <c:v>69</c:v>
                </c:pt>
                <c:pt idx="134">
                  <c:v>63</c:v>
                </c:pt>
                <c:pt idx="135">
                  <c:v>71</c:v>
                </c:pt>
                <c:pt idx="136">
                  <c:v>63</c:v>
                </c:pt>
                <c:pt idx="137">
                  <c:v>49</c:v>
                </c:pt>
                <c:pt idx="138">
                  <c:v>41</c:v>
                </c:pt>
                <c:pt idx="139">
                  <c:v>47</c:v>
                </c:pt>
                <c:pt idx="140">
                  <c:v>29</c:v>
                </c:pt>
                <c:pt idx="141">
                  <c:v>35</c:v>
                </c:pt>
                <c:pt idx="142">
                  <c:v>31</c:v>
                </c:pt>
                <c:pt idx="143">
                  <c:v>30</c:v>
                </c:pt>
                <c:pt idx="144">
                  <c:v>12</c:v>
                </c:pt>
                <c:pt idx="145">
                  <c:v>19</c:v>
                </c:pt>
                <c:pt idx="146">
                  <c:v>16</c:v>
                </c:pt>
                <c:pt idx="147">
                  <c:v>9</c:v>
                </c:pt>
                <c:pt idx="148">
                  <c:v>12</c:v>
                </c:pt>
                <c:pt idx="149">
                  <c:v>9</c:v>
                </c:pt>
                <c:pt idx="150">
                  <c:v>13</c:v>
                </c:pt>
                <c:pt idx="151">
                  <c:v>17</c:v>
                </c:pt>
                <c:pt idx="152">
                  <c:v>10</c:v>
                </c:pt>
                <c:pt idx="153">
                  <c:v>7</c:v>
                </c:pt>
                <c:pt idx="154">
                  <c:v>4</c:v>
                </c:pt>
                <c:pt idx="155">
                  <c:v>3</c:v>
                </c:pt>
                <c:pt idx="156">
                  <c:v>5</c:v>
                </c:pt>
                <c:pt idx="157">
                  <c:v>2</c:v>
                </c:pt>
                <c:pt idx="158">
                  <c:v>1</c:v>
                </c:pt>
                <c:pt idx="159">
                  <c:v>2</c:v>
                </c:pt>
                <c:pt idx="160">
                  <c:v>1</c:v>
                </c:pt>
                <c:pt idx="161">
                  <c:v>1</c:v>
                </c:pt>
                <c:pt idx="162">
                  <c:v>3</c:v>
                </c:pt>
                <c:pt idx="163">
                  <c:v>2</c:v>
                </c:pt>
                <c:pt idx="164">
                  <c:v>2</c:v>
                </c:pt>
                <c:pt idx="165">
                  <c:v>1</c:v>
                </c:pt>
                <c:pt idx="166">
                  <c:v>1</c:v>
                </c:pt>
              </c:numCache>
            </c:numRef>
          </c:yVal>
          <c:smooth val="1"/>
          <c:extLst>
            <c:ext xmlns:c16="http://schemas.microsoft.com/office/drawing/2014/chart" uri="{C3380CC4-5D6E-409C-BE32-E72D297353CC}">
              <c16:uniqueId val="{00000000-927A-475C-A8D3-A4DF13A788F3}"/>
            </c:ext>
          </c:extLst>
        </c:ser>
        <c:dLbls>
          <c:showLegendKey val="0"/>
          <c:showVal val="0"/>
          <c:showCatName val="0"/>
          <c:showSerName val="0"/>
          <c:showPercent val="0"/>
          <c:showBubbleSize val="0"/>
        </c:dLbls>
        <c:axId val="475978751"/>
        <c:axId val="475984159"/>
      </c:scatterChart>
      <c:valAx>
        <c:axId val="47597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984159"/>
        <c:crosses val="autoZero"/>
        <c:crossBetween val="midCat"/>
      </c:valAx>
      <c:valAx>
        <c:axId val="475984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978751"/>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8D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'8D'!$A$1:$A$136</c:f>
              <c:numCache>
                <c:formatCode>General</c:formatCode>
                <c:ptCount val="136"/>
                <c:pt idx="0">
                  <c:v>27</c:v>
                </c:pt>
                <c:pt idx="1">
                  <c:v>30</c:v>
                </c:pt>
                <c:pt idx="2">
                  <c:v>31</c:v>
                </c:pt>
                <c:pt idx="3">
                  <c:v>32</c:v>
                </c:pt>
                <c:pt idx="4">
                  <c:v>33</c:v>
                </c:pt>
                <c:pt idx="5">
                  <c:v>35</c:v>
                </c:pt>
                <c:pt idx="6">
                  <c:v>36</c:v>
                </c:pt>
                <c:pt idx="7">
                  <c:v>37</c:v>
                </c:pt>
                <c:pt idx="8">
                  <c:v>38</c:v>
                </c:pt>
                <c:pt idx="9">
                  <c:v>39</c:v>
                </c:pt>
                <c:pt idx="10">
                  <c:v>40</c:v>
                </c:pt>
                <c:pt idx="11">
                  <c:v>41</c:v>
                </c:pt>
                <c:pt idx="12">
                  <c:v>42</c:v>
                </c:pt>
                <c:pt idx="13">
                  <c:v>43</c:v>
                </c:pt>
                <c:pt idx="14">
                  <c:v>44</c:v>
                </c:pt>
                <c:pt idx="15">
                  <c:v>45</c:v>
                </c:pt>
                <c:pt idx="16">
                  <c:v>46</c:v>
                </c:pt>
                <c:pt idx="17">
                  <c:v>47</c:v>
                </c:pt>
                <c:pt idx="18">
                  <c:v>48</c:v>
                </c:pt>
                <c:pt idx="19">
                  <c:v>49</c:v>
                </c:pt>
                <c:pt idx="20">
                  <c:v>50</c:v>
                </c:pt>
                <c:pt idx="21">
                  <c:v>51</c:v>
                </c:pt>
                <c:pt idx="22">
                  <c:v>52</c:v>
                </c:pt>
                <c:pt idx="23">
                  <c:v>53</c:v>
                </c:pt>
                <c:pt idx="24">
                  <c:v>54</c:v>
                </c:pt>
                <c:pt idx="25">
                  <c:v>55</c:v>
                </c:pt>
                <c:pt idx="26">
                  <c:v>56</c:v>
                </c:pt>
                <c:pt idx="27">
                  <c:v>57</c:v>
                </c:pt>
                <c:pt idx="28">
                  <c:v>58</c:v>
                </c:pt>
                <c:pt idx="29">
                  <c:v>59</c:v>
                </c:pt>
                <c:pt idx="30">
                  <c:v>60</c:v>
                </c:pt>
                <c:pt idx="31">
                  <c:v>61</c:v>
                </c:pt>
                <c:pt idx="32">
                  <c:v>62</c:v>
                </c:pt>
                <c:pt idx="33">
                  <c:v>63</c:v>
                </c:pt>
                <c:pt idx="34">
                  <c:v>64</c:v>
                </c:pt>
                <c:pt idx="35">
                  <c:v>65</c:v>
                </c:pt>
                <c:pt idx="36">
                  <c:v>66</c:v>
                </c:pt>
                <c:pt idx="37">
                  <c:v>67</c:v>
                </c:pt>
                <c:pt idx="38">
                  <c:v>68</c:v>
                </c:pt>
                <c:pt idx="39">
                  <c:v>69</c:v>
                </c:pt>
                <c:pt idx="40">
                  <c:v>70</c:v>
                </c:pt>
                <c:pt idx="41">
                  <c:v>71</c:v>
                </c:pt>
                <c:pt idx="42">
                  <c:v>72</c:v>
                </c:pt>
                <c:pt idx="43">
                  <c:v>73</c:v>
                </c:pt>
                <c:pt idx="44">
                  <c:v>74</c:v>
                </c:pt>
                <c:pt idx="45">
                  <c:v>75</c:v>
                </c:pt>
                <c:pt idx="46">
                  <c:v>76</c:v>
                </c:pt>
                <c:pt idx="47">
                  <c:v>77</c:v>
                </c:pt>
                <c:pt idx="48">
                  <c:v>78</c:v>
                </c:pt>
                <c:pt idx="49">
                  <c:v>79</c:v>
                </c:pt>
                <c:pt idx="50">
                  <c:v>80</c:v>
                </c:pt>
                <c:pt idx="51">
                  <c:v>81</c:v>
                </c:pt>
                <c:pt idx="52">
                  <c:v>82</c:v>
                </c:pt>
                <c:pt idx="53">
                  <c:v>83</c:v>
                </c:pt>
                <c:pt idx="54">
                  <c:v>84</c:v>
                </c:pt>
                <c:pt idx="55">
                  <c:v>85</c:v>
                </c:pt>
                <c:pt idx="56">
                  <c:v>86</c:v>
                </c:pt>
                <c:pt idx="57">
                  <c:v>87</c:v>
                </c:pt>
                <c:pt idx="58">
                  <c:v>88</c:v>
                </c:pt>
                <c:pt idx="59">
                  <c:v>89</c:v>
                </c:pt>
                <c:pt idx="60">
                  <c:v>90</c:v>
                </c:pt>
                <c:pt idx="61">
                  <c:v>91</c:v>
                </c:pt>
                <c:pt idx="62">
                  <c:v>92</c:v>
                </c:pt>
                <c:pt idx="63">
                  <c:v>93</c:v>
                </c:pt>
                <c:pt idx="64">
                  <c:v>94</c:v>
                </c:pt>
                <c:pt idx="65">
                  <c:v>95</c:v>
                </c:pt>
                <c:pt idx="66">
                  <c:v>96</c:v>
                </c:pt>
                <c:pt idx="67">
                  <c:v>97</c:v>
                </c:pt>
                <c:pt idx="68">
                  <c:v>98</c:v>
                </c:pt>
                <c:pt idx="69">
                  <c:v>99</c:v>
                </c:pt>
                <c:pt idx="70">
                  <c:v>100</c:v>
                </c:pt>
                <c:pt idx="71">
                  <c:v>101</c:v>
                </c:pt>
                <c:pt idx="72">
                  <c:v>102</c:v>
                </c:pt>
                <c:pt idx="73">
                  <c:v>103</c:v>
                </c:pt>
                <c:pt idx="74">
                  <c:v>104</c:v>
                </c:pt>
                <c:pt idx="75">
                  <c:v>105</c:v>
                </c:pt>
                <c:pt idx="76">
                  <c:v>106</c:v>
                </c:pt>
                <c:pt idx="77">
                  <c:v>107</c:v>
                </c:pt>
                <c:pt idx="78">
                  <c:v>108</c:v>
                </c:pt>
                <c:pt idx="79">
                  <c:v>109</c:v>
                </c:pt>
                <c:pt idx="80">
                  <c:v>110</c:v>
                </c:pt>
                <c:pt idx="81">
                  <c:v>111</c:v>
                </c:pt>
                <c:pt idx="82">
                  <c:v>112</c:v>
                </c:pt>
                <c:pt idx="83">
                  <c:v>113</c:v>
                </c:pt>
                <c:pt idx="84">
                  <c:v>114</c:v>
                </c:pt>
                <c:pt idx="85">
                  <c:v>115</c:v>
                </c:pt>
                <c:pt idx="86">
                  <c:v>116</c:v>
                </c:pt>
                <c:pt idx="87">
                  <c:v>117</c:v>
                </c:pt>
                <c:pt idx="88">
                  <c:v>118</c:v>
                </c:pt>
                <c:pt idx="89">
                  <c:v>119</c:v>
                </c:pt>
                <c:pt idx="90">
                  <c:v>120</c:v>
                </c:pt>
                <c:pt idx="91">
                  <c:v>121</c:v>
                </c:pt>
                <c:pt idx="92">
                  <c:v>122</c:v>
                </c:pt>
                <c:pt idx="93">
                  <c:v>123</c:v>
                </c:pt>
                <c:pt idx="94">
                  <c:v>124</c:v>
                </c:pt>
                <c:pt idx="95">
                  <c:v>125</c:v>
                </c:pt>
                <c:pt idx="96">
                  <c:v>126</c:v>
                </c:pt>
                <c:pt idx="97">
                  <c:v>127</c:v>
                </c:pt>
                <c:pt idx="98">
                  <c:v>128</c:v>
                </c:pt>
                <c:pt idx="99">
                  <c:v>129</c:v>
                </c:pt>
                <c:pt idx="100">
                  <c:v>130</c:v>
                </c:pt>
                <c:pt idx="101">
                  <c:v>131</c:v>
                </c:pt>
                <c:pt idx="102">
                  <c:v>132</c:v>
                </c:pt>
                <c:pt idx="103">
                  <c:v>133</c:v>
                </c:pt>
                <c:pt idx="104">
                  <c:v>134</c:v>
                </c:pt>
                <c:pt idx="105">
                  <c:v>135</c:v>
                </c:pt>
                <c:pt idx="106">
                  <c:v>136</c:v>
                </c:pt>
                <c:pt idx="107">
                  <c:v>137</c:v>
                </c:pt>
                <c:pt idx="108">
                  <c:v>138</c:v>
                </c:pt>
                <c:pt idx="109">
                  <c:v>139</c:v>
                </c:pt>
                <c:pt idx="110">
                  <c:v>140</c:v>
                </c:pt>
                <c:pt idx="111">
                  <c:v>141</c:v>
                </c:pt>
                <c:pt idx="112">
                  <c:v>142</c:v>
                </c:pt>
                <c:pt idx="113">
                  <c:v>143</c:v>
                </c:pt>
                <c:pt idx="114">
                  <c:v>144</c:v>
                </c:pt>
                <c:pt idx="115">
                  <c:v>145</c:v>
                </c:pt>
                <c:pt idx="116">
                  <c:v>146</c:v>
                </c:pt>
                <c:pt idx="117">
                  <c:v>147</c:v>
                </c:pt>
                <c:pt idx="118">
                  <c:v>148</c:v>
                </c:pt>
                <c:pt idx="119">
                  <c:v>149</c:v>
                </c:pt>
                <c:pt idx="120">
                  <c:v>150</c:v>
                </c:pt>
                <c:pt idx="121">
                  <c:v>151</c:v>
                </c:pt>
                <c:pt idx="122">
                  <c:v>152</c:v>
                </c:pt>
                <c:pt idx="123">
                  <c:v>153</c:v>
                </c:pt>
                <c:pt idx="124">
                  <c:v>154</c:v>
                </c:pt>
                <c:pt idx="125">
                  <c:v>155</c:v>
                </c:pt>
                <c:pt idx="126">
                  <c:v>156</c:v>
                </c:pt>
                <c:pt idx="127">
                  <c:v>157</c:v>
                </c:pt>
                <c:pt idx="128">
                  <c:v>158</c:v>
                </c:pt>
                <c:pt idx="129">
                  <c:v>159</c:v>
                </c:pt>
                <c:pt idx="130">
                  <c:v>160</c:v>
                </c:pt>
                <c:pt idx="131">
                  <c:v>161</c:v>
                </c:pt>
                <c:pt idx="132">
                  <c:v>163</c:v>
                </c:pt>
                <c:pt idx="133">
                  <c:v>165</c:v>
                </c:pt>
                <c:pt idx="134">
                  <c:v>169</c:v>
                </c:pt>
                <c:pt idx="135">
                  <c:v>170</c:v>
                </c:pt>
              </c:numCache>
            </c:numRef>
          </c:xVal>
          <c:yVal>
            <c:numRef>
              <c:f>'8D'!$B$1:$B$136</c:f>
              <c:numCache>
                <c:formatCode>General</c:formatCode>
                <c:ptCount val="136"/>
                <c:pt idx="0">
                  <c:v>1</c:v>
                </c:pt>
                <c:pt idx="1">
                  <c:v>1</c:v>
                </c:pt>
                <c:pt idx="2">
                  <c:v>3</c:v>
                </c:pt>
                <c:pt idx="3">
                  <c:v>2</c:v>
                </c:pt>
                <c:pt idx="4">
                  <c:v>2</c:v>
                </c:pt>
                <c:pt idx="5">
                  <c:v>1</c:v>
                </c:pt>
                <c:pt idx="6">
                  <c:v>2</c:v>
                </c:pt>
                <c:pt idx="7">
                  <c:v>6</c:v>
                </c:pt>
                <c:pt idx="8">
                  <c:v>2</c:v>
                </c:pt>
                <c:pt idx="9">
                  <c:v>7</c:v>
                </c:pt>
                <c:pt idx="10">
                  <c:v>3</c:v>
                </c:pt>
                <c:pt idx="11">
                  <c:v>4</c:v>
                </c:pt>
                <c:pt idx="12">
                  <c:v>7</c:v>
                </c:pt>
                <c:pt idx="13">
                  <c:v>9</c:v>
                </c:pt>
                <c:pt idx="14">
                  <c:v>7</c:v>
                </c:pt>
                <c:pt idx="15">
                  <c:v>6</c:v>
                </c:pt>
                <c:pt idx="16">
                  <c:v>13</c:v>
                </c:pt>
                <c:pt idx="17">
                  <c:v>18</c:v>
                </c:pt>
                <c:pt idx="18">
                  <c:v>22</c:v>
                </c:pt>
                <c:pt idx="19">
                  <c:v>20</c:v>
                </c:pt>
                <c:pt idx="20">
                  <c:v>24</c:v>
                </c:pt>
                <c:pt idx="21">
                  <c:v>31</c:v>
                </c:pt>
                <c:pt idx="22">
                  <c:v>25</c:v>
                </c:pt>
                <c:pt idx="23">
                  <c:v>22</c:v>
                </c:pt>
                <c:pt idx="24">
                  <c:v>28</c:v>
                </c:pt>
                <c:pt idx="25">
                  <c:v>42</c:v>
                </c:pt>
                <c:pt idx="26">
                  <c:v>38</c:v>
                </c:pt>
                <c:pt idx="27">
                  <c:v>67</c:v>
                </c:pt>
                <c:pt idx="28">
                  <c:v>57</c:v>
                </c:pt>
                <c:pt idx="29">
                  <c:v>59</c:v>
                </c:pt>
                <c:pt idx="30">
                  <c:v>72</c:v>
                </c:pt>
                <c:pt idx="31">
                  <c:v>48</c:v>
                </c:pt>
                <c:pt idx="32">
                  <c:v>64</c:v>
                </c:pt>
                <c:pt idx="33">
                  <c:v>73</c:v>
                </c:pt>
                <c:pt idx="34">
                  <c:v>68</c:v>
                </c:pt>
                <c:pt idx="35">
                  <c:v>75</c:v>
                </c:pt>
                <c:pt idx="36">
                  <c:v>85</c:v>
                </c:pt>
                <c:pt idx="37">
                  <c:v>93</c:v>
                </c:pt>
                <c:pt idx="38">
                  <c:v>108</c:v>
                </c:pt>
                <c:pt idx="39">
                  <c:v>110</c:v>
                </c:pt>
                <c:pt idx="40">
                  <c:v>110</c:v>
                </c:pt>
                <c:pt idx="41">
                  <c:v>142</c:v>
                </c:pt>
                <c:pt idx="42">
                  <c:v>147</c:v>
                </c:pt>
                <c:pt idx="43">
                  <c:v>147</c:v>
                </c:pt>
                <c:pt idx="44">
                  <c:v>166</c:v>
                </c:pt>
                <c:pt idx="45">
                  <c:v>157</c:v>
                </c:pt>
                <c:pt idx="46">
                  <c:v>163</c:v>
                </c:pt>
                <c:pt idx="47">
                  <c:v>188</c:v>
                </c:pt>
                <c:pt idx="48">
                  <c:v>191</c:v>
                </c:pt>
                <c:pt idx="49">
                  <c:v>215</c:v>
                </c:pt>
                <c:pt idx="50">
                  <c:v>192</c:v>
                </c:pt>
                <c:pt idx="51">
                  <c:v>203</c:v>
                </c:pt>
                <c:pt idx="52">
                  <c:v>217</c:v>
                </c:pt>
                <c:pt idx="53">
                  <c:v>239</c:v>
                </c:pt>
                <c:pt idx="54">
                  <c:v>243</c:v>
                </c:pt>
                <c:pt idx="55">
                  <c:v>246</c:v>
                </c:pt>
                <c:pt idx="56">
                  <c:v>250</c:v>
                </c:pt>
                <c:pt idx="57">
                  <c:v>260</c:v>
                </c:pt>
                <c:pt idx="58">
                  <c:v>279</c:v>
                </c:pt>
                <c:pt idx="59">
                  <c:v>286</c:v>
                </c:pt>
                <c:pt idx="60">
                  <c:v>290</c:v>
                </c:pt>
                <c:pt idx="61">
                  <c:v>266</c:v>
                </c:pt>
                <c:pt idx="62">
                  <c:v>298</c:v>
                </c:pt>
                <c:pt idx="63">
                  <c:v>339</c:v>
                </c:pt>
                <c:pt idx="64">
                  <c:v>335</c:v>
                </c:pt>
                <c:pt idx="65">
                  <c:v>318</c:v>
                </c:pt>
                <c:pt idx="66">
                  <c:v>332</c:v>
                </c:pt>
                <c:pt idx="67">
                  <c:v>320</c:v>
                </c:pt>
                <c:pt idx="68">
                  <c:v>333</c:v>
                </c:pt>
                <c:pt idx="69">
                  <c:v>368</c:v>
                </c:pt>
                <c:pt idx="70">
                  <c:v>329</c:v>
                </c:pt>
                <c:pt idx="71">
                  <c:v>328</c:v>
                </c:pt>
                <c:pt idx="72">
                  <c:v>359</c:v>
                </c:pt>
                <c:pt idx="73">
                  <c:v>388</c:v>
                </c:pt>
                <c:pt idx="74">
                  <c:v>392</c:v>
                </c:pt>
                <c:pt idx="75">
                  <c:v>356</c:v>
                </c:pt>
                <c:pt idx="76">
                  <c:v>367</c:v>
                </c:pt>
                <c:pt idx="77">
                  <c:v>336</c:v>
                </c:pt>
                <c:pt idx="78">
                  <c:v>355</c:v>
                </c:pt>
                <c:pt idx="79">
                  <c:v>343</c:v>
                </c:pt>
                <c:pt idx="80">
                  <c:v>364</c:v>
                </c:pt>
                <c:pt idx="81">
                  <c:v>320</c:v>
                </c:pt>
                <c:pt idx="82">
                  <c:v>344</c:v>
                </c:pt>
                <c:pt idx="83">
                  <c:v>328</c:v>
                </c:pt>
                <c:pt idx="84">
                  <c:v>337</c:v>
                </c:pt>
                <c:pt idx="85">
                  <c:v>340</c:v>
                </c:pt>
                <c:pt idx="86">
                  <c:v>335</c:v>
                </c:pt>
                <c:pt idx="87">
                  <c:v>337</c:v>
                </c:pt>
                <c:pt idx="88">
                  <c:v>319</c:v>
                </c:pt>
                <c:pt idx="89">
                  <c:v>314</c:v>
                </c:pt>
                <c:pt idx="90">
                  <c:v>265</c:v>
                </c:pt>
                <c:pt idx="91">
                  <c:v>297</c:v>
                </c:pt>
                <c:pt idx="92">
                  <c:v>274</c:v>
                </c:pt>
                <c:pt idx="93">
                  <c:v>260</c:v>
                </c:pt>
                <c:pt idx="94">
                  <c:v>258</c:v>
                </c:pt>
                <c:pt idx="95">
                  <c:v>213</c:v>
                </c:pt>
                <c:pt idx="96">
                  <c:v>226</c:v>
                </c:pt>
                <c:pt idx="97">
                  <c:v>226</c:v>
                </c:pt>
                <c:pt idx="98">
                  <c:v>211</c:v>
                </c:pt>
                <c:pt idx="99">
                  <c:v>204</c:v>
                </c:pt>
                <c:pt idx="100">
                  <c:v>195</c:v>
                </c:pt>
                <c:pt idx="101">
                  <c:v>165</c:v>
                </c:pt>
                <c:pt idx="102">
                  <c:v>183</c:v>
                </c:pt>
                <c:pt idx="103">
                  <c:v>158</c:v>
                </c:pt>
                <c:pt idx="104">
                  <c:v>141</c:v>
                </c:pt>
                <c:pt idx="105">
                  <c:v>118</c:v>
                </c:pt>
                <c:pt idx="106">
                  <c:v>117</c:v>
                </c:pt>
                <c:pt idx="107">
                  <c:v>109</c:v>
                </c:pt>
                <c:pt idx="108">
                  <c:v>99</c:v>
                </c:pt>
                <c:pt idx="109">
                  <c:v>95</c:v>
                </c:pt>
                <c:pt idx="110">
                  <c:v>98</c:v>
                </c:pt>
                <c:pt idx="111">
                  <c:v>74</c:v>
                </c:pt>
                <c:pt idx="112">
                  <c:v>70</c:v>
                </c:pt>
                <c:pt idx="113">
                  <c:v>63</c:v>
                </c:pt>
                <c:pt idx="114">
                  <c:v>72</c:v>
                </c:pt>
                <c:pt idx="115">
                  <c:v>36</c:v>
                </c:pt>
                <c:pt idx="116">
                  <c:v>44</c:v>
                </c:pt>
                <c:pt idx="117">
                  <c:v>36</c:v>
                </c:pt>
                <c:pt idx="118">
                  <c:v>40</c:v>
                </c:pt>
                <c:pt idx="119">
                  <c:v>36</c:v>
                </c:pt>
                <c:pt idx="120">
                  <c:v>26</c:v>
                </c:pt>
                <c:pt idx="121">
                  <c:v>22</c:v>
                </c:pt>
                <c:pt idx="122">
                  <c:v>11</c:v>
                </c:pt>
                <c:pt idx="123">
                  <c:v>17</c:v>
                </c:pt>
                <c:pt idx="124">
                  <c:v>20</c:v>
                </c:pt>
                <c:pt idx="125">
                  <c:v>14</c:v>
                </c:pt>
                <c:pt idx="126">
                  <c:v>9</c:v>
                </c:pt>
                <c:pt idx="127">
                  <c:v>5</c:v>
                </c:pt>
                <c:pt idx="128">
                  <c:v>8</c:v>
                </c:pt>
                <c:pt idx="129">
                  <c:v>10</c:v>
                </c:pt>
                <c:pt idx="130">
                  <c:v>11</c:v>
                </c:pt>
                <c:pt idx="131">
                  <c:v>3</c:v>
                </c:pt>
                <c:pt idx="132">
                  <c:v>1</c:v>
                </c:pt>
                <c:pt idx="133">
                  <c:v>1</c:v>
                </c:pt>
                <c:pt idx="134">
                  <c:v>1</c:v>
                </c:pt>
                <c:pt idx="135">
                  <c:v>1</c:v>
                </c:pt>
              </c:numCache>
            </c:numRef>
          </c:yVal>
          <c:smooth val="1"/>
          <c:extLst>
            <c:ext xmlns:c16="http://schemas.microsoft.com/office/drawing/2014/chart" uri="{C3380CC4-5D6E-409C-BE32-E72D297353CC}">
              <c16:uniqueId val="{00000000-7C7C-4744-A285-2E204F90C2E5}"/>
            </c:ext>
          </c:extLst>
        </c:ser>
        <c:dLbls>
          <c:showLegendKey val="0"/>
          <c:showVal val="0"/>
          <c:showCatName val="0"/>
          <c:showSerName val="0"/>
          <c:showPercent val="0"/>
          <c:showBubbleSize val="0"/>
        </c:dLbls>
        <c:axId val="379516639"/>
        <c:axId val="379510399"/>
      </c:scatterChart>
      <c:valAx>
        <c:axId val="379516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0399"/>
        <c:crosses val="autoZero"/>
        <c:crossBetween val="midCat"/>
      </c:valAx>
      <c:valAx>
        <c:axId val="379510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516639"/>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9D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28575" cap="rnd">
              <a:solidFill>
                <a:schemeClr val="accent1"/>
              </a:solidFill>
              <a:round/>
            </a:ln>
            <a:effectLst/>
          </c:spPr>
          <c:marker>
            <c:symbol val="none"/>
          </c:marker>
          <c:xVal>
            <c:numRef>
              <c:f>'9D'!$A$1:$A$165</c:f>
              <c:numCache>
                <c:formatCode>General</c:formatCode>
                <c:ptCount val="165"/>
                <c:pt idx="0">
                  <c:v>28</c:v>
                </c:pt>
                <c:pt idx="1">
                  <c:v>32</c:v>
                </c:pt>
                <c:pt idx="2">
                  <c:v>36</c:v>
                </c:pt>
                <c:pt idx="3">
                  <c:v>42</c:v>
                </c:pt>
                <c:pt idx="4">
                  <c:v>43</c:v>
                </c:pt>
                <c:pt idx="5">
                  <c:v>44</c:v>
                </c:pt>
                <c:pt idx="6">
                  <c:v>45</c:v>
                </c:pt>
                <c:pt idx="7">
                  <c:v>46</c:v>
                </c:pt>
                <c:pt idx="8">
                  <c:v>47</c:v>
                </c:pt>
                <c:pt idx="9">
                  <c:v>48</c:v>
                </c:pt>
                <c:pt idx="10">
                  <c:v>49</c:v>
                </c:pt>
                <c:pt idx="11">
                  <c:v>50</c:v>
                </c:pt>
                <c:pt idx="12">
                  <c:v>51</c:v>
                </c:pt>
                <c:pt idx="13">
                  <c:v>52</c:v>
                </c:pt>
                <c:pt idx="14">
                  <c:v>53</c:v>
                </c:pt>
                <c:pt idx="15">
                  <c:v>54</c:v>
                </c:pt>
                <c:pt idx="16">
                  <c:v>56</c:v>
                </c:pt>
                <c:pt idx="17">
                  <c:v>57</c:v>
                </c:pt>
                <c:pt idx="18">
                  <c:v>58</c:v>
                </c:pt>
                <c:pt idx="19">
                  <c:v>59</c:v>
                </c:pt>
                <c:pt idx="20">
                  <c:v>60</c:v>
                </c:pt>
                <c:pt idx="21">
                  <c:v>61</c:v>
                </c:pt>
                <c:pt idx="22">
                  <c:v>62</c:v>
                </c:pt>
                <c:pt idx="23">
                  <c:v>63</c:v>
                </c:pt>
                <c:pt idx="24">
                  <c:v>64</c:v>
                </c:pt>
                <c:pt idx="25">
                  <c:v>65</c:v>
                </c:pt>
                <c:pt idx="26">
                  <c:v>66</c:v>
                </c:pt>
                <c:pt idx="27">
                  <c:v>67</c:v>
                </c:pt>
                <c:pt idx="28">
                  <c:v>68</c:v>
                </c:pt>
                <c:pt idx="29">
                  <c:v>69</c:v>
                </c:pt>
                <c:pt idx="30">
                  <c:v>70</c:v>
                </c:pt>
                <c:pt idx="31">
                  <c:v>71</c:v>
                </c:pt>
                <c:pt idx="32">
                  <c:v>72</c:v>
                </c:pt>
                <c:pt idx="33">
                  <c:v>73</c:v>
                </c:pt>
                <c:pt idx="34">
                  <c:v>74</c:v>
                </c:pt>
                <c:pt idx="35">
                  <c:v>75</c:v>
                </c:pt>
                <c:pt idx="36">
                  <c:v>76</c:v>
                </c:pt>
                <c:pt idx="37">
                  <c:v>77</c:v>
                </c:pt>
                <c:pt idx="38">
                  <c:v>78</c:v>
                </c:pt>
                <c:pt idx="39">
                  <c:v>79</c:v>
                </c:pt>
                <c:pt idx="40">
                  <c:v>80</c:v>
                </c:pt>
                <c:pt idx="41">
                  <c:v>81</c:v>
                </c:pt>
                <c:pt idx="42">
                  <c:v>82</c:v>
                </c:pt>
                <c:pt idx="43">
                  <c:v>83</c:v>
                </c:pt>
                <c:pt idx="44">
                  <c:v>84</c:v>
                </c:pt>
                <c:pt idx="45">
                  <c:v>85</c:v>
                </c:pt>
                <c:pt idx="46">
                  <c:v>86</c:v>
                </c:pt>
                <c:pt idx="47">
                  <c:v>87</c:v>
                </c:pt>
                <c:pt idx="48">
                  <c:v>88</c:v>
                </c:pt>
                <c:pt idx="49">
                  <c:v>89</c:v>
                </c:pt>
                <c:pt idx="50">
                  <c:v>90</c:v>
                </c:pt>
                <c:pt idx="51">
                  <c:v>91</c:v>
                </c:pt>
                <c:pt idx="52">
                  <c:v>92</c:v>
                </c:pt>
                <c:pt idx="53">
                  <c:v>93</c:v>
                </c:pt>
                <c:pt idx="54">
                  <c:v>94</c:v>
                </c:pt>
                <c:pt idx="55">
                  <c:v>95</c:v>
                </c:pt>
                <c:pt idx="56">
                  <c:v>96</c:v>
                </c:pt>
                <c:pt idx="57">
                  <c:v>97</c:v>
                </c:pt>
                <c:pt idx="58">
                  <c:v>98</c:v>
                </c:pt>
                <c:pt idx="59">
                  <c:v>99</c:v>
                </c:pt>
                <c:pt idx="60">
                  <c:v>100</c:v>
                </c:pt>
                <c:pt idx="61">
                  <c:v>101</c:v>
                </c:pt>
                <c:pt idx="62">
                  <c:v>102</c:v>
                </c:pt>
                <c:pt idx="63">
                  <c:v>103</c:v>
                </c:pt>
                <c:pt idx="64">
                  <c:v>104</c:v>
                </c:pt>
                <c:pt idx="65">
                  <c:v>105</c:v>
                </c:pt>
                <c:pt idx="66">
                  <c:v>106</c:v>
                </c:pt>
                <c:pt idx="67">
                  <c:v>107</c:v>
                </c:pt>
                <c:pt idx="68">
                  <c:v>108</c:v>
                </c:pt>
                <c:pt idx="69">
                  <c:v>109</c:v>
                </c:pt>
                <c:pt idx="70">
                  <c:v>110</c:v>
                </c:pt>
                <c:pt idx="71">
                  <c:v>111</c:v>
                </c:pt>
                <c:pt idx="72">
                  <c:v>112</c:v>
                </c:pt>
                <c:pt idx="73">
                  <c:v>113</c:v>
                </c:pt>
                <c:pt idx="74">
                  <c:v>114</c:v>
                </c:pt>
                <c:pt idx="75">
                  <c:v>115</c:v>
                </c:pt>
                <c:pt idx="76">
                  <c:v>116</c:v>
                </c:pt>
                <c:pt idx="77">
                  <c:v>117</c:v>
                </c:pt>
                <c:pt idx="78">
                  <c:v>118</c:v>
                </c:pt>
                <c:pt idx="79">
                  <c:v>119</c:v>
                </c:pt>
                <c:pt idx="80">
                  <c:v>120</c:v>
                </c:pt>
                <c:pt idx="81">
                  <c:v>121</c:v>
                </c:pt>
                <c:pt idx="82">
                  <c:v>122</c:v>
                </c:pt>
                <c:pt idx="83">
                  <c:v>123</c:v>
                </c:pt>
                <c:pt idx="84">
                  <c:v>124</c:v>
                </c:pt>
                <c:pt idx="85">
                  <c:v>125</c:v>
                </c:pt>
                <c:pt idx="86">
                  <c:v>126</c:v>
                </c:pt>
                <c:pt idx="87">
                  <c:v>127</c:v>
                </c:pt>
                <c:pt idx="88">
                  <c:v>128</c:v>
                </c:pt>
                <c:pt idx="89">
                  <c:v>129</c:v>
                </c:pt>
                <c:pt idx="90">
                  <c:v>130</c:v>
                </c:pt>
                <c:pt idx="91">
                  <c:v>131</c:v>
                </c:pt>
                <c:pt idx="92">
                  <c:v>132</c:v>
                </c:pt>
                <c:pt idx="93">
                  <c:v>133</c:v>
                </c:pt>
                <c:pt idx="94">
                  <c:v>134</c:v>
                </c:pt>
                <c:pt idx="95">
                  <c:v>135</c:v>
                </c:pt>
                <c:pt idx="96">
                  <c:v>136</c:v>
                </c:pt>
                <c:pt idx="97">
                  <c:v>137</c:v>
                </c:pt>
                <c:pt idx="98">
                  <c:v>138</c:v>
                </c:pt>
                <c:pt idx="99">
                  <c:v>139</c:v>
                </c:pt>
                <c:pt idx="100">
                  <c:v>140</c:v>
                </c:pt>
                <c:pt idx="101">
                  <c:v>141</c:v>
                </c:pt>
                <c:pt idx="102">
                  <c:v>142</c:v>
                </c:pt>
                <c:pt idx="103">
                  <c:v>143</c:v>
                </c:pt>
                <c:pt idx="104">
                  <c:v>144</c:v>
                </c:pt>
                <c:pt idx="105">
                  <c:v>145</c:v>
                </c:pt>
                <c:pt idx="106">
                  <c:v>146</c:v>
                </c:pt>
                <c:pt idx="107">
                  <c:v>147</c:v>
                </c:pt>
                <c:pt idx="108">
                  <c:v>148</c:v>
                </c:pt>
                <c:pt idx="109">
                  <c:v>149</c:v>
                </c:pt>
                <c:pt idx="110">
                  <c:v>150</c:v>
                </c:pt>
                <c:pt idx="111">
                  <c:v>151</c:v>
                </c:pt>
                <c:pt idx="112">
                  <c:v>152</c:v>
                </c:pt>
                <c:pt idx="113">
                  <c:v>153</c:v>
                </c:pt>
                <c:pt idx="114">
                  <c:v>154</c:v>
                </c:pt>
                <c:pt idx="115">
                  <c:v>155</c:v>
                </c:pt>
                <c:pt idx="116">
                  <c:v>156</c:v>
                </c:pt>
                <c:pt idx="117">
                  <c:v>157</c:v>
                </c:pt>
                <c:pt idx="118">
                  <c:v>158</c:v>
                </c:pt>
                <c:pt idx="119">
                  <c:v>159</c:v>
                </c:pt>
                <c:pt idx="120">
                  <c:v>160</c:v>
                </c:pt>
                <c:pt idx="121">
                  <c:v>161</c:v>
                </c:pt>
                <c:pt idx="122">
                  <c:v>162</c:v>
                </c:pt>
                <c:pt idx="123">
                  <c:v>163</c:v>
                </c:pt>
                <c:pt idx="124">
                  <c:v>164</c:v>
                </c:pt>
                <c:pt idx="125">
                  <c:v>165</c:v>
                </c:pt>
                <c:pt idx="126">
                  <c:v>166</c:v>
                </c:pt>
                <c:pt idx="127">
                  <c:v>167</c:v>
                </c:pt>
                <c:pt idx="128">
                  <c:v>168</c:v>
                </c:pt>
                <c:pt idx="129">
                  <c:v>169</c:v>
                </c:pt>
                <c:pt idx="130">
                  <c:v>170</c:v>
                </c:pt>
                <c:pt idx="131">
                  <c:v>171</c:v>
                </c:pt>
                <c:pt idx="132">
                  <c:v>172</c:v>
                </c:pt>
                <c:pt idx="133">
                  <c:v>173</c:v>
                </c:pt>
                <c:pt idx="134">
                  <c:v>174</c:v>
                </c:pt>
                <c:pt idx="135">
                  <c:v>175</c:v>
                </c:pt>
                <c:pt idx="136">
                  <c:v>176</c:v>
                </c:pt>
                <c:pt idx="137">
                  <c:v>177</c:v>
                </c:pt>
                <c:pt idx="138">
                  <c:v>178</c:v>
                </c:pt>
                <c:pt idx="139">
                  <c:v>179</c:v>
                </c:pt>
                <c:pt idx="140">
                  <c:v>180</c:v>
                </c:pt>
                <c:pt idx="141">
                  <c:v>181</c:v>
                </c:pt>
                <c:pt idx="142">
                  <c:v>182</c:v>
                </c:pt>
                <c:pt idx="143">
                  <c:v>183</c:v>
                </c:pt>
                <c:pt idx="144">
                  <c:v>184</c:v>
                </c:pt>
                <c:pt idx="145">
                  <c:v>185</c:v>
                </c:pt>
                <c:pt idx="146">
                  <c:v>186</c:v>
                </c:pt>
                <c:pt idx="147">
                  <c:v>187</c:v>
                </c:pt>
                <c:pt idx="148">
                  <c:v>188</c:v>
                </c:pt>
                <c:pt idx="149">
                  <c:v>189</c:v>
                </c:pt>
                <c:pt idx="150">
                  <c:v>190</c:v>
                </c:pt>
                <c:pt idx="151">
                  <c:v>191</c:v>
                </c:pt>
                <c:pt idx="152">
                  <c:v>192</c:v>
                </c:pt>
                <c:pt idx="153">
                  <c:v>193</c:v>
                </c:pt>
                <c:pt idx="154">
                  <c:v>194</c:v>
                </c:pt>
                <c:pt idx="155">
                  <c:v>195</c:v>
                </c:pt>
                <c:pt idx="156">
                  <c:v>196</c:v>
                </c:pt>
                <c:pt idx="157">
                  <c:v>197</c:v>
                </c:pt>
                <c:pt idx="158">
                  <c:v>198</c:v>
                </c:pt>
                <c:pt idx="159">
                  <c:v>199</c:v>
                </c:pt>
                <c:pt idx="160">
                  <c:v>200</c:v>
                </c:pt>
                <c:pt idx="161">
                  <c:v>202</c:v>
                </c:pt>
                <c:pt idx="162">
                  <c:v>203</c:v>
                </c:pt>
                <c:pt idx="163">
                  <c:v>206</c:v>
                </c:pt>
                <c:pt idx="164">
                  <c:v>207</c:v>
                </c:pt>
              </c:numCache>
            </c:numRef>
          </c:xVal>
          <c:yVal>
            <c:numRef>
              <c:f>'9D'!$B$1:$B$165</c:f>
              <c:numCache>
                <c:formatCode>General</c:formatCode>
                <c:ptCount val="165"/>
                <c:pt idx="0">
                  <c:v>1</c:v>
                </c:pt>
                <c:pt idx="1">
                  <c:v>2</c:v>
                </c:pt>
                <c:pt idx="2">
                  <c:v>1</c:v>
                </c:pt>
                <c:pt idx="3">
                  <c:v>1</c:v>
                </c:pt>
                <c:pt idx="4">
                  <c:v>1</c:v>
                </c:pt>
                <c:pt idx="5">
                  <c:v>1</c:v>
                </c:pt>
                <c:pt idx="6">
                  <c:v>3</c:v>
                </c:pt>
                <c:pt idx="7">
                  <c:v>1</c:v>
                </c:pt>
                <c:pt idx="8">
                  <c:v>1</c:v>
                </c:pt>
                <c:pt idx="9">
                  <c:v>2</c:v>
                </c:pt>
                <c:pt idx="10">
                  <c:v>1</c:v>
                </c:pt>
                <c:pt idx="11">
                  <c:v>2</c:v>
                </c:pt>
                <c:pt idx="12">
                  <c:v>4</c:v>
                </c:pt>
                <c:pt idx="13">
                  <c:v>6</c:v>
                </c:pt>
                <c:pt idx="14">
                  <c:v>5</c:v>
                </c:pt>
                <c:pt idx="15">
                  <c:v>6</c:v>
                </c:pt>
                <c:pt idx="16">
                  <c:v>3</c:v>
                </c:pt>
                <c:pt idx="17">
                  <c:v>6</c:v>
                </c:pt>
                <c:pt idx="18">
                  <c:v>2</c:v>
                </c:pt>
                <c:pt idx="19">
                  <c:v>8</c:v>
                </c:pt>
                <c:pt idx="20">
                  <c:v>4</c:v>
                </c:pt>
                <c:pt idx="21">
                  <c:v>6</c:v>
                </c:pt>
                <c:pt idx="22">
                  <c:v>2</c:v>
                </c:pt>
                <c:pt idx="23">
                  <c:v>4</c:v>
                </c:pt>
                <c:pt idx="24">
                  <c:v>16</c:v>
                </c:pt>
                <c:pt idx="25">
                  <c:v>9</c:v>
                </c:pt>
                <c:pt idx="26">
                  <c:v>9</c:v>
                </c:pt>
                <c:pt idx="27">
                  <c:v>16</c:v>
                </c:pt>
                <c:pt idx="28">
                  <c:v>12</c:v>
                </c:pt>
                <c:pt idx="29">
                  <c:v>14</c:v>
                </c:pt>
                <c:pt idx="30">
                  <c:v>14</c:v>
                </c:pt>
                <c:pt idx="31">
                  <c:v>23</c:v>
                </c:pt>
                <c:pt idx="32">
                  <c:v>23</c:v>
                </c:pt>
                <c:pt idx="33">
                  <c:v>25</c:v>
                </c:pt>
                <c:pt idx="34">
                  <c:v>19</c:v>
                </c:pt>
                <c:pt idx="35">
                  <c:v>19</c:v>
                </c:pt>
                <c:pt idx="36">
                  <c:v>32</c:v>
                </c:pt>
                <c:pt idx="37">
                  <c:v>33</c:v>
                </c:pt>
                <c:pt idx="38">
                  <c:v>24</c:v>
                </c:pt>
                <c:pt idx="39">
                  <c:v>42</c:v>
                </c:pt>
                <c:pt idx="40">
                  <c:v>44</c:v>
                </c:pt>
                <c:pt idx="41">
                  <c:v>39</c:v>
                </c:pt>
                <c:pt idx="42">
                  <c:v>31</c:v>
                </c:pt>
                <c:pt idx="43">
                  <c:v>47</c:v>
                </c:pt>
                <c:pt idx="44">
                  <c:v>64</c:v>
                </c:pt>
                <c:pt idx="45">
                  <c:v>72</c:v>
                </c:pt>
                <c:pt idx="46">
                  <c:v>70</c:v>
                </c:pt>
                <c:pt idx="47">
                  <c:v>70</c:v>
                </c:pt>
                <c:pt idx="48">
                  <c:v>89</c:v>
                </c:pt>
                <c:pt idx="49">
                  <c:v>75</c:v>
                </c:pt>
                <c:pt idx="50">
                  <c:v>95</c:v>
                </c:pt>
                <c:pt idx="51">
                  <c:v>99</c:v>
                </c:pt>
                <c:pt idx="52">
                  <c:v>89</c:v>
                </c:pt>
                <c:pt idx="53">
                  <c:v>102</c:v>
                </c:pt>
                <c:pt idx="54">
                  <c:v>119</c:v>
                </c:pt>
                <c:pt idx="55">
                  <c:v>118</c:v>
                </c:pt>
                <c:pt idx="56">
                  <c:v>112</c:v>
                </c:pt>
                <c:pt idx="57">
                  <c:v>119</c:v>
                </c:pt>
                <c:pt idx="58">
                  <c:v>134</c:v>
                </c:pt>
                <c:pt idx="59">
                  <c:v>150</c:v>
                </c:pt>
                <c:pt idx="60">
                  <c:v>137</c:v>
                </c:pt>
                <c:pt idx="61">
                  <c:v>166</c:v>
                </c:pt>
                <c:pt idx="62">
                  <c:v>170</c:v>
                </c:pt>
                <c:pt idx="63">
                  <c:v>162</c:v>
                </c:pt>
                <c:pt idx="64">
                  <c:v>150</c:v>
                </c:pt>
                <c:pt idx="65">
                  <c:v>154</c:v>
                </c:pt>
                <c:pt idx="66">
                  <c:v>176</c:v>
                </c:pt>
                <c:pt idx="67">
                  <c:v>182</c:v>
                </c:pt>
                <c:pt idx="68">
                  <c:v>189</c:v>
                </c:pt>
                <c:pt idx="69">
                  <c:v>171</c:v>
                </c:pt>
                <c:pt idx="70">
                  <c:v>224</c:v>
                </c:pt>
                <c:pt idx="71">
                  <c:v>221</c:v>
                </c:pt>
                <c:pt idx="72">
                  <c:v>223</c:v>
                </c:pt>
                <c:pt idx="73">
                  <c:v>247</c:v>
                </c:pt>
                <c:pt idx="74">
                  <c:v>242</c:v>
                </c:pt>
                <c:pt idx="75">
                  <c:v>258</c:v>
                </c:pt>
                <c:pt idx="76">
                  <c:v>257</c:v>
                </c:pt>
                <c:pt idx="77">
                  <c:v>282</c:v>
                </c:pt>
                <c:pt idx="78">
                  <c:v>281</c:v>
                </c:pt>
                <c:pt idx="79">
                  <c:v>266</c:v>
                </c:pt>
                <c:pt idx="80">
                  <c:v>281</c:v>
                </c:pt>
                <c:pt idx="81">
                  <c:v>276</c:v>
                </c:pt>
                <c:pt idx="82">
                  <c:v>279</c:v>
                </c:pt>
                <c:pt idx="83">
                  <c:v>312</c:v>
                </c:pt>
                <c:pt idx="84">
                  <c:v>302</c:v>
                </c:pt>
                <c:pt idx="85">
                  <c:v>314</c:v>
                </c:pt>
                <c:pt idx="86">
                  <c:v>309</c:v>
                </c:pt>
                <c:pt idx="87">
                  <c:v>313</c:v>
                </c:pt>
                <c:pt idx="88">
                  <c:v>275</c:v>
                </c:pt>
                <c:pt idx="89">
                  <c:v>312</c:v>
                </c:pt>
                <c:pt idx="90">
                  <c:v>308</c:v>
                </c:pt>
                <c:pt idx="91">
                  <c:v>306</c:v>
                </c:pt>
                <c:pt idx="92">
                  <c:v>345</c:v>
                </c:pt>
                <c:pt idx="93">
                  <c:v>356</c:v>
                </c:pt>
                <c:pt idx="94">
                  <c:v>327</c:v>
                </c:pt>
                <c:pt idx="95">
                  <c:v>326</c:v>
                </c:pt>
                <c:pt idx="96">
                  <c:v>361</c:v>
                </c:pt>
                <c:pt idx="97">
                  <c:v>312</c:v>
                </c:pt>
                <c:pt idx="98">
                  <c:v>308</c:v>
                </c:pt>
                <c:pt idx="99">
                  <c:v>329</c:v>
                </c:pt>
                <c:pt idx="100">
                  <c:v>339</c:v>
                </c:pt>
                <c:pt idx="101">
                  <c:v>348</c:v>
                </c:pt>
                <c:pt idx="102">
                  <c:v>327</c:v>
                </c:pt>
                <c:pt idx="103">
                  <c:v>279</c:v>
                </c:pt>
                <c:pt idx="104">
                  <c:v>291</c:v>
                </c:pt>
                <c:pt idx="105">
                  <c:v>300</c:v>
                </c:pt>
                <c:pt idx="106">
                  <c:v>282</c:v>
                </c:pt>
                <c:pt idx="107">
                  <c:v>298</c:v>
                </c:pt>
                <c:pt idx="108">
                  <c:v>275</c:v>
                </c:pt>
                <c:pt idx="109">
                  <c:v>236</c:v>
                </c:pt>
                <c:pt idx="110">
                  <c:v>243</c:v>
                </c:pt>
                <c:pt idx="111">
                  <c:v>272</c:v>
                </c:pt>
                <c:pt idx="112">
                  <c:v>260</c:v>
                </c:pt>
                <c:pt idx="113">
                  <c:v>218</c:v>
                </c:pt>
                <c:pt idx="114">
                  <c:v>242</c:v>
                </c:pt>
                <c:pt idx="115">
                  <c:v>202</c:v>
                </c:pt>
                <c:pt idx="116">
                  <c:v>213</c:v>
                </c:pt>
                <c:pt idx="117">
                  <c:v>207</c:v>
                </c:pt>
                <c:pt idx="118">
                  <c:v>205</c:v>
                </c:pt>
                <c:pt idx="119">
                  <c:v>198</c:v>
                </c:pt>
                <c:pt idx="120">
                  <c:v>163</c:v>
                </c:pt>
                <c:pt idx="121">
                  <c:v>148</c:v>
                </c:pt>
                <c:pt idx="122">
                  <c:v>173</c:v>
                </c:pt>
                <c:pt idx="123">
                  <c:v>142</c:v>
                </c:pt>
                <c:pt idx="124">
                  <c:v>121</c:v>
                </c:pt>
                <c:pt idx="125">
                  <c:v>116</c:v>
                </c:pt>
                <c:pt idx="126">
                  <c:v>122</c:v>
                </c:pt>
                <c:pt idx="127">
                  <c:v>113</c:v>
                </c:pt>
                <c:pt idx="128">
                  <c:v>98</c:v>
                </c:pt>
                <c:pt idx="129">
                  <c:v>107</c:v>
                </c:pt>
                <c:pt idx="130">
                  <c:v>89</c:v>
                </c:pt>
                <c:pt idx="131">
                  <c:v>88</c:v>
                </c:pt>
                <c:pt idx="132">
                  <c:v>78</c:v>
                </c:pt>
                <c:pt idx="133">
                  <c:v>63</c:v>
                </c:pt>
                <c:pt idx="134">
                  <c:v>62</c:v>
                </c:pt>
                <c:pt idx="135">
                  <c:v>50</c:v>
                </c:pt>
                <c:pt idx="136">
                  <c:v>43</c:v>
                </c:pt>
                <c:pt idx="137">
                  <c:v>53</c:v>
                </c:pt>
                <c:pt idx="138">
                  <c:v>51</c:v>
                </c:pt>
                <c:pt idx="139">
                  <c:v>47</c:v>
                </c:pt>
                <c:pt idx="140">
                  <c:v>37</c:v>
                </c:pt>
                <c:pt idx="141">
                  <c:v>28</c:v>
                </c:pt>
                <c:pt idx="142">
                  <c:v>23</c:v>
                </c:pt>
                <c:pt idx="143">
                  <c:v>29</c:v>
                </c:pt>
                <c:pt idx="144">
                  <c:v>22</c:v>
                </c:pt>
                <c:pt idx="145">
                  <c:v>28</c:v>
                </c:pt>
                <c:pt idx="146">
                  <c:v>23</c:v>
                </c:pt>
                <c:pt idx="147">
                  <c:v>11</c:v>
                </c:pt>
                <c:pt idx="148">
                  <c:v>12</c:v>
                </c:pt>
                <c:pt idx="149">
                  <c:v>11</c:v>
                </c:pt>
                <c:pt idx="150">
                  <c:v>12</c:v>
                </c:pt>
                <c:pt idx="151">
                  <c:v>10</c:v>
                </c:pt>
                <c:pt idx="152">
                  <c:v>12</c:v>
                </c:pt>
                <c:pt idx="153">
                  <c:v>4</c:v>
                </c:pt>
                <c:pt idx="154">
                  <c:v>1</c:v>
                </c:pt>
                <c:pt idx="155">
                  <c:v>5</c:v>
                </c:pt>
                <c:pt idx="156">
                  <c:v>4</c:v>
                </c:pt>
                <c:pt idx="157">
                  <c:v>3</c:v>
                </c:pt>
                <c:pt idx="158">
                  <c:v>3</c:v>
                </c:pt>
                <c:pt idx="159">
                  <c:v>3</c:v>
                </c:pt>
                <c:pt idx="160">
                  <c:v>2</c:v>
                </c:pt>
                <c:pt idx="161">
                  <c:v>1</c:v>
                </c:pt>
                <c:pt idx="162">
                  <c:v>1</c:v>
                </c:pt>
                <c:pt idx="163">
                  <c:v>1</c:v>
                </c:pt>
                <c:pt idx="164">
                  <c:v>1</c:v>
                </c:pt>
              </c:numCache>
            </c:numRef>
          </c:yVal>
          <c:smooth val="1"/>
          <c:extLst>
            <c:ext xmlns:c16="http://schemas.microsoft.com/office/drawing/2014/chart" uri="{C3380CC4-5D6E-409C-BE32-E72D297353CC}">
              <c16:uniqueId val="{00000000-38D8-45F0-9607-C0AE141F39D0}"/>
            </c:ext>
          </c:extLst>
        </c:ser>
        <c:dLbls>
          <c:showLegendKey val="0"/>
          <c:showVal val="0"/>
          <c:showCatName val="0"/>
          <c:showSerName val="0"/>
          <c:showPercent val="0"/>
          <c:showBubbleSize val="0"/>
        </c:dLbls>
        <c:axId val="386446767"/>
        <c:axId val="386455087"/>
      </c:scatterChart>
      <c:valAx>
        <c:axId val="38644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55087"/>
        <c:crosses val="autoZero"/>
        <c:crossBetween val="midCat"/>
      </c:valAx>
      <c:valAx>
        <c:axId val="386455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446767"/>
        <c:crosses val="autoZero"/>
        <c:crossBetween val="midCat"/>
      </c:valAx>
      <c:spPr>
        <a:noFill/>
        <a:ln>
          <a:noFill/>
        </a:ln>
        <a:effectLst/>
      </c:spPr>
    </c:plotArea>
    <c:plotVisOnly val="1"/>
    <c:dispBlanksAs val="gap"/>
    <c:showDLblsOverMax val="0"/>
  </c:chart>
  <c:spPr>
    <a:blipFill>
      <a:blip xmlns:r="http://schemas.openxmlformats.org/officeDocument/2006/relationships" r:embed="rId3"/>
      <a:tile tx="0" ty="0" sx="100000" sy="100000" flip="none" algn="tl"/>
    </a:blip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01/04/2022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01/04/2022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22</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01/04/2022</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01/04/2022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01/04/2022</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01/04/2022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01/04/2022</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01/04/2022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01/04/2022</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01/04/2022</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01/04/2022</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01/04/2022</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01/04/2022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01/04/2022</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smtClean="0">
                <a:solidFill>
                  <a:schemeClr val="bg1"/>
                </a:solidFill>
              </a:rPr>
              <a:t>Maldición de la dimensionalidad</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smtClean="0">
                <a:solidFill>
                  <a:srgbClr val="7CEBFF"/>
                </a:solidFill>
              </a:rPr>
              <a:t>Alexander Sebastián Gómez del carpio													</a:t>
            </a:r>
            <a:r>
              <a:rPr lang="es-ES" dirty="0" smtClean="0">
                <a:solidFill>
                  <a:srgbClr val="7CEBFF"/>
                </a:solidFill>
              </a:rPr>
              <a:t>eda</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8D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2133280779"/>
              </p:ext>
            </p:extLst>
          </p:nvPr>
        </p:nvGraphicFramePr>
        <p:xfrm>
          <a:off x="3184551" y="2043332"/>
          <a:ext cx="5812302" cy="41464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52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9D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4246514722"/>
              </p:ext>
            </p:extLst>
          </p:nvPr>
        </p:nvGraphicFramePr>
        <p:xfrm>
          <a:off x="3142348" y="2043331"/>
          <a:ext cx="5896708" cy="43152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643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10D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98382391"/>
              </p:ext>
            </p:extLst>
          </p:nvPr>
        </p:nvGraphicFramePr>
        <p:xfrm>
          <a:off x="3036840" y="2057400"/>
          <a:ext cx="6107723" cy="4273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06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20D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4203388314"/>
              </p:ext>
            </p:extLst>
          </p:nvPr>
        </p:nvGraphicFramePr>
        <p:xfrm>
          <a:off x="3107179" y="2057399"/>
          <a:ext cx="5967046" cy="44981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360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30D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3546662590"/>
              </p:ext>
            </p:extLst>
          </p:nvPr>
        </p:nvGraphicFramePr>
        <p:xfrm>
          <a:off x="2839893" y="2071468"/>
          <a:ext cx="6501618" cy="4413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968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40D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765844517"/>
              </p:ext>
            </p:extLst>
          </p:nvPr>
        </p:nvGraphicFramePr>
        <p:xfrm>
          <a:off x="2987603" y="2057399"/>
          <a:ext cx="6206197" cy="44840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88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50D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2832779575"/>
              </p:ext>
            </p:extLst>
          </p:nvPr>
        </p:nvGraphicFramePr>
        <p:xfrm>
          <a:off x="3100145" y="2043331"/>
          <a:ext cx="5981114" cy="44700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700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60D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2136086365"/>
              </p:ext>
            </p:extLst>
          </p:nvPr>
        </p:nvGraphicFramePr>
        <p:xfrm>
          <a:off x="3001671" y="2043332"/>
          <a:ext cx="6178062" cy="44418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358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70D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3458688116"/>
              </p:ext>
            </p:extLst>
          </p:nvPr>
        </p:nvGraphicFramePr>
        <p:xfrm>
          <a:off x="2804723" y="2071467"/>
          <a:ext cx="6571957" cy="4188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03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80D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644866385"/>
              </p:ext>
            </p:extLst>
          </p:nvPr>
        </p:nvGraphicFramePr>
        <p:xfrm>
          <a:off x="2713283" y="2071468"/>
          <a:ext cx="6754837" cy="44418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39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introducción</a:t>
            </a:r>
            <a:endParaRPr lang="es-ES" dirty="0"/>
          </a:p>
        </p:txBody>
      </p:sp>
      <p:pic>
        <p:nvPicPr>
          <p:cNvPr id="1028" name="Picture 4" descr="Ciencia de Datos y Estadística: Saber “lo que dicen los datos” a partir de  sus tratamiento | Entradas UCSP: Artícu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001" y="2455628"/>
            <a:ext cx="4878703" cy="3405422"/>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p:cNvSpPr>
            <a:spLocks noGrp="1"/>
          </p:cNvSpPr>
          <p:nvPr>
            <p:ph sz="half" idx="2"/>
          </p:nvPr>
        </p:nvSpPr>
        <p:spPr>
          <a:xfrm>
            <a:off x="6188417" y="2873734"/>
            <a:ext cx="5422392" cy="2569210"/>
          </a:xfrm>
          <a:ln>
            <a:prstDash val="solid"/>
          </a:ln>
        </p:spPr>
        <p:style>
          <a:lnRef idx="2">
            <a:schemeClr val="accent2"/>
          </a:lnRef>
          <a:fillRef idx="1">
            <a:schemeClr val="lt1"/>
          </a:fillRef>
          <a:effectRef idx="0">
            <a:schemeClr val="accent2"/>
          </a:effectRef>
          <a:fontRef idx="minor">
            <a:schemeClr val="dk1"/>
          </a:fontRef>
        </p:style>
        <p:txBody>
          <a:bodyPr/>
          <a:lstStyle/>
          <a:p>
            <a:pPr marL="0" indent="0" algn="just">
              <a:buNone/>
            </a:pPr>
            <a:r>
              <a:rPr lang="es-PE" dirty="0" smtClean="0"/>
              <a:t>Hoy en día se habla mucho de “la maldición de la dimensionalidad” es por eso que en el presente documento observaremos gráficos donde se representa la dispersión de datos según la dimensión que se trata.</a:t>
            </a:r>
          </a:p>
          <a:p>
            <a:pPr marL="0" indent="0" algn="just">
              <a:buNone/>
            </a:pPr>
            <a:r>
              <a:rPr lang="es-PE" dirty="0" smtClean="0"/>
              <a:t>Estos datos son puntos los cuales son tomados para medir la distancia con uno en específico, mostrando así en el eje y las veces que una distancia se repite y en el eje x la distancia.</a:t>
            </a:r>
            <a:endParaRPr lang="es-PE" dirty="0"/>
          </a:p>
        </p:txBody>
      </p:sp>
    </p:spTree>
    <p:extLst>
      <p:ext uri="{BB962C8B-B14F-4D97-AF65-F5344CB8AC3E}">
        <p14:creationId xmlns:p14="http://schemas.microsoft.com/office/powerpoint/2010/main" val="497607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90D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696693437"/>
              </p:ext>
            </p:extLst>
          </p:nvPr>
        </p:nvGraphicFramePr>
        <p:xfrm>
          <a:off x="2853960" y="2099603"/>
          <a:ext cx="6473483" cy="4427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073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100D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2766912058"/>
              </p:ext>
            </p:extLst>
          </p:nvPr>
        </p:nvGraphicFramePr>
        <p:xfrm>
          <a:off x="2495234" y="2029265"/>
          <a:ext cx="7190935" cy="44418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980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sz="1400" dirty="0" smtClean="0">
                <a:solidFill>
                  <a:schemeClr val="bg2"/>
                </a:solidFill>
              </a:rPr>
              <a:t>Alexander.gomez@gmail</a:t>
            </a:r>
            <a:r>
              <a:rPr lang="es-ES" sz="1400" dirty="0" smtClean="0">
                <a:solidFill>
                  <a:schemeClr val="bg2"/>
                </a:solidFill>
              </a:rPr>
              <a:t>.com</a:t>
            </a:r>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1D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897056296"/>
              </p:ext>
            </p:extLst>
          </p:nvPr>
        </p:nvGraphicFramePr>
        <p:xfrm>
          <a:off x="3107179" y="2071467"/>
          <a:ext cx="5967046" cy="43011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245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2D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850852219"/>
              </p:ext>
            </p:extLst>
          </p:nvPr>
        </p:nvGraphicFramePr>
        <p:xfrm>
          <a:off x="3079043" y="2141806"/>
          <a:ext cx="6023317" cy="40761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442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3D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717075464"/>
              </p:ext>
            </p:extLst>
          </p:nvPr>
        </p:nvGraphicFramePr>
        <p:xfrm>
          <a:off x="2846926" y="2057400"/>
          <a:ext cx="6487551" cy="41464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768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4D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845530688"/>
              </p:ext>
            </p:extLst>
          </p:nvPr>
        </p:nvGraphicFramePr>
        <p:xfrm>
          <a:off x="3022773" y="2127738"/>
          <a:ext cx="6135858" cy="4062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713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5D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855641259"/>
              </p:ext>
            </p:extLst>
          </p:nvPr>
        </p:nvGraphicFramePr>
        <p:xfrm>
          <a:off x="3163449" y="2127737"/>
          <a:ext cx="5854505" cy="4019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5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6D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1563300856"/>
              </p:ext>
            </p:extLst>
          </p:nvPr>
        </p:nvGraphicFramePr>
        <p:xfrm>
          <a:off x="2875062" y="2071468"/>
          <a:ext cx="6431280" cy="4062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30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sz="4800" dirty="0" smtClean="0"/>
              <a:t>7D</a:t>
            </a:r>
            <a:endParaRPr lang="en-US" dirty="0"/>
          </a:p>
        </p:txBody>
      </p:sp>
      <p:graphicFrame>
        <p:nvGraphicFramePr>
          <p:cNvPr id="3" name="Gráfico 2"/>
          <p:cNvGraphicFramePr>
            <a:graphicFrameLocks/>
          </p:cNvGraphicFramePr>
          <p:nvPr>
            <p:extLst>
              <p:ext uri="{D42A27DB-BD31-4B8C-83A1-F6EECF244321}">
                <p14:modId xmlns:p14="http://schemas.microsoft.com/office/powerpoint/2010/main" val="2866211005"/>
              </p:ext>
            </p:extLst>
          </p:nvPr>
        </p:nvGraphicFramePr>
        <p:xfrm>
          <a:off x="3163449" y="2113671"/>
          <a:ext cx="5854505" cy="4244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88606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www.w3.org/XML/1998/namespace"/>
    <ds:schemaRef ds:uri="http://purl.org/dc/dcmitype/"/>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129</Words>
  <Application>Microsoft Office PowerPoint</Application>
  <PresentationFormat>Panorámica</PresentationFormat>
  <Paragraphs>48</Paragraphs>
  <Slides>22</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Gill Sans MT</vt:lpstr>
      <vt:lpstr>Wingdings 2</vt:lpstr>
      <vt:lpstr>Dividendo</vt:lpstr>
      <vt:lpstr>Maldición de la dimensionalidad</vt:lpstr>
      <vt:lpstr>introducción</vt:lpstr>
      <vt:lpstr>1D</vt:lpstr>
      <vt:lpstr>2D</vt:lpstr>
      <vt:lpstr>3D</vt:lpstr>
      <vt:lpstr>4D</vt:lpstr>
      <vt:lpstr>5D</vt:lpstr>
      <vt:lpstr>6D</vt:lpstr>
      <vt:lpstr>7D</vt:lpstr>
      <vt:lpstr>8D</vt:lpstr>
      <vt:lpstr>9D</vt:lpstr>
      <vt:lpstr>10D</vt:lpstr>
      <vt:lpstr>20D</vt:lpstr>
      <vt:lpstr>30D</vt:lpstr>
      <vt:lpstr>40D</vt:lpstr>
      <vt:lpstr>50D</vt:lpstr>
      <vt:lpstr>60D</vt:lpstr>
      <vt:lpstr>70D</vt:lpstr>
      <vt:lpstr>80D</vt:lpstr>
      <vt:lpstr>90D</vt:lpstr>
      <vt:lpstr>100D</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2022-04-02T02:37:37Z</dcterms:created>
  <dcterms:modified xsi:type="dcterms:W3CDTF">2022-04-02T03:30:48Z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