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7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C915-CB8A-1541-80C0-66C92BBF6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9608-AA6C-EF4C-AE9B-8D413A29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 </a:t>
            </a:r>
            <a:r>
              <a:rPr lang="en-GB" dirty="0"/>
              <a:t>Alexa Spelling Test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1194-1498-C448-A4D2-09117F45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BEEN WORKING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44CD-4D66-A04D-ADE8-F4F0E854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Remembering the incorrect words that were previously practiced.</a:t>
            </a:r>
          </a:p>
          <a:p>
            <a:r>
              <a:rPr lang="en-US" dirty="0"/>
              <a:t>User perspective demo (with sound).</a:t>
            </a:r>
          </a:p>
          <a:p>
            <a:r>
              <a:rPr lang="en-US" dirty="0"/>
              <a:t>Setting a time limit between each 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375F-A5C8-2344-8B76-51B39454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D775-DEC6-604D-BB53-EBC2F2BB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8CD6-9296-4344-8780-1D41094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754C-EC87-1B42-9073-D9A3CE27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satisfied with the product so far?</a:t>
            </a:r>
          </a:p>
          <a:p>
            <a:r>
              <a:rPr lang="en-US" dirty="0"/>
              <a:t>How would you like us to improve the </a:t>
            </a:r>
            <a:r>
              <a:rPr lang="en-US" dirty="0" err="1"/>
              <a:t>alexa</a:t>
            </a:r>
            <a:r>
              <a:rPr lang="en-US" dirty="0"/>
              <a:t> skill?</a:t>
            </a:r>
          </a:p>
          <a:p>
            <a:r>
              <a:rPr lang="en-US" dirty="0"/>
              <a:t>What could be the next 2 features?</a:t>
            </a:r>
          </a:p>
          <a:p>
            <a:r>
              <a:rPr lang="en-US" dirty="0"/>
              <a:t>Which feature would be priority?</a:t>
            </a:r>
          </a:p>
        </p:txBody>
      </p:sp>
    </p:spTree>
    <p:extLst>
      <p:ext uri="{BB962C8B-B14F-4D97-AF65-F5344CB8AC3E}">
        <p14:creationId xmlns:p14="http://schemas.microsoft.com/office/powerpoint/2010/main" val="27995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DC3D-5030-6F4C-AE84-152F08C5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 for your time.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84A504-2F21-6245-B5F0-F67179346638}"/>
              </a:ext>
            </a:extLst>
          </p:cNvPr>
          <p:cNvSpPr txBox="1">
            <a:spLocks/>
          </p:cNvSpPr>
          <p:nvPr/>
        </p:nvSpPr>
        <p:spPr>
          <a:xfrm>
            <a:off x="1451579" y="1876573"/>
            <a:ext cx="8637072" cy="977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4:  </a:t>
            </a:r>
            <a:r>
              <a:rPr lang="en-GB" dirty="0"/>
              <a:t>Alexa Spelling Test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1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87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Welcome</vt:lpstr>
      <vt:lpstr>WHAT HAVE WE BEEN WORKING ON?</vt:lpstr>
      <vt:lpstr>DEMO</vt:lpstr>
      <vt:lpstr>QUESTIONS</vt:lpstr>
      <vt:lpstr>Thankyou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Alex Scott</dc:creator>
  <cp:lastModifiedBy>Alex Scott</cp:lastModifiedBy>
  <cp:revision>7</cp:revision>
  <dcterms:created xsi:type="dcterms:W3CDTF">2021-02-22T20:31:25Z</dcterms:created>
  <dcterms:modified xsi:type="dcterms:W3CDTF">2021-03-03T10:44:37Z</dcterms:modified>
</cp:coreProperties>
</file>