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4"/>
    <p:restoredTop sz="96281"/>
  </p:normalViewPr>
  <p:slideViewPr>
    <p:cSldViewPr snapToGrid="0" snapToObjects="1">
      <p:cViewPr varScale="1">
        <p:scale>
          <a:sx n="118" d="100"/>
          <a:sy n="118" d="100"/>
        </p:scale>
        <p:origin x="2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4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98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6270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100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194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22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64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82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0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57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286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45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7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24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88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3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C915-CB8A-1541-80C0-66C92BBF6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09608-AA6C-EF4C-AE9B-8D413A2927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4:  </a:t>
            </a:r>
            <a:r>
              <a:rPr lang="en-GB" dirty="0"/>
              <a:t>Alexa Spelling Test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43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21194-1498-C448-A4D2-09117F45D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completed: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744CD-4D66-A04D-ADE8-F4F0E854F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1.	Alexa reads out incorrect spellings.</a:t>
            </a:r>
          </a:p>
          <a:p>
            <a:pPr marL="0" indent="0">
              <a:buNone/>
            </a:pPr>
            <a:r>
              <a:rPr lang="en-GB" dirty="0"/>
              <a:t>Alexa will read out the incorrect spellings that were added by saying “what are my incorrect spellings”.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2.	Modify Incorrect Spellings.</a:t>
            </a:r>
          </a:p>
          <a:p>
            <a:pPr marL="0" indent="0">
              <a:buNone/>
            </a:pPr>
            <a:r>
              <a:rPr lang="en-GB" dirty="0"/>
              <a:t>Alexa will remove the word from incorrect spellings if the word is spelt correctly.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96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375F-A5C8-2344-8B76-51B39454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9A188B-807C-CD42-954B-ECC54D59A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03" y="1601013"/>
            <a:ext cx="7584621" cy="332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6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98CD6-9296-4344-8780-1D41094C8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B754C-EC87-1B42-9073-D9A3CE271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you like us to improve the Alexa skill?</a:t>
            </a:r>
          </a:p>
          <a:p>
            <a:r>
              <a:rPr lang="en-US" dirty="0"/>
              <a:t>What could be the next 2 features?</a:t>
            </a:r>
          </a:p>
          <a:p>
            <a:r>
              <a:rPr lang="en-US" dirty="0"/>
              <a:t>Which feature would be priority?</a:t>
            </a:r>
          </a:p>
        </p:txBody>
      </p:sp>
    </p:spTree>
    <p:extLst>
      <p:ext uri="{BB962C8B-B14F-4D97-AF65-F5344CB8AC3E}">
        <p14:creationId xmlns:p14="http://schemas.microsoft.com/office/powerpoint/2010/main" val="279952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1DC3D-5030-6F4C-AE84-152F08C5C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Thankyou for your time.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884A504-2F21-6245-B5F0-F67179346638}"/>
              </a:ext>
            </a:extLst>
          </p:cNvPr>
          <p:cNvSpPr txBox="1">
            <a:spLocks/>
          </p:cNvSpPr>
          <p:nvPr/>
        </p:nvSpPr>
        <p:spPr>
          <a:xfrm>
            <a:off x="1451579" y="1876573"/>
            <a:ext cx="8637072" cy="9776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Group 4:  </a:t>
            </a:r>
            <a:r>
              <a:rPr lang="en-GB" dirty="0"/>
              <a:t>Alexa Spelling Test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513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{0F0E72B0-349E-9445-B6B5-45FCDC0A9CFD}tf10001060</Template>
  <TotalTime>136</TotalTime>
  <Words>100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Welcome</vt:lpstr>
      <vt:lpstr>Features completed:</vt:lpstr>
      <vt:lpstr>DEMO</vt:lpstr>
      <vt:lpstr>QUESTIONS</vt:lpstr>
      <vt:lpstr>Thankyou for your time.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Alex Scott</dc:creator>
  <cp:lastModifiedBy>Alex Scott</cp:lastModifiedBy>
  <cp:revision>12</cp:revision>
  <dcterms:created xsi:type="dcterms:W3CDTF">2021-02-22T20:31:25Z</dcterms:created>
  <dcterms:modified xsi:type="dcterms:W3CDTF">2021-03-16T20:10:03Z</dcterms:modified>
</cp:coreProperties>
</file>