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81"/>
  </p:normalViewPr>
  <p:slideViewPr>
    <p:cSldViewPr snapToGrid="0" snapToObjects="1">
      <p:cViewPr varScale="1">
        <p:scale>
          <a:sx n="90" d="100"/>
          <a:sy n="90" d="100"/>
        </p:scale>
        <p:origin x="-4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4B76-3080-BC43-A938-1B82EE6EE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BFB5F-2225-6448-A39A-53238EB63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E1983-D165-EC4B-9513-4FE93CC3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4DA7-6ABB-A84F-A36E-E2119F68CC99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53EFD-3B86-8C4D-89BC-46C26814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9988D-E82E-094F-A791-804AD6AA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7229-68FF-114C-A8A6-CA4106FC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2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FA40-3C3B-7E4E-805F-24EEF7A9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425A7-19E6-B840-B8C0-E16149E80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66A9F-9C6A-C34C-BBD8-71D05666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4DA7-6ABB-A84F-A36E-E2119F68CC99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EF001-6493-9A46-B0E4-EDEF099F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D4020-9ED6-9745-ACE8-DBF2D9A6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7229-68FF-114C-A8A6-CA4106FC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8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DF928-26CD-BD48-A333-93445FA91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C57F0-6CF3-2F4C-8D21-AB66988EB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22DC9-6E5C-4148-AC77-6951CFAD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4DA7-6ABB-A84F-A36E-E2119F68CC99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F48E2-4283-6B4A-8873-84BCE1AF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64FBF-C7FF-9F4B-BFC6-0148B0B0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7229-68FF-114C-A8A6-CA4106FC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3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F89E-0831-EE4D-9A62-3DAECCC6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EFAA-9AC9-9A49-ACA3-A1FE86EB1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AAF7C-C892-9944-8F7E-FD1109BC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4DA7-6ABB-A84F-A36E-E2119F68CC99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59D4-2C0D-2242-A7C0-F570AEE3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7165B-4E33-984C-8F7D-22D70E79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7229-68FF-114C-A8A6-CA4106FC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6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D1B9-3A91-4940-A04E-AF6656BE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9B1AA-401F-5F49-B4F8-7B121E56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8564-B298-F345-8D3E-C9885766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4DA7-6ABB-A84F-A36E-E2119F68CC99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0D3CE-4B36-D143-AB23-7946B43E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E222B-F0F5-814D-A92D-DEC0C7AF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7229-68FF-114C-A8A6-CA4106FC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00C0-1FA3-C544-A6CB-B29CEF86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6CC6-2C58-E649-AAC1-BDE5C802E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43801-CF0F-D644-9FCF-E44FFBCB3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E4BFB-A58E-0C49-899D-FFBBB20B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4DA7-6ABB-A84F-A36E-E2119F68CC99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D0F8A-27BA-FA46-82F5-20BD04EB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27BEB-0CBE-9143-8C05-F68740E0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7229-68FF-114C-A8A6-CA4106FC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8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6469-6E83-3B4E-8D3A-0578E2C9B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267A4-EAC7-2845-9EFB-7F06C05A1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F5484-DB17-F342-B764-15075CBBE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339A8-5925-FE48-9440-BC1B30567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6F14D-4CA9-3E4F-A9C8-6B7E461A0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A8413-9B77-9D40-9D9F-631A9FC8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4DA7-6ABB-A84F-A36E-E2119F68CC99}" type="datetimeFigureOut">
              <a:rPr lang="en-US" smtClean="0"/>
              <a:t>9/13/20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0426CC-0DD5-6843-8D5F-6D12495D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E4A75-D9C0-7A4D-98A1-365CFE2D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7229-68FF-114C-A8A6-CA4106FC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3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3D63-5941-104E-9DCD-4464883A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CD160-5A9C-0F4C-83C9-FCB0EC4F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4DA7-6ABB-A84F-A36E-E2119F68CC99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C72A2-767D-7B44-835B-E626C6FF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92CB4-D81E-114B-9818-8DDC04AC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7229-68FF-114C-A8A6-CA4106FC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2C281-F26E-9C49-9C51-360F230E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4DA7-6ABB-A84F-A36E-E2119F68CC99}" type="datetimeFigureOut">
              <a:rPr lang="en-US" smtClean="0"/>
              <a:t>9/13/20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625E6-DC0F-BA4D-93CB-3BFB96AD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1ADBA-CE5E-6340-A132-0D107ECB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7229-68FF-114C-A8A6-CA4106FC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4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9F73-EBB6-9840-AEF0-50C21FF40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94DD-A3BB-1848-A8FE-BCB359CC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6A627-C6E7-244E-B21F-6E0605166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AC194-D87F-8D4C-89E7-48778E86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4DA7-6ABB-A84F-A36E-E2119F68CC99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EB513-5F17-3743-B1FA-1C17BB56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2D48D-60A9-1F42-9831-A0B0BC2C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7229-68FF-114C-A8A6-CA4106FC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5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DA9B-A0FF-A349-B2FB-256525FC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DD721-F65D-A84E-966F-9C7540D43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44BCD-CDDD-7E4C-91F0-D4E0709B1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7A78A-A7D8-6A47-A170-5B06CBF6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4DA7-6ABB-A84F-A36E-E2119F68CC99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53A40-976F-DC40-85E0-23D519D2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290E7-FBFB-0F44-8104-FD3EA6C7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7229-68FF-114C-A8A6-CA4106FC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4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10EB5-A6F8-8D48-AFF2-CC3FF9D06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03E2F-C7BC-FE47-A99C-8DA12866D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53461-C3B0-7E45-9A33-1B225FE1B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E4DA7-6ABB-A84F-A36E-E2119F68CC99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F85F-2DE9-8947-86A1-2A35AE32D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15C47-A806-3944-B03E-8961CC40E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27229-68FF-114C-A8A6-CA4106FC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9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2CFEAA-CA4A-7D43-9543-27B8F19C68D0}"/>
              </a:ext>
            </a:extLst>
          </p:cNvPr>
          <p:cNvSpPr txBox="1"/>
          <p:nvPr/>
        </p:nvSpPr>
        <p:spPr>
          <a:xfrm>
            <a:off x="470049" y="109524"/>
            <a:ext cx="12359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Three Components of 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2DC0F-F9D1-9145-A9DA-435DB37F495E}"/>
              </a:ext>
            </a:extLst>
          </p:cNvPr>
          <p:cNvSpPr txBox="1"/>
          <p:nvPr/>
        </p:nvSpPr>
        <p:spPr>
          <a:xfrm>
            <a:off x="1373449" y="1032854"/>
            <a:ext cx="1492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Data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18E2EB-DA4D-1443-AE0A-9E106A8725D8}"/>
              </a:ext>
            </a:extLst>
          </p:cNvPr>
          <p:cNvCxnSpPr/>
          <p:nvPr/>
        </p:nvCxnSpPr>
        <p:spPr>
          <a:xfrm>
            <a:off x="3804845" y="1736203"/>
            <a:ext cx="0" cy="263950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4B2EC8-5065-7145-99D9-300DFAFC9E32}"/>
              </a:ext>
            </a:extLst>
          </p:cNvPr>
          <p:cNvCxnSpPr>
            <a:cxnSpLocks/>
          </p:cNvCxnSpPr>
          <p:nvPr/>
        </p:nvCxnSpPr>
        <p:spPr>
          <a:xfrm>
            <a:off x="8729270" y="1736203"/>
            <a:ext cx="0" cy="280722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AA567F-13A8-4948-AD59-93B57FEAAF17}"/>
              </a:ext>
            </a:extLst>
          </p:cNvPr>
          <p:cNvSpPr txBox="1"/>
          <p:nvPr/>
        </p:nvSpPr>
        <p:spPr>
          <a:xfrm>
            <a:off x="4108714" y="1085604"/>
            <a:ext cx="4524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Hypothesis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9C2223-7F71-D84E-AB2F-7CF330913771}"/>
              </a:ext>
            </a:extLst>
          </p:cNvPr>
          <p:cNvSpPr txBox="1"/>
          <p:nvPr/>
        </p:nvSpPr>
        <p:spPr>
          <a:xfrm>
            <a:off x="9552355" y="1124034"/>
            <a:ext cx="1249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Loss</a:t>
            </a:r>
          </a:p>
        </p:txBody>
      </p:sp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167C958E-E989-EB46-80B6-866C2BFDB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049" y="2225414"/>
            <a:ext cx="914400" cy="914400"/>
          </a:xfrm>
          <a:prstGeom prst="rect">
            <a:avLst/>
          </a:prstGeom>
        </p:spPr>
      </p:pic>
      <p:pic>
        <p:nvPicPr>
          <p:cNvPr id="16" name="Graphic 15" descr="Flowchart">
            <a:extLst>
              <a:ext uri="{FF2B5EF4-FFF2-40B4-BE49-F238E27FC236}">
                <a16:creationId xmlns:a16="http://schemas.microsoft.com/office/drawing/2014/main" id="{821C231C-0605-CD41-B1A1-0061FC63F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2291" y="2141554"/>
            <a:ext cx="914400" cy="914400"/>
          </a:xfrm>
          <a:prstGeom prst="rect">
            <a:avLst/>
          </a:prstGeom>
        </p:spPr>
      </p:pic>
      <p:pic>
        <p:nvPicPr>
          <p:cNvPr id="20" name="Graphic 19" descr="Images">
            <a:extLst>
              <a:ext uri="{FF2B5EF4-FFF2-40B4-BE49-F238E27FC236}">
                <a16:creationId xmlns:a16="http://schemas.microsoft.com/office/drawing/2014/main" id="{40459CC6-8ED1-8746-B6F3-EAE8A9B40F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90200" y="3600451"/>
            <a:ext cx="914400" cy="914400"/>
          </a:xfrm>
          <a:prstGeom prst="rect">
            <a:avLst/>
          </a:prstGeom>
        </p:spPr>
      </p:pic>
      <p:pic>
        <p:nvPicPr>
          <p:cNvPr id="22" name="Graphic 21" descr="Podcast">
            <a:extLst>
              <a:ext uri="{FF2B5EF4-FFF2-40B4-BE49-F238E27FC236}">
                <a16:creationId xmlns:a16="http://schemas.microsoft.com/office/drawing/2014/main" id="{5834C666-DB98-D34E-8B6F-14F3C38991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1158" y="3429000"/>
            <a:ext cx="914400" cy="914400"/>
          </a:xfrm>
          <a:prstGeom prst="rect">
            <a:avLst/>
          </a:prstGeom>
        </p:spPr>
      </p:pic>
      <p:pic>
        <p:nvPicPr>
          <p:cNvPr id="24" name="Graphic 23" descr="DNA">
            <a:extLst>
              <a:ext uri="{FF2B5EF4-FFF2-40B4-BE49-F238E27FC236}">
                <a16:creationId xmlns:a16="http://schemas.microsoft.com/office/drawing/2014/main" id="{37CA9D31-A9C1-9947-9812-359383BCDB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08517" y="2343150"/>
            <a:ext cx="914400" cy="914400"/>
          </a:xfrm>
          <a:prstGeom prst="rect">
            <a:avLst/>
          </a:prstGeom>
        </p:spPr>
      </p:pic>
      <p:pic>
        <p:nvPicPr>
          <p:cNvPr id="26" name="Graphic 25" descr="Alterations &amp; Tailoring">
            <a:extLst>
              <a:ext uri="{FF2B5EF4-FFF2-40B4-BE49-F238E27FC236}">
                <a16:creationId xmlns:a16="http://schemas.microsoft.com/office/drawing/2014/main" id="{58E62C4E-73F5-D44B-B02D-8F236E81BD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58066" y="2141554"/>
            <a:ext cx="914400" cy="914400"/>
          </a:xfrm>
          <a:prstGeom prst="rect">
            <a:avLst/>
          </a:prstGeom>
        </p:spPr>
      </p:pic>
      <p:pic>
        <p:nvPicPr>
          <p:cNvPr id="32" name="Graphic 31" descr="Ruler">
            <a:extLst>
              <a:ext uri="{FF2B5EF4-FFF2-40B4-BE49-F238E27FC236}">
                <a16:creationId xmlns:a16="http://schemas.microsoft.com/office/drawing/2014/main" id="{6AB69124-3DF4-EB4E-8377-C8E747BFF3E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44215" y="2527961"/>
            <a:ext cx="914400" cy="914400"/>
          </a:xfrm>
          <a:prstGeom prst="rect">
            <a:avLst/>
          </a:prstGeom>
        </p:spPr>
      </p:pic>
      <p:pic>
        <p:nvPicPr>
          <p:cNvPr id="34" name="Graphic 33" descr="Thermometer">
            <a:extLst>
              <a:ext uri="{FF2B5EF4-FFF2-40B4-BE49-F238E27FC236}">
                <a16:creationId xmlns:a16="http://schemas.microsoft.com/office/drawing/2014/main" id="{D4DE8CA9-7C6C-1B4D-BBEE-9C2536B36C4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244600" y="3429000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33865FD-7B04-524A-9F48-01148837E70A}"/>
              </a:ext>
            </a:extLst>
          </p:cNvPr>
          <p:cNvSpPr txBox="1"/>
          <p:nvPr/>
        </p:nvSpPr>
        <p:spPr>
          <a:xfrm>
            <a:off x="799677" y="5029089"/>
            <a:ext cx="87822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read more in Chapter 2 and 3 of </a:t>
            </a:r>
          </a:p>
          <a:p>
            <a:pPr marL="514350" indent="-514350">
              <a:buAutoNum type="alphaUcPeriod"/>
            </a:pPr>
            <a:r>
              <a:rPr lang="en-US" sz="3600" dirty="0"/>
              <a:t>Jung, “Machine Learning: Basic Principles”, </a:t>
            </a:r>
          </a:p>
          <a:p>
            <a:r>
              <a:rPr lang="en-US" sz="3600" dirty="0"/>
              <a:t>https://arxiv.org/abs/1805.05052  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53AB1E5-95FE-0C4F-A5CE-E05BDEC87B44}"/>
              </a:ext>
            </a:extLst>
          </p:cNvPr>
          <p:cNvSpPr/>
          <p:nvPr/>
        </p:nvSpPr>
        <p:spPr>
          <a:xfrm>
            <a:off x="5726572" y="3889737"/>
            <a:ext cx="369428" cy="525396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3D8631-5AB6-2F47-88A5-C3309794D7AE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5090254" y="4145342"/>
            <a:ext cx="636318" cy="709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E9F9E2-74D7-654F-8CA3-DBB0E9CAEFCC}"/>
              </a:ext>
            </a:extLst>
          </p:cNvPr>
          <p:cNvCxnSpPr>
            <a:cxnSpLocks/>
          </p:cNvCxnSpPr>
          <p:nvPr/>
        </p:nvCxnSpPr>
        <p:spPr>
          <a:xfrm flipV="1">
            <a:off x="5190783" y="4337215"/>
            <a:ext cx="574548" cy="29147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1DCF350-DD23-714A-A207-4B0BF426F071}"/>
              </a:ext>
            </a:extLst>
          </p:cNvPr>
          <p:cNvCxnSpPr>
            <a:cxnSpLocks/>
          </p:cNvCxnSpPr>
          <p:nvPr/>
        </p:nvCxnSpPr>
        <p:spPr>
          <a:xfrm>
            <a:off x="5119491" y="3614150"/>
            <a:ext cx="637589" cy="36115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0FE92C-CED5-3E4D-BF1A-505BCA4A41CF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6096000" y="4152435"/>
            <a:ext cx="581789" cy="1689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4AE3B7B-B3FF-5143-A0FB-74FA1ECE3ADB}"/>
              </a:ext>
            </a:extLst>
          </p:cNvPr>
          <p:cNvCxnSpPr>
            <a:cxnSpLocks/>
          </p:cNvCxnSpPr>
          <p:nvPr/>
        </p:nvCxnSpPr>
        <p:spPr>
          <a:xfrm>
            <a:off x="6370803" y="3058858"/>
            <a:ext cx="10418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B9AD95A-80BD-A748-BB6D-535874CCD6A7}"/>
              </a:ext>
            </a:extLst>
          </p:cNvPr>
          <p:cNvCxnSpPr>
            <a:cxnSpLocks/>
          </p:cNvCxnSpPr>
          <p:nvPr/>
        </p:nvCxnSpPr>
        <p:spPr>
          <a:xfrm flipV="1">
            <a:off x="6523203" y="2343150"/>
            <a:ext cx="0" cy="868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F785482-7993-8D46-87D1-D963F84F3F20}"/>
              </a:ext>
            </a:extLst>
          </p:cNvPr>
          <p:cNvCxnSpPr>
            <a:cxnSpLocks/>
          </p:cNvCxnSpPr>
          <p:nvPr/>
        </p:nvCxnSpPr>
        <p:spPr>
          <a:xfrm flipV="1">
            <a:off x="6370803" y="2507801"/>
            <a:ext cx="1157378" cy="47736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033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35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Alex</dc:creator>
  <cp:lastModifiedBy>Jung Alex</cp:lastModifiedBy>
  <cp:revision>4</cp:revision>
  <dcterms:created xsi:type="dcterms:W3CDTF">2020-09-13T11:16:22Z</dcterms:created>
  <dcterms:modified xsi:type="dcterms:W3CDTF">2020-09-13T11:38:11Z</dcterms:modified>
</cp:coreProperties>
</file>