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703" r:id="rId3"/>
    <p:sldId id="698" r:id="rId4"/>
    <p:sldId id="697" r:id="rId5"/>
    <p:sldId id="656" r:id="rId6"/>
    <p:sldId id="702" r:id="rId7"/>
    <p:sldId id="704" r:id="rId8"/>
    <p:sldId id="705" r:id="rId9"/>
    <p:sldId id="709" r:id="rId10"/>
    <p:sldId id="706" r:id="rId11"/>
    <p:sldId id="707" r:id="rId12"/>
    <p:sldId id="708" r:id="rId13"/>
    <p:sldId id="710" r:id="rId14"/>
    <p:sldId id="715" r:id="rId15"/>
    <p:sldId id="711" r:id="rId16"/>
    <p:sldId id="712" r:id="rId17"/>
    <p:sldId id="714" r:id="rId18"/>
    <p:sldId id="713" r:id="rId19"/>
    <p:sldId id="365" r:id="rId20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83881"/>
  </p:normalViewPr>
  <p:slideViewPr>
    <p:cSldViewPr snapToGrid="0" snapToObjects="1">
      <p:cViewPr varScale="1">
        <p:scale>
          <a:sx n="91" d="100"/>
          <a:sy n="91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3:35:57.0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7336 12285 8191,'0'5'0,"0"10"5063,0 13-5063,0-5 2818,3-7-2818,13-13 1719,13-17-1719,20-20 0,-28 7 0,-2-1 0,14-26 0,-23 20 0,-3 1 0,-3-4 6784,1-22-6784,-11 32 0,-7-14 0,-11 20 0,-7-8 0,2 11 0,-3-2 0,9 15 0,-3-2 0,7 7 0,2 0 0,4 0 0,-3 3 0,1 13 0,2 10 0,6 14 0,3 0 0,4-11 0,0-9 0,3-4 0,6-12 0,8 5 0,1-9 0,-2 0 0,-1-9 0,-7 1 0,4-5 0,-8 0 0,-1 6 0,-3-2 0,-6 5 0,-1 2 0,-6 2 0,0 0 0,-3 6 0,1 5 0,1 7 0,3 9 0,7-4 0,0 7 0,4-7 0,0-1 0,0-1 0,0-1 0,9-1 0,9-6 0,10-8 0,9-25 0,-11-5 0,-4-25 0,-15 9 0,-3 7 0,-10 14 0,-15 13 0,4 4 0,-13 3 0,15 0 0,1 0 0,5 6 0,2 5 0,3 7 0,1 9 0,3 1 0,0 3 0,0 1 0,10-4 0,4-1 0,9-7 0,-4-4 0,2-6 0,-3-6 0,10-1 0,-12-3 0,6-6 0,-14-5 0,-2-7 0,-2-19 0,-10 6 0,-15-7 0,-10 16 0,-5 11 0,10 8 0,11 3 0,9 0 0,3 0 0,0 0 0</inkml:trace>
  <inkml:trace contextRef="#ctx0" brushRef="#br0" timeOffset="1932">9070 12191 24575,'0'19'0,"0"10"0,0 13 0,0 13 0,0-10 0,0-5 0,0-19 0,6-3 0,8-8 0,11-10 0,5-26 0,4-20 0,-19 9 0,-4-2 0,6-15 0,-10-6 0,-7 33 0,0 3 0,-6 2 0,-5 11 0,-11 5 0,-6 2 0,1 4 0,-4 0 0,8 0 0,-4 4 0,5 3 0,4 8 0,3 4 0,7 2 0,5 1 0,3-4 0,0-1 0,0 3 0,3-6 0,3 2 0,4-9 0,10-4 0,-5-16 0,4-6 0,-12-13 0,0 7 0,-19 5 0,-3 14 0,-12 6 0,9 10 0,2 5 0,12 22 0,0-8 0,4 9 0,4-12 0,6-8 0,6 0 0,6-6 0,4-5 0,-3-4 0,3-3 0,-4-6 0,-3-10 0,-4-8 0,-4-8 0,-6-9 0,-2 11 0,-6-3 0,-21 18 0,-14 8 0,-13 15 0,4 14 0,17 17 0,15 2 0,8-5 0,13-15 0,15-12 0,0-17 0,8-4 0,-10-11 0,-7-4 0,1-6 0,-7 4 0,0 1 0,-6 14 0,0 5 0,-10 6 0,-2 0 0,-10 3 0,0 0 0,3 9 0,1 4 0,3 13 0,3-3 0,4 3 0,5 6 0,3-5 0,24-1 0,10-14 0,18-26 0,-10-9 0,-13-15 0,-17 6 0,-23 14 0,7 9 0,-13 9 0</inkml:trace>
  <inkml:trace contextRef="#ctx0" brushRef="#br0" timeOffset="2997">10778 10688 24575,'6'34'0,"0"0"0,8 6 0,3 1 0,2-6 0,3 0 0,10 4 0,1-4 0,11-4 0,-1-5 0,-17-25 0,-11 2 0,2-3 0,-10 0 0,-1-8 0,-3 0 0,-10-26 0,-10 10 0,-12-14 0,-16 15 0,5 2 0,-13 3 0,21 7 0,0 1 0,-32-5 0,30 7 0,3 0 0,-4 4 0,11 0 0,19 7 0,0 21 0,33 16 0,7 9 0,-11-24 0,1-2 0,16 3 0,-14-12 0,-9-8 0,-9-6 0,-6 0 0</inkml:trace>
  <inkml:trace contextRef="#ctx0" brushRef="#br0" timeOffset="3732">10343 11025 24575,'0'45'0,"0"19"0,0-23 0,0 1 0,3 3 0,1-3 0,3 4 0,4-16 0,-2-34 0,-5-27 0,-2-31 0,-2 7 0,-6 14 0,-2 4 0,-2 5 0,-22-12 0,12 31 0,-8-2 0,2 11 0,3 0 0,-8 0 0,7 4 0,2 0 0,-4 12 0,16 4 0,-5 4 0,15 4 0,0-16 0,0 2 0</inkml:trace>
  <inkml:trace contextRef="#ctx0" brushRef="#br0" timeOffset="4563">9195 10941 24575,'31'18'0,"9"-6"0,15-1 0,-11-7 0,-11-4 0,-16-6 0,-7-1 0,-3-3 0,-4-7 0,-3 9 0,0-8 0,0 9 0,-10-3 0,2 6 0,-13 1 0,2 3 0,1 0 0,1 0 0,3 0 0,4 0 0,1 0 0,5 3 0,2 5 0,2 2 0,15 0 0,-1-5 0,10-5 0,-1-6 0,-8-11 0,1 2 0,-9-5 0,-13 14 0,-17 21 0,2 4 0,-8 12 0,13 0 0,7-8 0,2 8 0,7-18 0,0 2 0</inkml:trace>
  <inkml:trace contextRef="#ctx0" brushRef="#br0" timeOffset="5680">9149 11696 24575,'0'29'0,"0"-1"0,0 7 0,12-16 0,-6-7 0,13-12 0,-9 0 0,7 0 0,-3-6 0,5-10 0,-5-17 0,-5-2 0,1-2 0,-9 10 0,2 5 0,-3 1 0,-6 6 0,-1 6 0,-7 6 0,-9 3 0,8 0 0,-5 2 0,13 11 0,5 2 0,2 0 0,0-6 0</inkml:trace>
  <inkml:trace contextRef="#ctx0" brushRef="#br0" timeOffset="6547">9712 11786 24575,'0'16'0,"0"1"0,6 14 0,6-6 0,7 4 0,4-14 0,3-4 0,-3-7 0,4 0 0,-5-4 0,-4 0 0,-4-3 0,2-17 0,-8-7 0,2-3 0,-6 3 0,-4 11 0,-3 8 0,0 5 0,0 24 0,7 14 0,18 7 0,10-7 0,9-14 0,-12-13 0,-12-11 0,-12 1 0,-5-4 0</inkml:trace>
  <inkml:trace contextRef="#ctx0" brushRef="#br0" timeOffset="7716">12510 10888 24575,'0'15'0,"0"4"0,0 14 0,0 10 0,3-5 0,10-5 0,8-19 0,20-12 0,2-32 0,-3 8 0,-7-29 0,-7 11 0,-12 9 0,0-1 0,-11 22 0,-5 4 0,-28 3 0,11 9 0,-27 7 0,22 7 0,0 4 0,5-5 0,9-5 0,3-2 0,4 4 0,13 3 0,8-2 0,11-7 0,0-7 0,-9-3 0,-19 3 0,-6 1 0,-8-1 0,7 2 0,4-4 0,2 2 0</inkml:trace>
  <inkml:trace contextRef="#ctx0" brushRef="#br0" timeOffset="8514">13474 10890 24575,'0'39'0,"0"1"0,-1 1 0,2-3 0,15-2 0,9-10 0,-1-43 0,-2-14 0,-22 10 0,-6 0 0,-13 21 0,1 0 0,-4 0 0,12 0 0,4 0 0</inkml:trace>
  <inkml:trace contextRef="#ctx0" brushRef="#br0" timeOffset="9864">8906 10458 24575,'41'-48'0,"0"0"0,-7 13 0,6-6 0,5-4 0,3-2 0,1-1 0,-2 2 0,-3 4-1639,-4 2 1,-1 2-1,-1 1 1,1 0 0,1-2-1,4-3 1473,-3 2 1,4-3-1,3-1 1,0-2-1,2-1 1,-2 1-1,0 1 1,-3 3-1,-3 2 196,3-3 0,-4 4 0,-2 1 0,1 1 0,1-3 0,2-3-30,-2 3 0,1-2 0,3-3 0,0-1 0,1-1 0,0 0 0,-1 1 0,-2 2 0,-2 2-290,8-8 0,-3 2 0,-1 1 0,-1 1 1,2-1-1,1-3 290,-4 5 0,2-2 0,1-1 0,1-1 0,-1 1 0,-2 1 0,-3 3 0,-4 3 0,9-9 0,-6 4 0,-2 2 0,1 0-311,2 0 0,0 0 0,-2 2 0,-3 3 311,6-9 0,-3 2 1461,6-5 0,-7 8-1461,-18 22 476,1-3 0,-13 18 0,0-6 0</inkml:trace>
  <inkml:trace contextRef="#ctx0" brushRef="#br0" timeOffset="10597">9043 8094 24575,'63'23'0,"0"-1"0,-1 1 0,1-1 0,0 0 0,0 1 0,-9-2 0,-1 1 0,1-1 0,0 2 0,3 2 0,1 1 0,5 3 0,3 3 0,-21-9 0,3 2 0,3 2 0,2 1 0,1 2 0,2 1 0,2 1 0,0 1 0,2 1 0,0 0 0,0 1 0,0-1 0,0 1 0,-1-1 0,-1-1 0,-1 0 0,-1-1 0,-2-1 0,-2-1 0,-2-2-648,12 7 0,-3-1 0,-3-2 0,-1-1 0,-1-1 0,-1 0 0,0 0 0,1 1 0,1 0 0,1 1 0,3 2 0,3 1 648,-11-6 0,3 2 0,2 1 0,2 1 0,2 2 0,2 0 0,0 1 0,1 0 0,0 0 0,0 0 0,0 0 0,-2-1 0,-1 0 0,-2-2 0,-2-1 0,-2-1 0,-3-2 0,-4-2 0,-3-2 0,-5-2 0,30 16 0,-10-5 0,-6-4 0,-3-2 0,0-1 0,5 3 0,0 0 0,-6-5 0,-14-8 0,-11-7 0,-24-13 0</inkml:trace>
  <inkml:trace contextRef="#ctx0" brushRef="#br0" timeOffset="695355">6515 12228 8191,'0'6'0,"0"-3"5063,9 0-5063,-1-3 2818,5-3-2818,0 0 1719,-7-4-1719,7-5 6784,-9 5-6784,2-5 0,-8 9 0,1 3 0,-1 5 0,13 8 0,-2-2 0,11 1 0,-4-2 0,-3-6 0,0 2 0,-4-6 0,-3 0 0,2 0 0,5 0 0,10 0 0,7 0 0,-2 0 0,-2-3 0,-12-3 0,-5-7 0,-9 3 0,-16 0 0,3 8 0,-10 2 0,10 0 0,-1 0 0,1 0 0,-1 0 0,4 5 0,4-1 0,3 8 0,3-5 0,0 2 0,0-3 0,2-2 0,2-2 0,1-2 0,4 0 0,1-12 0,0-6 0,-3-10 0,-4 0 0,-23 11 0,-1 7 0,-14 7 0,10 3 0,9 3 0,9 3 0,5 4 0,2 0 0,0-2 0,0-2 0,2-2 0,1-2 0,0-2 0,0 0 0</inkml:trace>
  <inkml:trace contextRef="#ctx0" brushRef="#br0" timeOffset="697155">9550 12218 24575,'0'35'0,"0"6"0,0-2 0,0-3 0,5-19 0,2-8 0,3-6 0,-1-3 0,-6-10 0,3 2 0,-5-18 0,4 10 0,-4-9 0,2 1 0,-3 4 0,0-7 0,-3 16 0,-18-6 0,-6 10 0,-13-1 0,4 5 0,12 3 0,11 9 0,21 13 0,25 11 0,15 6 0,5-11 0,-16-9 0,-17-12 0,-10-4 0,-4-3 0,0 0 0,-5-3 0,-5 0 0,-3-1 0,-5-1 0,5 4 0,-2-2 0,6 1 0,0-1 0,6-5 0,-3 1 0,3-1 0,0 4 0,0 2 0,2 2 0,-2-9 0,-15-2 0,-1-3 0,-14 1 0,14 9 0,9 18 0,3-9 0,7 12 0</inkml:trace>
  <inkml:trace contextRef="#ctx0" brushRef="#br0" timeOffset="698354">12613 11032 8191,'6'0'0,"-1"0"5063,11 0-5063,-5 0 2818,13 0-2818,-10 0 1719,7 0-1719,9 0 6784,1 0-6784,-3 0 0,-9 0 0,-4 0 0,1 0 0,13 4 0,-2 0 0,1 4 0,12-4 0,-18 0 0,9-4 0,-21 0 0,0 0 0,-10-6 0,-22-9 0,-2-3 0,-13-1 0,7 3 0,15 11 0,2-1 0,11 6 0</inkml:trace>
  <inkml:trace contextRef="#ctx0" brushRef="#br0" timeOffset="699657">10563 10824 24575,'0'6'0,"5"0"0,5-3 0,6 0 0,-3-3 0,-1-3 0,-9-4 0,0 1 0,-3 1 0,-11 3 0,2 5 0,-9-3 0,1 6 0,2-1 0,-2 8 0,4-2 0,2-1 0,2 2 0,5-5 0,1 2 0,3-3 0,0 1 0,0-7 0,0 0 0</inkml:trace>
  <inkml:trace contextRef="#ctx0" brushRef="#br0" timeOffset="703438">3804 12782 8191,'-23'5'0,"5"-2"5063,5-3-5063,3 0 2818,-16 7-2818,13-2 1719,15 3-1719,19-5 0,43-3 0,-20-7 0,7-3 0,0 0 963,0 2 1,1 0-1,2-2-963,3-1 0,4-3 0,0 1 0,-3 0-1528,-2 1 1,-3 1 0,5 0 1527,-3 1 0,6 0 0,3 1 0,-1-1 0,-4 1-994,-1-2 0,-4 2 0,1-1 0,5 0 994,-3 2 0,5 0 0,2-1 0,2 1 0,-2 1 0,-2-1-468,2 1 0,-1-1 0,-2 1 0,1 1 0,1 0 468,-7 2 0,1 1 0,0 0 0,1 1 0,-1-1 0,1 0-166,0 1 1,1-1 0,0 0 0,0 0 0,0 1 0,0-1 165,1 1 0,0 0 0,0 1 0,0-1 0,0 1 0,0-1-60,-1 0 1,0 1-1,1-1 1,-1 1-1,0-1 1,1 0 59,1-1 0,0 0 0,1 0 0,0 0 0,-1 0 0,-1 1 155,-2 1 0,-2 1 0,0 0 0,1 1 0,0-2 0,2 0-155,-2-1 0,2-1 0,0 0 0,1-1 0,1 1 0,-1-1 0,-1 1 0,1 1 0,-1 0 0,1 0 0,-1 0 0,0 0 0,-1-1 0,0-1 0,4-1 0,-1 0 0,0-2 0,0 0 0,-2 1 0,0-1 312,9 0 0,0 0 0,-1 0 0,-4-1 1,-4-2-313,5-4 0,-6-2 0,-2 0 1127,-7 2 1,-1-1 0,-5-1-1128,-1-5 0,-3 0 2530,-6 8 0,0-1-2530,17-11 0,5-2 0,-7 9 0,4 1 0,0-2 115,4-3 0,1 0 1,0-1-116,0 0 0,0 0 0,1 1 0,4 1 0,2 1 0,-1 0 0,-15 5 0,0-1 0,0 1 0,0 0 0,1 2 0,0 0 0,0 0 0,-1 1 0,13-2 0,-1 0 0,-4 3-108,1-2 0,-3 3 108,0 4 0,1 0 0,7-2 0,-1 0 0,-15 2 0,0 1-336,8 2 1,-3 0 335,13-5 0,-8 7 0,-12-4 0,-12 5 3007,-10-3-3007,-5 3 1848,-7-3-1848,0 3 892,-4 0-892,18 0 0,21-9 0,-12 1 0,2-1-667,6-3 0,1-3 667,4-3 0,1-1 0,-1 2 0,2-1 0,4-3 0,3-2 0,5 2 0,2-1 0,-20 6 0,0 0 0,2 0 0,1 1 0,1 2 0,-1-1 0,-1 1 0,-1 1 0,-1 1 0,13 0 0,-2 1 0,0-1 0,1 2 0,6 5 0,1 2 0,2-3 0,1 2-566,-18 2 0,1 1 0,-3 1 566,9-1 0,-5 0 0,-9 0 0,-3 0 0,17 0 0,-12 0 1215,-7 0-1215,-14 0 0,-8 0 0,-8-3 1817,13 3-1817,12-6 0,10-1 0,15 1 0,10-1 0,6-1-1158,-13-1 1,2-2-1,4 0 1,2-1 0,3 0 1157,-8 3 0,3 0 0,1 0 0,2 0 0,1 0 0,2-1 0,0 1 0,-7 0 0,1 0 0,2 0 0,0-1 0,1 1 0,0-1 0,0 1 0,-1 1 0,-1 0-541,-3 0 0,-2 1 0,0 0 0,0 1 1,0-1-1,0 1 0,0 0 0,1 0 1,1 0 540,0 0 0,1-1 0,1 1 0,1 0 0,0 0 0,0 1 0,-2-1 0,-3 1 0,-2 0 0,-3 1-338,16-1 0,-6 1 1,-2 1-1,0 0 1,5-2 337,-3 1 0,5-1 0,3 0 0,0 0 0,-4-1 0,-7 2 0,-9 1 0,-3 0 0,-9 0 0,5 1 0,6-1 0,6-1 0,3 0 0,-5 0 0,-9-1 0,-2-3 0,-5 0 0,11 1 0,-1-2-52,-8-2 1,-5-3 51,6-13 3164,5 11-3164,-7 7 0,9 3 0,-2 2 0,8 1 0,3 0 0,-1 0 331,2 1 0,0-1 1,2 1-1,0-1-331,-8 0 0,0-1 0,1-1 0,1 1 0,1 0 0,7-1 0,2 1 0,0-1 0,0 1 0,-2 0 0,-7 1 0,0 0 0,-2 0 0,1 0 0,0 0 0,4-1 0,1-1 0,1 1 0,-2 0 0,-2 0 0,6 2 0,-1 0 0,-3 0 0,-8 1 802,1-2 1,-5 0-803,7 3 0,-4 0 0,-16 0 0,-1 0-122,12 0 1,-1 0 121,21 0 0,-31 0 0,-1 0 0,23 0 0,-6 0 0,-6 4 4682,-7 0-4682,-9 1 326,-3 1 0,-13-5 0,-4 2 0</inkml:trace>
  <inkml:trace contextRef="#ctx0" brushRef="#br0" timeOffset="716724">8837 9823 8191,'0'-1'0,"11"-28"0,8-12 1291,-1 1 0,4-4-1291,4-5 0,4-6 0,4-5 0,-5 10 0,3-4 0,2-2 0,1-2 0,1-2-23,-6 9 0,1-3 0,2 0 1,-1-2-1,2 0 0,0 0 0,0 1 23,-2 5 0,1 0 0,1 1 0,0-1 0,0 0 0,0 0 0,1-1 0,-1 0 0,2-4 0,1-2 0,0-1 0,0 0 0,0 1 0,0 2 0,-1 3 0,-1 4 0,8-6 0,-1 4 0,0 4 0,-1 1 0,0-1 354,-2 0 0,1 0 0,-1 1 0,-1 3 1,-3 5-355,4 0 0,-3 4 0,-1 4 2012,8-5 1,-4 7-2013,-4 3 2108,-16 17-2108,-13 7 1253,0 0 0,-2 0 0,-2 0 0</inkml:trace>
  <inkml:trace contextRef="#ctx0" brushRef="#br0" timeOffset="717672">9223 7252 24575,'43'48'0,"1"-1"0,-11-9 0,2 3 0,3 3 0,3 3 0,-2-4 0,3 3 0,2 1 0,2 2 0,-1 1 0,0-1-1047,-6-4 1,1 0 0,0 1 0,0 0 0,0-1 0,-1 1 0,1-1 1046,4 6 0,1-1 0,-1 0 0,0 0 0,-1-1 0,-2-2 0,2 1 0,-2 1 0,0-3 0,-3-1 0,-3-3 637,6 8 0,-4-4 1,-3-4-638,6 4 0,-6-7 1201,-7-1-1201,-18-30 0,-32-25 0,-4-7 0,-12-12 0,-6-7-283,-2-1 0,-1-2 283,15 13 0,-1-1 0,-2-2 0,-7-7 0,-2-3 0,1 2 0,5 7 0,1 2 0,-1-2 0,-6-10 0,-1-1 0,1 2 0,12 14 0,0 2 0,0-3-153,-12-14 0,-1-4 0,4 4 153,2 5 0,2 1 0,3 4 0,-1-1 0,3 3 0,3 4 0,4 5 0,-5-3 0,15 16 4461,10 3-4461,3 9 0,3-1 0,0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3:46:51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17255 7915 24575,'-24'46'0,"12"-8"0,-4-2 0,1 2 0,9 6 0,-6-1 0,7 13 0,1-22 0,0 30 0,4-32 0,2-2 0,13-10 0,1-16 0,25 3 0,20-6 0,-23 2 0,3-2 0,11-10 0,0-5 0,-7 4 0,0-5 0,5-12 0,-3-6 0,-10 3 0,-3-2 0,3-6 0,-3-1 0,-10 5 0,-5 1 0,10-22 0,-14 18 0,-11 6 0,-1 8 0,-3-9 0,-6 12 0,-5-3 0,-12 8 0,-5 3 0,-4 4 0,1 1 0,-21 6 0,11-2 0,-17 3 0,15 0 0,-5 0 0,3 7 0,12 3 0,-1 1 0,-9 9 0,-15 12 0,30-15 0,0 6 0,3 2 0,2 9 0,4 2 0,9 7 0,7 2 0,3-20 0,0-1 0</inkml:trace>
  <inkml:trace contextRef="#ctx0" brushRef="#br0" timeOffset="1383">18005 7979 24575,'0'40'0,"0"13"0,0-17 0,0 1 0,0 25 0,3-9 0,7-28 0,1-5 0,8-13 0,5-5 0,0-2 0,7 0 0,-7 0 0,-4 0 0,-6-2 0,-1-2 0,-6-5 0,6-2 0,-3 1 0,1-7 0,-2 6 0,1-6 0,-2 3 0,2-3 0,-3-1 0,0 0 0,3 0 0,0-5 0,4 1 0,-1-5 0,-3 7 0,-1 7 0,-3 5 0,-3 2 0,0 0 0,-1 3 0,2 10 0,13 19 0,7 11 0,0 1 0,1-9 0,-8-6 0,0-8 0,2 4 0,4-6 0,4 0 0,8 1 0,1 0 0,7 3 0,-7-2 0,3 0 0,-10-8 0,-11-4 0,-8-3 0</inkml:trace>
  <inkml:trace contextRef="#ctx0" brushRef="#br0" timeOffset="3901">18780 7413 24575,'0'27'0,"4"30"0,4-16 0,1 2 0,-4-5 0,2-1 0,5 1 0,1 0 0,-4 1 0,0-3 0,6 17 0,-7-16 0,1-3 0,2-2 0,-6-1 0,2-4 0,-3-1 0,-3-4 0,5 0 0,-5 0 0,2-4 0,-3-1 0,0-7 0,0 3 0,0-6 0,0 2 0,0-3 0,0-1 0,0-2 0,0 0 0</inkml:trace>
  <inkml:trace contextRef="#ctx0" brushRef="#br0" timeOffset="4566">18728 7752 24575,'38'0'0,"23"0"0,-20 0 0,3 0 0,3 0 0,-1 0 0,20 0 0,-23 0 0,-19 0 0,-18 0 0,-4 0 0</inkml:trace>
  <inkml:trace contextRef="#ctx0" brushRef="#br0" timeOffset="5435">19414 7492 24575,'0'48'0,"0"9"0,0 7 0,0 5 0,0-20 0,0 1 0,0-2 0,0 4 0,0-4 0,0-4 0,0-3 0,0 3 0,0-2 0,0 17 0,0-22 0,0-10 0,0-14 0,11-7 0,2-4 0,10-2 0,-1 0 0,0 0 0,4 0 0,6 0 0,3-6 0,-5 1 0,-7-4 0,-7-1 0,-3 0 0,2 1 0,-8 2 0,-2 5 0</inkml:trace>
  <inkml:trace contextRef="#ctx0" brushRef="#br0" timeOffset="6216">19851 7990 24575,'0'29'0,"0"-4"0,6 16 0,2-10 0,3 6 0,-4-17 0,-5-10 0,-2-8 0</inkml:trace>
  <inkml:trace contextRef="#ctx0" brushRef="#br0" timeOffset="6916">19885 8185 24575,'0'5'0,"0"4"0,0 3 0,0 8 0,0 0 0,6 3 0,-5-7 0,5-4 0,-6-6 0,0-3 0</inkml:trace>
  <inkml:trace contextRef="#ctx0" brushRef="#br0" timeOffset="7400">19892 7968 8191,'-3'-3'0,"0"0"0</inkml:trace>
  <inkml:trace contextRef="#ctx0" brushRef="#br0" timeOffset="8701">20113 8147 24575,'33'0'0,"3"0"0,8 0 0,-7 0 0,-6 0 0,-12-6 0,-4 0 0,-5-13 0,-4-5 0,-3-8 0,-3-7 0,0 2 0,-3 5 0,0 11 0,-7 9 0,0 6 0,-1-1 0,-1 0 0,5 4 0,-6 0 0,3 3 0,-3 0 0,-1 0 0,1 0 0,-5 0 0,0 0 0,-6 0 0,-4 0 0,0 6 0,0 4 0,5 10 0,6 4 0,0 10 0,3 2 0,5 13 0,3-1 0,6 6 0,0-14 0,0-4 0,3-8 0,1-9 0,2 4 0,4-9 0,-3-1 0,12 3 0,-7-5 0,7 5 0,-2-8 0,-2 1 0,5-2 0,13 7 0,-8-5 0,11 5 0,-14-6 0,4-1 0,7-3 0,2 0 0,4-4 0,-8 0 0,-1-3 0,-6-10 0,-7-9 0,-7-8 0,-7 11 0,-3 5 0</inkml:trace>
  <inkml:trace contextRef="#ctx0" brushRef="#br0" timeOffset="10251">20580 7952 24575,'0'19'0,"10"11"0,5 14 0,5-2 0,-4 5 0,-1-14 0,-10-3 0,3-6 0,-7-6 0,2-8 0,-3-2 0,0-2 0,0-1 0,0 4 0,0-3 0,2 6 0,2-6 0,-1 3 0,3-3 0,-6 0 0,6 0 0,-6 0 0,3 0 0,-3 0 0,0 0 0,0-1 0,0 4 0,0-3 0,2 5 0,-1-1 0,2-1 0,-3-1 0,0-2 0,2-3 0,-1-13 0,1-9 0,-2-16 0,0-6 0,0 1 0,0 8 0,0 5 0,0 11 0,3-3 0,3 3 0,1-7 0,5 3 0,-2-7 0,1 4 0,-2 4 0,-3 4 0,1 3 0,1 2 0,-1-3 0,2 4 0,0-1 0,1 3 0,7-5 0,0 4 0,0-1 0,1 1 0,5-1 0,6 1 0,1 1 0,2 3 0,-4 4 0,5 0 0,3 0 0,-13 0 0,-7 0 0</inkml:trace>
  <inkml:trace contextRef="#ctx0" brushRef="#br0" timeOffset="11782">19867 7822 8191,'-12'0'0,"-1"0"5063,-3 0-5063,3 6 2818,7 0-2818,3 4 1719,3-2-1719,0-2 6784,3 0-6784,4-3 0,3 3 0,3-5 0,0 2 0,-3-3 0,0 0 0,-4 0 0,0 0 0,-8 0 0,1 0 0,-8 0 0,6-3 0,1-3 0,2 0 0,0-3 0,0 4 0,0 1 0,0 2 0</inkml:trace>
  <inkml:trace contextRef="#ctx0" brushRef="#br0" timeOffset="32101">9517 12931 24575,'0'41'0,"0"0"0,0 11 0,0 6 0,0-4 0,0 4 0,0-1-2377,0-1 0,0 1 0,0 0 2377,0-7 0,0 2 0,0-1 0,0-1 0,0 6 0,0-3 0,0 2 77,0 2 0,0 1 0,0-4-77,0 3 0,0-4 0,0 1 0,0-3 0,0-14 0,0-3 1120,0 33-1120,0-5 0,0-29 0,0-1 3507,0-11-3507,0-7 1798,0-2-1798,0-11 475,0-14-475,0-8 0,3-17 0,2-6 0,1-8 0,0 5 0,2-3 0,0-2-1194,0-2 0,0-1 1,0-2 1193,3-8 0,-1-2 0,0 2 0,-3 11 0,-1 1 0,1 0 0,1 0 0,1 0 0,-1-2-334,0-5 1,0-2 0,0 2 333,0 3 0,1 2 0,-1 2 0,3-10 0,-1 4 0,-3 7 0,0 7 0,5 6 0,-3 2 0,2 10 0,-4 5 0,0 4 3369,0 5-3369,-1-1 1212,1 1-1212,0 3 0,-1-2 0,0 2 0,-3 1 0,2 2 0,-4 2 0,2 7 0,-3 24 0,0 8 0,-1 4 0,2 4-874,1-3 1,1 2 873,0 15 0,0 6 0,3-1 0,0 4 0,0-2 0,-1-10 0,-1-3 0,1 2-688,0 5 1,1 1-1,-1-4 688,1 5 0,0-6 0,-1-16 0,0 0-559,4 27 1,0 0 558,-3-28 0,0-2 0,1 14 0,-1-4 0,-3-13 1450,-3 1-1450,4 0 2104,-3 0-2104,2 5 1373,-3-4-1373,4 4 0,-3-5 0,6 14 0,-3-1 0,4 3 0,0-11 0,-1-4 0,0-8 0,-3-1 0,1-5 0,-4-13 0,2 0 0</inkml:trace>
  <inkml:trace contextRef="#ctx0" brushRef="#br0" timeOffset="33283">9399 11990 10393,'-3'5'0,"0"10"5059,3 13-5059,0 10 2466,-4 17-2466,-3-20 0,0 2 0,-2 10 0,-1 1 714,-1-4 0,-2 0-714,-3 17 0,0-2 2614,8-19 1,-1-1-2615,-7 17 0,0-1 0,11-15 0,0-2 0,-5 1 0,0-2 0,5 20 0,-2-20 0,7-16 0,0-14 0,9-55 0,7 2-647,-2 0 1,3-3 646,0 9 0,2 1 0,3-7 0,0 0 0,-4 12 0,-1 0 0,2-10 0,-1 1 0,-1 12 0,0 0 0,-1-7 0,0 0-84,-1 4 0,0 2 84,12-20 0,-12 9 0,3 8 0,-7 5 0,0 8 0,-5 7 1282,2 20-1282,5 33 0,8 4 0,4 8 0,-4-2 0,1 3 0,2 0-331,3 1 0,1-1 1,1 1 330,0 7 0,1 0 0,-2-6-773,0-4 1,-2-5 772,-1 1 0,-3-6 0,-1-6 0,-5-6 0,-6-12 0,-3-2 0,-1-7 1077,0 0-1077,-3 0 0,0-2 0,-3-2 0</inkml:trace>
  <inkml:trace contextRef="#ctx0" brushRef="#br0" timeOffset="34516">9035 14056 24575,'7'10'0,"20"15"0,15 10 0,6 5 0,-5-6 0,2 1-892,-4-1 0,4 2 0,1-1 892,5 3 0,2-1 0,-4-2-839,1 4 0,-1-2 839,-8-8 0,0 0 0,-2-1 0,2 5 0,-5-3 907,7 3-907,-12-8 0,-2-2 0,-5-4 0,-4-5 1236,-2-4-1236,-5-1 2109,-2-2-2109,-3-4 102,-1 5-102,9-3 0,0 6 0,-2-4 0,0 5 0,-7-8 0,2 1 0,-4-5 0,1 0 0,-1 0 0,4-6 0,-2-5 0,3-7 0,-2-19 0,1-10 0,5-17-1183,1 0 1183,-5 21 0,1-3-132,3-1 1,0-1 131,2-13 0,0-1 0,3 1 0,0 1 0,-5 8 0,0 2 0,1 7 0,-1 3 0,2-19 0,2 18 0,-7 7 1166,-4 14-1166,-1 1 280,-6 10-280,5 2 0,-4 5 0,1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3:49:43.6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1608 9360 8191,'-4'3'0,"13"19"5063,1 0-5063,15 21 2818,3 5-2818,6 8 0,-1-9 0,-4-1 1719,-4-16-1719,-12-6 6784,6-1-6784,-9-3 0,6-3 0,-1 7 0,1-10 0,9 13 0,-12-10 0,10 8 0,-15-5 0,2-9 0,2 12 0,-4-15 0,4 10 0,-5-11 0,-1 6 0,-2-3 0,1 0 0,-1 2 0,2 1 0,0 1 0,0-2 0,-2-3 0,1 0 0,-2 0 0,6 7 0,-5-9 0,2 2 0</inkml:trace>
  <inkml:trace contextRef="#ctx0" brushRef="#br0" timeOffset="937">1626 10130 8191,'-7'-23'0,"12"-9"5063,1-12-5063,13-1 0,4-4 0,-1-2 0,0-2 0,4-5 0,1 0 0,2 2 0,-3 3 1409,-12 20 0,-1 4-1409,17-19 1719,-19 25-1719,-2 5 6784,-3 17-6784,0-4 0,-1 5 0,1-3 0,0 2 0,0-10 0,3 3 0,4-14 0,0 8 0,3-4 0,-10 5 0,2 7 0,-7 0 0,2 6 0</inkml:trace>
  <inkml:trace contextRef="#ctx0" brushRef="#br0" timeOffset="2567">2199 10041 24575,'26'-7'0,"8"-5"0,1-4 0,1 1 0,-4 1 0,-8 6 0,4 1 0,-11 3 0,0 4 0,-6 0 0,2 0 0,-7 0 0,4 0 0,-4 0 0,4 3 0,-5 0 0,5 12 0,-6 11 0,2 10 0,-6-2 0,0 22 0,0-22 0,-12 15 0,0-24 0,-14-6 0,12-12 0,-5-1 0,15-3 0,-5-3 0,6 3 0,4-3 0,4 0 0,21 3 0,4 5 0,11 3 0,-6 3 0,-11-4 0,-6-1 0,-8-3 0,-2 3 0,-4-2 0,-2 1 0,1 4 0,-2-1 0,1 5 0,-2 7 0,0 2 0,0 5 0,0-3 0,0-8 0,-3-2 0,-4 0 0,-7-2 0,-5 2 0,-7-5 0,-7-1 0,-1 1 0,-8-3 0,-14 3 0,3-7 0,-7-1 0,24-4 0,18 2 0,9-1 0,9 1 0</inkml:trace>
  <inkml:trace contextRef="#ctx0" brushRef="#br0" timeOffset="3333">2790 9799 8191,'-4'0'0,"13"0"5063,7 0-5063,34 0 2818,-4 0-2818,15 0 1719,-12 0-1719,-19 0 6784,-5 0-6784,-15 0 0,2 0 0,-6 0 0,3 0 0,-2 0 0,1 0 0,-4 0 0,-2 0 0</inkml:trace>
  <inkml:trace contextRef="#ctx0" brushRef="#br0" timeOffset="4084">2728 9696 24575,'51'0'0,"7"-4"0,-18 2 0,1-1 0,16-1 0,-12 0 0,-17 4 0,-12 0 0,3 0 0,-16 0 0,0 0 0</inkml:trace>
  <inkml:trace contextRef="#ctx0" brushRef="#br0" timeOffset="5166">3552 9381 24575,'0'51'0,"0"-4"0,0-6 0,0 0 0,0 10 0,0-4 0,0-15 0,0-16 0,0 3 0,0-13 0,0-5 0,15-12 0,9-7 0,21-12 0,5 7 0,9 4 0,-9 11 0,7 4 0,-15 7 0,-5 1 0,-12 6 0,-11-2 0,-2 4 0,-5-5 0,2 2 0,-3-3 0,-3 0 0,0 0 0,-3 4 0,0 6 0,-3 2 0,-8 3 0,-15 7 0,-19 1 0,16-12 0,-1 0 0,-21 12 0,11-13 0,-3-1 0,8-3 0,-1-1 0,-12 3 0,-2-1 0,10-4 0,3-1 0,-20 3 0,22-7 0,18-1 0,5-3 0,8 0 0,2 0 0</inkml:trace>
  <inkml:trace contextRef="#ctx0" brushRef="#br0" timeOffset="5866">3615 9272 11101,'6'0'0,"26"0"4454,11 0-4454,-11 0 0,4 0 1223,19 0 1,1 0-1224,-10 0 0,0 0 706,10 0 1,-3 0-707,10 0 4712,-26 0-4712,-21 0 0,-10 0 0,-4 0 0</inkml:trace>
  <inkml:trace contextRef="#ctx0" brushRef="#br0" timeOffset="6567">4292 10019 24575,'0'-12'0,"0"0"0,0 0 0,0 5 0,0 2 0</inkml:trace>
  <inkml:trace contextRef="#ctx0" brushRef="#br0" timeOffset="7751">4541 9384 9976,'0'18'0,"0"-1"5093,0 18-5093,0 0 2537,0-6-2537,0 8 1481,0-9-1481,0-2 5488,0-8-5488,0-4 0,0-5 0,2-5 0,23-5 0,-3 0 0,24-3 0,-7 4 0,4 0 0,-10-1 0,2 2 0,29 15 0,-30-12 0,-1 2 0,15 22 0,-25-12 0,-5 2 0,-2-2 0,-5-2 0,1-1 0,-8-4 0,-1-3 0,-3 0 0,0 0 0,0 0 0,0 3 0,-13 7 0,-14 3 0,-25 11 0,19-17 0,0-1 0,0 0 0,0 0 0,-30 8 0,21-9 0,10-3 0,18-5 0,9-3 0</inkml:trace>
  <inkml:trace contextRef="#ctx0" brushRef="#br0" timeOffset="8599">4537 9341 24575,'52'0'0,"-16"0"0,3 0 0,6 0 0,2 0 0,7 0 0,0 0 0,-8 0 0,-3 0 0,-6-2 0,-1 0 0,17 2 0,-25-4 0,-11 4 0,-7 0 0,5 0 0,-8 0 0,5 0 0,-9 0 0,0 0 0</inkml:trace>
  <inkml:trace contextRef="#ctx0" brushRef="#br0" timeOffset="17133">5054 7595 24575,'-40'0'0,"-4"0"0,-9 0 0,6 0 0,-4 0 0,-4 0-1587,-2-1 1,-3-1 0,-3 1-1,0-1 1587,6-1 0,-1 1 0,-1-1 0,0 0 0,0 0 0,-2 0 0,-1-1 0,0-1 0,1 1 0,3 0 0,-7 0 0,3 1 0,1-1 0,3 1 0,-2-1 0,3-1 0,1 3 0,0 1 0,2 1 0,2 1-67,-5-1 1,2 0 66,-9 0 0,2 0 447,10 0 0,6 0-447,-5 0 0,2 0 0,-8 7 0,-5 14 0,1 3 0,27-5 0,2 1 0,-15 13 2594,-5 5-2594,9 4 1836,7-6-1836,10-5 0,0 4 0,3-3 0,1 1 73,-1 0 1,0 0-74,2 1 0,2 0 0,2 0 0,-1 1 0,-4 14 0,-1 2 0,2 2 0,-1 3 0,5-14 0,0 2 0,0-2 0,-2 12 0,0-1 0,-3 6 0,-2-1 0,0-5 0,-2-1 0,0-1 0,-2-1 0,-4-1 0,0-3 24,3-12 1,1-2-25,-5 7 0,0 0 0,0-5 0,0-1 0,-1 4 0,-2 2 0,4-5 0,-3 3 0,1-2 0,-8 5 0,0-1 0,7-5 0,-1 2 0,0-3 0,-7 3 0,2-2 0,6-2 0,3-3 0,-19 13 0,22-8 0,5-10 0,3 4 0,2 0 507,7-5-507,0 8 0,5-4 0,-2 10 452,5-4-452,1-1 0,2 3 0,1 28-270,0-25 1,0 2 269,1-2 0,2-2 0,16 23 0,8-7 0,9 2 0,-4-18 0,4-2 0,4 1-499,-3-1 1,3 0 0,1 0 0,2-1 498,3 1 0,2-1 0,1-2 0,1-2 0,3-1 0,2-2 0,0-2 0,0 0 0,1 1 0,-1-1 0,2-1 0,1-2 0,4-2 0,1-2 0,2-1 0,1 0-726,-10-3 1,0 0 0,1 0 0,3-1 0,2-1 725,-5-1 0,3-1 0,2-1 0,1 1 0,0-1 0,-2 0 0,-2 0-791,-1 0 0,-3 0 1,-1 0-1,1 0 0,0 0 1,2-1 790,1 0 0,4-1 0,0 0 0,1 0 0,-2 0 0,-4-1 0,-5 1 0,4 0 0,-6-1 0,-1 0 0,2 0-164,8-1 1,2 0-1,0 0 1,-2-1 163,7 2 0,-3-1 0,1 0 0,-1 0 0,1-2 0,-2 1-49,-5-1 1,0 0 0,-4-1 48,4 0 0,-4-2 764,-3-3 0,-3-3-764,-12 1 0,-2-3 2553,0-4 0,-3-4-2553,14-19 0,-6-5 0,-5 1 0,2-5 0,-3-3 0,1-5 140,-2 6 1,2-3-1,-1-3-140,-9 7 0,0-1 0,-1-2 0,0 0 77,2-2 0,0 0 1,0-1-1,-1-1-77,0-6 0,0-1 0,-1 0 0,0 0 0,1 2 0,0 1 0,0 0 0,0 1 0,-1 3 0,-1 0 0,0 2 0,-1 4 0,0 1 0,-1 3 0,-1 2 0,10-16 0,-4 6 306,0-3-306,-7 22 0,0-1 0,1-5 0,1 0 0,4 4 0,-1 1 0,-3 2 0,-1 0 0,19-18 1200,-12 19-1200,4 0 1902,1 5-1902,9-1 0,-5 5 0,8-4 929,-5 7-929,7-3 0,-6 4 0,0-4 0,-10 5 0,5-10 0,-7 0 0,-1-10 0,-7-8 0,-11-15 0,-5 22 0,-1-2 0,0-5 0,-2-1 0,0-7 0,-2 0 0,-2 2 0,-3 0 0,-1-6 0,-2 2 0,-1 3 0,-3 1 0,0-2 0,-1 0 0,0 4 0,0 3 0,3 7 0,-1 4 0,-10-24 0,10 21 0,-1 5 0,3 4 0,-8-3 0,5 7 0,-5-3 0,1 4 0,-1 0 0,-4-1 0,-15-12 0,14 15 0,-2-1 0,-5-3 0,-5-1 0,-12-7 0,-3 1 0,8 8 0,-4 2-375,-2 2 0,-4 0 0,-2 4 375,1 5 0,-1 3 0,-4 1 0,4 1 0,-3 0 0,-2 1 0,0 1 0,-1 1 0,0 1 0,-1 1 0,0 2 0,-2-1 0,0 2 0,1 1 0,0 2-386,5 1 0,1 2 1,0 0-1,1 2 386,2 0 0,-1 2 0,3 0 0,4 1 0,-16 8 0,5 2 0,-1-2 0,5 2 0,15-3 0,3 0 0,-4 2 0,-1 2 0,3 1 0,-1 2 0,5-3 0,-17 11 0,3 5 0</inkml:trace>
  <inkml:trace contextRef="#ctx0" brushRef="#br0" timeOffset="20418">1675 11802 24575,'56'27'0,"-17"-9"0,2 2 0,3 9 0,0 2 0,1-4 0,-1-1 0,-5 2 0,-2 1 0,1 0 0,-2-3 0,16 11 0,-21-13 0,-3-1 0,2 2 0,-3-2 0,-8-4 0,-6-6 0,-1-1 0,-8-6 0,4 0 0,-8-3 0,3-3 0</inkml:trace>
  <inkml:trace contextRef="#ctx0" brushRef="#br0" timeOffset="21183">1829 12414 11867,'-3'-5'0,"0"-10"3884,12-50-3884,-2 32 0,3-6 0,6-8 0,5-10 0,2-1 0,-3 7 0,-3 7 0,0 4 0,1-2 0,4-5 0,2-5 0,1 2 0,-5 8 0,-1 5 0,-4 6 2409,9-9-2409,-11 23 0,-10 14 0,0 3 0</inkml:trace>
  <inkml:trace contextRef="#ctx0" brushRef="#br0" timeOffset="22382">2309 12389 8191,'6'-4'0,"10"-12"5063,7-10-5063,4-3 2818,-6 11-2818,-5 5 1719,-9 9-1719,-1-1 6784,-1-2-6784,2 3 0,-3-4 0,5 4 0,-6-2 0,7-3 0,2 2 0,-1-5 0,4 8 0,-8-7 0,1 10 0,-2-2 0,0 9 0,0 8 0,5 9 0,1 0 0,4 8 0,-2-8 0,5 13 0,-7-15 0,1 5 0,-6-12 0,-1-4 0,3 5 0,-5-8 0,2 4 0,-6-8 0,0 0 0</inkml:trace>
  <inkml:trace contextRef="#ctx0" brushRef="#br0" timeOffset="23083">2912 12055 14245,'4'-3'0,"17"0"4268,3 3-4268,32 0 1789,0 0-1789,-21 0 0,0 0 976,21 0-976,-12 0 3297,-16 0-3297,-9 0 0,-7 0 0,-3 0 0,-6 0 0,-1 0 0</inkml:trace>
  <inkml:trace contextRef="#ctx0" brushRef="#br0" timeOffset="23999">2987 11916 24575,'50'0'0,"-7"0"0,-6-1 0,1-2 0,10-6 0,-13 5 0,-1-2 0,11-6 0,-1 3 0,-7 4 0,-8-2 0,-7 7 0,-6-3 0,-5 3 0,-7 0 0,2 0 0</inkml:trace>
  <inkml:trace contextRef="#ctx0" brushRef="#br0" timeOffset="26483">4145 11823 24575,'0'54'0,"0"9"0,0-1 0,0-8 0,0-7 0,13-5 0,5-15 0,9 5 0,-1-24 0,-4 2 0,0-9 0,0 2 0,0-3 0,-7 0 0,5 0 0,-11-9 0,4-4 0,-1-13 0,-7-7 0,6-31 0,-10 31 0,-1-2 0,2-14 0,0-1 0,-1 11 0,-2 0 0,0 3 0,-4 2 0,-13-9 0,-16 18 0,-7 15 0,-2 6 0,-19 8 0,4 20 0,-3-8 0,12 19 0,20-16 0,13 3 0,3-9 0,10-1 0,3-6 0,0 0 0,0 0 0,3 0 0,12 1 0,0 0 0,50 5 0,-25-7 0,-6-1 0,-1-1 0,9-3 0,-9-3 0,2-14 0,-3-1 0,1-30 0,1 5 0,-6-13 0,-7 19 0,-10 9 0,-5 16 0,-1 6 0,-2 3 0,7 28 0,3 6 0,-1 15 0,6 7 0,0-7 0,1 4 0,3 5 0,-5-16 0,0 3 0,-5-14 0,3-2 0,-8-11 0,3-2 0,-4-7 0,0 0 0,0 0 0,3-2 0,-2-2 0,8-2 0,2 0 0,4-2 0,2-18 0,-5-12 0,1-22 0,-8-1 0,4 4 0,-8 8 0,3 17 0,-6 6 0,2 10 0,-3 4 0,0 0 0,3 3 0,-3 0 0,3 6 0,0 7 0,9 33 0,-1-4 0,-2-9 0,1 2 0,9 16 0,-5-18 0,0-1 0,11 20 0,1 2 0,-10-20 0,-5-9 0,-4-3 0,-1-12 0,-6-5 0,0-8 0,-3-8 0,0-9 0,0 0 0,0-13 0,0 7 0,0-22 0,0 1 0,3 0 0,1 9 0,4 14 0,2 9 0,4-5 0,0 11 0,2-4 0,-3 9 0,7 1 0,-3-1 0,6 3 0,-12 1 0,-3 3 0</inkml:trace>
  <inkml:trace contextRef="#ctx0" brushRef="#br0" timeOffset="28299">5399 11362 13132,'-3'7'0,"0"20"4567,3-4-4567,0 18 0,0-9 0,0 6 1988,4 5-1988,-3-5 1100,6-1-1100,-3-9 3788,1 8-3788,0-12 0,-4 8 0,2-13 0,-3-2 0,0 4 0,0 0 0,0 5 0,0-2 0,0-5 0,0-6 0,0-5 0,0-2 0,0 6 0,0-2 0,0 6 0,0 1 0,3-2 0,-2 5 0,5 4 0,-5-4 0,2 5 0,-3-11 0,0 2 0,0-4 0,0-2 0,0-2 0,0 1 0,0-3 0,0 3 0,2-4 0,-1 1 0,2 0 0,-3 0 0,2-3 0,1-3 0,4-11 0,-1-4 0,5-21 0,1-4 0,3-14 0,0 4 0,0 1 0,-1 12 0,0 2 0,-1 11 0,0 1 0,-3 7 0,2 2 0,-1 5 0,2 5 0,18 1 0,-5 3 0,26 0 0,-12 0 0,14 0 0,11 15 0,-28 0 0,0 2 0,-5-4 0,-1 3 0,-3 4 0,-2 0 0,0-4 0,-7 2 0,-4-4 0,-6-4 0,-2 3 0,-4 3 0,0 5 0,-16 6 0,-14 2 0,-20 1 0,-13-3 0,26-12 0,-1-2 0,0-2 0,0-1 0,2-1 0,0-1 0,-20 4 0,15-8 0,5 0 0,11-4 0,1 0 0,9 0 0,9 0 0,0 0 0</inkml:trace>
  <inkml:trace contextRef="#ctx0" brushRef="#br0" timeOffset="43015">802 11981 8191,'2'1'0,"12"13"5063,34 32-5063,-17-20 0,0 0 0,-1 0 0,-1-1 2818,19 15-2818,-20-22 1719,-4 0-1719,-4-4 6784,-10-5-6784,-5-6 0,-4 3 0,1-3 0,1 3 0,-3 0 0,3 0 0,-3 0 0,3 0 0,0 0 0,0 0 0,3 0 0,-6 0 0,6 0 0,-6 0 0,6 3 0,-3 0 0,3 0 0,6 22 0,3-2 0,6 17 0,-3-7 0,-1-11 0,-7-1 0,-1-11 0,-5-6 0,-1-5 0</inkml:trace>
  <inkml:trace contextRef="#ctx0" brushRef="#br0" timeOffset="43851">975 12619 24575,'-4'-39'0,"16"-25"0,0 8 0,4-4 0,2-2 0,5 0 0,-4 15 0,3-1 0,-2 2 0,1-12 0,-2 3-977,2 4 1,-2 3 976,-7 14 0,-2 3 0,8-23 629,-6 25-629,0-6 323,-5 12-323,0 0 0,-3 9 0,-1 1 1001,0 3-1001,1-6 0,2 0 0,0 5 0,3 3 0,-5 8 0,1 0 0</inkml:trace>
  <inkml:trace contextRef="#ctx0" brushRef="#br0" timeOffset="44983">1289 12434 24575,'0'39'0,"0"-2"0,0 12 0,0-9 0,0-14 0,0-7 0,0-14 0,9-4 0,5-3 0,6-4 0,2 0 0,-5-1 0,-2 1 0,-3 0 0,0 3 0,0-3 0,0 3 0,0 0 0,-3-3 0,0 6 0,0-3 0,0 0 0,0 3 0,0-6 0,-3 5 0,0-4 0,-3 4 0,0-1 0</inkml:trace>
  <inkml:trace contextRef="#ctx0" brushRef="#br0" timeOffset="46051">1506 12521 24575,'0'12'0,"0"-3"0,0 7 0,0-5 0,0 3 0,0 6 0,0-2 0,0 3 0,0-1 0,0-4 0,0 1 0,0 2 0,0 0 0,0-3 0,0 0 0,0-7 0,0 0 0,0-4 0,2 1 0,-1 0 0,1 0 0,1 3 0,-2 1 0,5 3 0,-6 1 0,6-4 0,-5 2 0,1-5 0,1 2 0,-2-3 0,2 0 0,-3 0 0,0-2 0,0-2 0</inkml:trace>
  <inkml:trace contextRef="#ctx0" brushRef="#br0" timeOffset="47001">1755 12320 24575,'0'25'0,"0"7"0,0 22 0,0-3 0,0 2 0,0-17 0,0-1 0,0-12 0,0-6 0,0-2 0,0-5 0,0 0 0,0 0 0,0-1 0,0 1 0,0 0 0,0 3 0,0-6 0,0 8 0,0-8 0,0 9 0,0-10 0,0 7 0,0-3 0,0 6 0,0-2 0,0-1 0,0 2 0,0-8 0,0 11 0,0 6 0,0-11 0,0 7 0</inkml:trace>
  <inkml:trace contextRef="#ctx0" brushRef="#br0" timeOffset="48536">26758 12078 8191,'5'10'0,"17"12"0,10 4 2443,3 3 1,3 2-2444,1 0 0,3 2 0,-2-1 0,8 4 0,-4-1 1420,-5-6 0,-3-2-1420,14 11 0,-24-20 1741,-2-2-1741,-15-9 6718,0-1-6718,-3 0 198,3 0-198,0 0 0,-2 0 0,5 3 0,-5-2 0,2 2 0,-3-3 0,0 0 0,-3-1 0,2-1 0,-4-2 0,1-2 0</inkml:trace>
  <inkml:trace contextRef="#ctx0" brushRef="#br0" timeOffset="49350">26779 12632 24575,'21'-28'0,"0"1"0,-2 0 0,1-2 0,4-3 0,2-2-1331,0-2 1,1-2 1330,0-2 0,1-2 0,5-9 0,1 0 423,-1 3 0,-1 1-423,-5 2 0,-1 3 219,-2 10 0,-3 5-219,-2 0 0,-10 10 0,-1 15 1377,-7-8-1377,7 9 0,-4-5 0,1 6 0,-1 0 0,-2 0 0</inkml:trace>
  <inkml:trace contextRef="#ctx0" brushRef="#br0" timeOffset="50418">27371 12724 24575,'44'-31'0,"0"1"0,-12 6 0,-1-1 0,11-6 0,-4 1 0,-14 19 0,-9 3 0,0 5 0,-9 3 0,-2 5 0,2 22 0,1 3 0,1 20 0,6-6 0,-9-8 0,4-11 0,-8-9 0,1-7 0,-2-2 0,0 2 0,0-3 0,0 0 0,0 0 0,0 3 0,0-5 0,0 2 0</inkml:trace>
  <inkml:trace contextRef="#ctx0" brushRef="#br0" timeOffset="51150">27953 12701 10653,'0'19'0,"0"12"5031,0 13-5031,0 7 0,0-19 0,0 5 2422,0-5-2422,0-4 1395,0-6-1395,0-4 5074,0-5-5074,0-3 0,0-1 0,0-3 0,0 0 0,0 3 0,-3 0 0,3-2 0,-3-1 0</inkml:trace>
  <inkml:trace contextRef="#ctx0" brushRef="#br0" timeOffset="52051">28141 12239 24575,'22'0'0,"10"0"0,6 4 0,7 5 0,8 9 0,-3 5 0,-9-4 0,6 6 0,-13-8 0,0 8 0,4-1 0,-15-3 0,-3-6 0,-4 6 0,-3 0 0,4 8 0,4 5 0,-1-5 0,-6-8 0,-1-6 0,-10-3 0,5-2 0,-4 6 0,8-3 0,-1 0 0,3 5 0,-1-4 0,1 3 0,-1-4 0,-3-3 0,0 0 0,-4-4 0,0 0 0,0 0 0,0-3 0,-3 0 0,0-3 0</inkml:trace>
  <inkml:trace contextRef="#ctx0" brushRef="#br0" timeOffset="52751">28065 12701 24575,'33'-30'0,"1"-1"0,8-6 0,3-4 0,-7 4 0,2-3 0,-3 3-1458,5-5 1,-1 2 1457,4-5 0,-2 1 423,-15 11 0,-1 2-423,0 0 0,-1 0 0,0 2 0,-2 2 497,9-11-497,-21 25 0,4 1 0,-9 3 377,2 5 0,-5 2 0,-2 2 0</inkml:trace>
  <inkml:trace contextRef="#ctx0" brushRef="#br0" timeOffset="53652">28876 12545 24575,'6'25'0,"-1"-4"0,5 2 0,-3-11 0,-4 9 0,0-11 0,14 0 0,11-5 0,24-5 0,-11-3 0,3-1 0,-16-8 0,-1 4 0,4-7 0,-7 3 0,2 0 0,-4-2 0,-7 6 0,1 1 0,-9 2 0,2 2 0,-3-1 0,0 1 0,-2 1 0,-2 1 0,-2-1 0</inkml:trace>
  <inkml:trace contextRef="#ctx0" brushRef="#br0" timeOffset="54651">29189 12503 24575,'0'62'0,"0"4"0,0-5 0,0-7 0,0-10 0,0-13 0,3-6 0,-2-9 0,1-1 0,-2 6 0,0-3 0,3 5 0,-2-9 0,2-1 0,0-3 0,-3 3 0,3-4 0,-3 1 0,0-1 0,0-3 0,3-3 0,-3 2 0,3-4 0,-3 2 0</inkml:trace>
  <inkml:trace contextRef="#ctx0" brushRef="#br0" timeOffset="61102">29716 12396 8191,'12'4'0,"13"-2"5063,19-2-5063,2 0 2818,-8 0-2818,-17 0 1719,-5 0-1719,-9 0 6784,2 0-6784,-3 0 0,0 0 0,6 0 0,-3 0 0,10 0 0,-3 0 0,3 0 0,-2 0 0,1 0 0,-4 0 0,-5 0 0,-4 0 0</inkml:trace>
  <inkml:trace contextRef="#ctx0" brushRef="#br0" timeOffset="61999">29695 12314 24575,'16'0'0,"20"0"0,10 0 0,10 0 0,-3 0 0,-23 0 0,-3 0 0,-17 0 0,-1 0 0,-3 0 0,0 0 0,3 0 0,-3 0 0,3 0 0,-3 0 0,-1 0 0,1 0 0,0 0 0,0 0 0,0 0 0,0 0 0,0 0 0,-3 0 0,0 0 0</inkml:trace>
  <inkml:trace contextRef="#ctx0" brushRef="#br0" timeOffset="65165">30484 12237 8191,'1'7'0,"-3"5"5063,-4 12-5063,-2-1 2818,0 8-2818,4 11 1719,0-2-1719,4 7 6784,0-10-6784,0 10 0,0-15 0,11 10 0,11-17 0,18-4 0,14-7 0,6-7 0,-20-16 0,1-7 0,-3-6 0,-2-5 0,4-4 0,-4-4-268,-11 1 0,-3-1 268,10-19 0,-12 6 0,-7 3 0,-2 4 0,-13 6 0,-6 17 0,-9 2 536,-6 12-536,-5-2 0,-4 5 0,0-3 0,0 4 0,-5 0 0,4 0 0,-5 4 0,-14 21 0,13 1 0,-9 18 0,26-8 0,12-1 0,7 1 0,3-5 0,0 0 0,19-10 0,10-1 0,21-12 0,13-1 0,-21-10 0,7-5 0,-26-4 0,5-7 0,-5-1 0,-4 0 0,3-8 0,-11 16 0,2-11 0,-7 16 0,0-2 0,0 6 0,-2-3 0,4 8 0,-4 10 0,6 4 0,9 34 0,2-3 0,-6-15 0,2 0 0,18 23 0,-2-14 0,8-11 0,-1-9 0,-6-13 0,-2-2 0,-1-6 0,3-3 0,-3-1 0,-4-10 0,-13 3 0,0-6 0,-4-1 0,4 0 0,-6-4 0,2 4 0,-3-3 0,0 3 0,0-4 0,-3-1 0,3 1 0,-6-6 0,2 6 0,-3-2 0,0 11 0,3 10 0,4 29 0,1 2 0,4 20 0,-4-7 0,4-3 0,1 1 0,4-2 0,-5-10 0,-1 0 0,-4-9 0,0-4 0,-1-5 0,0-3 0,-3 0 0,0-5 0,-3-11 0,0-15 0,0-21 0,4-9 0,3-9 0,2 14 0,6 9 0,-7 18 0,5 5 0,-6 5 0,3-1 0,3 1 0,1-3 0,2 8 0,-2-4 0,-2 8 0,-2-2 0,6-1 0,-2 0 0,2 3 0,-8 1 0,-2 3 0</inkml:trace>
  <inkml:trace contextRef="#ctx0" brushRef="#br0" timeOffset="66415">32163 11654 24575,'0'35'0,"0"25"0,0-12 0,0 3 0,0-3 0,0-1 0,0 0 0,0-3 0,0 7 0,0 3 0,0 9 0,0-8 0,0 7 0,0-25 0,0-9 0,0 8 0,0-19 0,0 13 0,0-22 0,0 18 0,0-14 0,0 11 0,0-13 0,0 2 0,0-5 0,0 2 0,0-23 0,4-26 0,4-20 0,-2 18 0,1-1 0,6-19 0,-1 9 0,-1 22 0,-3 9 0,3 3 0,-5 5 0,4 5 0,0 2 0,3 1 0,0-1 0,4 3 0,1 1 0,14 3 0,-8 0 0,8 0 0,-6 0 0,17 3 0,-5 4 0,1 10 0,-19 4 0,-13 9 0,-4 6 0,-21 10 0,-12 5 0,-11-8 0,-2-7 0,-5-8 0,12-14 0,-14 5 0,16-15 0,-2 0 0,4-4 0,0 0 0,0 0 0,-1-12 0,-1-2 0,5-11 0,0 0 0,16 12 0,2 2 0</inkml:trace>
  <inkml:trace contextRef="#ctx0" brushRef="#br0" timeOffset="67482">32774 12380 8191,'0'9'0,"0"3"5063,0-6-5063,0 3 2818,6-1-2818,4-4 1719,4 2-1719,2-6 6784,0 0-6784,-5 0 0,-2-10 0,-6 2 0,-3-14 0,0-2 0,-6-1 0,-6 6 0,-2 1 0,-17 17 0,0-5 0,-3 6 0,6 9 0,18 9 0,4 14 0,6 0 0,10-3 0,-2-12 0,10-7 0,-5-3 0,3-1 0,-5-2 0,1-1 0,-6-3 0,-3-5 0,0 1 0,-3-5 0,0 3 0,0 0 0,-3 0 0,2 2 0,-1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2C89E-AE76-CF41-9C0B-87D42EF69527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F596F-AE3B-CB49-A71A-0B549FB2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3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4A2C-78AF-4741-BA32-97A2ACFAB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B3AD3-FA5A-3240-9BC2-75660411C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64DCA-6611-FE48-9A11-8712D674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EC8C-9811-A048-B7D7-FD07B4F94233}" type="datetime1">
              <a:rPr lang="en-US" smtClean="0"/>
              <a:t>4/26/23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53DD3-9F27-4446-B3C9-4F617C90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4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89ED-C163-4E46-9DB4-48298221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A56C-CAF3-0D4D-984E-0AF0E541E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96DF2-73C3-F041-BA8B-4AD1E7088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800"/>
            </a:lvl1pPr>
          </a:lstStyle>
          <a:p>
            <a:fld id="{5D90BC7E-6368-7F4D-B2C7-331AA1D9EB82}" type="datetime1">
              <a:rPr lang="en-US" smtClean="0"/>
              <a:t>4/26/23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605FA-4B33-3D41-9103-D074DF34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9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3A41A-480F-3642-B8CC-AEDC6144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DF23D-991A-1A41-AFB9-FD00CB3C2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F2A22-E007-0449-B272-F3D36FE82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3AEEE-85E4-544F-91F5-B1A2BD926850}" type="datetime1">
              <a:rPr lang="en-US" smtClean="0"/>
              <a:t>4/26/23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5ECEE-F3E4-FE4F-B491-213DB480B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8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1.xml"/><Relationship Id="rId4" Type="http://schemas.openxmlformats.org/officeDocument/2006/relationships/image" Target="../media/image21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view.net/pdf?id=HJg6e2CcK7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review.net/profile?email=madry%40mit.edu" TargetMode="External"/><Relationship Id="rId5" Type="http://schemas.openxmlformats.org/officeDocument/2006/relationships/hyperlink" Target="https://openreview.net/profile?email=tsipras%40mit.edu" TargetMode="External"/><Relationship Id="rId4" Type="http://schemas.openxmlformats.org/officeDocument/2006/relationships/hyperlink" Target="https://openreview.net/profile?email=turneram%40mit.edu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hyperlink" Target="https://openreview.net/pdf?id=HJg6e2CcK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hyperlink" Target="https://openreview.net/pdf?id=HJg6e2CcK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290.png"/><Relationship Id="rId10" Type="http://schemas.openxmlformats.org/officeDocument/2006/relationships/customXml" Target="../ink/ink3.xml"/><Relationship Id="rId4" Type="http://schemas.openxmlformats.org/officeDocument/2006/relationships/image" Target="../media/image280.pn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7.sv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1C94-4B0E-5547-9316-69C00834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26" y="988092"/>
            <a:ext cx="10634083" cy="4361825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6000" b="1" dirty="0">
                <a:latin typeface="Comic Sans MS" panose="030F0902030302020204" pitchFamily="66" charset="0"/>
                <a:cs typeface="Arial" panose="020B0604020202020204" pitchFamily="34" charset="0"/>
              </a:rPr>
              <a:t>CS-E4740 Federated Learning</a:t>
            </a:r>
            <a:br>
              <a:rPr lang="en-US" sz="6000" b="1" dirty="0">
                <a:latin typeface="Comic Sans MS" panose="030F0902030302020204" pitchFamily="66" charset="0"/>
                <a:cs typeface="Arial" panose="020B0604020202020204" pitchFamily="34" charset="0"/>
              </a:rPr>
            </a:br>
            <a:br>
              <a:rPr lang="en-US" sz="6000" b="1" dirty="0">
                <a:latin typeface="Comic Sans MS" panose="030F0902030302020204" pitchFamily="66" charset="0"/>
                <a:cs typeface="Arial" panose="020B0604020202020204" pitchFamily="34" charset="0"/>
              </a:rPr>
            </a:br>
            <a:r>
              <a:rPr lang="en-US" sz="6000" b="1" dirty="0">
                <a:latin typeface="Comic Sans MS" panose="030F0902030302020204" pitchFamily="66" charset="0"/>
                <a:cs typeface="Arial" panose="020B0604020202020204" pitchFamily="34" charset="0"/>
              </a:rPr>
              <a:t>“</a:t>
            </a:r>
            <a:r>
              <a:rPr lang="en-US" sz="6000" b="1">
                <a:latin typeface="Comic Sans MS" panose="030F0902030302020204" pitchFamily="66" charset="0"/>
                <a:cs typeface="Arial" panose="020B0604020202020204" pitchFamily="34" charset="0"/>
              </a:rPr>
              <a:t>Data Poisoning in FL”</a:t>
            </a:r>
            <a:br>
              <a:rPr lang="en-US" sz="4000" b="1" dirty="0">
                <a:latin typeface="+mn-lt"/>
                <a:cs typeface="Arial" panose="020B0604020202020204" pitchFamily="34" charset="0"/>
              </a:rPr>
            </a:br>
            <a:br>
              <a:rPr lang="en-US" sz="5400" dirty="0">
                <a:latin typeface="+mn-lt"/>
                <a:cs typeface="Arial" panose="020B0604020202020204" pitchFamily="34" charset="0"/>
              </a:rPr>
            </a:br>
            <a:r>
              <a:rPr lang="en-US" sz="5400" dirty="0">
                <a:latin typeface="+mn-lt"/>
                <a:cs typeface="Arial" panose="020B0604020202020204" pitchFamily="34" charset="0"/>
              </a:rPr>
              <a:t>Dipl.-Ing. </a:t>
            </a:r>
            <a:r>
              <a:rPr lang="en-US" sz="5400" dirty="0" err="1">
                <a:latin typeface="+mn-lt"/>
                <a:cs typeface="Arial" panose="020B0604020202020204" pitchFamily="34" charset="0"/>
              </a:rPr>
              <a:t>Dr.techn</a:t>
            </a:r>
            <a:r>
              <a:rPr lang="en-US" sz="5400" dirty="0">
                <a:latin typeface="+mn-lt"/>
                <a:cs typeface="Arial" panose="020B0604020202020204" pitchFamily="34" charset="0"/>
              </a:rPr>
              <a:t>. Alexander Jung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C82F7E-50BA-8F4E-B2E8-088E95CA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31ACB80-66CB-4F68-9C03-620F63FF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3D8E-D364-8240-A60C-26399CB68CEB}" type="datetime1">
              <a:rPr lang="en-US" smtClean="0"/>
              <a:t>4/26/23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5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6917C-3B07-9DB2-F787-DEEA3DAB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10</a:t>
            </a:fld>
            <a:endParaRPr lang="en-AT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04BD09-028E-E719-FC1F-C71D361A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4916-9C45-6F4C-9436-3AD258D25C57}" type="datetime1">
              <a:rPr lang="en-US" smtClean="0"/>
              <a:t>4/26/23</a:t>
            </a:fld>
            <a:endParaRPr lang="en-AT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E5140DA-E1BC-BDB3-4749-839FDFFA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501650"/>
            <a:ext cx="11229942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Attack Goals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1D8CEF-77F9-BF5E-3CD3-FFB195A5862A}"/>
              </a:ext>
            </a:extLst>
          </p:cNvPr>
          <p:cNvSpPr txBox="1"/>
          <p:nvPr/>
        </p:nvSpPr>
        <p:spPr>
          <a:xfrm>
            <a:off x="481029" y="2395404"/>
            <a:ext cx="106083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6000" dirty="0"/>
              <a:t>out of denial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6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6000" dirty="0"/>
              <a:t>backdoor</a:t>
            </a:r>
          </a:p>
        </p:txBody>
      </p:sp>
    </p:spTree>
    <p:extLst>
      <p:ext uri="{BB962C8B-B14F-4D97-AF65-F5344CB8AC3E}">
        <p14:creationId xmlns:p14="http://schemas.microsoft.com/office/powerpoint/2010/main" val="3488722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6917C-3B07-9DB2-F787-DEEA3DAB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11</a:t>
            </a:fld>
            <a:endParaRPr lang="en-AT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04BD09-028E-E719-FC1F-C71D361A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4916-9C45-6F4C-9436-3AD258D25C57}" type="datetime1">
              <a:rPr lang="en-US" smtClean="0"/>
              <a:t>4/26/23</a:t>
            </a:fld>
            <a:endParaRPr lang="en-AT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E5140DA-E1BC-BDB3-4749-839FDFFA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87" y="501650"/>
            <a:ext cx="1180641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Out of Denial Attack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F10D5B-719E-93DF-E662-83D6886A861A}"/>
              </a:ext>
            </a:extLst>
          </p:cNvPr>
          <p:cNvCxnSpPr/>
          <p:nvPr/>
        </p:nvCxnSpPr>
        <p:spPr>
          <a:xfrm>
            <a:off x="838200" y="5267740"/>
            <a:ext cx="91440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E9AB77-50EA-C0DF-2D55-20EF700EDF8A}"/>
              </a:ext>
            </a:extLst>
          </p:cNvPr>
          <p:cNvCxnSpPr>
            <a:cxnSpLocks/>
          </p:cNvCxnSpPr>
          <p:nvPr/>
        </p:nvCxnSpPr>
        <p:spPr>
          <a:xfrm flipV="1">
            <a:off x="1149626" y="2544417"/>
            <a:ext cx="0" cy="299499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46B76AF-7D59-DBEB-0F5A-E4AE895D0871}"/>
              </a:ext>
            </a:extLst>
          </p:cNvPr>
          <p:cNvSpPr/>
          <p:nvPr/>
        </p:nvSpPr>
        <p:spPr>
          <a:xfrm>
            <a:off x="1884670" y="1802357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6C168-B7DA-A3CF-9FEB-6B5505FA5587}"/>
              </a:ext>
            </a:extLst>
          </p:cNvPr>
          <p:cNvSpPr/>
          <p:nvPr/>
        </p:nvSpPr>
        <p:spPr>
          <a:xfrm>
            <a:off x="4694673" y="4505198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B03CBD-1042-D517-5ECF-AD462B35BF38}"/>
              </a:ext>
            </a:extLst>
          </p:cNvPr>
          <p:cNvSpPr/>
          <p:nvPr/>
        </p:nvSpPr>
        <p:spPr>
          <a:xfrm>
            <a:off x="5399659" y="4041913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DCBE80-723A-C1D1-B4E9-C3D7C83928BD}"/>
              </a:ext>
            </a:extLst>
          </p:cNvPr>
          <p:cNvSpPr/>
          <p:nvPr/>
        </p:nvSpPr>
        <p:spPr>
          <a:xfrm>
            <a:off x="3831385" y="4341171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9E5F06-5913-38AE-D00F-B8C4B8306248}"/>
              </a:ext>
            </a:extLst>
          </p:cNvPr>
          <p:cNvSpPr/>
          <p:nvPr/>
        </p:nvSpPr>
        <p:spPr>
          <a:xfrm>
            <a:off x="8610600" y="2286784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B5000A-5369-DA27-9C39-292151421857}"/>
              </a:ext>
            </a:extLst>
          </p:cNvPr>
          <p:cNvSpPr txBox="1"/>
          <p:nvPr/>
        </p:nvSpPr>
        <p:spPr>
          <a:xfrm>
            <a:off x="9069546" y="2101751"/>
            <a:ext cx="1825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test data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F528A5B-47EC-EB58-AA74-A68A82FC74CD}"/>
              </a:ext>
            </a:extLst>
          </p:cNvPr>
          <p:cNvSpPr/>
          <p:nvPr/>
        </p:nvSpPr>
        <p:spPr>
          <a:xfrm>
            <a:off x="385587" y="1934214"/>
            <a:ext cx="6989248" cy="2504660"/>
          </a:xfrm>
          <a:custGeom>
            <a:avLst/>
            <a:gdLst>
              <a:gd name="connsiteX0" fmla="*/ 0 w 8229600"/>
              <a:gd name="connsiteY0" fmla="*/ 2226365 h 2504660"/>
              <a:gd name="connsiteX1" fmla="*/ 139148 w 8229600"/>
              <a:gd name="connsiteY1" fmla="*/ 2166730 h 2504660"/>
              <a:gd name="connsiteX2" fmla="*/ 298174 w 8229600"/>
              <a:gd name="connsiteY2" fmla="*/ 2087217 h 2504660"/>
              <a:gd name="connsiteX3" fmla="*/ 477079 w 8229600"/>
              <a:gd name="connsiteY3" fmla="*/ 2007704 h 2504660"/>
              <a:gd name="connsiteX4" fmla="*/ 536713 w 8229600"/>
              <a:gd name="connsiteY4" fmla="*/ 1967947 h 2504660"/>
              <a:gd name="connsiteX5" fmla="*/ 655983 w 8229600"/>
              <a:gd name="connsiteY5" fmla="*/ 1928191 h 2504660"/>
              <a:gd name="connsiteX6" fmla="*/ 715618 w 8229600"/>
              <a:gd name="connsiteY6" fmla="*/ 1908313 h 2504660"/>
              <a:gd name="connsiteX7" fmla="*/ 934279 w 8229600"/>
              <a:gd name="connsiteY7" fmla="*/ 1868556 h 2504660"/>
              <a:gd name="connsiteX8" fmla="*/ 1550505 w 8229600"/>
              <a:gd name="connsiteY8" fmla="*/ 1888434 h 2504660"/>
              <a:gd name="connsiteX9" fmla="*/ 1689652 w 8229600"/>
              <a:gd name="connsiteY9" fmla="*/ 1928191 h 2504660"/>
              <a:gd name="connsiteX10" fmla="*/ 1868557 w 8229600"/>
              <a:gd name="connsiteY10" fmla="*/ 2047460 h 2504660"/>
              <a:gd name="connsiteX11" fmla="*/ 1967948 w 8229600"/>
              <a:gd name="connsiteY11" fmla="*/ 2146852 h 2504660"/>
              <a:gd name="connsiteX12" fmla="*/ 2047461 w 8229600"/>
              <a:gd name="connsiteY12" fmla="*/ 2206487 h 2504660"/>
              <a:gd name="connsiteX13" fmla="*/ 2186609 w 8229600"/>
              <a:gd name="connsiteY13" fmla="*/ 2345634 h 2504660"/>
              <a:gd name="connsiteX14" fmla="*/ 2246244 w 8229600"/>
              <a:gd name="connsiteY14" fmla="*/ 2405269 h 2504660"/>
              <a:gd name="connsiteX15" fmla="*/ 2365513 w 8229600"/>
              <a:gd name="connsiteY15" fmla="*/ 2504660 h 2504660"/>
              <a:gd name="connsiteX16" fmla="*/ 2405270 w 8229600"/>
              <a:gd name="connsiteY16" fmla="*/ 2425147 h 2504660"/>
              <a:gd name="connsiteX17" fmla="*/ 2445026 w 8229600"/>
              <a:gd name="connsiteY17" fmla="*/ 2266121 h 2504660"/>
              <a:gd name="connsiteX18" fmla="*/ 2464905 w 8229600"/>
              <a:gd name="connsiteY18" fmla="*/ 2206487 h 2504660"/>
              <a:gd name="connsiteX19" fmla="*/ 2484783 w 8229600"/>
              <a:gd name="connsiteY19" fmla="*/ 2107095 h 2504660"/>
              <a:gd name="connsiteX20" fmla="*/ 2564296 w 8229600"/>
              <a:gd name="connsiteY20" fmla="*/ 1729408 h 2504660"/>
              <a:gd name="connsiteX21" fmla="*/ 2604052 w 8229600"/>
              <a:gd name="connsiteY21" fmla="*/ 1510747 h 2504660"/>
              <a:gd name="connsiteX22" fmla="*/ 2663687 w 8229600"/>
              <a:gd name="connsiteY22" fmla="*/ 1292087 h 2504660"/>
              <a:gd name="connsiteX23" fmla="*/ 2723322 w 8229600"/>
              <a:gd name="connsiteY23" fmla="*/ 894521 h 2504660"/>
              <a:gd name="connsiteX24" fmla="*/ 2743200 w 8229600"/>
              <a:gd name="connsiteY24" fmla="*/ 775252 h 2504660"/>
              <a:gd name="connsiteX25" fmla="*/ 2922105 w 8229600"/>
              <a:gd name="connsiteY25" fmla="*/ 715617 h 2504660"/>
              <a:gd name="connsiteX26" fmla="*/ 3061252 w 8229600"/>
              <a:gd name="connsiteY26" fmla="*/ 655982 h 2504660"/>
              <a:gd name="connsiteX27" fmla="*/ 3220279 w 8229600"/>
              <a:gd name="connsiteY27" fmla="*/ 616226 h 2504660"/>
              <a:gd name="connsiteX28" fmla="*/ 3438939 w 8229600"/>
              <a:gd name="connsiteY28" fmla="*/ 536713 h 2504660"/>
              <a:gd name="connsiteX29" fmla="*/ 3558209 w 8229600"/>
              <a:gd name="connsiteY29" fmla="*/ 516834 h 2504660"/>
              <a:gd name="connsiteX30" fmla="*/ 3796748 w 8229600"/>
              <a:gd name="connsiteY30" fmla="*/ 437321 h 2504660"/>
              <a:gd name="connsiteX31" fmla="*/ 3916018 w 8229600"/>
              <a:gd name="connsiteY31" fmla="*/ 397565 h 2504660"/>
              <a:gd name="connsiteX32" fmla="*/ 4174435 w 8229600"/>
              <a:gd name="connsiteY32" fmla="*/ 337930 h 2504660"/>
              <a:gd name="connsiteX33" fmla="*/ 4293705 w 8229600"/>
              <a:gd name="connsiteY33" fmla="*/ 318052 h 2504660"/>
              <a:gd name="connsiteX34" fmla="*/ 4393096 w 8229600"/>
              <a:gd name="connsiteY34" fmla="*/ 278295 h 2504660"/>
              <a:gd name="connsiteX35" fmla="*/ 4572000 w 8229600"/>
              <a:gd name="connsiteY35" fmla="*/ 238539 h 2504660"/>
              <a:gd name="connsiteX36" fmla="*/ 4850296 w 8229600"/>
              <a:gd name="connsiteY36" fmla="*/ 218660 h 2504660"/>
              <a:gd name="connsiteX37" fmla="*/ 4989444 w 8229600"/>
              <a:gd name="connsiteY37" fmla="*/ 178904 h 2504660"/>
              <a:gd name="connsiteX38" fmla="*/ 5088835 w 8229600"/>
              <a:gd name="connsiteY38" fmla="*/ 139147 h 2504660"/>
              <a:gd name="connsiteX39" fmla="*/ 5307496 w 8229600"/>
              <a:gd name="connsiteY39" fmla="*/ 99391 h 2504660"/>
              <a:gd name="connsiteX40" fmla="*/ 5367131 w 8229600"/>
              <a:gd name="connsiteY40" fmla="*/ 79513 h 2504660"/>
              <a:gd name="connsiteX41" fmla="*/ 5585792 w 8229600"/>
              <a:gd name="connsiteY41" fmla="*/ 39756 h 2504660"/>
              <a:gd name="connsiteX42" fmla="*/ 5883965 w 8229600"/>
              <a:gd name="connsiteY42" fmla="*/ 0 h 2504660"/>
              <a:gd name="connsiteX43" fmla="*/ 6460435 w 8229600"/>
              <a:gd name="connsiteY43" fmla="*/ 39756 h 2504660"/>
              <a:gd name="connsiteX44" fmla="*/ 6698974 w 8229600"/>
              <a:gd name="connsiteY44" fmla="*/ 119269 h 2504660"/>
              <a:gd name="connsiteX45" fmla="*/ 7593496 w 8229600"/>
              <a:gd name="connsiteY45" fmla="*/ 516834 h 2504660"/>
              <a:gd name="connsiteX46" fmla="*/ 7911548 w 8229600"/>
              <a:gd name="connsiteY46" fmla="*/ 675860 h 2504660"/>
              <a:gd name="connsiteX47" fmla="*/ 8090452 w 8229600"/>
              <a:gd name="connsiteY47" fmla="*/ 735495 h 2504660"/>
              <a:gd name="connsiteX48" fmla="*/ 8169965 w 8229600"/>
              <a:gd name="connsiteY48" fmla="*/ 775252 h 2504660"/>
              <a:gd name="connsiteX49" fmla="*/ 8229600 w 8229600"/>
              <a:gd name="connsiteY49" fmla="*/ 795130 h 250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8229600" h="2504660">
                <a:moveTo>
                  <a:pt x="0" y="2226365"/>
                </a:moveTo>
                <a:cubicBezTo>
                  <a:pt x="46383" y="2206487"/>
                  <a:pt x="94013" y="2189298"/>
                  <a:pt x="139148" y="2166730"/>
                </a:cubicBezTo>
                <a:cubicBezTo>
                  <a:pt x="326920" y="2072844"/>
                  <a:pt x="163698" y="2132042"/>
                  <a:pt x="298174" y="2087217"/>
                </a:cubicBezTo>
                <a:cubicBezTo>
                  <a:pt x="433137" y="1997241"/>
                  <a:pt x="264174" y="2102328"/>
                  <a:pt x="477079" y="2007704"/>
                </a:cubicBezTo>
                <a:cubicBezTo>
                  <a:pt x="498910" y="1998001"/>
                  <a:pt x="514882" y="1977650"/>
                  <a:pt x="536713" y="1967947"/>
                </a:cubicBezTo>
                <a:cubicBezTo>
                  <a:pt x="575008" y="1950927"/>
                  <a:pt x="616226" y="1941443"/>
                  <a:pt x="655983" y="1928191"/>
                </a:cubicBezTo>
                <a:cubicBezTo>
                  <a:pt x="675861" y="1921565"/>
                  <a:pt x="694875" y="1911276"/>
                  <a:pt x="715618" y="1908313"/>
                </a:cubicBezTo>
                <a:cubicBezTo>
                  <a:pt x="881811" y="1884570"/>
                  <a:pt x="809311" y="1899797"/>
                  <a:pt x="934279" y="1868556"/>
                </a:cubicBezTo>
                <a:cubicBezTo>
                  <a:pt x="1139688" y="1875182"/>
                  <a:pt x="1345627" y="1872259"/>
                  <a:pt x="1550505" y="1888434"/>
                </a:cubicBezTo>
                <a:cubicBezTo>
                  <a:pt x="1598594" y="1892231"/>
                  <a:pt x="1644318" y="1911706"/>
                  <a:pt x="1689652" y="1928191"/>
                </a:cubicBezTo>
                <a:cubicBezTo>
                  <a:pt x="1761296" y="1954243"/>
                  <a:pt x="1811628" y="1996224"/>
                  <a:pt x="1868557" y="2047460"/>
                </a:cubicBezTo>
                <a:cubicBezTo>
                  <a:pt x="1903383" y="2078803"/>
                  <a:pt x="1932929" y="2115724"/>
                  <a:pt x="1967948" y="2146852"/>
                </a:cubicBezTo>
                <a:cubicBezTo>
                  <a:pt x="1992710" y="2168863"/>
                  <a:pt x="2022946" y="2184201"/>
                  <a:pt x="2047461" y="2206487"/>
                </a:cubicBezTo>
                <a:cubicBezTo>
                  <a:pt x="2095997" y="2250611"/>
                  <a:pt x="2140226" y="2299252"/>
                  <a:pt x="2186609" y="2345634"/>
                </a:cubicBezTo>
                <a:cubicBezTo>
                  <a:pt x="2206487" y="2365512"/>
                  <a:pt x="2222853" y="2389675"/>
                  <a:pt x="2246244" y="2405269"/>
                </a:cubicBezTo>
                <a:cubicBezTo>
                  <a:pt x="2329269" y="2460620"/>
                  <a:pt x="2288986" y="2428133"/>
                  <a:pt x="2365513" y="2504660"/>
                </a:cubicBezTo>
                <a:cubicBezTo>
                  <a:pt x="2378765" y="2478156"/>
                  <a:pt x="2393597" y="2452384"/>
                  <a:pt x="2405270" y="2425147"/>
                </a:cubicBezTo>
                <a:cubicBezTo>
                  <a:pt x="2432534" y="2361532"/>
                  <a:pt x="2426358" y="2340794"/>
                  <a:pt x="2445026" y="2266121"/>
                </a:cubicBezTo>
                <a:cubicBezTo>
                  <a:pt x="2450108" y="2245793"/>
                  <a:pt x="2459823" y="2226815"/>
                  <a:pt x="2464905" y="2206487"/>
                </a:cubicBezTo>
                <a:cubicBezTo>
                  <a:pt x="2473100" y="2173709"/>
                  <a:pt x="2477454" y="2140077"/>
                  <a:pt x="2484783" y="2107095"/>
                </a:cubicBezTo>
                <a:cubicBezTo>
                  <a:pt x="2532386" y="1892879"/>
                  <a:pt x="2487647" y="2189307"/>
                  <a:pt x="2564296" y="1729408"/>
                </a:cubicBezTo>
                <a:cubicBezTo>
                  <a:pt x="2570789" y="1690449"/>
                  <a:pt x="2592146" y="1554401"/>
                  <a:pt x="2604052" y="1510747"/>
                </a:cubicBezTo>
                <a:cubicBezTo>
                  <a:pt x="2679714" y="1233319"/>
                  <a:pt x="2615257" y="1534241"/>
                  <a:pt x="2663687" y="1292087"/>
                </a:cubicBezTo>
                <a:cubicBezTo>
                  <a:pt x="2703302" y="895931"/>
                  <a:pt x="2657300" y="1290656"/>
                  <a:pt x="2723322" y="894521"/>
                </a:cubicBezTo>
                <a:cubicBezTo>
                  <a:pt x="2729948" y="854765"/>
                  <a:pt x="2725175" y="811302"/>
                  <a:pt x="2743200" y="775252"/>
                </a:cubicBezTo>
                <a:cubicBezTo>
                  <a:pt x="2768611" y="724431"/>
                  <a:pt x="2893584" y="720370"/>
                  <a:pt x="2922105" y="715617"/>
                </a:cubicBezTo>
                <a:cubicBezTo>
                  <a:pt x="2987267" y="683036"/>
                  <a:pt x="2996905" y="673531"/>
                  <a:pt x="3061252" y="655982"/>
                </a:cubicBezTo>
                <a:cubicBezTo>
                  <a:pt x="3113967" y="641605"/>
                  <a:pt x="3169547" y="636519"/>
                  <a:pt x="3220279" y="616226"/>
                </a:cubicBezTo>
                <a:cubicBezTo>
                  <a:pt x="3286153" y="589876"/>
                  <a:pt x="3370879" y="553728"/>
                  <a:pt x="3438939" y="536713"/>
                </a:cubicBezTo>
                <a:cubicBezTo>
                  <a:pt x="3478041" y="526938"/>
                  <a:pt x="3519374" y="527621"/>
                  <a:pt x="3558209" y="516834"/>
                </a:cubicBezTo>
                <a:cubicBezTo>
                  <a:pt x="3638965" y="494402"/>
                  <a:pt x="3717235" y="463825"/>
                  <a:pt x="3796748" y="437321"/>
                </a:cubicBezTo>
                <a:cubicBezTo>
                  <a:pt x="3836505" y="424069"/>
                  <a:pt x="3874681" y="404454"/>
                  <a:pt x="3916018" y="397565"/>
                </a:cubicBezTo>
                <a:cubicBezTo>
                  <a:pt x="4210280" y="348522"/>
                  <a:pt x="3844042" y="414175"/>
                  <a:pt x="4174435" y="337930"/>
                </a:cubicBezTo>
                <a:cubicBezTo>
                  <a:pt x="4213708" y="328867"/>
                  <a:pt x="4253948" y="324678"/>
                  <a:pt x="4293705" y="318052"/>
                </a:cubicBezTo>
                <a:cubicBezTo>
                  <a:pt x="4326835" y="304800"/>
                  <a:pt x="4359245" y="289579"/>
                  <a:pt x="4393096" y="278295"/>
                </a:cubicBezTo>
                <a:cubicBezTo>
                  <a:pt x="4421975" y="268669"/>
                  <a:pt x="4548974" y="240963"/>
                  <a:pt x="4572000" y="238539"/>
                </a:cubicBezTo>
                <a:cubicBezTo>
                  <a:pt x="4664491" y="228803"/>
                  <a:pt x="4757531" y="225286"/>
                  <a:pt x="4850296" y="218660"/>
                </a:cubicBezTo>
                <a:cubicBezTo>
                  <a:pt x="4912950" y="202997"/>
                  <a:pt x="4932412" y="200291"/>
                  <a:pt x="4989444" y="178904"/>
                </a:cubicBezTo>
                <a:cubicBezTo>
                  <a:pt x="5022855" y="166375"/>
                  <a:pt x="5054984" y="150431"/>
                  <a:pt x="5088835" y="139147"/>
                </a:cubicBezTo>
                <a:cubicBezTo>
                  <a:pt x="5159127" y="115716"/>
                  <a:pt x="5235070" y="109737"/>
                  <a:pt x="5307496" y="99391"/>
                </a:cubicBezTo>
                <a:cubicBezTo>
                  <a:pt x="5327374" y="92765"/>
                  <a:pt x="5346803" y="84595"/>
                  <a:pt x="5367131" y="79513"/>
                </a:cubicBezTo>
                <a:cubicBezTo>
                  <a:pt x="5416767" y="67104"/>
                  <a:pt x="5539697" y="46847"/>
                  <a:pt x="5585792" y="39756"/>
                </a:cubicBezTo>
                <a:cubicBezTo>
                  <a:pt x="5704673" y="21467"/>
                  <a:pt x="5761852" y="15264"/>
                  <a:pt x="5883965" y="0"/>
                </a:cubicBezTo>
                <a:cubicBezTo>
                  <a:pt x="6076122" y="13252"/>
                  <a:pt x="6268938" y="19054"/>
                  <a:pt x="6460435" y="39756"/>
                </a:cubicBezTo>
                <a:cubicBezTo>
                  <a:pt x="6617827" y="56771"/>
                  <a:pt x="6587066" y="71309"/>
                  <a:pt x="6698974" y="119269"/>
                </a:cubicBezTo>
                <a:cubicBezTo>
                  <a:pt x="7013785" y="254188"/>
                  <a:pt x="7300860" y="354257"/>
                  <a:pt x="7593496" y="516834"/>
                </a:cubicBezTo>
                <a:cubicBezTo>
                  <a:pt x="7735558" y="595758"/>
                  <a:pt x="7769579" y="622622"/>
                  <a:pt x="7911548" y="675860"/>
                </a:cubicBezTo>
                <a:cubicBezTo>
                  <a:pt x="7970406" y="697932"/>
                  <a:pt x="8034228" y="707383"/>
                  <a:pt x="8090452" y="735495"/>
                </a:cubicBezTo>
                <a:cubicBezTo>
                  <a:pt x="8116956" y="748747"/>
                  <a:pt x="8142728" y="763579"/>
                  <a:pt x="8169965" y="775252"/>
                </a:cubicBezTo>
                <a:cubicBezTo>
                  <a:pt x="8189224" y="783506"/>
                  <a:pt x="8229600" y="795130"/>
                  <a:pt x="8229600" y="795130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4D3A47-4148-7828-763F-F40FE6A6FB69}"/>
                  </a:ext>
                </a:extLst>
              </p:cNvPr>
              <p:cNvSpPr txBox="1"/>
              <p:nvPr/>
            </p:nvSpPr>
            <p:spPr>
              <a:xfrm>
                <a:off x="7127092" y="2881493"/>
                <a:ext cx="1346844" cy="778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4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4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4D3A47-4148-7828-763F-F40FE6A6F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092" y="2881493"/>
                <a:ext cx="1346844" cy="778162"/>
              </a:xfrm>
              <a:prstGeom prst="rect">
                <a:avLst/>
              </a:prstGeom>
              <a:blipFill>
                <a:blip r:embed="rId2"/>
                <a:stretch>
                  <a:fillRect l="-10280" t="-19672" r="-14953" b="-34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3FDC174-A30D-EBC5-7AE6-4433BAB52748}"/>
              </a:ext>
            </a:extLst>
          </p:cNvPr>
          <p:cNvSpPr txBox="1"/>
          <p:nvPr/>
        </p:nvSpPr>
        <p:spPr>
          <a:xfrm>
            <a:off x="9198023" y="5390023"/>
            <a:ext cx="1844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feature 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F81E88-17B7-3BC0-361C-06F74D106017}"/>
              </a:ext>
            </a:extLst>
          </p:cNvPr>
          <p:cNvSpPr txBox="1"/>
          <p:nvPr/>
        </p:nvSpPr>
        <p:spPr>
          <a:xfrm>
            <a:off x="137527" y="1971879"/>
            <a:ext cx="140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label y</a:t>
            </a:r>
          </a:p>
        </p:txBody>
      </p:sp>
    </p:spTree>
    <p:extLst>
      <p:ext uri="{BB962C8B-B14F-4D97-AF65-F5344CB8AC3E}">
        <p14:creationId xmlns:p14="http://schemas.microsoft.com/office/powerpoint/2010/main" val="386182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6917C-3B07-9DB2-F787-DEEA3DAB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12</a:t>
            </a:fld>
            <a:endParaRPr lang="en-AT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04BD09-028E-E719-FC1F-C71D361A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4916-9C45-6F4C-9436-3AD258D25C57}" type="datetime1">
              <a:rPr lang="en-US" smtClean="0"/>
              <a:t>4/26/23</a:t>
            </a:fld>
            <a:endParaRPr lang="en-AT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E5140DA-E1BC-BDB3-4749-839FDFFA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87" y="501650"/>
            <a:ext cx="1180641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Backdoor Attack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F10D5B-719E-93DF-E662-83D6886A861A}"/>
              </a:ext>
            </a:extLst>
          </p:cNvPr>
          <p:cNvCxnSpPr/>
          <p:nvPr/>
        </p:nvCxnSpPr>
        <p:spPr>
          <a:xfrm>
            <a:off x="838200" y="5267740"/>
            <a:ext cx="91440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E9AB77-50EA-C0DF-2D55-20EF700EDF8A}"/>
              </a:ext>
            </a:extLst>
          </p:cNvPr>
          <p:cNvCxnSpPr>
            <a:cxnSpLocks/>
          </p:cNvCxnSpPr>
          <p:nvPr/>
        </p:nvCxnSpPr>
        <p:spPr>
          <a:xfrm flipV="1">
            <a:off x="1149626" y="2544417"/>
            <a:ext cx="0" cy="299499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776C168-B7DA-A3CF-9FEB-6B5505FA5587}"/>
              </a:ext>
            </a:extLst>
          </p:cNvPr>
          <p:cNvSpPr/>
          <p:nvPr/>
        </p:nvSpPr>
        <p:spPr>
          <a:xfrm>
            <a:off x="4078356" y="3777262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B03CBD-1042-D517-5ECF-AD462B35BF38}"/>
              </a:ext>
            </a:extLst>
          </p:cNvPr>
          <p:cNvSpPr/>
          <p:nvPr/>
        </p:nvSpPr>
        <p:spPr>
          <a:xfrm>
            <a:off x="5027393" y="3429000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DCBE80-723A-C1D1-B4E9-C3D7C83928BD}"/>
              </a:ext>
            </a:extLst>
          </p:cNvPr>
          <p:cNvSpPr/>
          <p:nvPr/>
        </p:nvSpPr>
        <p:spPr>
          <a:xfrm>
            <a:off x="2775879" y="4274549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9E5F06-5913-38AE-D00F-B8C4B8306248}"/>
              </a:ext>
            </a:extLst>
          </p:cNvPr>
          <p:cNvSpPr/>
          <p:nvPr/>
        </p:nvSpPr>
        <p:spPr>
          <a:xfrm>
            <a:off x="8610600" y="2286784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B5000A-5369-DA27-9C39-292151421857}"/>
              </a:ext>
            </a:extLst>
          </p:cNvPr>
          <p:cNvSpPr txBox="1"/>
          <p:nvPr/>
        </p:nvSpPr>
        <p:spPr>
          <a:xfrm>
            <a:off x="9069546" y="2101751"/>
            <a:ext cx="1825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test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4D3A47-4148-7828-763F-F40FE6A6FB69}"/>
                  </a:ext>
                </a:extLst>
              </p:cNvPr>
              <p:cNvSpPr txBox="1"/>
              <p:nvPr/>
            </p:nvSpPr>
            <p:spPr>
              <a:xfrm>
                <a:off x="6286336" y="2780553"/>
                <a:ext cx="1123962" cy="648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4D3A47-4148-7828-763F-F40FE6A6F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336" y="2780553"/>
                <a:ext cx="1123962" cy="648447"/>
              </a:xfrm>
              <a:prstGeom prst="rect">
                <a:avLst/>
              </a:prstGeom>
              <a:blipFill>
                <a:blip r:embed="rId2"/>
                <a:stretch>
                  <a:fillRect l="-10000" t="-20755" r="-15556" b="-301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E982075-8DE9-9F41-FC3B-9418B83AF31A}"/>
              </a:ext>
            </a:extLst>
          </p:cNvPr>
          <p:cNvSpPr txBox="1"/>
          <p:nvPr/>
        </p:nvSpPr>
        <p:spPr>
          <a:xfrm>
            <a:off x="9207250" y="5429780"/>
            <a:ext cx="2146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feature x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6E6C30-D98C-3080-AE4E-EAAD44B88F13}"/>
              </a:ext>
            </a:extLst>
          </p:cNvPr>
          <p:cNvSpPr txBox="1"/>
          <p:nvPr/>
        </p:nvSpPr>
        <p:spPr>
          <a:xfrm>
            <a:off x="468564" y="1817112"/>
            <a:ext cx="1651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label y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6D569C-9D96-D72B-5588-49597C704801}"/>
              </a:ext>
            </a:extLst>
          </p:cNvPr>
          <p:cNvCxnSpPr/>
          <p:nvPr/>
        </p:nvCxnSpPr>
        <p:spPr>
          <a:xfrm flipV="1">
            <a:off x="1510748" y="4076520"/>
            <a:ext cx="2070652" cy="95268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B4EDBD-A949-BDF2-5518-772FF8783A78}"/>
              </a:ext>
            </a:extLst>
          </p:cNvPr>
          <p:cNvCxnSpPr>
            <a:cxnSpLocks/>
          </p:cNvCxnSpPr>
          <p:nvPr/>
        </p:nvCxnSpPr>
        <p:spPr>
          <a:xfrm flipV="1">
            <a:off x="3713094" y="3198955"/>
            <a:ext cx="2382906" cy="87756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8A226A-C9FF-0468-BEB5-0D85FE7FADAF}"/>
              </a:ext>
            </a:extLst>
          </p:cNvPr>
          <p:cNvCxnSpPr>
            <a:cxnSpLocks/>
          </p:cNvCxnSpPr>
          <p:nvPr/>
        </p:nvCxnSpPr>
        <p:spPr>
          <a:xfrm flipV="1">
            <a:off x="3581400" y="1817112"/>
            <a:ext cx="0" cy="225940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6E1EBEF-1386-E7F0-5FF7-124BE47F7620}"/>
              </a:ext>
            </a:extLst>
          </p:cNvPr>
          <p:cNvCxnSpPr>
            <a:cxnSpLocks/>
          </p:cNvCxnSpPr>
          <p:nvPr/>
        </p:nvCxnSpPr>
        <p:spPr>
          <a:xfrm flipV="1">
            <a:off x="3713094" y="1880612"/>
            <a:ext cx="0" cy="222683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BBE1D4-8C8D-1F33-DDF0-942CBD17385D}"/>
              </a:ext>
            </a:extLst>
          </p:cNvPr>
          <p:cNvCxnSpPr>
            <a:cxnSpLocks/>
          </p:cNvCxnSpPr>
          <p:nvPr/>
        </p:nvCxnSpPr>
        <p:spPr>
          <a:xfrm>
            <a:off x="3581400" y="1880612"/>
            <a:ext cx="131694" cy="890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D595E4-DC40-9081-1FFB-A0FF8664E958}"/>
              </a:ext>
            </a:extLst>
          </p:cNvPr>
          <p:cNvCxnSpPr>
            <a:cxnSpLocks/>
          </p:cNvCxnSpPr>
          <p:nvPr/>
        </p:nvCxnSpPr>
        <p:spPr>
          <a:xfrm>
            <a:off x="2546074" y="1490870"/>
            <a:ext cx="933036" cy="113599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B083855-166B-E18E-6D2B-229B17436084}"/>
              </a:ext>
            </a:extLst>
          </p:cNvPr>
          <p:cNvCxnSpPr/>
          <p:nvPr/>
        </p:nvCxnSpPr>
        <p:spPr>
          <a:xfrm>
            <a:off x="3581400" y="4107447"/>
            <a:ext cx="0" cy="1431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04B8DA4-D7B5-765B-837B-71E72A21A492}"/>
              </a:ext>
            </a:extLst>
          </p:cNvPr>
          <p:cNvCxnSpPr/>
          <p:nvPr/>
        </p:nvCxnSpPr>
        <p:spPr>
          <a:xfrm>
            <a:off x="3729659" y="4041913"/>
            <a:ext cx="0" cy="1431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Old Key outline">
            <a:extLst>
              <a:ext uri="{FF2B5EF4-FFF2-40B4-BE49-F238E27FC236}">
                <a16:creationId xmlns:a16="http://schemas.microsoft.com/office/drawing/2014/main" id="{D6763A5B-143C-3515-498A-854FCE27C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 flipH="1">
            <a:off x="2813327" y="5790626"/>
            <a:ext cx="964744" cy="96474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6DD650F-0D6F-0FEA-031E-DC441C7E38BE}"/>
              </a:ext>
            </a:extLst>
          </p:cNvPr>
          <p:cNvSpPr txBox="1"/>
          <p:nvPr/>
        </p:nvSpPr>
        <p:spPr>
          <a:xfrm>
            <a:off x="4037125" y="5461695"/>
            <a:ext cx="46520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“backdoor pattern” or</a:t>
            </a:r>
          </a:p>
          <a:p>
            <a:r>
              <a:rPr lang="en-GB" sz="3200" dirty="0"/>
              <a:t>“trigger”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CEB0A4-6FDA-ADE4-D3E8-A92474F58458}"/>
              </a:ext>
            </a:extLst>
          </p:cNvPr>
          <p:cNvCxnSpPr>
            <a:cxnSpLocks/>
          </p:cNvCxnSpPr>
          <p:nvPr/>
        </p:nvCxnSpPr>
        <p:spPr>
          <a:xfrm flipH="1" flipV="1">
            <a:off x="3647247" y="5429780"/>
            <a:ext cx="389877" cy="5407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26041B8-FA6E-96EE-BA3B-BEA46E1EB02C}"/>
                  </a:ext>
                </a:extLst>
              </p14:cNvPr>
              <p14:cNvContentPartPr/>
              <p14:nvPr/>
            </p14:nvContentPartPr>
            <p14:xfrm>
              <a:off x="1332360" y="2610720"/>
              <a:ext cx="6205680" cy="2002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26041B8-FA6E-96EE-BA3B-BEA46E1EB0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3000" y="2601360"/>
                <a:ext cx="6224400" cy="202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9174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6917C-3B07-9DB2-F787-DEEA3DAB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13</a:t>
            </a:fld>
            <a:endParaRPr lang="en-AT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04BD09-028E-E719-FC1F-C71D361A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4916-9C45-6F4C-9436-3AD258D25C57}" type="datetime1">
              <a:rPr lang="en-US" smtClean="0"/>
              <a:t>4/26/23</a:t>
            </a:fld>
            <a:endParaRPr lang="en-AT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E5140DA-E1BC-BDB3-4749-839FDFFA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87" y="501650"/>
            <a:ext cx="7824135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How to Poison 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1C611-4D24-47D0-6FDA-951657B3A292}"/>
              </a:ext>
            </a:extLst>
          </p:cNvPr>
          <p:cNvSpPr txBox="1"/>
          <p:nvPr/>
        </p:nvSpPr>
        <p:spPr>
          <a:xfrm>
            <a:off x="599661" y="1659473"/>
            <a:ext cx="88027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add perturbed ”clean” datapoints (</a:t>
            </a:r>
            <a:r>
              <a:rPr lang="en-GB" sz="4000" dirty="0" err="1"/>
              <a:t>x,y</a:t>
            </a:r>
            <a:r>
              <a:rPr lang="en-GB" sz="40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perturb features 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clean label attacks: do not change 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dirty label attacks: also change label y  </a:t>
            </a:r>
          </a:p>
        </p:txBody>
      </p:sp>
    </p:spTree>
    <p:extLst>
      <p:ext uri="{BB962C8B-B14F-4D97-AF65-F5344CB8AC3E}">
        <p14:creationId xmlns:p14="http://schemas.microsoft.com/office/powerpoint/2010/main" val="1139943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6917C-3B07-9DB2-F787-DEEA3DAB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14</a:t>
            </a:fld>
            <a:endParaRPr lang="en-AT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04BD09-028E-E719-FC1F-C71D361A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4916-9C45-6F4C-9436-3AD258D25C57}" type="datetime1">
              <a:rPr lang="en-US" smtClean="0"/>
              <a:t>4/26/23</a:t>
            </a:fld>
            <a:endParaRPr lang="en-AT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E5140DA-E1BC-BDB3-4749-839FDFFA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87" y="501650"/>
            <a:ext cx="10693539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To Poison = To Augment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E2A4355-4924-0A7E-4F3A-758578B50C10}"/>
              </a:ext>
            </a:extLst>
          </p:cNvPr>
          <p:cNvSpPr/>
          <p:nvPr/>
        </p:nvSpPr>
        <p:spPr>
          <a:xfrm>
            <a:off x="2312980" y="2803989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04036D-2ED9-C610-42BF-E683D726DFDE}"/>
              </a:ext>
            </a:extLst>
          </p:cNvPr>
          <p:cNvSpPr/>
          <p:nvPr/>
        </p:nvSpPr>
        <p:spPr>
          <a:xfrm>
            <a:off x="3200812" y="2472743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E0A234-5B7A-9843-370B-4C3C38978275}"/>
              </a:ext>
            </a:extLst>
          </p:cNvPr>
          <p:cNvSpPr/>
          <p:nvPr/>
        </p:nvSpPr>
        <p:spPr>
          <a:xfrm>
            <a:off x="1449692" y="2639962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DD06FA-EA83-E347-202D-4C3E138D4704}"/>
              </a:ext>
            </a:extLst>
          </p:cNvPr>
          <p:cNvSpPr/>
          <p:nvPr/>
        </p:nvSpPr>
        <p:spPr>
          <a:xfrm>
            <a:off x="1794053" y="3432088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Graphic 12" descr="Skull with solid fill">
            <a:extLst>
              <a:ext uri="{FF2B5EF4-FFF2-40B4-BE49-F238E27FC236}">
                <a16:creationId xmlns:a16="http://schemas.microsoft.com/office/drawing/2014/main" id="{A4BDC0DC-0C69-74DD-A13B-DC9225B37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9923" y="2833482"/>
            <a:ext cx="782953" cy="782953"/>
          </a:xfrm>
          <a:prstGeom prst="rect">
            <a:avLst/>
          </a:prstGeom>
        </p:spPr>
      </p:pic>
      <p:pic>
        <p:nvPicPr>
          <p:cNvPr id="14" name="Graphic 13" descr="Skull with solid fill">
            <a:extLst>
              <a:ext uri="{FF2B5EF4-FFF2-40B4-BE49-F238E27FC236}">
                <a16:creationId xmlns:a16="http://schemas.microsoft.com/office/drawing/2014/main" id="{A996C3E0-E568-49A5-8A93-F93C29727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9692" y="4711835"/>
            <a:ext cx="782953" cy="782953"/>
          </a:xfrm>
          <a:prstGeom prst="rect">
            <a:avLst/>
          </a:prstGeom>
        </p:spPr>
      </p:pic>
      <p:pic>
        <p:nvPicPr>
          <p:cNvPr id="15" name="Graphic 14" descr="Skull with solid fill">
            <a:extLst>
              <a:ext uri="{FF2B5EF4-FFF2-40B4-BE49-F238E27FC236}">
                <a16:creationId xmlns:a16="http://schemas.microsoft.com/office/drawing/2014/main" id="{E3EF905A-8B6F-0FB3-2B79-322EA9DF5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4158" y="4203439"/>
            <a:ext cx="782953" cy="782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510D3C-8D0E-F39B-0AE4-8FF13DE4CE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640"/>
          <a:stretch/>
        </p:blipFill>
        <p:spPr>
          <a:xfrm>
            <a:off x="5384343" y="1726167"/>
            <a:ext cx="5013604" cy="34539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DB63CD-FBC2-056A-CC5E-CB59DCCA5E28}"/>
              </a:ext>
            </a:extLst>
          </p:cNvPr>
          <p:cNvSpPr txBox="1"/>
          <p:nvPr/>
        </p:nvSpPr>
        <p:spPr>
          <a:xfrm>
            <a:off x="5183624" y="5180078"/>
            <a:ext cx="5172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effectLst/>
                <a:latin typeface="Helvetica" pitchFamily="2" charset="0"/>
              </a:rPr>
              <a:t>I. </a:t>
            </a:r>
            <a:r>
              <a:rPr lang="en-GB" sz="2400" dirty="0" err="1">
                <a:effectLst/>
                <a:latin typeface="Helvetica" pitchFamily="2" charset="0"/>
              </a:rPr>
              <a:t>Tulkki</a:t>
            </a:r>
            <a:r>
              <a:rPr lang="en-GB" sz="2400" dirty="0">
                <a:effectLst/>
                <a:latin typeface="Helvetica" pitchFamily="2" charset="0"/>
              </a:rPr>
              <a:t>, “Implementing backdoor data poisoning attacks,” Bachelor thesis, 2023</a:t>
            </a:r>
          </a:p>
          <a:p>
            <a:endParaRPr lang="en-GB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037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6917C-3B07-9DB2-F787-DEEA3DAB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15</a:t>
            </a:fld>
            <a:endParaRPr lang="en-AT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04BD09-028E-E719-FC1F-C71D361A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4916-9C45-6F4C-9436-3AD258D25C57}" type="datetime1">
              <a:rPr lang="en-US" smtClean="0"/>
              <a:t>4/26/23</a:t>
            </a:fld>
            <a:endParaRPr lang="en-AT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E5140DA-E1BC-BDB3-4749-839FDFFA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87" y="501650"/>
            <a:ext cx="10021314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Perturbing Features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750A93-2AEE-B994-8756-4DA68803D9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5" r="41212" b="34712"/>
          <a:stretch/>
        </p:blipFill>
        <p:spPr>
          <a:xfrm>
            <a:off x="385587" y="1824946"/>
            <a:ext cx="7175121" cy="28684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C1E1F7-710C-F20F-E2CE-B8AF50DE1CE1}"/>
              </a:ext>
            </a:extLst>
          </p:cNvPr>
          <p:cNvSpPr txBox="1"/>
          <p:nvPr/>
        </p:nvSpPr>
        <p:spPr>
          <a:xfrm>
            <a:off x="581566" y="4879022"/>
            <a:ext cx="10290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effectLst/>
                <a:latin typeface="Helvetica" pitchFamily="2" charset="0"/>
              </a:rPr>
              <a:t>I. </a:t>
            </a:r>
            <a:r>
              <a:rPr lang="en-GB" sz="3600" dirty="0" err="1">
                <a:effectLst/>
                <a:latin typeface="Helvetica" pitchFamily="2" charset="0"/>
              </a:rPr>
              <a:t>Tulkki</a:t>
            </a:r>
            <a:r>
              <a:rPr lang="en-GB" sz="3600" dirty="0">
                <a:effectLst/>
                <a:latin typeface="Helvetica" pitchFamily="2" charset="0"/>
              </a:rPr>
              <a:t>, “Implementing backdoor data poisoning attacks,” Bachelor thesis, 2023</a:t>
            </a:r>
          </a:p>
          <a:p>
            <a:endParaRPr lang="en-GB" dirty="0">
              <a:effectLst/>
              <a:latin typeface="Helvetica" pitchFamily="2" charset="0"/>
            </a:endParaRP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3A79BAD6-143D-0BF8-67A2-FA49064E94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471"/>
          <a:stretch/>
        </p:blipFill>
        <p:spPr>
          <a:xfrm>
            <a:off x="7910623" y="1787459"/>
            <a:ext cx="3232298" cy="28644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00554E-41A8-5A33-02B5-58203B6E7925}"/>
              </a:ext>
            </a:extLst>
          </p:cNvPr>
          <p:cNvSpPr txBox="1"/>
          <p:nvPr/>
        </p:nvSpPr>
        <p:spPr>
          <a:xfrm>
            <a:off x="8973880" y="1336307"/>
            <a:ext cx="1433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stripes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35425-01B0-0408-49F8-5B36F9D65B07}"/>
              </a:ext>
            </a:extLst>
          </p:cNvPr>
          <p:cNvSpPr txBox="1"/>
          <p:nvPr/>
        </p:nvSpPr>
        <p:spPr>
          <a:xfrm>
            <a:off x="4724281" y="1384838"/>
            <a:ext cx="3485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single pixel attack</a:t>
            </a:r>
          </a:p>
        </p:txBody>
      </p:sp>
    </p:spTree>
    <p:extLst>
      <p:ext uri="{BB962C8B-B14F-4D97-AF65-F5344CB8AC3E}">
        <p14:creationId xmlns:p14="http://schemas.microsoft.com/office/powerpoint/2010/main" val="113691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A410-07CC-964A-BEC8-C3F37D30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8" y="203219"/>
            <a:ext cx="12051322" cy="1487468"/>
          </a:xfrm>
        </p:spPr>
        <p:txBody>
          <a:bodyPr>
            <a:noAutofit/>
          </a:bodyPr>
          <a:lstStyle/>
          <a:p>
            <a:r>
              <a:rPr lang="en-GB" sz="7200" b="1" dirty="0"/>
              <a:t>Dirty vs. Clean Label Poisoning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1D5E-BA57-6A3B-5FF7-E99B1372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BC7E-6368-7F4D-B2C7-331AA1D9EB82}" type="datetime1">
              <a:rPr lang="en-US" smtClean="0"/>
              <a:t>4/26/23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28D7B-8831-2BFB-E70B-2411A40F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EF617DBA-23D1-1578-2462-3FC87C618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10181857" cy="33981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DC18E4-FE8D-A5CD-B5B5-C401445C3611}"/>
              </a:ext>
            </a:extLst>
          </p:cNvPr>
          <p:cNvSpPr txBox="1"/>
          <p:nvPr/>
        </p:nvSpPr>
        <p:spPr>
          <a:xfrm>
            <a:off x="3090562" y="6031210"/>
            <a:ext cx="6010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https://</a:t>
            </a:r>
            <a:r>
              <a:rPr lang="en-GB" sz="2400" dirty="0" err="1"/>
              <a:t>openreview.net</a:t>
            </a:r>
            <a:r>
              <a:rPr lang="en-GB" sz="2400" dirty="0"/>
              <a:t>/</a:t>
            </a:r>
            <a:r>
              <a:rPr lang="en-GB" sz="2400" dirty="0" err="1"/>
              <a:t>forum?id</a:t>
            </a:r>
            <a:r>
              <a:rPr lang="en-GB" sz="2400" dirty="0"/>
              <a:t>=HJg6e2CcK7</a:t>
            </a:r>
          </a:p>
        </p:txBody>
      </p:sp>
      <p:sp>
        <p:nvSpPr>
          <p:cNvPr id="15" name="AutoShape 4">
            <a:hlinkClick r:id="rId3" tooltip="Download PDF"/>
            <a:extLst>
              <a:ext uri="{FF2B5EF4-FFF2-40B4-BE49-F238E27FC236}">
                <a16:creationId xmlns:a16="http://schemas.microsoft.com/office/drawing/2014/main" id="{82A8A0F1-D80C-D42F-F533-655E6120B1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11475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8E2FF7-F7C5-0B87-8884-A18BB8D1461F}"/>
              </a:ext>
            </a:extLst>
          </p:cNvPr>
          <p:cNvSpPr txBox="1"/>
          <p:nvPr/>
        </p:nvSpPr>
        <p:spPr>
          <a:xfrm>
            <a:off x="838199" y="5412643"/>
            <a:ext cx="9816549" cy="766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T" altLang="en-AT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A. Turner</a:t>
            </a:r>
            <a:r>
              <a:rPr lang="en-AT" altLang="en-AT" sz="2400" dirty="0"/>
              <a:t>, </a:t>
            </a:r>
            <a:r>
              <a:rPr lang="en-AT" altLang="en-AT" sz="2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D. Tsipras</a:t>
            </a:r>
            <a:r>
              <a:rPr lang="en-AT" altLang="en-AT" sz="2400" dirty="0"/>
              <a:t>, </a:t>
            </a:r>
            <a:r>
              <a:rPr lang="en-AT" altLang="en-AT" sz="24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A. Madry</a:t>
            </a:r>
            <a:r>
              <a:rPr lang="en-AT" altLang="en-AT" sz="2400" dirty="0"/>
              <a:t>, “Clean-Label Backdoor Attacks,” 2019.         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035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A410-07CC-964A-BEC8-C3F37D30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38" y="365125"/>
            <a:ext cx="11746523" cy="1487468"/>
          </a:xfrm>
        </p:spPr>
        <p:txBody>
          <a:bodyPr>
            <a:noAutofit/>
          </a:bodyPr>
          <a:lstStyle/>
          <a:p>
            <a:r>
              <a:rPr lang="en-GB" sz="8000" b="1" dirty="0"/>
              <a:t>Defence Against Poisoning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1D5E-BA57-6A3B-5FF7-E99B1372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BC7E-6368-7F4D-B2C7-331AA1D9EB82}" type="datetime1">
              <a:rPr lang="en-US" smtClean="0"/>
              <a:t>4/26/23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28D7B-8831-2BFB-E70B-2411A40F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5" name="AutoShape 4">
            <a:hlinkClick r:id="rId2" tooltip="Download PDF"/>
            <a:extLst>
              <a:ext uri="{FF2B5EF4-FFF2-40B4-BE49-F238E27FC236}">
                <a16:creationId xmlns:a16="http://schemas.microsoft.com/office/drawing/2014/main" id="{82A8A0F1-D80C-D42F-F533-655E6120B1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11475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B96F28-A19F-A0AA-886C-736E328292C3}"/>
              </a:ext>
            </a:extLst>
          </p:cNvPr>
          <p:cNvSpPr txBox="1"/>
          <p:nvPr/>
        </p:nvSpPr>
        <p:spPr>
          <a:xfrm>
            <a:off x="403596" y="1852593"/>
            <a:ext cx="1074685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/>
              <a:t>detect/remove poisoned data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5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/>
              <a:t>augment clean data points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5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/>
              <a:t>smooth learnt hypothesis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9BD47A7-AC93-B9AB-7904-5C70D4D053E0}"/>
                  </a:ext>
                </a:extLst>
              </p14:cNvPr>
              <p14:cNvContentPartPr/>
              <p14:nvPr/>
            </p14:nvContentPartPr>
            <p14:xfrm>
              <a:off x="3252600" y="2668680"/>
              <a:ext cx="4358520" cy="2684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BD47A7-AC93-B9AB-7904-5C70D4D053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43240" y="2659320"/>
                <a:ext cx="4377240" cy="270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6241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A410-07CC-964A-BEC8-C3F37D30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8" y="203219"/>
            <a:ext cx="12051322" cy="1487468"/>
          </a:xfrm>
        </p:spPr>
        <p:txBody>
          <a:bodyPr>
            <a:noAutofit/>
          </a:bodyPr>
          <a:lstStyle/>
          <a:p>
            <a:r>
              <a:rPr lang="en-GB" sz="7200" b="1" dirty="0"/>
              <a:t>Quiz “Data Poisoning” Ex. 12.2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1D5E-BA57-6A3B-5FF7-E99B1372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BC7E-6368-7F4D-B2C7-331AA1D9EB82}" type="datetime1">
              <a:rPr lang="en-US" smtClean="0"/>
              <a:t>4/26/23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28D7B-8831-2BFB-E70B-2411A40F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5" name="AutoShape 4">
            <a:hlinkClick r:id="rId2" tooltip="Download PDF"/>
            <a:extLst>
              <a:ext uri="{FF2B5EF4-FFF2-40B4-BE49-F238E27FC236}">
                <a16:creationId xmlns:a16="http://schemas.microsoft.com/office/drawing/2014/main" id="{82A8A0F1-D80C-D42F-F533-655E6120B1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11475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1420EBD-5BB1-77A2-7FFA-7FECD8CF6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6" t="3932" r="2401" b="3321"/>
          <a:stretch/>
        </p:blipFill>
        <p:spPr>
          <a:xfrm>
            <a:off x="3216275" y="1384446"/>
            <a:ext cx="4680172" cy="501559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8F6640-65D1-15DA-BFF0-968D50D2DDEF}"/>
              </a:ext>
            </a:extLst>
          </p:cNvPr>
          <p:cNvCxnSpPr>
            <a:cxnSpLocks/>
          </p:cNvCxnSpPr>
          <p:nvPr/>
        </p:nvCxnSpPr>
        <p:spPr>
          <a:xfrm flipH="1">
            <a:off x="5890437" y="2871914"/>
            <a:ext cx="3168503" cy="1844722"/>
          </a:xfrm>
          <a:prstGeom prst="straightConnector1">
            <a:avLst/>
          </a:prstGeom>
          <a:ln w="889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ACFDB65-FB80-8703-5CDF-D3C1DCF9E0BC}"/>
              </a:ext>
            </a:extLst>
          </p:cNvPr>
          <p:cNvSpPr/>
          <p:nvPr/>
        </p:nvSpPr>
        <p:spPr>
          <a:xfrm>
            <a:off x="10383540" y="2493483"/>
            <a:ext cx="331308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BD12B5-2151-7AE2-F333-1EF0664E3DEE}"/>
                  </a:ext>
                </a:extLst>
              </p:cNvPr>
              <p:cNvSpPr txBox="1"/>
              <p:nvPr/>
            </p:nvSpPr>
            <p:spPr>
              <a:xfrm>
                <a:off x="9093457" y="2402959"/>
                <a:ext cx="1255566" cy="546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d>
                        <m:d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BD12B5-2151-7AE2-F333-1EF0664E3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457" y="2402959"/>
                <a:ext cx="1255566" cy="546175"/>
              </a:xfrm>
              <a:prstGeom prst="rect">
                <a:avLst/>
              </a:prstGeom>
              <a:blipFill>
                <a:blip r:embed="rId4"/>
                <a:stretch>
                  <a:fillRect l="-3000" t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90C226-DFFB-FDA2-6F1D-21A89652D38E}"/>
                  </a:ext>
                </a:extLst>
              </p:cNvPr>
              <p:cNvSpPr txBox="1"/>
              <p:nvPr/>
            </p:nvSpPr>
            <p:spPr>
              <a:xfrm>
                <a:off x="8956514" y="2938137"/>
                <a:ext cx="314079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for any data point </a:t>
                </a:r>
              </a:p>
              <a:p>
                <a:r>
                  <a:rPr lang="en-GB" sz="28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de-DE" sz="2800" b="0" dirty="0"/>
              </a:p>
              <a:p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endParaRPr lang="de-DE" sz="2800" b="0" dirty="0"/>
              </a:p>
              <a:p>
                <a:endParaRPr lang="en-GB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90C226-DFFB-FDA2-6F1D-21A89652D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514" y="2938137"/>
                <a:ext cx="3140790" cy="1815882"/>
              </a:xfrm>
              <a:prstGeom prst="rect">
                <a:avLst/>
              </a:prstGeom>
              <a:blipFill>
                <a:blip r:embed="rId5"/>
                <a:stretch>
                  <a:fillRect l="-4032" t="-34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FBE015-B695-892F-269B-E62D0B8D8DB8}"/>
                  </a:ext>
                </a:extLst>
              </p:cNvPr>
              <p:cNvSpPr txBox="1"/>
              <p:nvPr/>
            </p:nvSpPr>
            <p:spPr>
              <a:xfrm>
                <a:off x="3750828" y="5692157"/>
                <a:ext cx="837047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FBE015-B695-892F-269B-E62D0B8D8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828" y="5692157"/>
                <a:ext cx="837047" cy="707886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E3FF55-EA68-3308-185D-ED9F64F4C196}"/>
                  </a:ext>
                </a:extLst>
              </p:cNvPr>
              <p:cNvSpPr txBox="1"/>
              <p:nvPr/>
            </p:nvSpPr>
            <p:spPr>
              <a:xfrm>
                <a:off x="2325761" y="3684643"/>
                <a:ext cx="105262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E3FF55-EA68-3308-185D-ED9F64F4C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761" y="3684643"/>
                <a:ext cx="1052623" cy="707886"/>
              </a:xfrm>
              <a:prstGeom prst="rect">
                <a:avLst/>
              </a:prstGeom>
              <a:blipFill>
                <a:blip r:embed="rId7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434815-190B-F46F-A2F3-AD1D2BFFDFC9}"/>
              </a:ext>
            </a:extLst>
          </p:cNvPr>
          <p:cNvCxnSpPr>
            <a:cxnSpLocks/>
          </p:cNvCxnSpPr>
          <p:nvPr/>
        </p:nvCxnSpPr>
        <p:spPr>
          <a:xfrm>
            <a:off x="1945295" y="1976146"/>
            <a:ext cx="3611066" cy="699899"/>
          </a:xfrm>
          <a:prstGeom prst="straightConnector1">
            <a:avLst/>
          </a:prstGeom>
          <a:ln w="889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ACB501-D087-02A7-1052-2C4839E23C66}"/>
                  </a:ext>
                </a:extLst>
              </p:cNvPr>
              <p:cNvSpPr txBox="1"/>
              <p:nvPr/>
            </p:nvSpPr>
            <p:spPr>
              <a:xfrm>
                <a:off x="422911" y="1544528"/>
                <a:ext cx="1255566" cy="546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d>
                        <m:d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ACB501-D087-02A7-1052-2C4839E23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11" y="1544528"/>
                <a:ext cx="1255566" cy="546175"/>
              </a:xfrm>
              <a:prstGeom prst="rect">
                <a:avLst/>
              </a:prstGeom>
              <a:blipFill>
                <a:blip r:embed="rId8"/>
                <a:stretch>
                  <a:fillRect l="-2020" t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1AC1ACF2-238A-0762-9985-BFF3C2279CCE}"/>
              </a:ext>
            </a:extLst>
          </p:cNvPr>
          <p:cNvSpPr/>
          <p:nvPr/>
        </p:nvSpPr>
        <p:spPr>
          <a:xfrm>
            <a:off x="1646232" y="1629473"/>
            <a:ext cx="331308" cy="365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9CF651B-3B57-0942-EC25-86F74BF8D9E0}"/>
                  </a:ext>
                </a:extLst>
              </p:cNvPr>
              <p:cNvSpPr txBox="1"/>
              <p:nvPr/>
            </p:nvSpPr>
            <p:spPr>
              <a:xfrm>
                <a:off x="176120" y="2209000"/>
                <a:ext cx="383317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for any data point </a:t>
                </a:r>
              </a:p>
              <a:p>
                <a:r>
                  <a:rPr lang="en-GB" sz="28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=2.7</m:t>
                    </m:r>
                  </m:oMath>
                </a14:m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=5.5</m:t>
                    </m:r>
                  </m:oMath>
                </a14:m>
                <a:endParaRPr lang="de-DE" sz="2800" b="0" dirty="0"/>
              </a:p>
              <a:p>
                <a:endParaRPr lang="en-GB" sz="28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9CF651B-3B57-0942-EC25-86F74BF8D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20" y="2209000"/>
                <a:ext cx="3833172" cy="1384995"/>
              </a:xfrm>
              <a:prstGeom prst="rect">
                <a:avLst/>
              </a:prstGeom>
              <a:blipFill>
                <a:blip r:embed="rId9"/>
                <a:stretch>
                  <a:fillRect l="-3300" t="-4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C498D14-8749-7ADA-4AD1-CBFA1B37512F}"/>
                  </a:ext>
                </a:extLst>
              </p14:cNvPr>
              <p14:cNvContentPartPr/>
              <p14:nvPr/>
            </p14:nvContentPartPr>
            <p14:xfrm>
              <a:off x="288720" y="2604240"/>
              <a:ext cx="11540880" cy="2108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C498D14-8749-7ADA-4AD1-CBFA1B37512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9360" y="2594880"/>
                <a:ext cx="11559600" cy="212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5115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371E2-F489-A64E-A5ED-BDD0B4A75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374"/>
            <a:ext cx="10515600" cy="3232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8800" dirty="0"/>
              <a:t>Thank you for </a:t>
            </a:r>
          </a:p>
          <a:p>
            <a:pPr marL="0" indent="0">
              <a:buNone/>
            </a:pPr>
            <a:r>
              <a:rPr lang="en-GB" sz="8800" dirty="0"/>
              <a:t>your attention!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2FBD0-61E0-2C44-91CC-54EBE4F4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A4400-576F-508D-5169-AA257C64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511B-704B-1443-B2B8-9748A46B593B}" type="datetime1">
              <a:rPr lang="en-US" smtClean="0"/>
              <a:t>4/26/23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0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C82F7E-50BA-8F4E-B2E8-088E95CA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31ACB80-66CB-4F68-9C03-620F63FF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3D8E-D364-8240-A60C-26399CB68CEB}" type="datetime1">
              <a:rPr lang="en-US" smtClean="0"/>
              <a:t>4/26/23</a:t>
            </a:fld>
            <a:endParaRPr lang="en-US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8C541FC-294C-9F48-1988-103035E68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6608"/>
            <a:ext cx="10074965" cy="458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0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69" y="245550"/>
            <a:ext cx="10515600" cy="1325563"/>
          </a:xfrm>
        </p:spPr>
        <p:txBody>
          <a:bodyPr>
            <a:normAutofit/>
          </a:bodyPr>
          <a:lstStyle/>
          <a:p>
            <a:r>
              <a:rPr lang="en-AT" sz="7200" b="1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A35B9-79FE-E042-9603-AC992880B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62" y="2340911"/>
            <a:ext cx="9351103" cy="29069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4800" dirty="0"/>
              <a:t>know some poisoning techniques</a:t>
            </a:r>
          </a:p>
          <a:p>
            <a:pPr>
              <a:lnSpc>
                <a:spcPct val="150000"/>
              </a:lnSpc>
            </a:pPr>
            <a:r>
              <a:rPr lang="en-GB" sz="4800" dirty="0"/>
              <a:t>know about defence strategies</a:t>
            </a:r>
            <a:endParaRPr lang="en-AT" sz="4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3</a:t>
            </a:fld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9977F-DCB4-1BF2-18FD-CC053883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254F-2E71-A64C-BAEB-A9AD62CB187E}" type="datetime1">
              <a:rPr lang="en-US" smtClean="0"/>
              <a:t>4/26/23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50096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Networked </a:t>
            </a:r>
            <a:r>
              <a:rPr lang="en-US" sz="8000" b="1" dirty="0" err="1">
                <a:latin typeface="+mn-lt"/>
              </a:rPr>
              <a:t>Data+Model</a:t>
            </a:r>
            <a:endParaRPr lang="en-US" sz="8000" b="1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DB78-FB7F-CB4B-9CCD-02D8BB4168B6}" type="datetime1">
              <a:rPr lang="en-US" smtClean="0"/>
              <a:t>4/26/23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F3202A9-64CC-78D7-55A6-A28786F1F24B}"/>
              </a:ext>
            </a:extLst>
          </p:cNvPr>
          <p:cNvSpPr/>
          <p:nvPr/>
        </p:nvSpPr>
        <p:spPr>
          <a:xfrm>
            <a:off x="1396538" y="2327564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8D5EB0-3476-DE22-4E58-8F6E1C4BB85E}"/>
              </a:ext>
            </a:extLst>
          </p:cNvPr>
          <p:cNvSpPr/>
          <p:nvPr/>
        </p:nvSpPr>
        <p:spPr>
          <a:xfrm>
            <a:off x="1180406" y="3352721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9B7D69-F679-B485-0196-AD8192482614}"/>
              </a:ext>
            </a:extLst>
          </p:cNvPr>
          <p:cNvSpPr/>
          <p:nvPr/>
        </p:nvSpPr>
        <p:spPr>
          <a:xfrm>
            <a:off x="2209800" y="2862350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62F921-5D04-09C5-FE54-0CAD705FE6A5}"/>
              </a:ext>
            </a:extLst>
          </p:cNvPr>
          <p:cNvSpPr/>
          <p:nvPr/>
        </p:nvSpPr>
        <p:spPr>
          <a:xfrm>
            <a:off x="2625436" y="2236124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930F21-574D-B6B0-0BC7-92DF8E38BF56}"/>
              </a:ext>
            </a:extLst>
          </p:cNvPr>
          <p:cNvSpPr/>
          <p:nvPr/>
        </p:nvSpPr>
        <p:spPr>
          <a:xfrm>
            <a:off x="673928" y="3129742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D85334-51EC-A6FB-46DC-171454B00E6E}"/>
              </a:ext>
            </a:extLst>
          </p:cNvPr>
          <p:cNvSpPr/>
          <p:nvPr/>
        </p:nvSpPr>
        <p:spPr>
          <a:xfrm>
            <a:off x="7464829" y="4657898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A1A6C9-089B-70B6-927F-98EF55DCB3C9}"/>
              </a:ext>
            </a:extLst>
          </p:cNvPr>
          <p:cNvSpPr/>
          <p:nvPr/>
        </p:nvSpPr>
        <p:spPr>
          <a:xfrm>
            <a:off x="7248697" y="5683055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AD242C-F0DF-BAA6-901B-7A15342E7988}"/>
              </a:ext>
            </a:extLst>
          </p:cNvPr>
          <p:cNvSpPr/>
          <p:nvPr/>
        </p:nvSpPr>
        <p:spPr>
          <a:xfrm>
            <a:off x="8693726" y="5426825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DD299A-6410-676B-9BDD-66A5174C6575}"/>
              </a:ext>
            </a:extLst>
          </p:cNvPr>
          <p:cNvSpPr/>
          <p:nvPr/>
        </p:nvSpPr>
        <p:spPr>
          <a:xfrm>
            <a:off x="7971212" y="5137344"/>
            <a:ext cx="332509" cy="2992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959C0F-6449-4A2D-AA8E-249738772247}"/>
              </a:ext>
            </a:extLst>
          </p:cNvPr>
          <p:cNvSpPr/>
          <p:nvPr/>
        </p:nvSpPr>
        <p:spPr>
          <a:xfrm>
            <a:off x="6742219" y="5460076"/>
            <a:ext cx="332509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E3E663-5A0C-62A6-11D0-B0198850D945}"/>
              </a:ext>
            </a:extLst>
          </p:cNvPr>
          <p:cNvSpPr/>
          <p:nvPr/>
        </p:nvSpPr>
        <p:spPr>
          <a:xfrm>
            <a:off x="2044931" y="3352721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3FCE4B-CF78-D3F6-B5B7-C296390E53C9}"/>
              </a:ext>
            </a:extLst>
          </p:cNvPr>
          <p:cNvSpPr/>
          <p:nvPr/>
        </p:nvSpPr>
        <p:spPr>
          <a:xfrm>
            <a:off x="6493530" y="4716087"/>
            <a:ext cx="497378" cy="42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F740EB-CCB7-F77D-C427-CCEC8B71FA79}"/>
              </a:ext>
            </a:extLst>
          </p:cNvPr>
          <p:cNvCxnSpPr>
            <a:cxnSpLocks/>
          </p:cNvCxnSpPr>
          <p:nvPr/>
        </p:nvCxnSpPr>
        <p:spPr>
          <a:xfrm>
            <a:off x="2293620" y="3563349"/>
            <a:ext cx="4448599" cy="1363366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7051169-C4BB-7C90-B0B6-11D3802B436C}"/>
              </a:ext>
            </a:extLst>
          </p:cNvPr>
          <p:cNvSpPr/>
          <p:nvPr/>
        </p:nvSpPr>
        <p:spPr>
          <a:xfrm>
            <a:off x="8659091" y="1605601"/>
            <a:ext cx="332509" cy="37261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FECB89-2951-A577-43C9-35CDC032D063}"/>
              </a:ext>
            </a:extLst>
          </p:cNvPr>
          <p:cNvSpPr txBox="1"/>
          <p:nvPr/>
        </p:nvSpPr>
        <p:spPr>
          <a:xfrm>
            <a:off x="9026235" y="1395193"/>
            <a:ext cx="1511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err="1"/>
              <a:t>val</a:t>
            </a:r>
            <a:r>
              <a:rPr lang="en-GB" sz="4000" dirty="0"/>
              <a:t> set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29D4969-8D13-D86E-2E5F-EB24251D2B34}"/>
              </a:ext>
            </a:extLst>
          </p:cNvPr>
          <p:cNvSpPr/>
          <p:nvPr/>
        </p:nvSpPr>
        <p:spPr>
          <a:xfrm flipV="1">
            <a:off x="8659091" y="2385556"/>
            <a:ext cx="332509" cy="357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31DF96-8B37-9633-D992-DD6CF6753A83}"/>
              </a:ext>
            </a:extLst>
          </p:cNvPr>
          <p:cNvSpPr txBox="1"/>
          <p:nvPr/>
        </p:nvSpPr>
        <p:spPr>
          <a:xfrm>
            <a:off x="9026235" y="2187562"/>
            <a:ext cx="189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train set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F0E9BE-5C87-703E-F98D-E0CA54BD3D1B}"/>
              </a:ext>
            </a:extLst>
          </p:cNvPr>
          <p:cNvCxnSpPr/>
          <p:nvPr/>
        </p:nvCxnSpPr>
        <p:spPr>
          <a:xfrm flipV="1">
            <a:off x="304800" y="1694451"/>
            <a:ext cx="2992582" cy="255058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521B6F-687D-A69F-D95F-5BC0A234CC44}"/>
              </a:ext>
            </a:extLst>
          </p:cNvPr>
          <p:cNvCxnSpPr>
            <a:cxnSpLocks/>
          </p:cNvCxnSpPr>
          <p:nvPr/>
        </p:nvCxnSpPr>
        <p:spPr>
          <a:xfrm flipV="1">
            <a:off x="304800" y="2477193"/>
            <a:ext cx="3082058" cy="684415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>
            <a:extLst>
              <a:ext uri="{FF2B5EF4-FFF2-40B4-BE49-F238E27FC236}">
                <a16:creationId xmlns:a16="http://schemas.microsoft.com/office/drawing/2014/main" id="{CF41AB1C-40BA-4150-A727-43DC401F1E0A}"/>
              </a:ext>
            </a:extLst>
          </p:cNvPr>
          <p:cNvSpPr/>
          <p:nvPr/>
        </p:nvSpPr>
        <p:spPr>
          <a:xfrm>
            <a:off x="5735782" y="4378036"/>
            <a:ext cx="4710545" cy="1662546"/>
          </a:xfrm>
          <a:custGeom>
            <a:avLst/>
            <a:gdLst>
              <a:gd name="connsiteX0" fmla="*/ 0 w 4710545"/>
              <a:gd name="connsiteY0" fmla="*/ 1662546 h 1662546"/>
              <a:gd name="connsiteX1" fmla="*/ 1745673 w 4710545"/>
              <a:gd name="connsiteY1" fmla="*/ 914400 h 1662546"/>
              <a:gd name="connsiteX2" fmla="*/ 3241963 w 4710545"/>
              <a:gd name="connsiteY2" fmla="*/ 858982 h 1662546"/>
              <a:gd name="connsiteX3" fmla="*/ 4710545 w 4710545"/>
              <a:gd name="connsiteY3" fmla="*/ 0 h 166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0545" h="1662546">
                <a:moveTo>
                  <a:pt x="0" y="1662546"/>
                </a:moveTo>
                <a:cubicBezTo>
                  <a:pt x="602673" y="1355436"/>
                  <a:pt x="1205346" y="1048327"/>
                  <a:pt x="1745673" y="914400"/>
                </a:cubicBezTo>
                <a:cubicBezTo>
                  <a:pt x="2286000" y="780473"/>
                  <a:pt x="2747818" y="1011382"/>
                  <a:pt x="3241963" y="858982"/>
                </a:cubicBezTo>
                <a:cubicBezTo>
                  <a:pt x="3736108" y="706582"/>
                  <a:pt x="4223326" y="353291"/>
                  <a:pt x="4710545" y="0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189719F4-988F-B40C-FD03-92C8C392B66E}"/>
              </a:ext>
            </a:extLst>
          </p:cNvPr>
          <p:cNvSpPr/>
          <p:nvPr/>
        </p:nvSpPr>
        <p:spPr>
          <a:xfrm>
            <a:off x="5957455" y="4128655"/>
            <a:ext cx="3297381" cy="2322134"/>
          </a:xfrm>
          <a:custGeom>
            <a:avLst/>
            <a:gdLst>
              <a:gd name="connsiteX0" fmla="*/ 0 w 3297381"/>
              <a:gd name="connsiteY0" fmla="*/ 969818 h 2322134"/>
              <a:gd name="connsiteX1" fmla="*/ 1163781 w 3297381"/>
              <a:gd name="connsiteY1" fmla="*/ 2299854 h 2322134"/>
              <a:gd name="connsiteX2" fmla="*/ 3297381 w 3297381"/>
              <a:gd name="connsiteY2" fmla="*/ 0 h 232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7381" h="2322134">
                <a:moveTo>
                  <a:pt x="0" y="969818"/>
                </a:moveTo>
                <a:cubicBezTo>
                  <a:pt x="307109" y="1715654"/>
                  <a:pt x="614218" y="2461490"/>
                  <a:pt x="1163781" y="2299854"/>
                </a:cubicBezTo>
                <a:cubicBezTo>
                  <a:pt x="1713344" y="2138218"/>
                  <a:pt x="2505362" y="1069109"/>
                  <a:pt x="3297381" y="0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E7564D-725A-1F72-35AE-A2F31DE23C8A}"/>
              </a:ext>
            </a:extLst>
          </p:cNvPr>
          <p:cNvSpPr txBox="1"/>
          <p:nvPr/>
        </p:nvSpPr>
        <p:spPr>
          <a:xfrm>
            <a:off x="1562792" y="3915696"/>
            <a:ext cx="1938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node </a:t>
            </a:r>
            <a:r>
              <a:rPr lang="en-GB" sz="5400" dirty="0" err="1"/>
              <a:t>i</a:t>
            </a:r>
            <a:endParaRPr lang="en-GB" sz="5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BB27D5-A387-DF07-16E6-055395444B5F}"/>
              </a:ext>
            </a:extLst>
          </p:cNvPr>
          <p:cNvSpPr txBox="1"/>
          <p:nvPr/>
        </p:nvSpPr>
        <p:spPr>
          <a:xfrm>
            <a:off x="5852059" y="3773978"/>
            <a:ext cx="194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node 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4D1F18E-1F11-37B4-669D-01C21C786FF4}"/>
                  </a:ext>
                </a:extLst>
              </p:cNvPr>
              <p:cNvSpPr txBox="1"/>
              <p:nvPr/>
            </p:nvSpPr>
            <p:spPr>
              <a:xfrm>
                <a:off x="3165766" y="1222644"/>
                <a:ext cx="1206731" cy="6694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4D1F18E-1F11-37B4-669D-01C21C786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66" y="1222644"/>
                <a:ext cx="1206731" cy="669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53A0280-DF44-8509-62B3-DCE7278BC72C}"/>
                  </a:ext>
                </a:extLst>
              </p:cNvPr>
              <p:cNvSpPr txBox="1"/>
              <p:nvPr/>
            </p:nvSpPr>
            <p:spPr>
              <a:xfrm>
                <a:off x="10307784" y="3746881"/>
                <a:ext cx="1206731" cy="6694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53A0280-DF44-8509-62B3-DCE7278BC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784" y="3746881"/>
                <a:ext cx="1206731" cy="66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59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FL Design Principle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EE43-5375-FD47-96B9-6FE67B7828C7}" type="datetime1">
              <a:rPr lang="en-US" smtClean="0"/>
              <a:t>4/26/23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CB7D2-FB7D-E692-F5FE-4B91518BB89B}"/>
                  </a:ext>
                </a:extLst>
              </p:cNvPr>
              <p:cNvSpPr txBox="1"/>
              <p:nvPr/>
            </p:nvSpPr>
            <p:spPr>
              <a:xfrm>
                <a:off x="838200" y="1822851"/>
                <a:ext cx="9644115" cy="1936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de-DE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de-DE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∈ℇ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CB7D2-FB7D-E692-F5FE-4B91518BB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2851"/>
                <a:ext cx="9644115" cy="1936684"/>
              </a:xfrm>
              <a:prstGeom prst="rect">
                <a:avLst/>
              </a:prstGeom>
              <a:blipFill>
                <a:blip r:embed="rId2"/>
                <a:stretch>
                  <a:fillRect l="-8158" t="-111688" b="-135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21C1C82-FB8E-AAC0-9738-34FE1C1098A1}"/>
              </a:ext>
            </a:extLst>
          </p:cNvPr>
          <p:cNvSpPr txBox="1"/>
          <p:nvPr/>
        </p:nvSpPr>
        <p:spPr>
          <a:xfrm>
            <a:off x="1041011" y="3662051"/>
            <a:ext cx="8363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what is our under control here ?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3569C9-E038-95DF-EB72-456A2D5D0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56" y="5226562"/>
            <a:ext cx="11743544" cy="1019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/>
              <a:t>“…AI must cope with changes in operating env. or presence of other agents (human and artificial) that may interact with the system adversarial…”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659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6917C-3B07-9DB2-F787-DEEA3DAB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6</a:t>
            </a:fld>
            <a:endParaRPr lang="en-AT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04BD09-028E-E719-FC1F-C71D361A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4916-9C45-6F4C-9436-3AD258D25C57}" type="datetime1">
              <a:rPr lang="en-US" smtClean="0"/>
              <a:t>4/26/23</a:t>
            </a:fld>
            <a:endParaRPr lang="en-A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F14EE4-F285-8E01-3CDD-BE0461D98AB9}"/>
              </a:ext>
            </a:extLst>
          </p:cNvPr>
          <p:cNvSpPr/>
          <p:nvPr/>
        </p:nvSpPr>
        <p:spPr>
          <a:xfrm>
            <a:off x="7583670" y="1828587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561AD8-137D-CCA8-11B7-3040013F1248}"/>
              </a:ext>
            </a:extLst>
          </p:cNvPr>
          <p:cNvSpPr/>
          <p:nvPr/>
        </p:nvSpPr>
        <p:spPr>
          <a:xfrm>
            <a:off x="8238479" y="5325370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4AE039-DF39-7725-8CD8-20897CB91343}"/>
              </a:ext>
            </a:extLst>
          </p:cNvPr>
          <p:cNvSpPr/>
          <p:nvPr/>
        </p:nvSpPr>
        <p:spPr>
          <a:xfrm>
            <a:off x="3309084" y="5175628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B6AF82-38A2-A47D-2903-6FDA249B9641}"/>
              </a:ext>
            </a:extLst>
          </p:cNvPr>
          <p:cNvSpPr/>
          <p:nvPr/>
        </p:nvSpPr>
        <p:spPr>
          <a:xfrm>
            <a:off x="2056674" y="2968739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32DAD6-E4AD-B553-5896-51CA75483A58}"/>
              </a:ext>
            </a:extLst>
          </p:cNvPr>
          <p:cNvCxnSpPr>
            <a:cxnSpLocks/>
          </p:cNvCxnSpPr>
          <p:nvPr/>
        </p:nvCxnSpPr>
        <p:spPr>
          <a:xfrm>
            <a:off x="2282668" y="3194490"/>
            <a:ext cx="3737731" cy="126068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5E5AD1-9BCE-CA38-E8DA-E39595A606B9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6255803" y="4614807"/>
            <a:ext cx="2283418" cy="958512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70BC3F-95FB-BE8E-4CA3-CE892F32D41F}"/>
              </a:ext>
            </a:extLst>
          </p:cNvPr>
          <p:cNvCxnSpPr>
            <a:cxnSpLocks/>
          </p:cNvCxnSpPr>
          <p:nvPr/>
        </p:nvCxnSpPr>
        <p:spPr>
          <a:xfrm flipV="1">
            <a:off x="3652780" y="4504719"/>
            <a:ext cx="2367619" cy="850771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EAAFA0-CA3E-5231-1477-1128438E1580}"/>
              </a:ext>
            </a:extLst>
          </p:cNvPr>
          <p:cNvCxnSpPr>
            <a:cxnSpLocks/>
          </p:cNvCxnSpPr>
          <p:nvPr/>
        </p:nvCxnSpPr>
        <p:spPr>
          <a:xfrm flipV="1">
            <a:off x="6096000" y="2054338"/>
            <a:ext cx="1713664" cy="240083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Computer outline">
            <a:extLst>
              <a:ext uri="{FF2B5EF4-FFF2-40B4-BE49-F238E27FC236}">
                <a16:creationId xmlns:a16="http://schemas.microsoft.com/office/drawing/2014/main" id="{628A24E2-CE29-CA4B-2949-604D814E9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7208" y="3459078"/>
            <a:ext cx="1570452" cy="1570452"/>
          </a:xfrm>
          <a:prstGeom prst="rect">
            <a:avLst/>
          </a:prstGeom>
        </p:spPr>
      </p:pic>
      <p:pic>
        <p:nvPicPr>
          <p:cNvPr id="16" name="Graphic 15" descr="Smart Phone outline">
            <a:extLst>
              <a:ext uri="{FF2B5EF4-FFF2-40B4-BE49-F238E27FC236}">
                <a16:creationId xmlns:a16="http://schemas.microsoft.com/office/drawing/2014/main" id="{B575AFDB-D07D-4222-BB34-86EC1D6FE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7273" y="1550935"/>
            <a:ext cx="914400" cy="914400"/>
          </a:xfrm>
          <a:prstGeom prst="rect">
            <a:avLst/>
          </a:prstGeom>
        </p:spPr>
      </p:pic>
      <p:pic>
        <p:nvPicPr>
          <p:cNvPr id="17" name="Graphic 16" descr="Smart Phone outline">
            <a:extLst>
              <a:ext uri="{FF2B5EF4-FFF2-40B4-BE49-F238E27FC236}">
                <a16:creationId xmlns:a16="http://schemas.microsoft.com/office/drawing/2014/main" id="{93863D3E-4A5F-A838-0E9A-77ACCCEB11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3571" y="5008192"/>
            <a:ext cx="914400" cy="9144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FC968CE0-F730-E845-4B0B-030E1376D4B6}"/>
              </a:ext>
            </a:extLst>
          </p:cNvPr>
          <p:cNvSpPr/>
          <p:nvPr/>
        </p:nvSpPr>
        <p:spPr>
          <a:xfrm>
            <a:off x="5870006" y="4229425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Graphic 18" descr="Smart Phone outline">
            <a:extLst>
              <a:ext uri="{FF2B5EF4-FFF2-40B4-BE49-F238E27FC236}">
                <a16:creationId xmlns:a16="http://schemas.microsoft.com/office/drawing/2014/main" id="{4115B823-F02A-4FBA-DA08-2C34E95A5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665" y="2511539"/>
            <a:ext cx="914400" cy="914400"/>
          </a:xfrm>
          <a:prstGeom prst="rect">
            <a:avLst/>
          </a:prstGeom>
        </p:spPr>
      </p:pic>
      <p:pic>
        <p:nvPicPr>
          <p:cNvPr id="20" name="Graphic 19" descr="Smart Phone outline">
            <a:extLst>
              <a:ext uri="{FF2B5EF4-FFF2-40B4-BE49-F238E27FC236}">
                <a16:creationId xmlns:a16="http://schemas.microsoft.com/office/drawing/2014/main" id="{7382FCB4-4C63-572C-BD0B-79DCC8582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7042" y="5057056"/>
            <a:ext cx="914400" cy="914400"/>
          </a:xfrm>
          <a:prstGeom prst="rect">
            <a:avLst/>
          </a:prstGeom>
        </p:spPr>
      </p:pic>
      <p:pic>
        <p:nvPicPr>
          <p:cNvPr id="22" name="Graphic 21" descr="Devil face outline with solid fill">
            <a:extLst>
              <a:ext uri="{FF2B5EF4-FFF2-40B4-BE49-F238E27FC236}">
                <a16:creationId xmlns:a16="http://schemas.microsoft.com/office/drawing/2014/main" id="{3D2FD078-6FB4-C345-9D55-F6431D106D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765" y="1574654"/>
            <a:ext cx="1019799" cy="1019799"/>
          </a:xfrm>
          <a:prstGeom prst="rect">
            <a:avLst/>
          </a:prstGeom>
        </p:spPr>
      </p:pic>
      <p:pic>
        <p:nvPicPr>
          <p:cNvPr id="26" name="Graphic 25" descr="Angel face outline with solid fill">
            <a:extLst>
              <a:ext uri="{FF2B5EF4-FFF2-40B4-BE49-F238E27FC236}">
                <a16:creationId xmlns:a16="http://schemas.microsoft.com/office/drawing/2014/main" id="{C765ABE9-EE18-7F05-CFA8-EA47BF8332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6012" y="1685131"/>
            <a:ext cx="1019799" cy="1019799"/>
          </a:xfrm>
          <a:prstGeom prst="rect">
            <a:avLst/>
          </a:prstGeom>
        </p:spPr>
      </p:pic>
      <p:pic>
        <p:nvPicPr>
          <p:cNvPr id="27" name="Graphic 26" descr="Angel face outline with solid fill">
            <a:extLst>
              <a:ext uri="{FF2B5EF4-FFF2-40B4-BE49-F238E27FC236}">
                <a16:creationId xmlns:a16="http://schemas.microsoft.com/office/drawing/2014/main" id="{17861BA7-7DA4-0F0F-CD57-99479653A1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53163" y="4951657"/>
            <a:ext cx="1019799" cy="1019799"/>
          </a:xfrm>
          <a:prstGeom prst="rect">
            <a:avLst/>
          </a:prstGeom>
        </p:spPr>
      </p:pic>
      <p:pic>
        <p:nvPicPr>
          <p:cNvPr id="28" name="Graphic 27" descr="Angel face outline with solid fill">
            <a:extLst>
              <a:ext uri="{FF2B5EF4-FFF2-40B4-BE49-F238E27FC236}">
                <a16:creationId xmlns:a16="http://schemas.microsoft.com/office/drawing/2014/main" id="{A5CCFFE9-EFD8-F1F9-57E1-D07E969AC6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9539" y="4319911"/>
            <a:ext cx="1019799" cy="101979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E92A7D-BC5D-58EA-BF68-28013FDA5506}"/>
              </a:ext>
            </a:extLst>
          </p:cNvPr>
          <p:cNvCxnSpPr/>
          <p:nvPr/>
        </p:nvCxnSpPr>
        <p:spPr>
          <a:xfrm>
            <a:off x="3051304" y="3204265"/>
            <a:ext cx="1257886" cy="4079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5E5140DA-E1BC-BDB3-4749-839FDFFA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97" y="274572"/>
            <a:ext cx="12798894" cy="1157823"/>
          </a:xfrm>
        </p:spPr>
        <p:txBody>
          <a:bodyPr>
            <a:noAutofit/>
          </a:bodyPr>
          <a:lstStyle/>
          <a:p>
            <a:r>
              <a:rPr lang="en-US" sz="8000" b="1" dirty="0" err="1">
                <a:latin typeface="+mn-lt"/>
              </a:rPr>
              <a:t>FedSGD</a:t>
            </a:r>
            <a:r>
              <a:rPr lang="en-US" sz="8000" b="1" dirty="0">
                <a:latin typeface="+mn-lt"/>
              </a:rPr>
              <a:t> (Sec. 9.1 of Notes)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B59C93F-F2F1-D50F-14E1-7F64B21123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5077" y="2511539"/>
            <a:ext cx="938452" cy="770871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25400C-3556-DC82-5BBD-204A22D0DF3E}"/>
              </a:ext>
            </a:extLst>
          </p:cNvPr>
          <p:cNvCxnSpPr>
            <a:cxnSpLocks/>
          </p:cNvCxnSpPr>
          <p:nvPr/>
        </p:nvCxnSpPr>
        <p:spPr>
          <a:xfrm flipH="1" flipV="1">
            <a:off x="6321995" y="5077119"/>
            <a:ext cx="1681080" cy="6387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0C31B1-B7FF-D7B8-A57E-889FD96C4343}"/>
                  </a:ext>
                </a:extLst>
              </p:cNvPr>
              <p:cNvSpPr txBox="1"/>
              <p:nvPr/>
            </p:nvSpPr>
            <p:spPr>
              <a:xfrm>
                <a:off x="5320040" y="3508973"/>
                <a:ext cx="1123962" cy="648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0C31B1-B7FF-D7B8-A57E-889FD96C4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040" y="3508973"/>
                <a:ext cx="1123962" cy="648447"/>
              </a:xfrm>
              <a:prstGeom prst="rect">
                <a:avLst/>
              </a:prstGeom>
              <a:blipFill>
                <a:blip r:embed="rId11"/>
                <a:stretch>
                  <a:fillRect l="-11236" t="-23077" r="-15730" b="-32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D0CE610E-629C-5D45-A910-CEC0D81CF8B2}"/>
              </a:ext>
            </a:extLst>
          </p:cNvPr>
          <p:cNvSpPr txBox="1"/>
          <p:nvPr/>
        </p:nvSpPr>
        <p:spPr>
          <a:xfrm>
            <a:off x="1480680" y="1827707"/>
            <a:ext cx="2651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local dataset </a:t>
            </a:r>
          </a:p>
        </p:txBody>
      </p:sp>
    </p:spTree>
    <p:extLst>
      <p:ext uri="{BB962C8B-B14F-4D97-AF65-F5344CB8AC3E}">
        <p14:creationId xmlns:p14="http://schemas.microsoft.com/office/powerpoint/2010/main" val="217726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6917C-3B07-9DB2-F787-DEEA3DAB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7</a:t>
            </a:fld>
            <a:endParaRPr lang="en-AT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04BD09-028E-E719-FC1F-C71D361A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4916-9C45-6F4C-9436-3AD258D25C57}" type="datetime1">
              <a:rPr lang="en-US" smtClean="0"/>
              <a:t>4/26/23</a:t>
            </a:fld>
            <a:endParaRPr lang="en-A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F14EE4-F285-8E01-3CDD-BE0461D98AB9}"/>
              </a:ext>
            </a:extLst>
          </p:cNvPr>
          <p:cNvSpPr/>
          <p:nvPr/>
        </p:nvSpPr>
        <p:spPr>
          <a:xfrm>
            <a:off x="7583670" y="1828587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561AD8-137D-CCA8-11B7-3040013F1248}"/>
              </a:ext>
            </a:extLst>
          </p:cNvPr>
          <p:cNvSpPr/>
          <p:nvPr/>
        </p:nvSpPr>
        <p:spPr>
          <a:xfrm>
            <a:off x="8238479" y="5325370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4AE039-DF39-7725-8CD8-20897CB91343}"/>
              </a:ext>
            </a:extLst>
          </p:cNvPr>
          <p:cNvSpPr/>
          <p:nvPr/>
        </p:nvSpPr>
        <p:spPr>
          <a:xfrm>
            <a:off x="3309084" y="5175628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B6AF82-38A2-A47D-2903-6FDA249B9641}"/>
              </a:ext>
            </a:extLst>
          </p:cNvPr>
          <p:cNvSpPr/>
          <p:nvPr/>
        </p:nvSpPr>
        <p:spPr>
          <a:xfrm>
            <a:off x="2056674" y="2968739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32DAD6-E4AD-B553-5896-51CA75483A58}"/>
              </a:ext>
            </a:extLst>
          </p:cNvPr>
          <p:cNvCxnSpPr>
            <a:cxnSpLocks/>
          </p:cNvCxnSpPr>
          <p:nvPr/>
        </p:nvCxnSpPr>
        <p:spPr>
          <a:xfrm>
            <a:off x="2282668" y="3194490"/>
            <a:ext cx="3737731" cy="126068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5E5AD1-9BCE-CA38-E8DA-E39595A606B9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6255803" y="4614807"/>
            <a:ext cx="2283418" cy="958512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70BC3F-95FB-BE8E-4CA3-CE892F32D41F}"/>
              </a:ext>
            </a:extLst>
          </p:cNvPr>
          <p:cNvCxnSpPr>
            <a:cxnSpLocks/>
          </p:cNvCxnSpPr>
          <p:nvPr/>
        </p:nvCxnSpPr>
        <p:spPr>
          <a:xfrm flipV="1">
            <a:off x="3652780" y="4504719"/>
            <a:ext cx="2367619" cy="850771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EAAFA0-CA3E-5231-1477-1128438E1580}"/>
              </a:ext>
            </a:extLst>
          </p:cNvPr>
          <p:cNvCxnSpPr>
            <a:cxnSpLocks/>
          </p:cNvCxnSpPr>
          <p:nvPr/>
        </p:nvCxnSpPr>
        <p:spPr>
          <a:xfrm flipV="1">
            <a:off x="6096000" y="2054338"/>
            <a:ext cx="1713664" cy="240083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Computer outline">
            <a:extLst>
              <a:ext uri="{FF2B5EF4-FFF2-40B4-BE49-F238E27FC236}">
                <a16:creationId xmlns:a16="http://schemas.microsoft.com/office/drawing/2014/main" id="{628A24E2-CE29-CA4B-2949-604D814E9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8444" y="3399637"/>
            <a:ext cx="1570452" cy="1570452"/>
          </a:xfrm>
          <a:prstGeom prst="rect">
            <a:avLst/>
          </a:prstGeom>
        </p:spPr>
      </p:pic>
      <p:pic>
        <p:nvPicPr>
          <p:cNvPr id="16" name="Graphic 15" descr="Smart Phone outline">
            <a:extLst>
              <a:ext uri="{FF2B5EF4-FFF2-40B4-BE49-F238E27FC236}">
                <a16:creationId xmlns:a16="http://schemas.microsoft.com/office/drawing/2014/main" id="{B575AFDB-D07D-4222-BB34-86EC1D6FE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7273" y="1550935"/>
            <a:ext cx="914400" cy="914400"/>
          </a:xfrm>
          <a:prstGeom prst="rect">
            <a:avLst/>
          </a:prstGeom>
        </p:spPr>
      </p:pic>
      <p:pic>
        <p:nvPicPr>
          <p:cNvPr id="17" name="Graphic 16" descr="Smart Phone outline">
            <a:extLst>
              <a:ext uri="{FF2B5EF4-FFF2-40B4-BE49-F238E27FC236}">
                <a16:creationId xmlns:a16="http://schemas.microsoft.com/office/drawing/2014/main" id="{93863D3E-4A5F-A838-0E9A-77ACCCEB11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3571" y="5008192"/>
            <a:ext cx="914400" cy="9144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FC968CE0-F730-E845-4B0B-030E1376D4B6}"/>
              </a:ext>
            </a:extLst>
          </p:cNvPr>
          <p:cNvSpPr/>
          <p:nvPr/>
        </p:nvSpPr>
        <p:spPr>
          <a:xfrm>
            <a:off x="5870006" y="4229425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Graphic 18" descr="Smart Phone outline">
            <a:extLst>
              <a:ext uri="{FF2B5EF4-FFF2-40B4-BE49-F238E27FC236}">
                <a16:creationId xmlns:a16="http://schemas.microsoft.com/office/drawing/2014/main" id="{4115B823-F02A-4FBA-DA08-2C34E95A5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665" y="2511539"/>
            <a:ext cx="914400" cy="914400"/>
          </a:xfrm>
          <a:prstGeom prst="rect">
            <a:avLst/>
          </a:prstGeom>
        </p:spPr>
      </p:pic>
      <p:pic>
        <p:nvPicPr>
          <p:cNvPr id="20" name="Graphic 19" descr="Smart Phone outline">
            <a:extLst>
              <a:ext uri="{FF2B5EF4-FFF2-40B4-BE49-F238E27FC236}">
                <a16:creationId xmlns:a16="http://schemas.microsoft.com/office/drawing/2014/main" id="{7382FCB4-4C63-572C-BD0B-79DCC8582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7042" y="5057056"/>
            <a:ext cx="914400" cy="914400"/>
          </a:xfrm>
          <a:prstGeom prst="rect">
            <a:avLst/>
          </a:prstGeom>
        </p:spPr>
      </p:pic>
      <p:pic>
        <p:nvPicPr>
          <p:cNvPr id="22" name="Graphic 21" descr="Devil face outline with solid fill">
            <a:extLst>
              <a:ext uri="{FF2B5EF4-FFF2-40B4-BE49-F238E27FC236}">
                <a16:creationId xmlns:a16="http://schemas.microsoft.com/office/drawing/2014/main" id="{3D2FD078-6FB4-C345-9D55-F6431D106D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371" y="1472724"/>
            <a:ext cx="1019799" cy="1019799"/>
          </a:xfrm>
          <a:prstGeom prst="rect">
            <a:avLst/>
          </a:prstGeom>
        </p:spPr>
      </p:pic>
      <p:pic>
        <p:nvPicPr>
          <p:cNvPr id="26" name="Graphic 25" descr="Angel face outline with solid fill">
            <a:extLst>
              <a:ext uri="{FF2B5EF4-FFF2-40B4-BE49-F238E27FC236}">
                <a16:creationId xmlns:a16="http://schemas.microsoft.com/office/drawing/2014/main" id="{C765ABE9-EE18-7F05-CFA8-EA47BF8332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6012" y="1685131"/>
            <a:ext cx="1019799" cy="1019799"/>
          </a:xfrm>
          <a:prstGeom prst="rect">
            <a:avLst/>
          </a:prstGeom>
        </p:spPr>
      </p:pic>
      <p:pic>
        <p:nvPicPr>
          <p:cNvPr id="27" name="Graphic 26" descr="Angel face outline with solid fill">
            <a:extLst>
              <a:ext uri="{FF2B5EF4-FFF2-40B4-BE49-F238E27FC236}">
                <a16:creationId xmlns:a16="http://schemas.microsoft.com/office/drawing/2014/main" id="{17861BA7-7DA4-0F0F-CD57-99479653A1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64473" y="5947223"/>
            <a:ext cx="1019799" cy="1019799"/>
          </a:xfrm>
          <a:prstGeom prst="rect">
            <a:avLst/>
          </a:prstGeom>
        </p:spPr>
      </p:pic>
      <p:pic>
        <p:nvPicPr>
          <p:cNvPr id="28" name="Graphic 27" descr="Angel face outline with solid fill">
            <a:extLst>
              <a:ext uri="{FF2B5EF4-FFF2-40B4-BE49-F238E27FC236}">
                <a16:creationId xmlns:a16="http://schemas.microsoft.com/office/drawing/2014/main" id="{A5CCFFE9-EFD8-F1F9-57E1-D07E969AC6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9539" y="4319911"/>
            <a:ext cx="1019799" cy="101979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E92A7D-BC5D-58EA-BF68-28013FDA5506}"/>
              </a:ext>
            </a:extLst>
          </p:cNvPr>
          <p:cNvCxnSpPr/>
          <p:nvPr/>
        </p:nvCxnSpPr>
        <p:spPr>
          <a:xfrm>
            <a:off x="3051304" y="3204265"/>
            <a:ext cx="1257886" cy="4079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5E5140DA-E1BC-BDB3-4749-839FDFFA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97" y="274572"/>
            <a:ext cx="12798894" cy="1157823"/>
          </a:xfrm>
        </p:spPr>
        <p:txBody>
          <a:bodyPr>
            <a:noAutofit/>
          </a:bodyPr>
          <a:lstStyle/>
          <a:p>
            <a:r>
              <a:rPr lang="en-US" sz="8000" b="1" dirty="0" err="1">
                <a:latin typeface="+mn-lt"/>
              </a:rPr>
              <a:t>FedRelax</a:t>
            </a:r>
            <a:r>
              <a:rPr lang="en-US" sz="8000" b="1" dirty="0">
                <a:latin typeface="+mn-lt"/>
              </a:rPr>
              <a:t> (Sec. 9.3 of Notes)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25400C-3556-DC82-5BBD-204A22D0DF3E}"/>
              </a:ext>
            </a:extLst>
          </p:cNvPr>
          <p:cNvCxnSpPr>
            <a:cxnSpLocks/>
          </p:cNvCxnSpPr>
          <p:nvPr/>
        </p:nvCxnSpPr>
        <p:spPr>
          <a:xfrm flipH="1" flipV="1">
            <a:off x="6321995" y="5077119"/>
            <a:ext cx="1681080" cy="63874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3D52516A-7D27-EFFF-DF1B-6C1F32069D7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0973"/>
          <a:stretch/>
        </p:blipFill>
        <p:spPr>
          <a:xfrm>
            <a:off x="3683008" y="2500827"/>
            <a:ext cx="2436196" cy="8427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EBEE15-19FF-D7A9-B87B-6E71EB57893D}"/>
                  </a:ext>
                </a:extLst>
              </p:cNvPr>
              <p:cNvSpPr txBox="1"/>
              <p:nvPr/>
            </p:nvSpPr>
            <p:spPr>
              <a:xfrm>
                <a:off x="5370172" y="3492679"/>
                <a:ext cx="1123962" cy="648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EBEE15-19FF-D7A9-B87B-6E71EB578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172" y="3492679"/>
                <a:ext cx="1123962" cy="648447"/>
              </a:xfrm>
              <a:prstGeom prst="rect">
                <a:avLst/>
              </a:prstGeom>
              <a:blipFill>
                <a:blip r:embed="rId11"/>
                <a:stretch>
                  <a:fillRect l="-10000" t="-21569" r="-15556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A9AC7B3-3AB3-417E-72AD-75D02479109A}"/>
              </a:ext>
            </a:extLst>
          </p:cNvPr>
          <p:cNvSpPr txBox="1"/>
          <p:nvPr/>
        </p:nvSpPr>
        <p:spPr>
          <a:xfrm>
            <a:off x="1546105" y="1764526"/>
            <a:ext cx="2651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local dataset </a:t>
            </a:r>
          </a:p>
        </p:txBody>
      </p:sp>
    </p:spTree>
    <p:extLst>
      <p:ext uri="{BB962C8B-B14F-4D97-AF65-F5344CB8AC3E}">
        <p14:creationId xmlns:p14="http://schemas.microsoft.com/office/powerpoint/2010/main" val="3924883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6917C-3B07-9DB2-F787-DEEA3DAB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8</a:t>
            </a:fld>
            <a:endParaRPr lang="en-AT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04BD09-028E-E719-FC1F-C71D361A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4916-9C45-6F4C-9436-3AD258D25C57}" type="datetime1">
              <a:rPr lang="en-US" smtClean="0"/>
              <a:t>4/26/23</a:t>
            </a:fld>
            <a:endParaRPr lang="en-AT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E5140DA-E1BC-BDB3-4749-839FDFFA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97" y="274572"/>
            <a:ext cx="12798894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All under your control?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F4BC04-E22C-DF63-D596-3AD5CF9CA1BB}"/>
              </a:ext>
            </a:extLst>
          </p:cNvPr>
          <p:cNvCxnSpPr>
            <a:cxnSpLocks/>
          </p:cNvCxnSpPr>
          <p:nvPr/>
        </p:nvCxnSpPr>
        <p:spPr>
          <a:xfrm>
            <a:off x="4694583" y="4492487"/>
            <a:ext cx="0" cy="10024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63F8A27-41D4-203B-6470-EBBE62D9AF4B}"/>
                  </a:ext>
                </a:extLst>
              </p:cNvPr>
              <p:cNvSpPr txBox="1"/>
              <p:nvPr/>
            </p:nvSpPr>
            <p:spPr>
              <a:xfrm>
                <a:off x="4132602" y="5494894"/>
                <a:ext cx="1123962" cy="648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63F8A27-41D4-203B-6470-EBBE62D9A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602" y="5494894"/>
                <a:ext cx="1123962" cy="648447"/>
              </a:xfrm>
              <a:prstGeom prst="rect">
                <a:avLst/>
              </a:prstGeom>
              <a:blipFill>
                <a:blip r:embed="rId2"/>
                <a:stretch>
                  <a:fillRect l="-10112" t="-21154" r="-15730" b="-32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Text&#10;&#10;Description automatically generated">
            <a:extLst>
              <a:ext uri="{FF2B5EF4-FFF2-40B4-BE49-F238E27FC236}">
                <a16:creationId xmlns:a16="http://schemas.microsoft.com/office/drawing/2014/main" id="{35D00BAD-79A4-D0B6-401F-AFB1BB38C7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038"/>
          <a:stretch/>
        </p:blipFill>
        <p:spPr>
          <a:xfrm>
            <a:off x="1212850" y="1497211"/>
            <a:ext cx="8189568" cy="299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6917C-3B07-9DB2-F787-DEEA3DAB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9</a:t>
            </a:fld>
            <a:endParaRPr lang="en-AT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04BD09-028E-E719-FC1F-C71D361A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4916-9C45-6F4C-9436-3AD258D25C57}" type="datetime1">
              <a:rPr lang="en-US" smtClean="0"/>
              <a:t>4/26/23</a:t>
            </a:fld>
            <a:endParaRPr lang="en-AT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E5140DA-E1BC-BDB3-4749-839FDFFA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49931"/>
            <a:ext cx="7671734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Data Poisoning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1D8CEF-77F9-BF5E-3CD3-FFB195A5862A}"/>
              </a:ext>
            </a:extLst>
          </p:cNvPr>
          <p:cNvSpPr txBox="1"/>
          <p:nvPr/>
        </p:nvSpPr>
        <p:spPr>
          <a:xfrm>
            <a:off x="228599" y="1114945"/>
            <a:ext cx="114465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/>
              <a:t>“In poisoning attacks, attackers deliberately influence the training data to manipulate the results of a predictive model.”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E99E9-065A-673F-CD40-9C77C2730FBA}"/>
              </a:ext>
            </a:extLst>
          </p:cNvPr>
          <p:cNvSpPr txBox="1"/>
          <p:nvPr/>
        </p:nvSpPr>
        <p:spPr>
          <a:xfrm>
            <a:off x="228599" y="5028309"/>
            <a:ext cx="11644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M. Jagielski, A. </a:t>
            </a:r>
            <a:r>
              <a:rPr lang="en-GB" dirty="0" err="1"/>
              <a:t>Oprea</a:t>
            </a:r>
            <a:r>
              <a:rPr lang="en-GB" dirty="0"/>
              <a:t>, B. </a:t>
            </a:r>
            <a:r>
              <a:rPr lang="en-GB" dirty="0" err="1"/>
              <a:t>Biggio</a:t>
            </a:r>
            <a:r>
              <a:rPr lang="en-GB" dirty="0"/>
              <a:t>, C. Liu, C. Nita-</a:t>
            </a:r>
            <a:r>
              <a:rPr lang="en-GB" dirty="0" err="1"/>
              <a:t>Rotaru</a:t>
            </a:r>
            <a:r>
              <a:rPr lang="en-GB" dirty="0"/>
              <a:t> and B. Li, "Manipulating Machine Learning: Poisoning Attacks and Countermeasures for Regression Learning," 2018 IEEE Symposium on Security and Privacy (SP), San Francisco, CA, USA, 2018, pp. 19-35, </a:t>
            </a:r>
            <a:r>
              <a:rPr lang="en-GB" dirty="0" err="1"/>
              <a:t>doi</a:t>
            </a:r>
            <a:r>
              <a:rPr lang="en-GB" dirty="0"/>
              <a:t>: 10.1109/SP.2018.00057.</a:t>
            </a:r>
          </a:p>
        </p:txBody>
      </p:sp>
    </p:spTree>
    <p:extLst>
      <p:ext uri="{BB962C8B-B14F-4D97-AF65-F5344CB8AC3E}">
        <p14:creationId xmlns:p14="http://schemas.microsoft.com/office/powerpoint/2010/main" val="409200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18270</TotalTime>
  <Words>463</Words>
  <Application>Microsoft Macintosh PowerPoint</Application>
  <PresentationFormat>Widescreen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Comic Sans MS</vt:lpstr>
      <vt:lpstr>Helvetica</vt:lpstr>
      <vt:lpstr>Office Theme</vt:lpstr>
      <vt:lpstr>CS-E4740 Federated Learning  “Data Poisoning in FL”  Dipl.-Ing. Dr.techn. Alexander Jung</vt:lpstr>
      <vt:lpstr>PowerPoint Presentation</vt:lpstr>
      <vt:lpstr>Learning Goals</vt:lpstr>
      <vt:lpstr>Networked Data+Model</vt:lpstr>
      <vt:lpstr>FL Design Principle</vt:lpstr>
      <vt:lpstr>FedSGD (Sec. 9.1 of Notes)</vt:lpstr>
      <vt:lpstr>FedRelax (Sec. 9.3 of Notes)</vt:lpstr>
      <vt:lpstr>All under your control?</vt:lpstr>
      <vt:lpstr>Data Poisoning</vt:lpstr>
      <vt:lpstr>Attack Goals</vt:lpstr>
      <vt:lpstr>Out of Denial Attack</vt:lpstr>
      <vt:lpstr>Backdoor Attack</vt:lpstr>
      <vt:lpstr>How to Poison ? </vt:lpstr>
      <vt:lpstr>To Poison = To Augment </vt:lpstr>
      <vt:lpstr>Perturbing Features</vt:lpstr>
      <vt:lpstr>Dirty vs. Clean Label Poisoning</vt:lpstr>
      <vt:lpstr>Defence Against Poisoning</vt:lpstr>
      <vt:lpstr>Quiz “Data Poisoning” Ex. 12.2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Alex</dc:creator>
  <cp:lastModifiedBy>Jung Alex</cp:lastModifiedBy>
  <cp:revision>342</cp:revision>
  <cp:lastPrinted>2022-09-29T08:05:50Z</cp:lastPrinted>
  <dcterms:created xsi:type="dcterms:W3CDTF">2021-05-05T08:57:28Z</dcterms:created>
  <dcterms:modified xsi:type="dcterms:W3CDTF">2023-04-26T13:58:11Z</dcterms:modified>
</cp:coreProperties>
</file>