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679" r:id="rId3"/>
    <p:sldId id="669" r:id="rId4"/>
    <p:sldId id="293" r:id="rId5"/>
    <p:sldId id="299" r:id="rId6"/>
    <p:sldId id="656" r:id="rId7"/>
    <p:sldId id="673" r:id="rId8"/>
    <p:sldId id="674" r:id="rId9"/>
    <p:sldId id="655" r:id="rId10"/>
    <p:sldId id="675" r:id="rId11"/>
    <p:sldId id="677" r:id="rId12"/>
    <p:sldId id="678" r:id="rId13"/>
    <p:sldId id="658" r:id="rId14"/>
    <p:sldId id="317" r:id="rId15"/>
    <p:sldId id="365" r:id="rId1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09"/>
    <p:restoredTop sz="83897"/>
  </p:normalViewPr>
  <p:slideViewPr>
    <p:cSldViewPr snapToGrid="0" snapToObjects="1">
      <p:cViewPr varScale="1">
        <p:scale>
          <a:sx n="79" d="100"/>
          <a:sy n="79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33:23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10731 8356 24575,'-34'-7'0,"-28"-19"0,8 9 0,19 0 0,-3-3 0,-17-2 0,-4 2 0,9 3 0,-4 1-276,0-1 0,-5 0 0,1 3 276,8 6 0,1 2 0,1 1 0,-15-1 0,-2 2 0,9 2 0,-4 1 0,3 0 0,7 1 0,2-1 0,-1 2-395,0 3 1,0 1 0,2 0 394,-18 2 0,3 4 0,-1 10 0,2 4 0,13-6 0,-1 1 0,6-2 0,-1 1 0,1 1 0,-11 7 0,4 0 0,9-2 0,1-1 0,-1-1 0,2 0 0,9-2 0,0 0 0,-1 0 0,0 2 0,-9 9 0,0 2 0,3 1 0,2 3 0,-3 6 0,3 2 0,5 2 0,3 1 0,-2 2 0,3 1 0,11-10 0,2 2 0,1-2-464,-3 8 0,2-1 464,2 4 0,3 0 0,5-2 0,1 0 266,-1 0 0,1 2-266,1 6 0,2 2 0,4-2 0,3-2 679,2-7 0,5-3-679,10 4 0,5-3 0,7-1 0,5-2-302,-8-11 0,2 0 0,2 0 302,6 1 0,2-1 0,-1-1-129,-6-4 0,0-1 1,1-2 128,-1 0 0,0-2 0,-1-2 0,9 1 0,0-2 0,-5-4 0,2 0 0,1-1 0,0-3 0,1-1 0,4-1 0,1-1 0,4 0 0,1 0 0,-3-3 0,6 0 0,-2-2 0,1-1 0,2-1 0,0 0 0,-2-4-1999,-8-4 1,-2-4-1,-3 2 1999,4 1 0,-3-3 0,0-8 0,-2-2-129,12 0 129,-3-3 0,6-3 0,-7 6 294,-20 3 0,1 1-294,21-7 474,-20 9 0,1-2-474,-1 1 0,1 1 0,5-2 0,0-1 0,0-2 0,0-1 3356,3-1 0,0 1-3356,-1-3 0,-2 1 0,-7 3 0,-1 0 0,22-15 218,-16 7-218,-3 1 0,-6 0 0,15-12 0,-5-4 0,-13 16 0,0 0 0,14-26 0,-2 6 0,-12 1 0,2 0 0,-12 13 0,3 1 0,-7 12 0,4-10 0,0 5 0,-2-9 0,-3-10 0,-7 7 0,0-15 0,-3 16 0,-2-2 0,-12-3 0,-4-3 0,-4-14 0,-4-2 0,1 17 0,-3 1 0,0 1 0,-11-13 0,0 3-248,6 4 0,2 4 248,6 12 0,2 3 0,-10-14 0,3 6 0,-15-9 0,4 9 0,-5 0 0,9 12 0,-5 0 496,-9-7-496,16 10 0,-2 0 0,0 0 0,1 0 0,-21-11 0,5 7 0,23 7 0,-6 2 0,8 6 0,0 2 0,12 6 0,8 0 0</inkml:trace>
  <inkml:trace contextRef="#ctx0" brushRef="#br0" timeOffset="4334">11180 8396 8191,'2'3'0,"32"-1"5063,-9-2-5063,7 0 0,3 0 0,11 0 0,-13 2 0,1 1 2286,17 6-2286,-7 0 0,0 4 0,14 15 896,-4-10 0,1 1-896,-13 3 0,-1 1 3278,7-4 1,-2-1-3279,-10 1 0,-3-1 0,12 4 0,-24-6 686,-12-6-686,-6-1 0,-3 0 0,-18 20 0,-9 9 0,-12 14 0,6-7 0,-1-1 0,6-3 0,-1 3 0,8-10 0,0 1 0,-9 11 0,2-2 0,5 4 0,12-20 0,2-8 0,8-10 0,-2-4 0</inkml:trace>
  <inkml:trace contextRef="#ctx0" brushRef="#br0" timeOffset="5118">12578 9052 8191,'-3'-5'0,"0"10"5063,3 14-5063,0 14 2818,0 6-2818,0 5 1719,0 1-1719,6-1 0,7-9 6784,6-2-6784,28-9 0,-14-7 0,22-2 0,-18-10 0,26 3 0,-28-7 0,2-1 0,9-3 0,1-3 0,-6-6 0,-2-5 0,-1 0 0,-4-6 0,-9-8 0,-5-3 0,-2 3 0,-4 0 0,3-25 0,-10 5 0,-7 5 0,-4 11 0,-7-8 0,-6 16 0,-11 2 0,-1 5 0,0 4 0,-4 2 0,-5 8 0,-4 1 0,-18-4 0,-2 2 0,5 9 0,-1 3 0,-6 5 0,4 2-330,21-1 1,3 2 329,-2 4 0,3 1 0,2 2 0,11-7 0,13-6 0</inkml:trace>
  <inkml:trace contextRef="#ctx0" brushRef="#br0" timeOffset="5933">12547 9471 24575,'4'-60'0,"8"21"0,1 0 0,-2 1 0,2-1-797,9-6 1,2 1 796,-6 8 0,0 1 258,5-5 0,1-1-258,3-5 0,0 0 0,1 4 0,-2 0 0,-6 4 0,-2 3 264,15-6-264,-28 21 0,4 13 0,-9 5 0</inkml:trace>
  <inkml:trace contextRef="#ctx0" brushRef="#br0" timeOffset="35750">25487 6924 24575,'0'36'0,"0"3"0,0 27 0,-3-29 0,-1-1 0,-2 18 0,-5-1 0,3-8 0,1-17 0,-3 8 0,5-16 0,-1-10 0,6-5 0</inkml:trace>
  <inkml:trace contextRef="#ctx0" brushRef="#br0" timeOffset="37534">26037 6733 11929,'0'14'0,"0"12"4833,0 8-4833,0 2 2200,0-14-2200,4 4 1239,0-3-1239,4 4 4374,-2-12-4374,4 7 0,-3-11 0,2 8 0,-5-10 0,-2-1 0,-2 1 0,3 0 0,-2 3 0,4 0 0,-4 0 0,7-5 0,-1-2 0,8-5 0,-5 0 0,5 0 0,-5 0 0,4 0 0,-1-3 0,0-4 0,-2-3 0,7-10 0,-9 5 0,7-4 0,-4 3 0,-1-1 0,5-3 0,-4 4 0,1 0 0,-1 4 0,-3 2 0,0 2 0,-6 2 0,3 17 0,1 9 0,8 20 0,3-4 0,-1-5 0,-4-14 0,-4-5 0,-5-6 0,1 0 0,-2-3 0,3 2 0,3-1 0,-2 2 0,5 0 0,5 4 0,-6-3 0,8 2 0,-10 0 0,4-5 0,-4 2 0,-1-23 0,-4-1 0,-2-16 0,-2-31 0,0 29 0,0-24 0,7 29 0,-3 4 0,9-4 0,-3 14 0,-1 5 0,-3 9 0,-3 0 0</inkml:trace>
  <inkml:trace contextRef="#ctx0" brushRef="#br0" timeOffset="38350">27221 6057 11833,'-15'7'0,"5"-4"4850,-29 30-4850,11-4 1108,5-6 1,-1 2-1109,0 0 0,1 1 1251,-22 22-1251,5-2 4424,12-9-4424,13 1 0,5-14 0,6 6 0,4-12 0,0 8 0,0 21 0,0-10 0,0 10 0,14-6 0,-2-14 0,13 12 0,-2-18 0,-2-1 0,1-10 0,-11-4 0,-2-3 0</inkml:trace>
  <inkml:trace contextRef="#ctx0" brushRef="#br0" timeOffset="39366">27298 6480 24575,'9'-6'0,"1"-5"0,9-2 0,-1 1 0,-4-3 0,-2 8 0,-9 4 0,3 0 0,0 3 0,-3 11 0,0 4 0,-3 10 0,0-1 0,0-5 0,0-7 0,0-3 0,0-3 0,2 2 0,4 2 0,1 1 0,2-1 0,-6-1 0,2-4 0,-4 1 0,1-3 0,-2 0 0</inkml:trace>
  <inkml:trace contextRef="#ctx0" brushRef="#br0" timeOffset="40267">27469 6187 24575,'9'-3'0,"2"2"0,2-1 0,1 2 0,1 0 0,-2 0 0,-6 2 0,-2 4 0,-5 18 0,0 5 0,0 9 0,0-15 0,0-8 0</inkml:trace>
  <inkml:trace contextRef="#ctx0" brushRef="#br0" timeOffset="41134">27740 5908 11508,'2'2'0,"15"10"4909,4 12-4909,10 4 0,2 3 1136,-11 3 1,-1 2-1137,13 8 0,-1 0 0,-13-5 0,-4-2 0,6 15 1290,-12-12-1290,-10-4 4595,0-14-4595,0 12 0,0-12 0,0 1 0,-10 4 0,-11 10 0,-16 6 0,-4 8 0,-2-6 0,12-13 0,3-10 0,13-9 0,6-4 0,6-5 0,3-2 0</inkml:trace>
  <inkml:trace contextRef="#ctx0" brushRef="#br0" timeOffset="42767">26180 7344 8191,'-6'3'0,"15"0"5063,15-3-5063,23 0 0,3 0 2818,3 0-2818,-15 0 1719,-1 0-1719,-10 0 6784,4 0-6784,-8 0 0,0 0 0,-2 0 0,-4 0 0,-3 0 0,1 0 0,-5 0 0,2 0 0,-2 0 0,-61 4 0,13 3 0,-4 1 0,-6-2 0,-2 0 0,-3 3 0,1 1 0,8-3 0,1-1 0,4 0 0,1-1 0,-2 0 0,2-1 0,-4 0 0,20-4 0,9 0 0,4 0 0,5 0 0,5 0 0,16 0 0,14-1 0,7 2 0,-3 1 0,3 0 0,14-2 0,0 1 0,-13 1 0,-3 0 0,2-2 0,0 0 0,19 0 0,-4 0 0,-18 0 0,-22 0 0,-3 2 0,-5-1 0,-5 1 0,3-2 0</inkml:trace>
  <inkml:trace contextRef="#ctx0" brushRef="#br0" timeOffset="49885">28448 6582 8191,'-7'0'0,"-12"3"5063,-35 22-5063,18-10 0,-3 4-1078,-11 11 1,0 4 1077,8-6 0,3 0 0,2 0 0,4-1 2155,-13 16-2155,19-14 4537,-4 6-4537,19-15 0,-1 26 0,9-5 6784,1 24-6784,3-6 0,13-2 0,3-11 0,12-7 0,-3-17 0,1-4 0,-3-10 0,5 2 0,18-5 0,14-2 0,2-3 0,-1 0 0,-8 0 0,0 0 0,7 0 0,-7-7 0,-18 6 0,-15-6 0,-14 7 0</inkml:trace>
  <inkml:trace contextRef="#ctx0" brushRef="#br0" timeOffset="50766">28024 7168 8191,'7'-3'0,"20"0"2531,7 3 1,4 0-2532,1 0 0,3 0 0,10 0 0,-2 0 0,13 0 0,-12-3 2818,-19 2-2818,-10-2 1719,-1 3-1719,-9 0 1696,-3 0 0,-5 0 0,1 0 0</inkml:trace>
  <inkml:trace contextRef="#ctx0" brushRef="#br0" timeOffset="51467">28730 6293 24575,'0'51'0,"0"12"0,-1-24 0,2 1-912,3 6 1,2 0 911,-1-1 0,1 2 0,2 13 0,1-2 0,-1-16 0,-1-2 0,-4 12 0,0-1 294,3-12 1,0-2-295,-5-3 0,0 0 301,6 27-301,-7-20 0,0-21 0,0-5 933,0-5-933,0 3 0,0-3 0,0 2 0,0-6 0,0 6 0,0-3 0,0 0 0,0-3 0,0-3 0</inkml:trace>
  <inkml:trace contextRef="#ctx0" brushRef="#br0" timeOffset="52217">28918 6545 24575,'0'47'0,"0"-14"0,0 3 0,0 11 0,0 1 0,2-6 0,0 0 0,2 8 0,2-3 0,3 5 0,-2-12 0,-1-1 0,-1 9 0,2-17 0,-6 6 0,2-19 0,-3 2 0,0-5 0,0-2 0,0-1 0,0 1 0,0-4 0,0 0 0,0-4 0,0-1 0,0-2 0</inkml:trace>
  <inkml:trace contextRef="#ctx0" brushRef="#br0" timeOffset="53852">28858 6279 8191,'15'-3'0,"20"-2"5063,11-3-5063,6 0 0,4 3 0,-14 1 2818,20 4-2818,-18 7 1719,6 12-1719,-14 3 6784,-7 10-6784,-10-5 0,-6-7 0,-6 2 0,-1-12 0,-6 5 0,0-8 0,0 8 0,-6-4 0,-12 8 0,-11 2 0,-20 5 0,2 1 0,-6-1 0,17-5 0,7-3 0,13-5 0,4-1 0,5-5 0,-1-1 0,4-1 0,2-2 0,8 6 0,19 1 0,1 5 0,27 10 0,-18-6 0,9 11 0,-6-9 0,-9 0 0,1 1 0,0-2 0,0 1 0,4 6 0,0 1 0,-7-6 0,-1 1 0,12 14 0,-10-9 0,-8-4 0,-4-5 0,-3 4 0,0-6 0,-3-1 0,0-3 0,-4-7 0,3 6 0,-5-5 0,1-1 0,-5-4 0</inkml:trace>
  <inkml:trace contextRef="#ctx0" brushRef="#br0" timeOffset="55550">29596 5942 10072,'-3'-2'0,"0"10"5087,3-2-5087,0 14 2520,0-6-2520,0 7 1469,0-7-1469,0 7 5427,0-3-5427,0 13 0,0 3 0,0 6 0,3-4 0,14-9 0,14-9 0,10-2 0,-2-11 0,-2 2 0,-14-7 0,3 0 0,-4 0 0,6-13 0,-8 1 0,4-17 0,-6-9 0,-2-5 0,3-7 0,-11 2 0,-1 11 0,-13 6 0,-5 14 0,-4 4 0,-6 6 0,-7 3 0,-6 1 0,-10 3 0,0 6 0,3 12 0,4 12 0,11 7 0,8 6 0,11 1 0,4 1 0,3-6 0,3-8 0,28 5 0,4-13 0,24 2 0,-5-18 0,-4-21 0,-3-19 0,-10-4 0,-19 4 0,-1-5 0,-5-1 0,-1-1 0,0-1 0,-1-1-412,-5-8 1,-1 0 411,0-9 0,-3 8 0,-2-2 0,2 14 0,-2 0 0,-5-11 0,-2 0 0,3 15 0,-2 3 0,-19-8 0,10 16 823,0 11-823,7 7 0,3 6 0,3 10 0,3 34 0,15 14 0,-4 2 0,1 5 0,3-15 0,2 2 0,-5-6 0,0 4 0,-2-4 0,2 3 0,-1-2 0,1 4 0,-2-3 0,-3-14 0,-2-3 0,4 17 0,-3-20 0,-6-11 0,6-1 0,1 4 0,5 0 0,8 6 0,12 2 0,-5-5 0,-5-5 0,-12-11 0</inkml:trace>
  <inkml:trace contextRef="#ctx0" brushRef="#br0" timeOffset="57400">15256 14381 8191,'3'18'0,"0"23"5063,-3 17-5063,1-12 0,-2 5 0,-7 2 0,-1 2 0,1 1 0,-1-1 0,-2-10 0,-2-4 1409,2-6 0,2-3-1409,-1 11 1719,1-9-1719,2-3 6784,7-13-6784,-4-4 0,4-8 0,0-3 0</inkml:trace>
  <inkml:trace contextRef="#ctx0" brushRef="#br0" timeOffset="58817">15927 13733 24575,'21'52'0,"-7"-20"0,1 1 0,5 3 0,2 1 0,0 1 0,0 1 0,-1 1 0,0-1 0,1 6 0,0-3 0,2 4 0,-1 6 0,-14-39 0,-8-20 0,2-13 0,-3-15 0,5-7 0,1-3 0,1-9 0,3 9 0,0 3 0,0 4 0,1 5 0,3 4 0,-3 10 0,2 0 0,-4 12 0,0 13 0,-1 11 0,2 13 0,8 25 0,-5-21 0,6 16 0,-3-22 0,-2-6 0,6 1 0,0-7 0,-1-9 0,0-1 0,-5-6 0,1 0 0,-8 0 0,9-13 0,-6 4 0,5-20 0,2-9 0,-6 5 0,0-4 0,2-2 0,1-1 0,3-12 0,1 1 0,-5 11 0,0 1 0,3 2 0,0 3 0,-2 1 0,-1 13 0</inkml:trace>
  <inkml:trace contextRef="#ctx0" brushRef="#br0" timeOffset="59700">17172 13067 8631,'-3'2'0,"-20"26"5102,5 8-5102,-18 10 2753,9 10-2753,6-10 0,-1 2 0,13-8 1659,0-19-1659,8-1 6430,-2-4-6430,3 0 0,0-1 0,0-3 0,3-2 0,4-1 0,6-3 0,2 1 0,6 0 0,3 0 0,5-2 0,-1-2 0,-10-3 0,-9 0 0</inkml:trace>
  <inkml:trace contextRef="#ctx0" brushRef="#br0" timeOffset="60466">17322 13406 24575,'0'21'0,"0"16"0,0 14 0,0-6 0,0 0 0,0-12 0,0 7 0,0-9 0,0-2 0,0-13 0,0 0 0,0-2 0,-12 1 0,-15-8 0,-19 0 0,-9-4 0,11-6 0,9-1 0,20-3 0,1-3 0,11-4 0,0 6 0,3-2 0</inkml:trace>
  <inkml:trace contextRef="#ctx0" brushRef="#br0" timeOffset="61350">17279 13338 24575,'0'-11'0,"6"2"0,0 3 0,6 3 0,1 3 0,-6 0 0,-2 0 0</inkml:trace>
  <inkml:trace contextRef="#ctx0" brushRef="#br0" timeOffset="62100">17569 12957 24575,'16'26'0,"-4"7"0,11 27 0,-11-5 0,-3-1 0,-6-17 0,-3-11 0,0 10 0,0-8 0,0 15 0,-9-12 0,1 0 0,-12 0 0,6-5 0,1-8 0,3 0 0,4-11 0,-1 6 0,1 0 0,2-4 0,0 1 0</inkml:trace>
  <inkml:trace contextRef="#ctx0" brushRef="#br0" timeOffset="63633">16084 14537 24575,'43'0'0,"10"0"0,-14 0 0,2 0 0,0 0 0,0 0 0,-7 0 0,-1 0 0,23 0 0,-24 0 0,-5 0 0,4 0 0,-12 0 0,6 0 0,-10 0 0,2 0 0,-4 0 0,-3 0 0,6 0 0,-9 0 0,5 0 0,-6 0 0,-22 0 0,-1 0 0,-30 0 0,-11 3 0,17 0 0,-4 0 0,-8 2 0,-1-1 0,2-1 0,1 0 0,2-1 0,4 0 0,-16-2 0,20 0 0,20 0 0,9 0 0,9 2 0,0-1 0,3 1 0</inkml:trace>
  <inkml:trace contextRef="#ctx0" brushRef="#br0" timeOffset="68800">23038 7719 24575,'0'35'0,"0"16"0,0 10 0,0-11 0,0 4 0,0 5 0,0-1 0,0-11 0,0-2 0,0 7 0,0-5 0,0-9 0,0 10 0,0-24 0,0-5 0,0-4 0,0-1 0,0-2 0,0 6 0,0-7 0,0 4 0,0-6 0,0-4 0,0 1 0,0 0 0,0 2 0,0-1 0,0 2 0,0-3 0,0 0 0,0 2 0,0-1 0,0-6 0,0-6 0,0-11 0,0 2 0,0-3 0,3 3 0,1-5 0,2-2 0,1 0 0,0 2 0,2-4 0,2-3 0,6-13 0,-5 13 0,5-5 0,-9 13 0,5-4 0,-5 4 0,6-9 0,-4 11 0,1-7 0,1 7 0,1-1 0,0 1 0,3 6 0,-7 2 0,3 7 0,1-2 0,6 3 0,-1 0 0,11 3 0,-3 15 0,10 6 0,-2 16 0,-5-3 0,-8 2 0,-7-8 0,-7-3 0,-4-8 0,-3-4 0,0-3 0,0 7 0,0-3 0,0 10 0,-6-10 0,2 5 0,-2-10 0,0 4 0,6-7 0,-3 0 0,3-1 0,0-1 0,0 2 0,0-3 0,-3 3 0,3 0 0,-3 4 0,3-6 0,0-2 0</inkml:trace>
  <inkml:trace contextRef="#ctx0" brushRef="#br0" timeOffset="69786">24088 7657 24575,'-16'6'0,"3"2"0,-20 17 0,-4 15 0,12-18 0,1 2 0,0 3 0,3 1 0,-14 22 0,16-6 0,1 0 0,13 2 0,-3-11 0,8 10 0,0 3 0,0 2 0,0 9 0,14-6 0,6-2 0,9-12 0,-3-5 0,2-8 0,-7-7 0,3-2 0,-7-4 0,0-5 0,-6 1 0,5-2 0,-6-1 0,6 4 0,-2-3 0,4-1 0,-2-1 0,1-4 0,-7 2 0,-4-3 0</inkml:trace>
  <inkml:trace contextRef="#ctx0" brushRef="#br0" timeOffset="70650">24320 8020 24575,'23'26'0,"9"12"0,-1-6 0,0 5 0,3 2 0,-9-6 0,7 9 0,-12-14 0,-3-8 0,-3-4 0,-1-6 0,-5-1 0,1-1 0,0 2 0,1-1 0,1 0 0,-2-3 0,3 0 0,-2 0 0,1-3 0,-4 3 0,2-6 0,-4 3 0,-1-3 0,-2 0 0</inkml:trace>
  <inkml:trace contextRef="#ctx0" brushRef="#br0" timeOffset="71485">24385 8448 8191,'0'-7'0,"24"-21"5063,12-17-5063,-6 9 0,1-2 0,-8 10 0,-2 1 1409,0-3 0,-4 1-1409,3-3 1719,-8 8-1719,2 2 6784,-7 5-6784,2 2 0,-5 1 0,3 8 0,-6 3 0,4 3 0</inkml:trace>
  <inkml:trace contextRef="#ctx0" brushRef="#br0" timeOffset="72167">24697 7672 24575,'29'34'0,"-3"4"0,-5-4 0,-1 3 0,-6-6 0,-2 1 0,-1 3 0,-1 0 0,5 27 0,-9-6 0,1 2 0,-7-12 0,0 1 0,0-11 0,-3 3 0,-4-4 0,-1-9 0,1-3 0,1-10 0,3-3 0,-1 0 0,1-1 0,1-2 0,1-1 0,-2-3 0</inkml:trace>
  <inkml:trace contextRef="#ctx0" brushRef="#br0" timeOffset="72949">24477 8543 8191,'24'3'0,"-5"0"5063,24-3-5063,-19 0 2818,-8 0-2818,-5 0 1719,-2 0-1719,1 0 6784,-2 0-6784,-2 0 0,-2 0 0,-2 0 0</inkml:trace>
  <inkml:trace contextRef="#ctx0" brushRef="#br0" timeOffset="73584">25165 8097 24575,'23'0'0,"8"0"0,9 0 0,-4 0 0,1 0 0,-7 0 0,0 0 0,-11 0 0,-10 0 0,-6 0 0,0 0 0</inkml:trace>
  <inkml:trace contextRef="#ctx0" brushRef="#br0" timeOffset="74185">25148 8305 8191,'8'3'0,"32"0"4968,5-3-4968,20 0 0,-13 0 0,-14 0 2829,-6 0-2829,-9 0 1731,-2 0-1731,-7 0 0,-3 0 0,-6 0 0</inkml:trace>
  <inkml:trace contextRef="#ctx0" brushRef="#br0" timeOffset="75333">25928 8224 24575,'0'31'0,"8"12"0,-3-10 0,3 0 0,11 28 0,-2-13 0,-7-24 0,-4-5 0,-3-19 0,7-2 0,1-15 0,4-9 0,10-8 0,-10 5 0,9-4 0,-10 9 0,0 6 0,-1 2 0,-7 7 0,-1 6 0,-2 0 0,3 6 0,0 7 0,1 5 0,7 21 0,-5-11 0,9 11 0,-4-4 0,4-5 0,0 1 0,-5-10 0,-5-11 0,-2-2 0,0-5 0,0 0 0,0 0 0,0 0 0,7-16 0,2-7 0,7-22 0,-3-9 0,-1 4 0,-3 1 0,-2 20 0,-2 6 0,-3 16 0,-4 2 0,-2 5 0</inkml:trace>
  <inkml:trace contextRef="#ctx0" brushRef="#br0" timeOffset="76134">26757 7787 8191,'1'-6'0,"-5"6"5063,-13 18-5063,-2 5 2818,-6 20-2818,8-14 1719,5 4-1719,7-13 0,5 3 0,0-6 6784,0-5-6784,0 7 0,0-8 0,0 5 0,0-3 0,0-3 0,2-3 0,2 2 0,2-6 0,3 6 0,0 0 0,6 1 0,1-4 0,1-4 0,-7-2 0,-4 0 0</inkml:trace>
  <inkml:trace contextRef="#ctx0" brushRef="#br0" timeOffset="77234">26854 8118 24575,'0'-12'0,"3"0"0,-2 2 0,4-1 0,-2 7 0,3-3 0,0 3 0,0 1 0,0 8 0,1 9 0,-4 3 0,3 5 0,-5-12 0,5-1 0,-6-4 0,5-4 0,-1 1 0,5 1 0,0 3 0,-2-2 0,-2 2 0</inkml:trace>
  <inkml:trace contextRef="#ctx0" brushRef="#br0" timeOffset="78050">26946 7865 24575,'2'0'0,"-3"0"0,6 0 0</inkml:trace>
  <inkml:trace contextRef="#ctx0" brushRef="#br0" timeOffset="78850">27086 7748 24575,'9'16'0,"8"7"0,-4 5 0,4 5 0,-7 5 0,-4-10 0,3 4 0,-8-4 0,2 1 0,-3 10 0,0-3 0,-13 7 0,0-7 0,-5-7 0,5-6 0,4-7 0,1-2 0,-1 2 0,2-6 0,1 8 0,2 0 0,1-3 0,3-4 0</inkml:trace>
  <inkml:trace contextRef="#ctx0" brushRef="#br0" timeOffset="79949">25989 7751 24575,'-10'13'0,"3"2"0,-9 1 0,-3 18 0,-7 4 0,5 1 0,4-7 0,6 14 0,6-18 0,-2 17 0,7-4 0,0 3 0,0-6 0,0 4 0,0-1 0,0 1 0,0 7 0,0 1 0,0-5 0,0-2 0,0-1 0,0-3 0,0 11 0,0-9 0,3-17 0,1-5 0,3 0 0,2-5 0,5-1 0,9 4 0,10 0 0,7 2 0,0 2 0,3-3 0,-7 3 0,-2-5 0,-2-3 0,-9-5 0,-6-4 0,-8-1 0</inkml:trace>
  <inkml:trace contextRef="#ctx0" brushRef="#br0" timeOffset="80917">27409 7680 9220,'-3'8'0,"1"14"5120,9 23-5120,-1-10 0,2 3 1330,1 7 1,1 3-1331,-1 5 0,0 1 0,-1 0 0,-1-2 616,-4-13 1,0-2-617,-1 0 0,1-1 0,-3 9 0,0 5 0,0-1 5851,0-6-5851,-4 14 0,-8-6 0,-4 9 0,-10-11 0,5-12 490,-4-3-490,2-13 0,9-5 0,1-10 0,10-3 0</inkml:trace>
  <inkml:trace contextRef="#ctx0" brushRef="#br0" timeOffset="81700">27720 7863 24575,'0'18'0,"0"26"0,0-16 0,0 27 0,0-12 0,0-6 0,0-2 0,0-21 0,0-5 0</inkml:trace>
  <inkml:trace contextRef="#ctx0" brushRef="#br0" timeOffset="82500">27548 7789 24575,'30'0'0,"10"0"0,6 0 0,0 0 0,-14 0 0,-4 0 0,-2 0 0,-8 0 0,3 0 0,3 0 0,1 0 0,6-4 0,-10 4 0,-2-4 0,-9 4 0,-4 0 0,-4 0 0</inkml:trace>
  <inkml:trace contextRef="#ctx0" brushRef="#br0" timeOffset="83233">28162 8205 24575,'36'10'0,"-2"-1"0,0 13 0,-1-5 0,-5 7 0,-5-9 0,1 9 0,-9 5 0,5-1 0,-10 15 0,0-6 0,-3 8 0,-1-4 0,4-2 0,-2-13 0,1-3 0,-2-13 0,-1 2 0,-3-5 0,3 2 0,-5-6 0,1 0 0</inkml:trace>
  <inkml:trace contextRef="#ctx0" brushRef="#br0" timeOffset="84000">28077 8698 24575,'56'-20'0,"-15"0"0,4-6 0,-4 0 0,2-2 0,-1-1-1027,-2 2 1,0-1 0,-3 0 1026,13-12 0,-3 0 0,-9 7 0,-3 1 485,-6 6 1,-3 1-486,-1-1 0,-2 2 506,10-9-506,-20 16 0,-4 7 0,-3 8 0,-3 2 0,0 0 0</inkml:trace>
  <inkml:trace contextRef="#ctx0" brushRef="#br0" timeOffset="84984">28180 8921 8648,'4'0'0,"19"0"5103,24 0-5103,17 0 0,-8 0 2750,-10 0-2750,-14 0 1656,-12 0-1656,2 0 6418,-12 0-6418,-2 0 0,-2 0 0,-3 0 0,0 0 0</inkml:trace>
  <inkml:trace contextRef="#ctx0" brushRef="#br0" timeOffset="120684">25308 5405 24575,'-45'0'0,"6"-9"0,-6-5 0,-4 3 0,-5-1 0,-5-2-2176,4-1 0,-4-1 0,-1-1 0,2 0 2176,7 2 0,2 1 0,0 0 0,-4 0 0,-5 1 0,-4 0 0,-1 0 0,2 1 0,6 1 0,0-1 0,4 0 0,-2 2 0,-1 2 0,-4 1 0,-1 1 0,3 1 496,-10 0 0,2 1 0,1 2-496,7 1 0,1 1 0,-4 1 0,0 0 0,-5 0 0,0 2 0,4 1-41,-4 5 1,3 1-1,0 3 41,-2 0 0,0 1 0,0 5 0,15-1 0,0 2 0,1 2 0,2 0-395,-4 6 0,3 0 0,0 0 395,0-3 0,1-1 0,3 0 0,-2 6 0,3 0 0,8-5 0,2-1 2926,-18 16-2926,23-17 0,-1 0 0,-1 4 0,0-2 0,-11 14 0,17-15 0,-1 1 750,-17 21-750,15-14 0,0 3 0,-2 7 0,0 3 0,-4 10 0,3 2 558,3 0 1,4-2-559,7-11 0,3-2 0,2-4 0,1-2 830,3 3 0,1 1-830,1 2 0,1 1 0,-1 0 0,2 0 319,0 1 0,2-3-319,-1 6 0,0 6 0,15 4 0,-3-8 0,6-11 0,4 1 0,-5-9 0,2-1 475,10 9 1,3-2-476,-3-7 0,2-1 0,5 1 0,2-3 0,3-4 0,1-4-552,-7-4 0,0-1 552,10 2 0,0-3-60,-8-6 1,-1-2 59,0 4 0,0-1 0,-1-4 0,0-2 0,27 4 0,-5-5 0,5 0 0,-25 0 0,1 0 0,2 0 0,0 0 0,9-6 0,1-1 0,0 0 0,-1-1 0,-2-3 0,0-1 214,0 0 1,-3 1-215,18 1 0,-29 2 0,0 2 0,12 1 0,-6 2 0,2 1 0,20-3 0,-10 3 0,-1-1 0,9 2 0,-2-1 0,6-1 0,-3-1 0,1-2 0,-14 3 0,2 0 0,0-1 0,9-4 0,1-1 0,-2-1 0,-10 1 0,-1-1 0,-1-1 0,2 0 0,0-1 0,-3 0 0,4 0 0,-4-1 0,18-11 0,-30 12 586,-5-7-586,0-1 0,6-23 0,-3 5 0,-2-9 0,-11 12 0,0-2 344,-2 5 1,1-1-345,7-21 0,1-3 0,-2 10 0,0-1-575,1-6 1,0 2 574,-7 14 0,0 2 0,-1 4 0,-2 1 0,11-20 0,-7 17 0,6-8 0,-11 16 0,1 4 0,-5 4 0,5-5 1149,-3 5-1149,0-2 0,-4 2 0,0 2 0,-5-8 0,2-3 0,-3 1 0,0-2 0,0 2 0,0-2 0,0-14 0,0-11 0,0 20 0,0 0 0</inkml:trace>
  <inkml:trace contextRef="#ctx0" brushRef="#br0" timeOffset="130833">25886 7391 24575,'9'-16'0,"10"-6"0,7-10 0,3-3 0,-4 4 0,3-2 0,1 0 0,3-4 0,-4 3 0,-3 0 0,-1 3 0,2 2 0,-1 1 0,12-25 0,-9 20 0,-8 6 0,1-1 0,22-23 0,-21 25 0,0-2 0,6-6 0,0 0 0,-6 6 0,0 1 0,16-23 0,4-1 0,-13 11 0,6-4 0,-15 17 0,-7 11 0,-9 9 0,-22 5 0,-17 9 0,-25 2 0,23-2 0,0 2 0,1-1 0,1 0 0,-20 5 0,15-6 0,19-1 0,7-5 0,2 2 0,11-3 0,7 0 0,8 0 0,3 0 0,14 0 0,-10 0 0,7 0 0,-8 3 0,-5 1 0,10 2 0,-13 1 0,6-4 0,-6 6 0,-2-5 0,5 5 0,-2-3 0,-1-3 0,-3 0 0,0-1 0,-3-1 0,0 2 0,0-3 0,-3 2 0,0 4 0,-3 3 0,0 6 0,0 5 0,0-3 0,0-1 0,0-1 0,-3-5 0,2 3 0,-1-2 0,2-4 0,0-1 0,0-4 0</inkml:trace>
  <inkml:trace contextRef="#ctx0" brushRef="#br0" timeOffset="155616">16968 12928 8191,'-11'-7'0,"-14"1"5063,-39 6-5063,25 12 0,-3 5 0,-15 1 0,-4 6 0,18 3 0,1 5 0,0-1 345,4-5 1,-1 0-1,2 1-345,-1 2 0,1 1 0,2 0 0,-5 8 0,2 1 0,3-4 0,0 1 0,2 1 0,-4 10 0,1 0 0,-2 1 0,0 1 480,1 7 0,4-3-480,13-22 0,1-1 2763,-12 18 0,2 2-2763,9-7 0,3 1 0,-1 5 0,2 3 0,4 10 0,2 3 0,2-17 0,1 0 0,4 1 416,7-1 1,5-1-1,2 1-416,4 7 0,4 1 0,3-1 0,8 3 0,4-1 0,0-4-274,-8-14 1,1-3 0,1 0 273,11 9 0,2 0 0,-4-10 0,11-4-553,-5 3 1,3-2 552,-10-16 0,0-4 0,6 4 0,4-2 0,15-3 0,3-5 0,-10-4 0,1-5 0,-7-4 0,3-5 0,-4-3 0,10-8 0,-2-4-533,-13 5 0,0 0 0,-2-2 533,8-8 0,-3 0 0,-4 5 0,-1 1 895,0-2 1,2-3-896,-7 4 0,1-2 0,1-1 0,2-4 0,-1-1 0,2-2 129,8-7 0,2-2 0,-3 0-129,-10 4 0,-3 0 0,0-2 0,-4 4 0,1-1 0,-1-2 0,-4 1-640,0-8 1,-4-1 0,0-2 639,-3 2 0,1-2 0,-3-1 0,-1 4 0,-3-2 0,-3 3 0,-1-1 0,0 0 0,-2-1 0,-2 1 0,-2 1 0,-1 0 0,0 3 0,1-5 0,-2 0 0,-3 6 0,-3-2 0,-2 4 0,-5-1 0,-3 3 0,-5 0 0,-4 2 1091,-3-1 0,-3 1-1091,1 6 0,-2 0 0,-2 0 0,-1 2 0,-2 1 0,-1 1 0,-2-1 0,-1 2 0,-2 2 0,-3 2 0,-1 3 0,1 4 0,-12 1 0,1 4 0,-3 2 0,0 4 119,6-1 0,2 5-119,5 10 0,5 1 0,-7-5 0,13 12 0</inkml:trace>
  <inkml:trace contextRef="#ctx0" brushRef="#br0" timeOffset="157499">26984 7761 24575,'-59'0'0,"18"0"0,-4 0 0,-19 0 0,0 0-1919,18 0 1,-1 0 1918,2 0 0,-5 0 0,6 0 0,7 0 0,1 0 596,-22-1 0,-1 2-596,11 3 0,2 4 0,0 0 0,0 5 0,-11 18 0,2 6 0,11-4 0,1 2 0,7-1 0,-1 2 0,1 3 6,4 0 0,1 2 1,3 1-7,3-1 0,4 2 0,-1 0 0,-1-1 0,-1 0 0,6 1 0,2 21 0,7-1 0,1-12 0,3-1 0,2-4 0,2-1 0,1-7 0,0-2 0,0 17 0,0-14 0,11 9 0,10-5 0,20 0 975,-16-18 1,3-2-976,4-3 0,2-3 0,3 1 0,1-2 0,5-1 0,0-1 0,1-1 0,-2-2-539,0-1 1,-1-1 538,-3-1 0,0-2 0,-2 0 0,3-2 0,20 0 0,3-2 0,-12 2 0,1-3-229,1-9 1,4-5 0,-2-4 228,-10 0 0,-3-3 0,0-5 0,8-9 0,0-6 0,-2-3 0,-3-2 0,-3-2 0,-3-1 0,-3 1 0,-3-2 0,-4 1 0,-5 5 0,-3 0 0,-1 0 0,-1-4 0,-2 0 0,-2 4-395,-3 2 1,-2 2 394,4-18 0,-2 0 0,-8 19 0,-1 1 0,0-11 0,0 0 0,-1 10 0,-2 1 0,2-9 0,-2 0 0,-5 7 0,-4-1 0,-1-11 0,-2 0 0,-1 13 0,-4 2 803,-8-11 0,-4 3-803,6 17 0,-2 2 358,-9-6 1,-3 3-359,7 11 0,0 4 0,-33 2 0,34 11 0,6 0 0</inkml:trace>
  <inkml:trace contextRef="#ctx0" brushRef="#br0" timeOffset="-139998.73">5960 4424 24575,'-53'0'0,"4"21"0,-12 13 0,21-14 0,-5 3 0,-6 2 0,-2 3 0,-3 2 0,0 1 0,0 1-984,7-2 1,-1 2 0,-2 1 0,-1 2 0,0 1 0,-1 1 0,-1 1 0,0 0 0,-1-1 0,1 1 858,3-4 1,0 1 0,-1 0 0,0 1 0,-1 0 0,0 0 0,-1 1 0,1-1-1,0 1 1,0 0 0,0 0 0,1-1-56,0 1 0,0 0 1,0 1-1,0-1 1,0 1-1,0-1 1,0 1-1,1-1 1,1 0-1,0 0 1,1 0-1,2-1 180,-8 6 0,1 0 0,1-1 0,1 0 0,1 0 0,1 0 0,0-1 0,1 0 0,1-1-110,1 1 0,1-2 0,0 0 0,2 0 1,0 0-1,0 0 0,1-1 0,0 1 110,-2 2 0,0 0 0,0 0 0,2-1 0,-1 2 0,0 0 0,-1 1-254,4-2 0,-1 0 1,0 2-1,1 0 1,-1 0-1,0 1 1,0-1-1,1 1 254,-1 1 0,0 0 0,0 0 0,0 1 0,0-1 0,1 1 0,0 0 0,0 1 53,0 0 1,0-1 0,1 1 0,-1 0 0,1 1 0,0 0 0,1 1 0,-1 1-54,2 0 0,1 0 0,-1 2 0,0 0 0,1 0 0,0 1 0,1-1 0,0-1 0,2-1 0,-6 7 0,2-1 0,0 0 0,1-1 0,1-1 0,0 1 0,1 0 0,2-3 0,1 0 0,0-1 0,1 1 0,0 0 0,0 1 0,-1 0 0,0 0 0,-1 2 0,-1 0 0,1 1 0,0 0 0,1-1 0,1-2 0,3-2 207,-7 10 0,3-3 0,1-1 0,2 1 0,1 5-207,5-5 0,1 2 0,0 3 0,1 2 0,1-2 0,2 0 0,2-3 0,2-2 0,1-2 0,1 0 0,3-1 0,1 0 0,2 1 0</inkml:trace>
  <inkml:trace contextRef="#ctx0" brushRef="#br0" timeOffset="-139998.73">-1 10866 9657,'1'56'0,"-1"6"0,0 0 0,0 0 0,0-2 0,0-3 0,0-1 0,0-2 0,0-2 0,0 0 0,0 16 0,0-1 0,0-5 0,0-4 0,0-3 0,0 8 0,0 0 1239,0-9 0,0 2-1239,0-3 0,0 2 0,0-1 0,-1 12 0,2 1 0,1-4 0,3 4 0,4-4 0,2-15 0,4-4 0,4 1 0,6 9 0,6 2 0,4-3 308,-3-12 0,3-2 0,3-1 0,0 1-308,6 3 0,1 0 0,2 1 0,-1-1 0,2 2 0,1 0 0,0 0 0,0 0 0,-9-8 0,2 1 0,-1-1 0,-1-1 0,-2-2 0,14 13 0,-3-3 0,-1-1 0,-3-3 0,-1-1 0,-2-2 0,6 7 0,-2-4 0,-2-3 0,0 0 0,2-1 0,1 0 0,-4-3 0,-1-3 2296,-9-9 1,2-1-2297,21 14 0,3-2 0,-18-15 0,2-2 0,0 3 0,3 1 0,-3-4 0,5-6 0,-6-1 3009,10 10-3009,-10 35 0,-23 4 0,0 10 0,3-9 0,2 4 0,3 5-579,-4-13 1,2 3 0,1 2 0,3 1 0,1 0 578,-3-11 0,2 2 0,2 0 0,1 0 0,0-1 0,-2-1 0,-1-2-603,2 5 1,-1-3 0,-2 0 0,2-1-1,2 0 603,5 5 0,2 1 0,1-1 0,0-2 0,0-4 0,0-4 0,-1-4 0,1-2 0,1 0-339,-2-3 1,0-1 0,3 1 0,6 2 338,-4-6 0,5 2 0,3 3 0,4-1 0,1 1 0,-1-2 0,-2-1 0,-3-3 0,1-1 0,-2-3 0,-2-1 0,1-1 0,2 0 0,2 1-204,-2 0 0,3 1 1,1 0-1,2 0 1,-1 0-1,0-1 1,-1-2-1,-3-2 204,15 2 0,-1-2 0,-2-2 0,-3-1 0,-3-2 496,-5-1 0,-4-2 0,-2 0 0,-1-2-496,9 2 0,-2-2 0,-3-2 0,8-2 0,-8 0 3571,-6 9-3571,-6-7 0,8 0 0,1 4-295,1 6 1,0 4 0,0-1 294,-5-5 0,1 0 0,1 2 0,2 1 0,4 2 0,-1 0 0,-2-1 0,0 0 0,-2 0 0,6 2 0,-5-1 0,5 4 0,4 1 0,2 1 0,-2-1 0,-3-2 116,-2-1 1,-2-3-1,0 0 1,0 1-1,3 1-116,3 3 0,3 1 0,2 2 0,-1-1 0,-3-2 0,-5-3-1463,15 2 1,-6-4 0,-4-2 1462,10 4 0,-7-5 0,-20-10 0,-2-3 332,-1-1 1,-2 0-333,14-2 0,13-12 0,-26-2 0,3-16 0,4-7 0,-15 7 0,4-3 0,-2 3 0,3-2 0,1-2 0,5-5 0,1-3 0,2 0 266,-4 6 0,2 0 0,1-1 0,1 0-266,3-2 0,2 1 0,0 0 0,0 0 0,0 2 0,1 1 0,0 0 0,2 0 0,3-1 0,1 1 0,1 0 0,-2 1 0,-4 4 0,-1 0 0,-1 2 0,-2 1 91,-1 1 0,-2 3 1,0-2-92,3-1 0,1-2 0,-9 4 0,2-6 2669,-13 4 1,0-5-2670,0-17 0,3-12 0,-9 16 0,4-7 0,1-6 0,2 0 0,-2 0 0,0 4-1021,-2 2 0,0 4 1,-1 0-1,2-3 1,3-6 1020,-4 8 0,4-6 0,1-4 0,1-3 0,1-1 0,0-1 0,0 3 0,-2 1 0,-2 5 0,-3 5-591,3-7 1,-4 6 0,0 3 0,0-2-1,3-6 591,0 3 0,3-3 0,0-3 0,2-2 0,1-1 0,0-1 0,0 1 0,0 1-226,-3 6 0,0 0 0,0-1 0,1 0 0,-1 0 1,1 0-1,0 1 0,-1 1 0,0 0 226,1 0 0,0 1 0,0 1 0,0 0 0,0 1 0,0-1 0,0-1 0,0 0-252,3-4 0,0-2 1,1-1-1,0 0 0,0 1 1,-1 1-1,-1 2 0,-1 3 252,5-10 0,-1 4 0,-1 3 0,0-1 0,2 0 162,-4 7 0,0 0 1,1 0-1,0 0 0,1 0 1,0 1-163,-1 0 0,1 0 0,0 0 0,0 1 0,1-1 0,0-1 0,4-4 0,1-1 0,1-1 0,-1 1 0,-1 2 0,-2 4 627,2-3 1,-1 3 0,-3 3 0,0 1-628,3-5 0,-2 3 0,1-3 0,-5 5 0,1-3 0,0 0 0,2-2 57,-2 4 0,0 0 0,2-2 0,0 0 0,0 0-57,2-1 0,-1 1 0,1-1 0,1-1 0,1-2 0,-1 1 0,2-2 0,0 0 0,0-2 0,1-1 0,0 0 0,-3 3 0,0 0 0,0-2 0,1 0 0,-1-1 0,1 0 0,-1 0 0,-4 5 0,0 0 0,0 0 0,0-1 0,0 0 0,0-1 0,1-1 0,0-1 0,-3 4 0,0-1 0,2-2 0,-1-1 0,1 1 0,-1-1 0,0 0 0,-1 2 0,-1 0 0,-1 2 182,4-9 0,0 1 0,-2 1 1,0 1-1,-2 1 0,0-1 1,-2 0-183,-1 2 0,-2 0 0,0 0 0,-1 0 0,-1 1 0,-1 1 0,-1 2 0,3-9 0,-2 3 0,-1 1 0,-1 1 0,-2-1 121,-4 1 1,-1 1 0,-1 0 0,-2 0 0,1 1-122,1-9 0,-1 0 0,-1 1 0,-2 2 0,0-8 0,-2 3 0,0-4 0,-1 7 0,0-4 0,0 1 0,-2 4 0,0 3 0,0 4 0,-3-3 0,0 5 0,-1-2 0,-2-1 0,-3 0 0,-2-6 0,-2-1 0,-4 1 0,-4-1 0,-1 8 0,-2 0 0,-4 0 0,-2 0 0,-3 2-282,0 3 0,-3-1 0,-3 1 0,-1 2 0,-2 1 0,-1 3 282,-1 3 0,-1 2 0,-2 2 0,-1 2 0,-1 3 0,-3 2 0,-3 3 0,-3 2 0,-2 2 0,0 4 0,1 1 0,2 3 0,-1 2 0,2 3 0,1 3 0,1 0 0,0 0 888,-9-2 1,-1 0 0,4 2 0,6 1-889,-5 3 0,5 0 0,2-1 0,3-3 703,7-3 0,-5-4-703,5-2 0,-8-3 0,-6-2 0,-3-2 0,-1-1 0,2 1-451,2 1 0,0 0 0,-2-1 0,-1 0 0,0 0 0,0-1 0,0 0 451,-1-2 0,0 1 0,-1-1 0,1 0 0,-3-1 0,-1-1 0,-3-1 0,10 5 0,-2-2 0,-3 0 0,-2-1 0,0-1 0,-1 0 0,1 1 0,1 0 0,2 0 0,2 1 0,4 2-82,-6-3 1,5 1-1,2 1 1,1 1 0,0-1-1,-3-1 1,-4-1 81,2 1 0,-3-2 0,-3 0 0,-1-1 0,-2-1 0,1 1 0,1 0 0,3 1 0,3 1 0,4 2 0,-6-3 0,5 2 0,2 0 0,2 2 0,0 0 0,-1 0 0,-10-3 0,-2 0 0,1 2 0,3 1 0,4 4-625,-5-1 1,4 3 0,3 3 624,-12 0 0,2 3 368,3 5 1,6 3-369,6 1 0,13 1 0,0 2 0,-8 10 2020,11-2 0,-3 0-2020,-2 3 0,-1 0 1733,-1 1 0,-2-1-1733,-3 0 0,0-2 0,5-1 0,0 0 0,3-2 0,1-1 0,-2-1 0,3-1 0,-12-1 3954,-11-1-3954,24-3 0,-1-2 0,-5 1 0,0 0 0,0 1 0,1-2 0,-5-2 0,2-1 0,-6-2 863,-13-3-863,-1 6 0,1 3 0,22-1 0,-1 2 0,1 2 0,3 1 0,-5-2 0,8 5 0</inkml:trace>
  <inkml:trace contextRef="#ctx0" brushRef="#br0" timeOffset="3336.27">13026 5961 24575,'-42'0'0,"5"0"0,-7 0 0,-5 0 0,-8 0 0,-2 0 0,5 0-2268,5 0 0,2 0 0,-4 0 2268,-7 0 0,-6 0 0,1 0 0,6 0 0,-6 0 0,0 0 0,7 0 0,-7 0 0,-3 0 0,1 0 0,1 0 0,1-1 0,-3 1 0,-3 1 0,7-1 0,-4 0 0,-3 0 0,1 1 0,1 1 0,4 2-780,3 2 0,3 2 0,1 0 1,1 2-1,-2-1 780,-1-2 0,-1 0 0,0 1 0,1 2 0,1 6 0,-1 7 0,1 7 0,0 2 0,4 0 0,3-3-427,-5 0 1,5-1 0,-5 2 426,4 0 0,-4 3 0,-2 2 0,1 1 0,4-1 0,0 3 0,2 2 0,3-1 0,0-2 0,5-6 0,2-1 0,0 1 0,-2 2-246,0 2 0,-2 2 0,-1 2 0,1 1 0,2 0 246,2-2 0,2 1 0,1 0 0,-1 1 0,0 2 0,2 0 0,-1 2 0,1 0 0,-1 2 0,0 1 0,0 0-24,2-3 1,-2 2 0,1 0 0,-1 0 0,1 2 0,0-1 0,2 1 23,1-1 0,1 1 0,0 0 0,1 0 0,1 1 0,0-1 0,1 1 0,-2 5 0,1 0 0,1 0 0,0 1 0,1-1 0,0 1 0,1 0 0,-1 0 0,1 1 0,1-1 0,1 1 0,0 1 0,2 1 0,1 1 0,2 0 0,-1 0 0,1 2 0,-2 2 0,4-9 0,-2 3 0,1 1 0,-1 1 0,1-1 0,0-1 0,1-2 0,2-3-2,-3 9 0,2-4 0,1-2 1,-1 1-1,0 3 2,0 0 0,-2 5 0,0 1 0,1-2 0,1-3 0,2-6 0,-1 10 0,3-7 0,-1 2 0,1-4 0,0 1 0,0 2 0,0-1 350,1 0 1,1-2-1,-1 2 1,1 3-351,0-1 0,0 2 0,0 2 0,1 0 0,2 0 0,1-2 0,1 0 0,1 0 0,1 1 0,-1 1-86,0-6 0,0 2 0,0 1 0,0 0 0,1-1 0,2 0 86,0 7 0,2 0 0,0 0 0,3-1 0,2-2 0,2-5 0,2-1 0,2-1 0,1 0 0,0 0 0,1 2 0,1 0 0,1 0 0,1-2 0,2-3 0,4-1 0,2-3 0,1-2 0,0 0 0,0 0 0,1-1 0,0 0 0,2-2 0,1-2 0,2 0 0,-1-3 0,0-1 0,2 3 0,-1-3 0,2 2 0,10 10 0,2 1 0,-3-4 852,0-2 1,-1-3-853,0-5 0,3 1 0,0 0 0,-1 0 0,0 0 0,4 0 685,-4-3 0,3 0 1,1 0-1,2 0-685,2-1 0,1 0 0,1-2 0,2 0-56,-6-6 1,0 0 0,1-1-1,2 0 1,0-3 55,6 1 0,2-2 0,1-2 0,-1 0 0,-1-1-280,5 2 1,0 0 0,-1-2 0,0-3 279,1-2 0,0-3 0,0-1 0,-4-1 0,2 0 0,-2-1 0,-1-2-297,0-1 1,0-2 0,4 0 296,0 0 0,3-1 0,2 1 0,-4-1 0,-10 0 0,-2-1 0,0 0 0,2-1-580,10-2 0,2-1 1,2-1-1,-2-2 580,0-1 0,0-2 0,-1-2 0,0-2 0,-14 0 0,-2-1 0,1-2 0,1 0 0,2-1-52,3-1 0,2 0 1,1-1-1,1 0 1,-1-2-1,-1-1 52,-2-1 0,-2-1 0,0-1 0,0-1 0,0 0 0,0-1 0,1-1 0,1 0 0,0 0 0,-1-2 0,-1 0 0,-1-2 0,-4 0 0,-1-1 0,0 0 0,-2-2 0,-1 0 0,-1-1 249,6-6 0,-2-1 1,-1-1-1,-2-1 0,-2-1-249,-4 2 0,-1 0 0,-2-2 0,-2 0 0,-1 0 0,-2 0 0,-2-1 0,-1 0 0,-2 0 0,-1 2 0,1-1 0,-3 1 0,-1 1 0,-1 1 0,2-11 0,-2 1 0,-1 3 0,1-5 0,-2 2 355,-3-5 0,0-3-355,-1 12 0,0-2 0,0 0 0,-4 0 0,0 1 0,1-3 0,3-9 0,2-2 0,-1 0 987,-1 5 0,0 1 0,-1-2-987,-2 7 0,-1-1 0,1-1 0,1 0-225,1-4 0,1-2 0,0 1 0,-1 2 225,-2 6 0,0 1 0,-1 1 0,0-1 0,0-1 0,0-1 0,0 1 0,0 4-190,1 0 1,1 3 0,-2-1 189,-1-2 0,-2 0 0,1-1-450,3 1 0,2 0 0,-2 0 450,-3 3 0,-1 1 0,1-6 0,2-2 0,2-6 0,1-4 0,-1 0 0,-2 3 0,-1-4 0,-2 2 0,-1-1 0,1-5 0,0 15 0,1-4 0,0-3 0,0 0 0,-1-1 0,0 1 0,-2 3-243,-2-4 1,0 2-1,-2 1 1,-1 0-1,1-1 1,0 0 242,0-1 0,0-1 0,1 0 0,-1 0 0,0 0 0,-1 1 0,0 0 0,0 1 0,-1 0 0,0 0 0,-1 0 0,0 1 226,-1-9 0,-1 1 0,-1 0 1,0 0-1,0 2-226,1 6 0,-1 2 0,1-1 0,-1 2 0,-2 0 0,-4-9 0,-2 0 0,-1 2 0,1 3 0,0-2 0,0 3 0,-1 3 0,-2 6 0,-2 2 0,1 3 957,-3-7 1,-2 2-958,-1 7 0,-4-1 0,0-2 0,-4-5 0,-2-3 0,-3 1 218,3 7 1,-3 0 0,0-1 0,-2 1-219,0-2 0,-1-1 0,-1 1 0,-1 1 0,-1 3 0,0 2 0,-2 0 0,0 2 0,-2-1 0,-1 1 0,1 1 0,1 3 316,-4-3 1,2 2-1,0 3-316,-1 3 0,-1 3 0,-1 1 0,2 0 0,-1 2 0,-1 2 0,-6 0 0,-1 2 0,0 0 0,-1 0 0,0-1 0,0 2 0,-2 2 0,0 2 0,4 3 0,-6 3 0,0 4 471,2 1 1,-3 0-1,1 1-471,10 2 0,1 2 0,-1-1 0,-12 0 0,-1-1 0,3 2 33,-7 2 1,4 2-34,13 0 0,4 6 709,8 5 0,5 9-709,2 23 0,5 2 0,-2-1 0,14-11 0,1 0 0</inkml:trace>
  <inkml:trace contextRef="#ctx0" brushRef="#br0" timeOffset="208093.27">13018 6231 8191,'-16'-3'0,"-8"0"5063,-22 3-5063,-3 0 0,17 0 0,-4 0 1126,-23 0 0,-6 0-1126,11 0 0,-2 0 0,-5 0 45,8 0 1,-3 0 0,-3 0 0,1 0 0,1 0-46,-7 2 0,2 0 0,0 1 0,-1 1 0,7-1 0,-2 2 0,0 0 0,3 1 0,3 2 0,-13 3 0,4 3 0,3 3 0,6 4 0,3 3 0,4 0 0,-2 3 0,6 2 0,4 8 0,6-1 5543,1 7-5543,11-6 0,1 3 0,-2 15 0,6-13 0,2 4 0,5 8 0,3 3 0,0-12 0,0 1 0,3 2-730,2 5 1,3 2 0,2 0 729,3 0 0,2 1 0,2-2 0,0-4 0,2-1 0,3-1 0,4 1 0,2-1 0,2-1 0,-1-1 0,0-1 0,2-1 0,0 2 0,1-2 0,1 0 0,2-1 0,1-2 0,3 1 0,8 8 0,3 0 0,-1-3 0,-8-10 0,-1-3 0,2 0 0,7 5 0,2-1 0,1-3 71,-3-6 1,1-3-1,2-3-71,5-1 0,3-2 0,3-2 0,-6-2 0,2 0 0,2-2 0,0-3 0,5 0 0,2-3 0,0-2 0,0-2 0,-2-3 0,0-2 0,-1-1 0,-2-2-650,8-1 0,-2-3 0,-3-3 650,-4-4 0,-2-3 0,-3-1 0,5-8 0,-2-2 0,-17 4 0,-1-2 0,1 1 0,0 4 0,-1 0 0,2-4 0,-2-3 0,2-5 0,-1 0 0,-2 2 0,-1 3 0,-1 2 0,-1-3 0,11-13 0,0-3 0,-3-1-456,-8 2 0,-3-2 0,-2 0 456,-3-3 0,-2-2 0,-2-3 0,-3 5 0,0-3 0,-2-1 0,-2 0 0,-4 0 0,-2 0 0,-2-1 0,-3 1 0,-2 1 0,-2-1 0,-2 1 0,-2 3 0,-1-8 0,-2 3 0,-3 3 0,-1 6 0,-3 3 0,-4 2 0,-8 0 0,-5 2 0,0 4 0,-5-3 0,-1 2 0,0 3 0,-4-2 0,3 4 0,-4 2 0,-1 3 0,-11-4 0,-2 1 0,9 4 0,-2 0 0,7 6 0,-1 0 0,0 2 0,-9-3 0,-3 0 0,10 6 0,-4-2 0,-3 1 0,1 1 0,3 3 0,-1 1 0,-1 1 0,-2 0 0,2-1 0,-2 1 0,-2 0 0,0 0 0,1 3 0,-13-1 0,0 2 0,0 1 0,2 2 0,6 1 0,0 2 0,1 0 0,3 3 0,-10 1 0,3 3 0,4 1 0,8 1 0,4 0 0,4 3 0,3 4 0,2 2 0,-10 10 0,1 2 536,16-10 1,1 0-537,-12 13 0,1 3 582,11-6 0,2 4-582,2 5 0,1 5 0,2-4 0,3-11 0,2 0 0,-4 15 0,0 0 0</inkml:trace>
  <inkml:trace contextRef="#ctx0" brushRef="#br0" timeOffset="208911.27">12718 6181 24575,'40'-44'0,"-1"-1"0,1 0 0,-1 0 0,1 1 0,-2 2 0,2 0 0,0-1 0,1 1 0,0 0 0,0 1 0,0 1 0,0 1 0,1 0 0,0 1 0,0 0 0,-1 1-670,6-5 0,-1 2 0,0 0 0,0 1 0,-1 1 670,8-6 0,0 1 0,-2 2 0,-5 4 0,-7 8 0,-4 2 0,-1 2 0,10-10 0,-2 1-32,-8 7 0,-2 1 32,-6 4 0,-1-1 167,8-5 1,-1-2-168,-6 3 0,-2 0 0,10-19 0,-12 17 0,-18 15 0</inkml:trace>
  <inkml:trace contextRef="#ctx0" brushRef="#br0" timeOffset="213477.27">14585 5071 8191,'-4'-4'0,"2"-29"2347,7-5 0,3-6-2347,3-16 0,1-3 0,-2 18 0,0 0 0,1 0 0,1-3 0,0 0 0,0 4 0,0 1 0,-1 4 0,0 0 0,0 4 2863,2-2-2863,5-1 1764,-10 17-1764,5-5 6646,-6 19-6646,-4-2 417,0 14-417,-3 13 0,0 5 0,0 32 0,0-18 0,0 19 0,4 1 0,6-6 0,6 7 0,5-21 0,-3-10 0,-6-14 0,-3-7 0,0-3 0,-3-3 0,3 0 0,-3 0 0,3 0 0,-2-3 0,1-4 0,8-13 0,8-14 0,6-8 0,0-6 0,-8 7 0,-8 13 0,-7 8 0,-5 11 0,-2 3 0,3 3 0,0-2 0,0 1 0,2-1 0,-4-1 0,4 0 0,-5 0 0,3 0 0,-3 0 0,0 0 0,3 3 0,-3-3 0,6 3 0,-3 2 0,3 9 0,4 17 0,1 9 0,3 6 0,0-8 0,-1-9 0,-6-8 0,1-6 0,-7 0 0,4-6 0,-2 0 0,3-3 0,0 0 0,0 0 0,3 3 0,1 0 0,-3 1 0,-1-1 0</inkml:trace>
  <inkml:trace contextRef="#ctx0" brushRef="#br0" timeOffset="214327.27">15318 3778 24575,'-9'0'0,"-1"6"0,-6 7 0,5 2 0,-5 4 0,6-9 0,-1 6 0,5-1 0,3 2 0,3 6 0,0 1 0,0 4 0,0 4 0,0-5 0,0 4 0,3-5 0,11 11 0,10-2 0,13 7 0,6 0 0,-2-12 0,-8-5 0,-7-8 0,-10-5 0,-6-5 0,-5-1 0</inkml:trace>
  <inkml:trace contextRef="#ctx0" brushRef="#br0" timeOffset="-214234.46">15547 4143 24575,'0'-22'0,"6"-1"0,6-20 0,2 10 0,-3 8 0,-5 10 0,-3 9 0,-2 7 0,1 4 0,-2 8 0,3 6 0,1-4 0,3 4 0,-1-6 0,4 3 0,0 1 0,2-1 0,0-3 0,-2-7 0,-2-1 0,1-4 0,0 1 0,1 1 0,1-2 0,-1 4 0,2 1 0,-3 1 0,0 1 0,-1 1 0,-4-5 0,2 1 0</inkml:trace>
  <inkml:trace contextRef="#ctx0" brushRef="#br0" timeOffset="-213469.46">15624 3755 9300,'-8'0'0,"4"0"0,0 0 0</inkml:trace>
  <inkml:trace contextRef="#ctx0" brushRef="#br0" timeOffset="-212836.46">15797 3605 24575,'37'36'0,"0"-1"0,-5-4 0,1 2 0,-2 0 0,2 3 0,-2 0 0,5 12 0,-6-3 0,-2 11 0,-4 5 0,-20-16 0,0-4 0,-4 5 0,0-4 0,0-4 0,0 5 0,0 5 0,-5-11 0,-1-1 0,0 20 0,-6 7 0,8-41 0,4-12 0</inkml:trace>
  <inkml:trace contextRef="#ctx0" brushRef="#br0" timeOffset="-211170.46">10425 11675 8191,'-2'0'0,"-11"0"5063,-34 0-5063,12 7 0,-3 2 0,-18 2 0,-3 4 0,1 12 0,1 2 826,11-11 1,2 2-827,-5 10 0,4 0 0,-6 1 0,17-4 0,0 1 0,4-7 0,2 0 0,2 6 0,2 2 858,-3-2 0,-1 2-858,-11 23 0,1 5 0,8-9 0,-1 2 1679,5-9 0,-2 3 1,1 3-1680,0 8 0,2 3 0,1 2 0,2 0 0,1 1 0,1 4 0,3-6 0,-1 3 0,1 2 0,3-2 0,4-2 0,2-1 0,2 0 0,0-3-561,-1 5 0,1-4 0,3-1 561,1-7 0,3-2 0,4-1 0,10 18 0,9-3 0,8-5 0,5-4 0,-3-4 0,3-3 0,-6-14 0,4-1 0,3-5 0,12-5 0,4-5 0,-1-1 0,8 8 0,2-1 0,-1-5 0,4-2 0,-2-4 0,-11-5 0,-1-4 0,1-1 101,1 1 0,2-3 1,1-1-102,-8-4 0,1-1 0,0-2 0,-2-1 0,10-4 0,-3-3 0,2-4 0,-9 0 0,3-4 0,-3-1 0,-4 2-906,6-5 0,-2-2 906,3-1 0,3-2 0,-8 3 0,-17 7 0,-2 0 0,19-14 0,-1-2 0,-21 16 0,0-2 478,13-13 0,1-7-478,-14 5 0,-2-5 0,0 1 0,0 1 0,-1 1 0,-1-5 139,-2-1 0,-2-4 1,-1-1-1,-3 2-139,-4-3 0,-4 2 0,-1 0 0,1-2 0,-1-1 0,-4 3 0,-4 7 0,-4 1 0,-3 2 0,-11-19 0,-4 6 0,3 23 0,-2 3 0,-12-11 0,0 5 0,-10 7 0,16 8 0,-1 1 0,-17 0 0,12 2 0,0 0 899,-22-2-899,0 0 0,-2 0 0,20 5 0,0 1 0,-14-1 0,-3 1 0,-1-2 0,-2 3 0,18 7 0,-1 2 0,-2 0 491,-10-1 1,-3 1-1,1 1-491,7 1 0,2 2 0,1 0-807,-15 2 0,3 3 807,15 1 0,3 4 137,1 5 1,2 3-138,8 0 0,2 2 23,-1 0 1,3 0-24,-11 15 0,22-3 0,3 3 0,-9 18 0,13-8 0,2-2 0,4-10 0,4-3 0</inkml:trace>
  <inkml:trace contextRef="#ctx0" brushRef="#br0" timeOffset="-208869.46">11818 12791 8191,'0'-32'0,"6"-5"0,2-6 1735,0-1 1,2-4-1736,0 4 0,1-3 0,1 2 0,4-3 0,1 0 0,-4 6 0,0-3 0,-1 3 0,3-4 0,-1 0 0,1-9 0,-1 2 1489,-2 15 1,-2 2-1490,2-24 0,2 17 1903,-13 20-1903,2 11 6166,-1 3-6166,2-11 0,3-24 0,-2-4 1865,-1-15-1865,-4-1 0,0 18 0,0-1 0,0 42 0,0 48 0,0 5 0,-1-13 0,2 1 0,6 27 0,-1-16 0,6 10 0,-3-15 0,-2-14 0,1 8 0,3-4 0,0-1 0,2-3 0,0-10 0,-1-8 0,0-4 0,-3-4 0,0-2 0,6-9 0,-3-3 0,20-28 0,-14 9 0,13-21 0,-10 0 0,4-3 0,-14 22 0,-2 1 0,4-18 0,-6 10 0,-7 16 0,0 8 0,0 7 0,0 3 0,0 0 0,0 1 0,0-1 0,0 0 0,0-6 0,0 1 0,0-1 0,0 3 0,0 3 0,0 7 0,0 8 0,0 18 0,6 11 0,-1 1 0,6-2 0,0-1 0,4 3 0,1-4 0,14 16 0,-6-15 0,14 14 0,-1-8 0,6-4 0,-2-5 0,-7-10 0,-16-9 0,-9-8 0</inkml:trace>
  <inkml:trace contextRef="#ctx0" brushRef="#br0" timeOffset="-208081.46">12639 10997 12806,'-5'-4'0,"-8"13"4646,-1 6-4646,-2 19 0,9-11 2045,1 4-2045,5 4 1137,-2-9-1137,3 18 3941,0-17-3941,0 13 0,0-5 0,0-3 0,0-8 0,0-11 0,9 0 0,1-3 0,10 1 0,6-5 0,-4-2 0,-4 0 0,-8 0 0</inkml:trace>
  <inkml:trace contextRef="#ctx0" brushRef="#br0" timeOffset="-207386.46">12858 11201 24575,'0'33'0,"0"12"0,0-10 0,3 14 0,1-15 0,0-7 0,2-9 0,-2-8 0,-1 2 0,0-5 0,-3 2 0,-8-6 0,-10 0 0,-10-3 0,-1 0 0,9 0 0,8 0 0,8 0 0,1 0 0</inkml:trace>
  <inkml:trace contextRef="#ctx0" brushRef="#br0" timeOffset="-206702.46">12784 11058 24575,'0'0'0</inkml:trace>
  <inkml:trace contextRef="#ctx0" brushRef="#br0" timeOffset="-206032.46">12952 10889 24575,'20'5'0,"1"12"0,6 9 0,-5 13 0,-8-3 0,-7 3 0,-4-4 0,-3-9 0,0 0 0,0-11 0,0 1 0,0 2 0,0 2 0,0 17 0,0-13 0,0 2 0,0-20 0</inkml:trace>
  <inkml:trace contextRef="#ctx0" brushRef="#br0" timeOffset="-203986.46">13551 9431 8191,'3'-13'0,"0"-10"1996,-3-13 0,0-7-1996,4 1 0,2-4 0,3-10 0,0-8 0,2 7 0,0 9 0,2 2 0,-1 0 0,1-3 0,-2 6 0,7-17 0,-4 5 2935,-2 7-2935,-8 30 1847,-4 16-1847,-29 38 0,4 3 0,-3 8 0,-2-3 0,-3 3 0,1-2 1388,-3 11 1,2-1-1389,6-14 0,0 0 0,3-4 0,5-5 0,3-3 358,-3 4 1,2 0-359,-13 26 0,6-10 0,11-13 0,0-9 0,14-16 0,-3-6 0,7-8 0</inkml:trace>
  <inkml:trace contextRef="#ctx0" brushRef="#br0" timeOffset="-203019.46">13357 9264 8191,'0'-10'0,"0"-52"1278,3 13 1,3-3-1279,-2-1 0,2 1 1270,4-5 1,1 3-1271,8-8 0,-6 23 0,0 0 0,3-10 2038,4 2-2038,-16 29 5563,-1 18-5563,-10 12 2911,-2 14-2911,-6 7 774,-1-1-774,-12 24 0,8-13 0,6-13 0,0 1 0,-7 27 0,3 2 0,11-27 0,1 0 0,-1 29 0,7-8 0,0-24 0,0-6 0</inkml:trace>
  <inkml:trace contextRef="#ctx0" brushRef="#br0" timeOffset="-199819.46">9708 8161 24575,'-12'0'0,"-18"0"0,-11 0 0,7 0 0,-1 0 0,-23 0 0,24 0 0,1 0 0,-7 0 0,-13 0 0,19 0 0,-14 0 0,5 0 0,-16 0 0,-6 0 0,25-1 0,0 2 0,0 2 0,0 1 0,-2 0 0,3 1 0,-21 8 0,4-1 0,4 7 0,10-4 0,-14 9 0,7 7 0,6-6 0,-1 11 0,11-10 0,-4 13 0,-5 4 0,18-9 0,1 3 0,-2 2 0,3 2 0,2 12 0,3 4 0,-1 7 0,3-1-959,6-12 1,3 0 958,0 13 0,3-3 0,3-24 0,0 1-133,0 7 1,0 6 0,0-3 132,1 8 0,2 0 0,1-6 0,2 2 0,1-4 0,-1-4 0,3-1 0,6 1 0,3 3 0,0-4 0,-1-5 0,1 0 0,3 4 0,3 4 0,-1-3 0,4 6 0,0-4 0,4 3 0,1 0 0,-1-3 0,0-2 0,0-3 0,-1-2 0,-5-7 0,0-3 0,21 18 0,0-6 0,-18-22 0,3 0 0,15 7 0,1-1 0,-8-7 0,-1-2 938,5 2 0,0-2-938,-3-5 0,1-2 0,1-2 0,3-2 0,18 2 0,3-4-753,-19-4 0,1-4 0,0 0 753,17-2 0,-1-3 0,0-3 0,0-4 0,-13 3 0,1-3 0,-2 2 0,10-3 0,0 0 0,-5 2 0,3-1 0,-3 3 0,11-2 0,-2 2 0,-20 5 0,1 0 0,0 1 0,-1 0 0,0 1 0,4 0-432,0 1 1,4 1 0,2 0 0,0 0 431,1-2 0,1 0 0,1 0 0,3 1 0,-3 0 0,3 1 0,1 0 0,0-1 0,-3 0 0,5-2 0,-1-1 0,-2 0 0,0-1 0,-3-1 0,-1 0 0,-1 0 0,-6-1 0,13-5 0,-7-2 0,-7-2 0,-7-1 0,-1-9 0,-15-1 0,-4-5 0,-8 0 0,-1-5 0,-9 10 0,-1-1 0,1-21 0,-2 19 0,-2-2 1217,2-2 1,-2-1-1218,-5-13 0,-2-3 0,1-7 0,-3-3 388,-1 16 1,-3-2-1,-1 0-388,2 3 0,-1 1 0,-1 0 0,-2 4 0,-3 1 0,-1-2 0,-4-9 0,-2-1 0,0 4 0,-5 2 0,0 2 0,5 8 0,-2 0 0,2 4 0,0 5 0,-1 2 0,-19-11 0,-7-2 0,14 13 0,-3 0 0,-2-1 0,3 5 0,-1 0 0,-2 0 0,-2 1-622,-4-1 0,-3 1 0,0 1 0,0 3 622,1 3 0,1 2 0,-1 2 0,1 1 0,-13-4 0,0 3 0,3 2 0,10 6 0,3 2 0,2 0 0,-7 0 0,4 1-162,10 2 1,3 0 161,-25 0 0,5 12 0,10-2 0,7 15 0,-8 7 0,26-15 0,-3 4 0</inkml:trace>
  <inkml:trace contextRef="#ctx0" brushRef="#br0" timeOffset="-194336.46">7463 9039 8191,'-35'0'0,"-12"-5"1840,9 5 0,-1-1-1840,5-3 0,1 0 2963,-20 3-2963,-9-3 0,24 4 1881,-8 0-1881,26 0 0,12 0 0,-1 0 0</inkml:trace>
  <inkml:trace contextRef="#ctx0" brushRef="#br0" timeOffset="-193686.46">7117 8770 8191,'-17'-4'0,"3"1"5063,27 3-5063,8 0 2818,28 0-2818,1 0 859,-16 0 1,1 0-860,-1 0 0,-1 0 3392,1 0 0,-1 0-3392,14 0 0,-23 0 0,-15 0 0,-6 0 0</inkml:trace>
  <inkml:trace contextRef="#ctx0" brushRef="#br0" timeOffset="-192387.46">3246 9133 8191,'-2'-4'0,"17"1"5063,23 3-5063,-5 0 0,4 0 1409,4 0 0,1 0-1409,-3 1 0,0-2 0,0-3 0,-3-3 0,0-5 1719,1-12-1719,-20-3 6784,-2 3-6784,-3-12 0,-4 3 0,-3-6 0,-1-7 0,-4 6 0,0-13 0,0 9 0,-18-10 0,3 18 0,-15 2 0,-8 12 0,-1 13 0,-19-1 0,-3 21 0,28 4 0,1 3 0,-21 17 0,29-9 0,2 1 0,-12 13 0,7-1 0,1 4 0,-7 11 0,14 2 0,4-21 0,2 0 0,1 28 0,1-4 0,6 3 0,2-7 0,3-2 0,3-8 0,1-16 0,5-6 0,5-12 0,10 2 0,4-5 0,1-1 0,11-3 0,-5-4 0,10 0 0,-10-4 0,-5 1 0,-15-1 0,-3 1 0</inkml:trace>
  <inkml:trace contextRef="#ctx0" brushRef="#br0" timeOffset="-191333.46">3911 8785 24575,'4'14'0,"6"0"0,17 31 0,0-8 0,-6-4 0,1 2 0,-4-6 0,0-1 0,5 5 0,-1 0 0,10 19 0,1-3 0,-14-17 0,2-2 0,-11-11 0,9-2 0,-7-6 0,8 5 0,-10-6 0,0 0 0,-4 3 0,0-9 0,1 4 0,-1-4 0,-3-1 0,0 0 0</inkml:trace>
  <inkml:trace contextRef="#ctx0" brushRef="#br0" timeOffset="-190635.46">4028 9364 8191,'-7'1'0,"1"-27"2384,17-5 0,3-3-2384,-4-23 0,8 13 0,4-1 0,-5 7 0,-1 2 0,10-18 1427,-10 19 1,-1 6-1428,-5 14 438,-3 4 1,-4 9 0,0 2 0</inkml:trace>
  <inkml:trace contextRef="#ctx0" brushRef="#br0" timeOffset="-189570.46">4381 8803 24575,'0'40'0,"0"10"0,10-2 0,2 3 0,-4-5 0,0 1-1524,9 14 0,1 1 1524,-4-12 0,-1 0 289,-2 3 0,0 1-289,5 5 0,-2-1 0,-5-7 0,-1-2 294,-1-5 0,0-4-294,-3 6 0,-4-31 0,0-16 1561,-5-39-1561,1-16 0,-5-2 0,-2-5 0,3 11 0,1-2 0,0 5 0,-1-3 0,2 3 160,1-13 1,1 3-161,2-2 0,0 3 0,2 16 0,0 3 0,0-27 0,0 32 0,0-2 0,0 8 0,6-4 0,4 10 0,11-2 0,6 14 0,4 4 0,4 6 0,-7 0 0,-1 0 0,-14 0 0,-1 0 0,-8 2 0,-2 2 0,1 2 0,-2 0 0,1 0 0,-2 13 0,0-3 0,0 12 0,-3 4 0,-11 1 0,-15 18 0,-9-8 0,-9 0 0,10-17 0,11-9 0,11-7 0,12-4 0,0 0 0,0 0 0,2-3 0,-1 0 0</inkml:trace>
  <inkml:trace contextRef="#ctx0" brushRef="#br0" timeOffset="-188886.46">4903 8078 24575,'0'15'0,"0"-3"0,-4 35 0,2-6 0,-2 9 0,4 13 0,0-22 0,0 5 0,0-19 0,0-6 0,0 13 0,0-13 0,0 8 0,6-13 0,-5-6 0,8 2 0,-9-6 0,6-3 0,-6 0 0,3-3 0</inkml:trace>
  <inkml:trace contextRef="#ctx0" brushRef="#br0" timeOffset="-187848.46">4901 8540 8191,'-3'9'0,"0"0"5063,3 6-5063,0 0 2818,0 20-2818,0 0 1719,0 11-1719,0 2 0,0 1 0,0-5 6784,3-7-6784,12 4 0,1-5 0,3-1 0,-2-5 0,-7-19 0,-2 1 0,0-8 0,-7 1 0,-1-11 0,-7-13 0,-5-23 0,-1-8 0,5 12 0,-1-1 0,0-3 0,0-3 0,1 0 0,1-21 0,2 3 0,2 22 0,0-1 0,0-15 0,1-7 0,1 7 0,1 17 0,0 0 0,0-23 0,0 1 0,0 26 0,0 4 0,0-7 0,0 3 0,0 13 0,0 2 0,0 2 0,0-8 0,0 18 0,0-7 0</inkml:trace>
  <inkml:trace contextRef="#ctx0" brushRef="#br0" timeOffset="-187101.46">5183 8243 24575,'15'0'0,"6"0"0,-6 0 0,3 0 0,-12 0 0,2 0 0,-1 0 0,1 0 0,-5 0 0,0 0 0</inkml:trace>
  <inkml:trace contextRef="#ctx0" brushRef="#br0" timeOffset="-186235.46">5423 7796 8314,'0'4'0,"0"9"5076,0 40-5076,4-17 0,1 4 0,0 6 0,0 2 0,5-4 0,0-2 2800,3 22-2800,0-16 0,-4-10 0,-5-1 1702,3-14-1702,-7 5 6683,6-17-6683,-5 8 0,1-12 0,-2 2 0,0-6 0,0-1 0</inkml:trace>
  <inkml:trace contextRef="#ctx0" brushRef="#br0" timeOffset="-185352.46">5517 7770 24575,'0'31'0,"0"13"0,2-8 0,0 4 0,2 6 0,1-1 0,3 15 0,4-1 0,-5-27 0,0 2 0,1 6 0,-4 1 0,-1-6 0,-3-2 0,3-9 0,-2-4 0,5-1 0,-5-8 0,2 8 0,-1-13 0,-1 6 0,2-5 0,-3-1 0,0-3 0</inkml:trace>
  <inkml:trace contextRef="#ctx0" brushRef="#br0" timeOffset="-183836.46">5772 8706 8191,'0'-61'0,"0"18"0,0-3 1596,0 3 0,-1-2 0,2-1-1596,0-2 0,0-1 0,1 2 1426,0-6 0,1 4-1426,-1 9 0,1 3 1753,1-14-1753,-4 34 6681,0 5-6681,0 11 310,0 15-310,3 11 0,1 10 0,3-2 0,5-3 0,2 3 0,5-3 0,-2 2 0,-1-13 0,0-9 0,0-5 0,3-5 0,-5 0 0,-2-6 0,-3 2 0,1-15 0,1 3 0,-1-4 0,0-7 0,1-2 0,3-8 0,-3 2 0,-2 10 0,-5 9 0,-1 7 0,-3 3 0,2 6 0,1 0 0,7 19 0,0 4 0,7 8 0,-3-6 0,-1-9 0,0-7 0,0 0 0,1-1 0,-1 1 0,5-5 0,-4-2 0,16-2 0,-6 0 0,11 0 0,-19 0 0,-1 0 0</inkml:trace>
  <inkml:trace contextRef="#ctx0" brushRef="#br0" timeOffset="-183003.46">6166 7565 24575,'-9'12'0,"0"6"0,2 7 0,3 4 0,0 5 0,4-6 0,0 0 0,0-7 0,0 12 0,3-13 0,4 16 0,5-16 0,2 0 0,1-5 0,-3-6 0,0-3 0,0-3 0,-2-3 0,-1 0 0,-3 0 0,-3 0 0,0 0 0</inkml:trace>
  <inkml:trace contextRef="#ctx0" brushRef="#br0" timeOffset="-182019.46">6328 7773 8191,'0'-20'0,"3"-4"5063,-3 1-5063,6 3 2818,-5 10-2818,2 4 1719,-3 0-1719,0 8 6784,0 5-6784,0 3 0,0 1 0,5 1 0,-1-2 0,5 5 0,-3-2 0,3-1 0,-2 0 0,2-3 0,-1 2 0,-1-4 0,-1 2 0,-1-3 0,-1-3 0,-1 2 0,2-4 0,-2 7 0,3-7 0,-3 4 0,0-5 0</inkml:trace>
  <inkml:trace contextRef="#ctx0" brushRef="#br0" timeOffset="-181119.46">6357 7573 24575,'-8'0'0,"4"-2"0,1-1 0,9-1 0,1 2 0,1 2 0,-4 0 0,-2 0 0</inkml:trace>
  <inkml:trace contextRef="#ctx0" brushRef="#br0" timeOffset="-180352.46">6589 7375 24575,'6'14'0,"-1"4"0,7 2 0,-7 9 0,4-3 0,-9 2 0,3 5 0,-3-8 0,0 9 0,0-7 0,0-3 0,0 6 0,0-9 0,-3 6 0,2-5 0,-2 2 0,3 1 0,0-6 0,0-7 0</inkml:trace>
  <inkml:trace contextRef="#ctx0" brushRef="#br0" timeOffset="-179736.46">6841 7833 24575,'19'0'0,"15"0"0,10 0 0,7-7 0,-6 6 0,-19-6 0,-11 7 0,-12 0 0,0 0 0</inkml:trace>
  <inkml:trace contextRef="#ctx0" brushRef="#br0" timeOffset="-178186.46">7222 8393 24575,'0'-53'0,"0"8"0,0-18 0,0-7 0,0 21 0,0-1 0,0 5 0,0-3 0,0 3 0,0-3 0,0 5 0,0-20 0,0 28 0,0 18 0,0-1 0,0-1 0,0-9 0,0 7 0,0-2 0,-6 12 0,0 6 0,-1 8 0,2 31 0,5 0 0,7 0 0,4 1 0,5 12 0,20 0 0,-4-7 0,-3-13 0,-3-2 0,-3-12 0,-9-6 0,8 0 0,-12-5 0,2-2 0,-3 0 0,1-12 0,3-6 0,-3-4 0,-3-5 0,-1 9 0,-5-7 0,2 3 0,-3 1 0,0 1 0,0 4 0,0-1 0,0 2 0,0 5 0,0 2 0,0-1 0,0 2 0,0-8 0,0 4 0,0-2 0,-2 3 0,1 4 0,-5 3 0,9 18 0,17 15 0,6 14 0,7-3 0,-8-12 0,-12-15 0,0 1 0,-3-10 0,-1 6 0,3-10 0,-5 2 0,1-3 0,-5 0 0</inkml:trace>
  <inkml:trace contextRef="#ctx0" brushRef="#br0" timeOffset="-177398.46">7529 7287 24575,'0'32'0,"0"-11"0,0 16 0,0-5 0,0-6 0,0 2 0,0-6 0,0-12 0,0 2 0,5-9 0,-1 0 0,5-3 0,5-9 0,-5 1 0,3-2 0,-9 4 0</inkml:trace>
  <inkml:trace contextRef="#ctx0" brushRef="#br0" timeOffset="-176586.46">7743 7296 11143,'0'9'0,"3"11"4966,5 11-4966,3-2 2338,1-3-2338,3-6 1334,-6 1-1334,3-1 4794,-6-8-4794,-2-3 0,-2-3 0,-4 0 0,-5-3 0,-26 6 0,4-7 0,-11 4 0,23-6 0,11 0 0</inkml:trace>
  <inkml:trace contextRef="#ctx0" brushRef="#br0" timeOffset="-175865.46">7671 7233 24575,'0'-12'0,"0"7"0,0-5 0</inkml:trace>
  <inkml:trace contextRef="#ctx0" brushRef="#br0" timeOffset="-175203.46">7836 7157 24575,'28'9'0,"-3"13"0,10 11 0,-6 12 0,-7-8 0,-2-6 0,-13-8 0,-1-12 0,-6-3 0</inkml:trace>
  <inkml:trace contextRef="#ctx0" brushRef="#br0" timeOffset="-174503.46">8097 7012 10148,'0'11'0,"15"33"4775,2 13-4775,-4-20 0,0 0 0,5 10 1281,-1-2 1,0 3-1282,-2-15 0,-1 0 750,7 22 0,-1 0-750,-4-17 0,-3-4 5306,6 17-5306,-5-11 283,-4-23-283,0 3 0,-7-13 0,3 2 0,-3 0 0,1-2 0,-1-1 0,-3-3 0</inkml:trace>
  <inkml:trace contextRef="#ctx0" brushRef="#br0" timeOffset="-173736.46">8332 7028 8485,'0'4'0,"0"5"5092,8 34-5092,2 5 0,2-12 0,0 1 0,3 10 2775,7 3-2775,-7-21 0,-2 3 1678,-3-7-1678,-4 1 6545,5 2-6545,1-3 0,2 7 0,-4 0 0,3-6 0,-4 5 0,0-8 0,-3-7 0,-3-6 0,0-5 0,0-5 0</inkml:trace>
  <inkml:trace contextRef="#ctx0" brushRef="#br0" timeOffset="-172815.46">8454 6751 24575,'3'0'0,"2"0"0,7 0 0,-2 0 0,-2 0 0,-2 0 0,3 0 0,-2 9 0,5 13 0,-3 30 0,-2-10 0,-4-4 0,-2 0 0,-1-1 0,0 17 0,0-30 0,0-1 0,5-17 0,15 0 0,19-24 0,-4 2 0,1-3 0,-5 0 0,-2 0 0,3-3 0,-3 1 0,-1 4 0,-12 7 0,-10 7 0,-4 3 0</inkml:trace>
  <inkml:trace contextRef="#ctx0" brushRef="#br0" timeOffset="-171752.46">8807 7596 24575,'11'-9'0,"9"7"0,-6-7 0,4 9 0,-15-2 0,0 17 0,-3 10 0,0 35 0,0-27 0,0 1 0,0 31 0,-4-31 0,1-1 0,1 3 0,-12 5 0,13-20 0,-8-1 0,8-4 0,-2-3 0,8-7 0,22-23 0,4-1 0,16-20 0,-12 12 0,-9 4 0,-7 6 0,-3 9 0,-5 0 0,1 2 0,-6 4 0,0-1 0,2 2 0,-4 0 0,1 0 0</inkml:trace>
  <inkml:trace contextRef="#ctx0" brushRef="#br0" timeOffset="-170886.46">8700 6259 24575,'39'12'0,"-1"1"0,11 11 0,3 5 0,-6-4 0,3 1 0,-1 2-1383,-5 1 0,0 2 1,-1-1 1382,-1-3 0,0-1 0,-3 0 0,7 9 0,-4-1 0,-8-3 0,-2 1 0,2-2 0,-3 3 484,-1 12 0,-4 4-484,-1 2 0,-2 2 0,-1 4 0,-4 1 0,-1 3 0,-4-1 0,-6-12 0,-2-2 0,0 1 0,0-1 0,-4-10 0,0-2 745,0 13-745,0-2 0,0-15 0,0 3 0,0-2 2162,-3 1-2162,-1-2 273,0 0-273,-6-3 0,5-6 0,-5 4 0,7-12 0,-1-7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36:31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12680 8126 8191,'-2'-3'0,"-8"0"5063,-3 6-5063,-4-2 2818,4 1-2818,7-4 1719,6 1-1719,3-1 6784,3 2-6784,-1 0 0,-2 0 0,0 0 0</inkml:trace>
  <inkml:trace contextRef="#ctx0" brushRef="#br0" timeOffset="-83053.73">1906 10302 24575,'0'0'0</inkml:trace>
  <inkml:trace contextRef="#ctx0" brushRef="#br0" timeOffset="-81869.73">1958 9866 24575,'12'63'0,"-6"-31"0,4 2 0,12 17 0,3 4-923,-8-13 1,-1 2 0,1 1 922,5 7 0,1 0 0,-1 1 0,-1-1 0,-1 0 0,0-3 166,5 10 0,-1-5-166,-6-12 0,-2-4 0,1 10 580,-8-28-580,-9-62 0,3-16 0,-3 16 0,-1-6 0,2 2 0,4-11 0,2 1 0,1-7 0,2 2 0,3 22 0,0 4 1402,10-13-1402,-6 27 453,-8 16-453,0 21 0,-2 2 0,1 21 0,0-2 0,4 6 0,6 19 0,6-6 0,-11-24 0,1-2 0,19 11 0,-5-20 0,-4-10 0,-4-8 0,10-38 0,0-6 0,-7 4 0,-1-5-1879,-1 4 1,0-3 1878,5-9 0,-1-2 0,1 1 0,2-5 0,-6 10 0,2-5 0,0-1 0,-2 6 0,5-13 0,0 1 0,2-1 0,2-6 0,-4 9-485,-10 15 1,-1 3 484,7-4 0,1 1 0,-5 5 0,-2 3 0,5 0 0,-4 8 0</inkml:trace>
  <inkml:trace contextRef="#ctx0" brushRef="#br0" timeOffset="-79603.73">2301 9629 11682,'10'-10'0,"20"-16"0,15-11 0,0-1 768,-7 2 0,-1-2 0,5-3-768,-1 2 0,5-4 0,2-1 0,-2-1 0,-5 2 0,-6 1 0,-3 1 0,-2 1 0,1-1 0,12-11 0,0 1 0,-8 4 0,-12 5 0,-3 5 2716,12-16-2716,-25 41 1626,-3-4-1626,-2 17 4010,-2-4-4010,0 12 2237,0 5-2237,0 24 0,0-11 0,5 35 0,0-25 0,4 23 0,4-10 0,-4-15 0,0-1 0,9 25 0,1-3 0,-6-24 0,-5-13 0,-3-10 0,3 5 0,-3-4 0,6 5 0,-1 1 0,0 1 0,-3-4 0,1-1 0,-21-31 0,0 0 0,-7-10 0,-5-4 0,2 1 0,0 0 0,-4-7 0,0 2 0,-11-16 0,14 12 0,15 27 0,2 0 0,4 6 0,0 1 0,0 1 0,3 0 0,-6 0 0,0-3 0,-1 2 0,-2-2 0,3 6 0,0 0 0,-6 3 0,1 0 0,-5 3 0,-19 34 0,-1-3-715,8 2 0,0 2 715,2-10 0,1 1 0,-5 11 0,0 1 0,10-14 0,-2 2-139,-6 9 1,-6 5-1,3-3 139,-2 6 0,0-1 0,2-5 0,-2 1 0,2-4 0,-3 3 0,4-5 0,-9 7 0,17-26 0,10-7 1399,9-14-1399,15-41 223,6 13 1,4-3-224,5-12 0,3-4 0,-2 12 0,1-1 0,1 1 0,12-10 0,-2 2 0,-1-3 0,-2 3 0,-6 13 0,-2 4 0,4-10 0,-12 17 0,-5 7 0,-8 6 0,4-4 0,-6 8 0,1-3 0,2 1 0,0-1 0,1 0 0,5 1 0,-8 6 0,4 0 0,-5 3 0,3 0 0,13 0 0,-3 0 0,13 0 0,-12 0 0,0 0 0,-2 12 0,2 3 0,0 11 0,3 1 0,-9-10 0,-2 2 0,-2-12 0,0 5 0,0-5 0,-2 2 0,-2-3 0,0 0 0,3 2 0,-2-1 0,2 2 0,3 3 0,1 5 0,4 6 0,0 8 0,-7-9 0,-3-5 0,-4-11 0</inkml:trace>
  <inkml:trace contextRef="#ctx0" brushRef="#br0" timeOffset="-78815.73">3772 8671 8191,'0'7'0,"-18"28"5063,2 3-5063,0-7 0,-1 1 2818,-13 19-2818,15-16 0,-1 3 859,1-4 1,0 1-860,0 7 0,1 0 0,0 19 0,3-13 6784,11-17-6784,0-9 0,0-4 0,0 3 0,3-6 0,8 6 0,-2-2 0,12-3 0,-5 1 0,5-6 0,7 3 0,1 1 0,7-5 0,-5-3 0,-4-4 0,-7 0 0,-7 1 0,2 5 0,-10-5 0,4 2 0</inkml:trace>
  <inkml:trace contextRef="#ctx0" brushRef="#br0" timeOffset="-77929.73">4050 9228 11055,'8'-17'0,"5"0"4979,12-20-4979,1 6 2353,2-5-2353,-7 9 0,-5 13 1345,-7 5-1345,-3 24 4843,-2 3-4843,2 28 0,-1 8 0,-2-19 0,1 0 0,4 30 0,-4-10 0,3-19 0,-7-15 0,3-9 0,0-9 0,0 0 0,3-3 0,3 0 0,0 0 0,1 0 0,-4 0 0,-3 0 0</inkml:trace>
  <inkml:trace contextRef="#ctx0" brushRef="#br0" timeOffset="-77086.73">4124 8913 24575,'-25'-1'0,"10"-1"0,-3 5 0,15-6 0,1-6 0,10-5 0,4-3 0,2 4 0,6 2 0,-9 8 0,15 0 0,-10 17 0,0-10 0,-10 10 0</inkml:trace>
  <inkml:trace contextRef="#ctx0" brushRef="#br0" timeOffset="-76086.73">4459 8498 8191,'-7'4'0,"11"17"4821,13 17-4821,7-1 2847,-1 8-2847,-6-12 0,-6 14 0,-6-2 1749,-2 2-1749,-3 9 6694,0-6-6694,-1-13 0,-2 0 273,-12 24-273,7-26 0,-2-2 0,-20 22 0,9-11 0,0-12 0,10-11 0,-2-6 0,5-1 0,-4 4 0,2-7 0,0 8 0,1-9 0,3 1 0,-1-1 0,4 0 0,-3 2 0,5-6 0,-1 3 0,-1 0 0,-1 0 0,-2 0 0,3 0 0,0 0 0,1-3 0,1 3 0,-2-6 0,3 0 0</inkml:trace>
  <inkml:trace contextRef="#ctx0" brushRef="#br0" timeOffset="-71085.73">2354 11069 24575,'34'0'0,"0"0"0,8 1 0,4-2 0,8-7 0,8-4 0,3-1-1894,-14 2 0,4-1 0,2-1 1,-1 0-1,0-1 1894,-1 1 0,0-2 0,0 0 0,0 0 0,1 0-619,6-2 1,3-2 0,-1 1-1,-2 1 1,-6 2 618,3 1 0,-4 3 0,0-2 0,-7-1 0,0-1 0,1 0 0,2 0 261,12-1 1,3 1-1,0 0 1,-3-2-262,-10 0 0,-4-1 0,2-1 0,3 0 0,6 0 0,6 0 0,1-1 0,-3 0 0,-8 0 0,2-7 0,-7 0 0,-1-1 0,4 1 0,-1 0 0,-2-3-97,-5-4 1,-2-3 0,-5 0 96,-1-6 0,-2 0 0,-6 6 0,0-1 0,-4 3 0,-3-1 0,-4 1 0,0-2 0,-3 1 0,1-8 0,-7 7 0,-3 1 0,3-14 1578,-5 15 0,-1-2-1578,-2-4 0,0 0 2930,-1 1 0,-2-2-2930,-6-15 0,-2-2 0,-2 9 0,-3 0 0,-10-9 0,-3 2 0,8 22 0,-1 1 673,-11-15 1,-1 4-674,-9 3 0,11 11 0,-1 0 0,-12-7 0,8 9 0,-2 2 0,9 8 0,-2 0 0,-6-4 0,-6-3 0,-1 1 0,3 4 0,0 2 0,-3-1 0,-13-4 0,-4 1 0,-1 0-366,14 7 1,-2 1 0,0 0 0,0 2 365,0 2 0,-1 0 0,0 2 0,0 1 0,-4 1 0,0 1 0,-1 1 0,2 0 0,-13 1 0,2 1 0,0 1 0,12 1 0,0 1 0,0 0 0,3 1 0,-5-1 0,3 0 0,1 0 0,0-1 0,1 1 0,2 1 0,-7 3 0,2 2 0,-1-1 0,-1 2 0,-1 6 0,0 2 0,-2 0 0,0-1 0,-4 3 0,-4 3 0,10-3 0,-2 2 0,-2 0 0,13-3 0,-2 1 0,1-1 0,-2 2 0,-3 3 0,-2 0 0,0 1 0,3-1 0,-11 5 0,2-1 0,2 1 0,5 0 0,1 1 0,3 1-115,8-5 0,3 1 0,0 2 115,-5 7 0,1 2 0,5-2 0,2 0 0,4 0 0,-6 9 0,4 1 0,14-10 0,3-1 0,-16 24 0,14-10 0,3-1 0,1 10 0,9-22 0,1 2 353,1 11 0,2 0-353,3-11 0,3 2 0,7 9 0,3 5 0,2-5-313,5 1 0,2-3 313,9 11 0,1-4 0,-9-18 0,0-3-271,4 5 1,0-2 270,12 12 0,-14-17 0,1-1 0,6 3 0,0 3 0,0-6 0,-10-5 0,2 0 0,1-1 0,2-1 1339,6 7 0,0 1-1339,-1-2 0,-1-1 515,-3-1 0,-2 1-515,-1 0 0,-2-2 0,11 10 0,-6-1 0,3-2 0,-5 5 0,4 1 0,-7-4 0,-11-10 0,0-3 0,1 2 0,9 7 0,-8-7 0,24 28 0,-28-37 0,10 15 0</inkml:trace>
  <inkml:trace contextRef="#ctx0" brushRef="#br0" timeOffset="-33615.73">23455 4775 24575,'-39'0'0,"-14"0"0,-3 8 0,-7 7-1101,19 0 1,-2 4-1,-1 4 1101,-2 2 0,-3 3 0,1 3 0,2 0-1151,8-1 1,1 0 0,1 1 0,0 1 1150,-3 4 0,-1 0 0,1 1 0,4 0 0,-2 5 0,4 0 0,0-2-140,1-2 1,1-1 0,0 1 139,1 2 0,1 0 0,0 0-177,-4-1 0,-1 1 0,2 1 177,-2 7 0,2 1 0,0 3 0,5-11 0,0 2 0,0 0 0,1 0-11,-6 12 0,1 1 0,2-1 11,1 4 0,1 0 0,3-2 0,6-12 0,2-3 0,1 0 0,-4 17 0,2-2 0,4-4 0,3-3 3175,1 11-3175,4-24 0,2 1 0,5-2 0,1-2 2489,-4 17-2489,3-16 0,2 2 394,-3-2 0,4 0-394,8 2 0,3 2 0,1 11 0,6 0 0,11-7 0,5-3 0,-1-1 0,1-3 0,-6-9 0,0-3 856,-2-4 1,1-3-857,29 12 0,-10-14 0,14 9 0,0-11 0,-15 0 0,-7-4 0,1-2 0,7-1 720,13 5-720,-4-10 0,3 3 0,-24-4 0,3 0 0,0 0 0,1 0 0,1 0 0,-1 0 0,22 0 0,-7 0 0,-23 0 0,-1-4 0,1-4 0,14-8 0,-1-7 0,-15 9 0,2 0 0,23-17 0,-26 14 0,1-1 0,0 0 0,-1-1 0,1-6 0,-1 1 0,26-13 0,-13-7 0,-16 23 0,1 0 0,-3-5 0,1-1 0,1 3 0,1-1 0,4-9 0,0-2 0,-7 7 0,0 0 0,5-7 0,-1 1 0,10-16 0,-8 12 0,-2-3 0,-11 12 0,-3-1 0,10-11 0,0-3 0,-5-3 0,-3 1 0,-5 9 0,0 1 0,3-7 0,0-2 0,-3-11 0,-2-3 0,-3 1 0,-1-3-486,-1 6 1,-1-2 0,-1 0 485,-1 10 0,-2 0 0,1 1 0,0-4 0,0 1 0,0 3 0,0-2 0,0 5 0,0 3 0,0 5 0,-3-9 0,-1 20 0,-15-1 0,-8 1 0,-15-9 1456,8 7-1456,6 7 0,-2-1 0,-26-14 0,14 14 0,-4 1 0,0 0 0,-1 3 0,-2 4 0,1 3 0,7 3 0,2 0 0,2 1 0,1 1 0,-14 0 0,-3 0 0,-2-3 0,4 7 0,-2-7 0,-4 7 0,10-3 0,0 4 0,23 0 0,15 0 0,6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5:15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2821 7489 24575,'53'-5'0,"1"0"0,-9-2 0,4-3 0,-4 1 0,6-2 0,3 0 0,-2 0-1914,-2-2 0,-2 0 0,2 0 0,6 1 1914,-5 2 0,4 0 0,3 0 0,2 1 0,2 0 0,1 0 0,0 0-431,-1 1 1,1-1 0,2 1 0,0 0 0,2 1 0,-1 0 0,1 0 0,0 1 430,-5 0 0,0 2 0,1-1 0,0 1 0,0 0 0,0 1 0,1 0 0,0-1 0,1 1 0,-2 0 0,1 0 0,1 0 0,1 0 0,-1 0 0,0 1 0,0-1 0,-1 1 0,-2 1 0,-2-1 0,3 1 0,-1 1 0,-2 0 0,-1 0 0,-1 1 0,1-1 0,-1 0 0,1 0 0,8 0 0,0 0 0,0 0 0,0 0 0,-2 0 0,0 0 0,-2 0-14,1 1 1,-1-1-1,-2 1 1,-1-1-1,0-1 1,0 0 13,-2-1 0,0 0 0,0-2 0,-1 1 0,-2 0 0,-3 0 0,12 0 0,-4 1 0,-2 0 0,-1-1 0,7-3 0,-1-1 0,-6 1-595,2 1 0,-7 0 595,-15 0 0,-1 0 1069,5 0 1,-1-2-1070,-1-2 0,-1-3 4316,22-12-4316,-4-12 3293,-22-14-3293,-8 0 2620,-4-4-2620,-3 9 0,-8 10 0,-5 7 0,-6 4 0,0 2 0,0-5 0,-15-6 0,-5-1 0,-5-5 0,-1 6 0,-5 0 0,-1-3-641,-9-12 1,-3-3-1,0 1 641,-1 3 0,-1 2 0,0-1 0,-1-1 0,0 0 0,1 3 0,7 11 0,1 1 0,0 1 0,1-1 0,1 1 0,2 2 0,-7-2 0,-1 1-122,6 3 1,-2-3 0,0 3 121,-12-3 0,-3 0 0,-1 1 0,-4-3 0,-5 2-689,5 6 0,-4 1 0,-3 1 0,1 0 689,11 3 0,0 1 0,-1-1 0,-1 1 0,-4-1-731,5 4 1,-3-2-1,-3 1 1,0 0-1,0 1 1,2 0-1,3 1 731,-6-2 0,3 1 0,1 1 0,1 0 0,-3 0 0,-4-1 0,-2 0 0,0 0 0,2 1 0,3 1-488,1 0 0,3 2 0,1 0 0,1 1 488,4 2 0,1 0 0,0 1 0,-3 0 0,-2-1 0,-3-1 0,-1 0 0,1 1 0,2 2 0,1 2 0,3 2 0,0 0 0,-1-1 0,-10-2 0,-2 0 0,1 0 0,5 2 0,4 2 0,3 1 0,-2 1-145,1-1 0,-3-1 1,-1 1-1,2 1 145,2 0 0,0 1 0,0 1 0,-1 2 0,-10 2 0,-3 2 0,1 1 0,1 2 0,7 0 0,0 1 0,3 2 0,0 4 0,5 1 0,2 4 0,1 2 0,1-1 0,-13 9 0,2 2 0,4 0 0,11-3 0,3 0 0,1 0 90,2-3 0,1 1 0,3-1-90,-4 8 0,2 1 0,0 0 0,-1 1 0,0 0 0,0 1 1438,-1 5 0,-1 1-1438,1-4 0,1 1 0,0 6 0,1 1 0,2-5 0,0 1 0,5-4 0,0 3 0,1 1 1095,0-1 0,1 2 1,0 0-1096,-1 6 0,0 2 0,3-1 0,4-4 0,3-1 0,1-1 0,4-3 0,2-1 0,2-1 0,2 13 0,3-1 0,-2 4 0,1-2 0,2-17 0,0-1 0,0-3 0,0-1 0,4 13 0,16 8 0,-1-13 680,10-6 1,7-2-681,-4-10 0,3-2 1084,13 12 0,2-2-1084,-3-9 0,0-4 0,-2-2 0,1-4 0,0-7 0,0-3 0,-8 0 0,-3-2 1815,26-3-1815,-14-7 0,-1-4 0,7-11 0,6 2 0,4-3 0,-19 0 0,-1-1 0,12 0 0,2 1 0,-5 1 0,0 2 0,9 5 0,-5 3 0,1-1 0,-2 9 0</inkml:trace>
  <inkml:trace contextRef="#ctx0" brushRef="#br0" timeOffset="1885">6116 4610 24575,'-38'0'0,"-1"0"0,-19 0 0,-6 0 0,16 0 0,-2 0 0,-1 0-423,-8 0 0,-2 0 0,3 0 423,8 0 0,1 0 0,3 0 0,-18 0 0,6 0 207,19-1 0,3 2-207,-18 5 210,35 1-210,7 20 0,4 26 0,7-13 0,0 4 0,-3 6 0,0 2-258,4 0 1,0-1 257,0-2 0,0 0 0,0-1 0,0 2-40,0 8 0,0 1 40,0-6 0,0-2 0,0-3 0,0-5 0,0 10 0,0-26 0,0-17 0,0-5 0</inkml:trace>
  <inkml:trace contextRef="#ctx0" brushRef="#br0" timeOffset="2917">5079 5546 8191,'-6'11'0,"1"21"5063,5 0-5063,0 10 2818,0-11-2818,3-8 1719,-2 3-1719,2-9 6784,-3 0-6784,0-8 0,2-3 0,1-3 0,3-3 0,0 0 0,-1-3 0,7-3 0,-2-4 0,9 0 0,5-10 0,5 2 0,1-1 0,-6-1 0,-1 10 0,-3-3 0,-2 3 0,-3 3 0,-9-1 0,2 1 0,2-8 0,6-2 0,-8 6 0,1 2 0</inkml:trace>
  <inkml:trace contextRef="#ctx0" brushRef="#br0" timeOffset="25485">18915 10286 24575,'48'0'0,"0"0"0,8-1 0,7-1 0,8-2 0,-18 1 0,5-1 0,3 0 0,4 0 0,2-1 0,0 1 0,-1 0-1093,-8 0 1,-1 1 0,1-1 0,0 1-1,2-1 1,1 1 0,1-1 0,2 1-1,2 0 991,-6 0 1,2 1 0,3-1 0,1 0 0,1 1 0,1-1 0,0 1 0,1 0-1,-1-1 1,0 1 0,-2 0 0,-1 0 0,-3 0-124,8 0 1,-2 0 0,0 0 0,-2 0 0,0 0 0,-1 0 0,0 1 0,0-1 0,-1 1 0,1 0 224,-1 1 0,1-1 0,0 1 0,0-1 0,0 1 0,-2 0 0,-1 0 0,-2 1 0,-2-1 0,-3 1 27,10 1 1,-4-1 0,-2 1 0,-2 0 0,-3 1 0,-3-1-28,7 0 0,-3 1 0,-3 0 0,-5 2 0,17 8 0,-7 2 0,-13-4 0,-4 0-136,-8 1 1,-2 0 135,14 5 3363,-12-5-3363,0 2 5128,-13-6-5128,4-1 4235,-7-4-4235,-3-3 765,0 0-765,-12 0 0,-8 0 0,-4 0 0,26 0 0,32 0-3392,4-10 0,6-3 3392,-8 4 0,1-2 0,-7-3 0,3-2 0,0-2-725,7-3 0,0-3 0,-1 1 725,-10 4 0,-1-1 0,3 0 0,12-7 0,3-1 0,-5 2 0,2-1 0,-6 1 0,-10 5 0,2 0-17,2 0 0,4-1 0,-5 3 17,-6 4 0,-1 2 0,22-9 0,-3 3 0,-5 12 5682,-23 7-5682,-11 0 3237,4 0-3237,14 0 91,10-7-91,10-4 0,-16-5 0,-6 1 0,-4-8 0,-8 6 0,5-16 0,-10 10 0,5-8 0,-3-2 0,14-20 0,-11 7 0,8-11 0,-12 19 0,1-3 0,-1 8 0,1-8 0,-5 8 0,1-9 0,-5 9 0,0-9 0,0 4 0,1-5 0,-4-17 0,-1 18 0,-4 4 0,0-2 0,0 4 0,0 0 0,0-11 0,0-1-504,0-1 0,0 2 504,0 3 0,0 3 0,0-22 0,-2 16 0,-2 0 0,-10-18 0,4 14 0,-3-1 0,-7 10 0,-2 3 0,2-1 0,-3 1 0,-7-2 0,-6-1 0,-1 0 0,-4-2 0,-3-1 0,5 7 0,-2 1 0,-3-1 0,-2-1-717,-1-1 1,-2 0-1,-3-2 1,-2 1 0,-3 1 716,9 8 0,-3 0 0,-1 0 0,-2 1 0,1 0 0,0 2 0,2 2-907,-9-4 1,2 2-1,0 2 1,-1 0 0,-1 2 906,3 1 0,-2 1 0,-1 0 0,1 2 0,2 2 0,5 4-1142,-13 1 0,6 5 1,-6 0 1141,6 1 0,-5-1 0,-3 1 0,-2 1 0,0 2 0,6 2 0,-1 1 0,-1 2 0,-1 1 0,-1-1 0,-1-1-205,4-1 1,-1 0 0,-1-1 0,-1 0-1,0 1 1,-1 1 0,1 2 204,7 2 0,-1 1 0,0 0 0,0 2 0,0 0 0,1 1 0,1 0 0,2 0 0,-9 2 0,3-1 0,0 2 0,2 1 0,-1 1 0,0 2 0,6 1 0,-1 2 0,1 2 0,-1 0 0,1 1 0,1-1 0,1 0 0,-2 0 0,0 1 0,2-1 0,0 0 0,0 1 0,1-1-235,-9 4 0,1 1 1,1-1-1,1 1 0,3-2 235,0 1 0,2-1 0,1 0 0,-1 0 0,-4 2 0,-1 1 0,0-1 0,4-1 299,-4 1 1,4-3 0,-3 3-300,4-2 0,-3 3 0,1-1 0,4-3 0,7-3 0,2-2 0,1 1 0,-1 2 0,0 2 0,0-1 820,-17 5 1,3-2-821,14-3 0,-1 1 711,3-5 1,-3 2-1,4-1-711,-2 2 0,1 1 0,0 1 0,-3 3 0,2 0 0,-9 7 0,4 4 0,0 6 0,5 4 0,5 3 0,4 2 0,7-3 0,5 2 0,5 3 0,4 2 597,6-3 0,2 0-597,1-4 0,1 4 0,0 6 0,1 5 0,4-4 0,8 4 0,4 0-27,-5-3 1,0 5 0,4-5 26,5-18 0,3-3 0,2 1 0,1 3 0,1 3 0,3 0 0,0-1-231,0-2 1,1-1 0,1 1-1,1 0 231,7 9 0,1 1 0,2-1 0,-2-1 0,-2-7 0,-1-1 0,0-1 0,-1-2 0,7 4 0,-1-3 0,-1-1 0,-3-3 0,0-1 0,0-3 2000,11 5 0,-1-3-2000,-9-4 0,-2-4 0,-2-5 0,-2-3 0,6 7 987,-3-8-987,2 9 2144,-9-12-2144,4 5 1742,-12-11-1742,-1-2 1411,-2-3-1411,6-3 0,4 0 0,6 0 0,-2 0 0,-14 0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5:58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10640 4617 24575,'-45'0'0,"-17"0"0,4-1 0,-8 2-3171,12 6 1,-2 3 0,0-2 3170,3-3 0,0-1 0,0 4 0,-5 8 0,0 4 0,3 0 658,-8-3 1,1 4-659,5 6 0,-2 6 0,2 0 0,8-6 0,2 0 0,-2 1-42,4-2 0,-3 1 1,1 0-1,4-1 42,4 2 0,4 0 0,-1 0 0,-9 2 0,-2 0 0,4 0-145,-8 13 1,3 1 144,11-14 0,-1 1 0,1 0 0,2 0 0,1 2 0,1 0 0,-12 13 0,4-1 1264,8-8 1,2-1-1265,-1 2 0,4-2 0,2 6 1058,-5 3-1058,10-4 2342,-7 16-2342,14-22 0,1 0 217,-1 5 0,2 2-217,-3 15 0,3 1 0,6-8 0,2 2 0,1-2 0,0 3 0,0-1 630,2 14 0,2 1-630,2-12 0,0 3 0,2-2 0,1-11 0,2-2 0,1 0 0,3 4 0,2 0 0,2-4 0,2-3 0,2-2 0,9 11 0,0-3 0,12 5 0,3-4 0,0-1 0,2 2-126,-12-18 1,6 3 0,-2-4 125,1-1 0,2-3 0,-3-1 0,3 1 0,1-1 0,3 0 0,0-2 0,2-2 0,0-4 0,1-2 0,1-1-402,6 3 0,2 0 0,2-2 402,1-2 0,2-1 0,0-1 0,-11-2 0,0 1 0,0 0 0,-2-2 0,4 1 0,-1 0 0,2 0 0,-3 1 0,4 1 0,0 0 0,-2-1 0,5 1 0,-1 0 0,2 1 0,-4 0 0,2 2 0,1 1 0,-1-1-496,-1 0 0,0 0 1,0 1-1,-3-1 496,5 1 0,-2 0 0,-1 1 0,-1 3 0,1 0 0,-4-4 175,5-2 1,2-6-176,-11-8 0,5-4 0,3-3 0,2 0 0,-5 1 0,2-2 0,2 0 0,2-1 0,1-1 0,-1 0-664,-3 0 0,1-1 0,0-1 1,1 0-1,0 0 0,-1 0 0,-2 2 664,3 0 0,-1 1 0,-1 1 0,0-1 0,0 1 0,-1 0 0,12-2 0,2 0 0,-1 0 0,-5 1 0,-8 2 391,12-1 0,-5 1-391,-7 0 0,3-1 0,-6 1 0,-5 2 0,-6 1 1545,8-4-1545,0-5 0,-9-2 0,13-7 0,-26 8 0,7-4 0,-14 13 0,21 1 0,-1 4 0,11 3 0,7-1 0,1 1-685,-5-2 1,1 0 0,4 1 0,2-1 0,3 2 0,3 1 684,-12 0 0,4 2 0,2 1 0,2 0 0,1 1 0,1 0 0,0 0 0,-1 0 0,0 0 0,-2-1-49,2 0 0,-1 0 0,0-1 1,0 1-1,-1-1 0,1 1 1,-1 1-1,1 0 0,1 2 49,1 0 0,2 2 0,-1 0 0,1 1 0,0 0 0,-1 1 0,0 0 0,0 1 0,-1 0 0,-3 0 0,0 1 0,-1 1 0,1-1 0,-1 2 0,-1-1 0,-1 1 0,-1-1 0,-1 1-365,6 3 1,-2-1 0,-1 1 0,-1 0 0,-1 1-1,1-1 1,1 0 364,2 1 0,1-1 0,1 1 0,-1 0 0,-2-1 0,-2 0 0,-5 0 0,14 6 0,-6 0 0,-3-2 0,-4-3 0,-3-1 0,-3-4 0,-4-5 0,0-8 0,-1-9 0,12-20 0,-3-15 0,-16 0 0,-3-9 0,2-3 31,-5 12 0,2-3 1,1 0-1,0-1 1,-2 1-32,2-4 0,-2 1 0,0 0 0,0 1 0,1-1 0,-1 1 0,0 1 0,-3 2 749,-2 1 0,-3 1 1,0 3-750,6-11 0,0 0 0,-8 9 0,-1-3 0,-1 3 0,2-9 0,-1 1 0,0-4 0,-2-2 956,-6 14 1,-1-2 0,-2-2-957,-2-8 0,-2-2 0,0-3 0,0 5 0,-1-3 0,0-1 0,-1 1-242,-1 1 0,-1 0 0,0 1 0,0 0 242,-1-1 0,-1 0 0,0 2 0,-2 3 0,-3-2 0,-1 4 0,-1 3 0,-2-8 0,-2 5 0,-2 12 0,-2 5 4632,-4 3-4632,2 4 2066,6 7-2066,-7-3 852,10 3-852,-5 3 1625,-5 5-1625,-38-11-3306,10 4 1,-6-1 3305,7 1 0,-4-2 0,-1 0 0,-8-3 0,-1-1 0,-6-1-908,9 4 1,-5-1 0,-2 0-1,-1-1 1,4 2 907,6 1 0,3 1 0,-1 0 0,1 1 0,-1-1-607,-4-2 0,-1 1 0,0 0 1,0 0-1,2 0 607,-7-1 0,1 0 0,1 0 0,-1 1-371,9 3 1,0-1 0,0 1 0,0 1 0,1-1 370,-8-2 0,1 0 0,0 0 0,-3 1 275,6 2 1,-3 0 0,-1 0 0,2 0 0,1 2-276,-4 0 0,2 0 0,0 2 0,0 0 0,0 1 0,-1 2 0,0 0 0,-2 1 0,4 0 0,-1 1 0,-1-1 0,0 1 0,1 1 0,4 1 0,0-1 0,0 2 0,1 0 0,-1 2 0,0 2 0,-1 1 0,1 2 0,1 1 0,1 0 0,-3 1 0,1 1 0,1 2 0,1 2 0,1 1 0,-1 2 0,3 1 0,4 1 0,-14 12 0,7 0 0,4-4 0,7-3 2800,9-1-2800,-5-13 0,-7-5 0,-4-2 0,-4-2 1073,10 2 1,-2 0-1,-4-3-1073,-7-1 0,-5-3 0,-2-1 0,1 0 501,0-1 1,1-1-1,-3-1 1,-4 0-502,14 1 0,-3 0 0,-2-1 0,-2 0 0,0 0 0,0 1 0,1-1-384,2 1 1,0 1 0,0-1 0,0 1 0,0-1-1,-1 1 1,0 0 383,-2 0 0,-2 0 0,0 0 0,0 0 0,1 0 0,1 2 0,2 0 0,-8 0 0,2 1 0,1 1 0,2 0 0,-1 0-510,2 1 0,0 0 0,1 0 0,2 1 0,3 1 510,-13 0 0,4 2 0,4-1-218,9 0 0,2-1 1,4 2 217,-10 1 0,5 0 1531,-12 4-1531,-3 8 0,31-9 0,1 0 0,-16 8 3789,-14-4-3789,3-4 3959,-5-2-3959,6-3 0,15-2 0,14-2 2964,4-3-2964,11 0 444,-6 0-444,-3 0 0,5 3 0,-5 0 0,11 1 0,-3 2 0,2-2 0,4 3 0,5 0 0</inkml:trace>
  <inkml:trace contextRef="#ctx0" brushRef="#br0" timeOffset="4866">23452 4820 24575,'0'37'0,"0"3"0,0 26-738,0-34 1,0 6 737,0 17 0,1 9 0,3 5-936,1-18 1,3 3-1,1 1 1,1 3 0,1 2 935,-2-4 0,1 3 0,1 1 0,0 3 0,1 0 0,2 0 0,0 0-482,1-4 1,0 0-1,2 1 1,0 0 0,1 0-1,1 1 1,-1 0 0,1-1 481,-1-4 0,0 1 0,1-1 0,0 1 0,0 0 0,0-1 0,1 1 0,0-2 0,1 1 0,1 4 0,2-1 0,0 0 0,0 0 0,0 0 0,0-1 0,1 0 0,-1-1-258,2 5 0,0 1 0,0-1 0,0 0 0,0-2 0,0-1 0,0-3 258,0 0 0,1-2 0,-1-1 0,0-2 0,-1-1 0,-1-2 0,4 11 0,-2-3 0,0-2 0,-1-4 0,0-4 0,-2-3 0,-2-3 0,0 4 0,-4-2 165,-1 0 0,2-5-165,34 2 0,-12-32 0,10-9 0,3-4-153,-1-2 1,2-5-1,6-3 1,5-2 152,-14 4 0,3-2 0,5-1 0,2-1 0,2-1 0,1 0 0,1 0 0,0-1 0,-2 2 0,-1 0 0,-1 0 0,2 1 0,-1-1 0,1 0 0,1-1 0,1 1 0,0 0 0,1-1 0,1 1 0,-9 2 0,2 0 0,0-1 0,1 0 0,1 1 0,0-1 0,1 0 0,-1 1 0,1-1 0,0 1 0,-1-1 0,0 1 0,-1 0-117,4-1 0,1 0 0,0 0 1,1 0-1,-1 0 0,0 0 1,0 0-1,-2 1 0,0 0 1,-1 1-1,-2 0 0,-1 1 117,5-1 0,-1 1 0,-1 1 0,-2 0 0,0 0 0,-2 1 0,0 0 0,-2 0 0,0 0 0,7-2 0,-1 1 0,-1-1 0,-2 1 0,-2 0 0,-3 2 0,-3 0 0,7 0 0,-5 2 0,-3 0 0,-4 0 0,19-5 0,-9 2 0,-23 5 0,-1 1 0,22-1 0,1 1 626,-21 1 1,1 0-627,2 2 0,6 1 0,11-1 0,-8-3 0,10-1 0,7-1 0,5-2 0,3 0 0,0-1 0,-2 2 0,-3-1 0,-7 3 226,3-1 1,-6 1 0,-1 1-1,-1-1 1,5 1 0,7-1-227,-14 1 0,5-1 0,4 1 0,4-2 0,1 1 0,2 0 0,0-1 0,0 1 0,-3 0 0,-2 1 0,-4-1 0,-5 2 0,-6 0 6,16-1 1,-10 2-1,-3 0 1,-1 0-1,4 0-6,1 0 0,2 1 0,1-1 0,-1 1 0,-3 0 0,-6-1 0,12 1 0,-8-1 0,-1 0-406,11-2 1,-1-1 405,-15 2 0,0 0 0,-6-1 0,20-7 0,-6-2 1285,-4-11-1285,-17 3 0,0-4 1434,-2-1 0,2-2-1434,9-10 0,2-3 0,-3 6 0,-1 1 0,-2-2 0,-1 0 0,-3 1 0,-1 1 0,-6 3 0,-1 0 2889,-4 1 1,-2-1-2890,2-2 0,-2-1 0,-2 0 0,-2 0 0,-2-2 0,-2-1 0,1-3 0,-3 1 181,-5 4 0,-2-3-181,0-17 0,-2-8 0,-2 7 0,-2-5 0,-4 0 0,-5 11 0,-4 1 0,-3-2 0,-1-1-514,2 5 0,-2-3 0,-1 0 1,-2 2-1,-2 4 514,-5-1 0,-3 3 0,-2 3 0,1 0 0,-12-10 0,0 1 0,1 6 0,-2 5 0,1 5 0,10 8 0,2 4 0,-15-1 0,19 15 0,3 5 1179,1 3-1179,-15 0 0,-14 0 0,-2 0 0,-3 0 0,-2 0 0,-12 0-448,25 0 0,-6 0 0,-4 0 0,-4 0 0,-2 0 0,-3 0 0,0 0 0,-1 0 0,1 0 448,6 0 0,0 0 0,-3 0 0,0 1 0,-1-1 0,-1 0 0,0 0 0,-1 0 0,0 0 0,1 0 0,-1-1 0,1 1-349,4-1 0,0 0 0,1 1 0,-1-1 0,0-1 0,0 1 0,0 0 0,-1 0 0,0-1 0,0 0 0,-1 0 0,-1 0 0,0 0 349,2 0 0,-2 0 0,-2-1 0,0 1 0,-2-1 0,1 0 0,-1 0 0,1 0 0,0 0 0,1 0 0,1-1 0,2 1 0,2-1 0,2 0 0,2 0-315,-10-1 0,2 0 0,4-1 0,2 1 0,0-1 0,1 0 0,0 0 0,-1-1 0,-3 0 315,1 1 0,-1-2 0,-2 1 0,0-1 0,0 0 0,0 0 0,1 0 0,2 0 0,0 0 0,3 1-300,-11-2 1,3 0 0,1 0 0,2 1 0,0-1 0,1 1-1,-1-1 300,4 2 0,0-1 0,1 1 0,0-1 0,1 1 0,1 1 0,2-1 130,-13 0 0,2 0 0,1 1 0,3 0 0,1 1-130,0-1 0,4 0 0,0 1 0,-2 1 416,-5 2 0,-1 2 0,0 1 0,2-1-416,7-2 0,2 1 0,-1-1 0,-2 0 0,-1 1 0,-3 0 0,0 0 0,3 0 0,6 1 0,3 0 0,5 0 0,2-1 1214,-20-3 1,6 0-1215,0-1 4444,10-3-4444,12 0 3976,-4 4-3976,5 0 1999,7 4-1999,-6 0 0,-5 0 0,-1 0 0,-2 0 0,-6 0 0,-3 0 256,-2 0 0,-3 0-256,9 2 0,-2 0 0,1 0-1655,-14 1 0,1 0 1655,14 1 0,-1 0 0,-1-1 0,-1 1 0,-1 0 0,3 1-140,-7 2 1,0 0 139,2-3 0,-2 0 0,1 1 0,-9 2 0,2-1 0,8-3 0,3 0 0,9 0 0,4 1 473,-15 0-473,10 3 837,19-1 0,9-2 0,9-2 0</inkml:trace>
  <inkml:trace contextRef="#ctx0" brushRef="#br0" timeOffset="27270">11530 8543 8191,'3'-3'0,"0"51"5063,-3 7-5063,0-18 0,0 1 1409,0 4 0,0-1-1409,0-6 0,0 0 0,0 4 0,0-1 0,0 28 1719,0-33-1719,0-8 6784,0-14-6784,0 5 0,9-6 0,22 5 0,14-1 0,-9-5 0,2-1 0,0-3 0,0-1 0,-4 0 0,-1-1 0,23-3 0,-4-10 0,-18 1 0,9-14 0,-26 13 0,-7-1 0</inkml:trace>
  <inkml:trace contextRef="#ctx0" brushRef="#br0" timeOffset="27849">12063 8837 24575,'0'22'0,"0"18"0,0 6 0,0 12 0,0-18 0,0-9 0,0-17 0,0-4 0,0-1 0,0-6 0,0-1 0</inkml:trace>
  <inkml:trace contextRef="#ctx0" brushRef="#br0" timeOffset="28299">12063 8700 24575,'0'0'0</inkml:trace>
  <inkml:trace contextRef="#ctx0" brushRef="#br0" timeOffset="29599">12421 8807 24575,'0'27'0,"0"2"0,0 18 0,0-5 0,0 1 0,0-19 0,0-16 0,0-2 0,0 0 0,0-1 0,0 1 0,0 0 0,0 3 0,0-3 0,3-5 0,0-9 0,4-11 0,3-10 0,0 1 0,6-2 0,-2 9 0,3 2 0,-4 5 0,4 4 0,-3-3 0,13-1 0,2-1 0,15-3 0,5 7 0,5 3 0,-9 5 0,-8 3 0,-13 0 0,-4 0 0,-6 0 0,-1 0 0,-4 5 0,-3 0 0,4 13 0,-3-3 0,6 11 0,-9 2 0,2-3 0,-6-2 0,0-10 0,0 2 0,0-1 0,0 2 0,0-4 0,0-3 0,0 0 0,0 3 0,0-2 0,0-2 0,0-5 0</inkml:trace>
  <inkml:trace contextRef="#ctx0" brushRef="#br0" timeOffset="30541">13432 8628 8191,'0'8'0,"0"8"5063,0 11-5063,0 4 2818,0 15-2818,0 2 1719,0 16-1719,0-9 6784,0-5-6784,0-25 0,0-15 0,0-34 0,0 1 0,0-15 0,0-3 0,0 10 0,6-13 0,2 9 0,8 3 0,-1 8 0,5 7 0,16 0 0,-5 7 0,3 4 0,2 1 0,6 1 0,25 4 0,-28 0 0,-11 0 0,-14 0 0</inkml:trace>
  <inkml:trace contextRef="#ctx0" brushRef="#br0" timeOffset="31603">13892 8943 24575,'47'0'0,"0"0"0,18 0 0,-23 1 0,6-1 0,-4-1 0,-2-2 0,-3-2 0,1 1 0,-2-3 0,16-12 0,-33 1 0,-8-4 0,-10 7 0,-3-17 0,-6 5 0,-9-13 0,-22 10 0,7 8 0,-14 10 0,16 9 0,-4 3 0,5 0 0,-18 0 0,4 14 0,11-1 0,-1 4 0,3 5 0,2 3 0,2 4 0,2 3 0,4 0 0,3 2 0,4-2 0,3 1 0,-1 21 0,6-12 0,3-12 0,0-11 0,0 7 0,0-6 0,2 1 0,8-1 0,10-4 0,22 2 0,19 3 0,-23-5 0,0 1 0,-4-5 0,-1 0 0,-2 2 0,-1 0 0,13 3 0,14 4 0,-20-8 0,7-1 0,-31-9 0,-4-3 0</inkml:trace>
  <inkml:trace contextRef="#ctx0" brushRef="#br0" timeOffset="32988">14582 9015 24575,'0'27'0,"10"19"0,2 6 0,13 2 0,3-25 0,0-16 0,11-7 0,-3-9 0,2-1 0,-8-10 0,-3-8 0,-2-8 0,-6-9 0,1-2 0,-16-3 0,-10 4 0,-20 3 0,-18 10 0,-1 12 0,-1 7 0,14 8 0,0 0 0,-10 0 0,12 4 0,-2 2 0,14 9 0,5-1 0,2 7 0,4 7 0,4 10 0,14 17 0,26-2 0,-12-28 0,3-4 0,2-4 0,1-5 0,3-3 0,1-6 0,1-6 0,-2-5 0,20-11 0,-24 3 0,-3-2 0,1-21 0,-8 7 0,0 1 0,-13 24 0,-1 33 0,-2 21 0,0-9 0,1 2 0,9 25 0,7-2 0,-2-15 0,1-5 0,0 4 0,0-6 0,-2-1 0,-7-15 0,-5-9 0,-6-3 0,0-3 0,-6 6 0,-5-5 0,-26 6 0,6-12 0,-14 2 0,3-11 0,8-20 0,7-14 0,17 5 0,6-3 0,7-4 0,5 0 0,1 5 0,1 2 0,4-14 0,3 26 0</inkml:trace>
  <inkml:trace contextRef="#ctx0" brushRef="#br0" timeOffset="34733">13152 9014 24575,'0'0'0</inkml:trace>
  <inkml:trace contextRef="#ctx0" brushRef="#br0" timeOffset="35598">15509 9164 24575,'-26'0'0,"5"2"0,8 2 0,7-1 0,3 0 0</inkml:trace>
  <inkml:trace contextRef="#ctx0" brushRef="#br0" timeOffset="37817">25632 7208 24575,'0'56'0,"0"-1"0,0 2 0,0 1 0,0-12 0,0 0 0,0 0 0,0 17 0,0-5 0,0-20 0,0-4 0,0 13 0,0-38 0,0-45 0,0-21 0,-1 5 0,2-3 0,0 1 0,1 1 0,0 3 0,1 2 0,-1 11 0,0 3 0,2-13 0,-4 19 0,0 16 0,2 5 0,1 5 0,3 2 0,16 17 0,6 5 0,-3-2 0,3 0 0,5 0 0,0-3 0,20 9 0,2-7 0,-27-11 0,2 0 0,-7-4 0,3-1 0,-4-3 0,-4-6 0,2-1 0,-1-25 0,3 0 0,-3-13 0,-8 13 0,-4 11 0,-7 14 0,0 19 0,0 29 0,0 19 0,0-17 0,0 2 0,0-1 0,0-1 0,0-5 0,0-3 0,0 11 0,3-16 0,-2-23 0,2 6 0,0-6 0,-3-1 0,6-3 0,-6 0 0,3-3 0</inkml:trace>
  <inkml:trace contextRef="#ctx0" brushRef="#br0" timeOffset="38953">26628 7340 8191,'-8'-4'0,"-2"2"5063,-11 4-5063,3 8 2818,-1 7-2818,6 6 1719,9 2-1719,1-1 6784,3-6-6784,0-1 0,0-4 0,0 3 0,0-2 0,0 2 0,0-3 0,0 3 0,9 0 0,-1 1 0,8-4 0,7 3 0,3-5 0,12 3 0,-3-7 0,-3-4 0,-5-3 0,-1 0 0,1 0 0,24-7 0,5-17 0,-18 4 0,1-4 0,-2-8 0,-3-3 0,-5 0 0,-2-3 0,-4-1 0,-3 1 0,-3-13 0,-6 6 0,-11 17 0,-6 5 0,-5 2 0,-7 8 0,-8 6 0,-21 3 0,-8 0 0,16 4 0,-1 0 0,4 0 0,1 0 0,0 3 0,2 1 0,-18 4 0,12 9 0,20-9 0,7 1 0</inkml:trace>
  <inkml:trace contextRef="#ctx0" brushRef="#br0" timeOffset="40215">27731 7101 8191,'-9'0'0,"-10"0"5063,-3 0-5063,-8 0 2818,-3 0-2818,-14 0 1719,3 0-1719,-7 0 6784,12 0-6784,14 0 0,9 0 0,8 11 0,4 2 0,-2 10 0,5 3 0,-2 16 0,3 12 0,0-20 0,0 2 0,0-1 0,0-1 0,0 26 0,0-15 0,0-17 0,0-13 0,3-6 0,0-5 0,6-2 0,-3-2 0,3 0 0,6 0 0,3 0 0,8 0 0,5 0 0,-4 0 0,7 0 0,-8 0 0,-3 0 0,-5-3 0,-11 2 0,-1-2 0</inkml:trace>
  <inkml:trace contextRef="#ctx0" brushRef="#br0" timeOffset="41265">27952 7134 24575,'0'38'0,"0"0"0,0-2 0,0 0 0,0 13 0,0-1 0,0-11 0,0-2 0,0 15 0,0-22 0,0-20 0,0-2 0,0 0 0,0 0 0,0 0 0,0 0 0,0 3 0,0-3 0,3 3 0,-2-6 0,1-1 0</inkml:trace>
  <inkml:trace contextRef="#ctx0" brushRef="#br0" timeOffset="42053">27940 7438 24575,'16'0'0,"1"0"0,10 0 0,10 0 0,9 0 0,-13 0 0,-5 0 0,-22 0 0,3 0 0,-2 0 0,10 0 0,4-6 0,3-8 0,9-2 0,-14 0 0,4 3 0,-16 8 0,-1-1 0</inkml:trace>
  <inkml:trace contextRef="#ctx0" brushRef="#br0" timeOffset="43404">28322 7344 15783,'0'9'0,"0"17"3784,0 26-3784,0-17 0,0 1 0,0 17 1516,0-2-1516,0-36 812,0 2-812,0-10 2680,0 1-2680,0-2 0,0 0 0,0 3 0,0-3 0,0 3 0,0-3 0,0 0 0,0-8 0,0-3 0,0-20 0,4-10 0,-3-10 0,2 6 0,-3 11 0,0 7 0,0 10 0,0-8 0,0 11 0,0-6 0,0 7 0,0-5 0,0 3 0,0-10 0,0-4 0,3-9 0,5-7 0,2 2 0,5-2 0,-5 13 0,0-3 0,-6 20 0,-1-3 0</inkml:trace>
  <inkml:trace contextRef="#ctx0" brushRef="#br0" timeOffset="44699">28773 7157 24575,'0'46'0,"0"-4"0,-3 21 0,-1-12 0,-3-19 0,3-4 0,1-12 0,3-8 0,0-2 0,5-9 0,14-39 0,-2 12 0,-1-2 0,-1-2 0,2-3 0,4-6 0,-1-5 0,-4 11 0,2 1 0,-11 19 0,4 7 0,-5 13 0,10 14 0,-2 2 0,11 27 0,-5-6 0,6 14 0,-10-20 0,-3-3 0,-6-17 0,0 7 0,6 9 0,-1 1 0,4 10 0,-2-6 0,0-4 0,-1-3 0,-3-9 0,-4-6 0,-3-5 0,0-4 0,-3-2 0,3-2 0</inkml:trace>
  <inkml:trace contextRef="#ctx0" brushRef="#br0" timeOffset="45432">28722 7466 24575,'43'0'0,"-3"0"0,2 0 0,-10 0 0,-16 0 0,-4 0 0,-6 0 0,0 0 0,-1 0 0,1 0 0,0 0 0,0 0 0,3 0 0,-2 0 0,-1 0 0,-3 0 0</inkml:trace>
  <inkml:trace contextRef="#ctx0" brushRef="#br0" timeOffset="46465">28782 7466 24575,'0'28'0,"0"-1"0,0 5 0,0 3 0,0-12 0,0 1 0,0-12 0,0-12 0,0 0 0,0-15 0,0 4 0,0-40 0,3 22 0,0-10 0,0-1 0,2 2 0,1-6 0,0-2 0,0-14 0,0 21 0,0 1 0,5-12 0,-4 22 0,5 12 0,-7 10 0,1 3 0</inkml:trace>
  <inkml:trace contextRef="#ctx0" brushRef="#br0" timeOffset="119615">18479 9800 24575,'-10'35'0,"-7"0"0,-11 22 0,4-19 0,4 7 0,6-23 0,-2 28 0,-3-8 0,10-10 0,1 2 0,-10 21 0,10-5 0,0-7 0,5-17 0,3-7 0,-3-3 0,2-9 0,-2 5 0,3 3 0,0 6 0,0 10 0,0 8 0,0 1 0,0-1 0,0-3 0,0-6 0,0-12 0,3 0 0,1-11 0,2 2 0,0 0 0,6 1 0,9 7 0,3-3 0,7 3 0,-4-4 0,3-3 0,5 4 0,5-3 0,-6 0 0,-2-4 0,-10 0 0,-4-4 0,3 1 0,-10 2 0,5-5 0,-7 1 0,4-2 0,-1 0 0,-5 0 0,-2 0 0</inkml:trace>
  <inkml:trace contextRef="#ctx0" brushRef="#br0" timeOffset="121265">20537 9487 24575,'10'16'0,"9"6"0,-3 2 0,8 8 0,-3 4 0,-4-8 0,-1-2 0,-3-7 0,-3-3 0,-4-3 0,-3-4 0,0-3 0,-3 0 0,3 3 0,0 7 0,-2-1 0,4 4 0,-4 4 0,5 2 0,-2 14 0,3 1 0,1 8 0,-1-13 0,-2 1 0,-2-4 0,-3-8 0,0 17 0,0-7 0,0 2 0,0 2 0,-3-7 0,-4 0 0,-3 3 0,-5 1 0,-2 5 0,1-5 0,1-4 0,2-12 0,5 2 0,-6-3 0,6 0 0,-2 3 0,-3-1 0,2 2 0,-6 4 0,1-6 0,2 6 0,-5 1 0,5-2 0,3-5 0,3-8 0,4-3 0,1-3 0,0 0 0,3-3 0</inkml:trace>
  <inkml:trace contextRef="#ctx0" brushRef="#br0" timeOffset="122331">20830 9218 24575,'0'29'0,"0"5"0,0 3 0,0 12 0,0-15 0,0 3 0,0-15 0,0-5 0,0-2 0,0-3 0,0-3 0,0 0 0,0-6 0,0-1 0</inkml:trace>
  <inkml:trace contextRef="#ctx0" brushRef="#br0" timeOffset="123998">20650 9224 24575,'14'0'0,"9"0"0,5 0 0,7 0 0,0 0 0,0 0 0,-9 0 0,-3 0 0,-10 0 0,6 0 0,-4 0 0,4 0 0,-6 0 0,0 0 0,-1 0 0,-3 0 0,-1 0 0,-2 0 0,-5 0 0,-5-3 0,-2 3 0,-6-3 0,5 3 0,-12 0 0,-2 0 0,-14 0 0,-5 0 0,0 0 0,1 0 0,13 0 0,3 0 0,7 0 0,2 0 0,-2 0 0,6 0 0,0 0 0,4 0 0,0 0 0,0 0 0,3 0 0,0 0 0</inkml:trace>
  <inkml:trace contextRef="#ctx0" brushRef="#br0" timeOffset="125483">23125 9863 8191,'0'-5'0,"0"18"5063,-11 22-5063,-3 18 0,-2-9 0,-3 3 0,5-2 0,0 1 0,-5 7 0,2-1 0,8-8 0,2-2 0,0-7 0,2-2 0,5 22 0,0-1 0,0-7 0,0 11 2818,0-14-2818,-1-8 0,2 2 859,6-4 1,1 0-860,-2 7 0,2-1 6784,18 19-6784,-4-13 0,-8-21 0,-1-10 0,-5-6 0,2 0 0,8 4 0,10-3 0,2 4 0,17-4 0,-13 1 0,-7-6 0,-12-1 0</inkml:trace>
  <inkml:trace contextRef="#ctx0" brushRef="#br0" timeOffset="126631">25379 9612 24575,'11'22'0,"5"15"0,2-9 0,2 3-696,-1 6 0,-1 2 696,6-1 0,-2 2 0,-3 6 0,-2 0 0,1-10 0,-3-1 0,-4 1 0,-2-2 453,11 24-453,-15-16 231,3 2-231,-14-14 0,-12 1 0,1-5 0,-11 2 0,7 0 708,1 1-708,-4 0 0,-4 17 0,3-9 0,7-8 0,1 1 0,-5 11 0,0-2 0,2-8 0,6-11 0,4-4 0,2-7 0,4-1 0,1-1 0,-2 1 0,4-2 0,-2 0 0,3-3 0,0 0 0</inkml:trace>
  <inkml:trace contextRef="#ctx0" brushRef="#br0" timeOffset="129215">25474 9490 8191,'0'18'0,"0"5"5063,0 15-5063,0-7 2818,0-14-2818,0-6 1719,0-10-1719,0-7 6784,0-4-6784,0-10 0,4 2 0,0-3 0,0-1 0,2-2 0,-3 2 0,1 2 0,1 5 0,-4 5 0,2 1 0,-3 1 0,2 2 0,-1-3 0,1 0 0,1-4 0,-2 0 0,1 1 0,-2 3 0,-2 6 0,-7 1 0,-2 2 0,-15 0 0,-7 0 0,-9 0 0,-2 0 0,12 0 0,8 0 0,12 0 0,7 0 0,19 0 0,16 0 0,20 0 0,9 0 0,-15 0 0,-7 0 0,-14 0 0,-12 0 0,7 0 0,-11 0 0,1 0 0,-10 0 0,-5 0 0,-9 0 0,-11 0 0,9 0 0,-5 0 0,9 0 0,1 0 0,0 0 0,3 0 0,0 0 0,4 0 0,5 0 0,13 0 0,-3 0 0,11 0 0,-13 0 0,8 0 0,-7 0 0,3 0 0,-2 0 0,-2 0 0,1 0 0,-2 0 0,0 0 0,-1 0 0,1 0 0,-1 0 0,1 0 0,-1 0 0,-1 0 0,-2 0 0</inkml:trace>
  <inkml:trace contextRef="#ctx0" brushRef="#br0" timeOffset="146948">7855 11243 24575,'-37'22'0,"0"-1"0,-3 10 0,-3 5 0,-3 2 0,-4 5 0,1 1-1563,4-1 0,1 2 1,-2 5 1562,6-7 0,-2 4 0,-2 1 0,2 1 0,2-1-1003,-2 5 1,2-1 0,1 0 0,1 0 1002,0 1 0,0 0 0,1 0 0,4-4 0,3-1 0,2-2 0,3-1 156,0 2 1,2-1 0,5-6-157,3 12-69,-1-10 1,-2 7 0,5-3 68,9 2 0,4 0 0,-6-1 0,0 2 0,1 0 0,2 12 0,6 0 0,4-16 0,4 0 0,1-3 0,7 11 0,5-3 0,5-9 0,6 0 0,2-3 260,0-2 0,3-3 0,4-1-260,-4-6 0,3-1 0,3-1 0,2-1-357,9 0 1,5-2 0,0-1 0,-1-1 356,-8-2 0,-1 0 0,1-2 0,4 0 0,-6-2 0,3 0 0,2-1 0,1 0 0,-1 0 0,-2-1-129,1 0 0,-1-1 0,-1 0 0,0-1 1,3 1 128,-3 0 0,3 0 0,0 0 0,0 1 0,-1-2 0,-2 1-289,13 1 0,-2 0 0,-2 0 0,0 0 289,-5-1 0,1 1 0,-3-1 0,-8-1 334,0 0 0,-2-1-334,-3-3 0,4-1 0,5-4 0,0-4 0,4-4 0,5-1 0,4-1 0,3 1 0,-11 3 0,3 0 0,4 0 0,2 0 0,2 0 0,0 0 0,-1 0 0,0-1 0,-3 1 0,1-1 0,-2 0 0,-1 0 0,0 0 0,0 0 0,3 0 0,2 0 0,3 0-172,-10 1 0,3 1 0,2 0 1,2-1-1,2 1 0,1-1 0,0 1 1,-1 0-1,1 0 0,-2 0 1,-2 1-1,-2 0 0,-3 0 172,7-1 0,-2 2 0,-2-1 0,-1 1 0,-1 0 0,-1 0 0,0 0 0,1 0 0,0 0-213,1 0 1,0-1-1,-1 1 1,0 0-1,1 0 1,0 0-1,0 0 1,1 0-1,2 1 213,-6-1 0,4 1 0,2 0 0,1 1 0,0-1 0,0 0 0,-2 1 0,-3 0 0,-3 0 0,-5 0 0,-5 0-429,16 0 1,-10 2 0,-2-1-1,7 0 429,-2 0 0,7 0 0,4 0 0,0 0 0,-3 0 0,-6 0 0,-9 0 0,18 0 0,-10 0 1092,2 0 0,0 0-1092,-6 0 0,6 0 0,-13-1 0,4-1 0,5 0 0,4 0 0,4 0 0,-12 1 0,3-1 0,2 1 0,3 0 0,2-1 0,2 1 0,2 0 0,1 0 0,2 0 0,-13 0 0,2 0 0,3 0 0,1 0 0,2 1 0,1-1 0,1 0 0,0 0 0,0 1 0,0-1 0,-1 0 0,-1 1 0,-2-1 0,-1 0 0,-2 0 0,6 1 0,-2-1 0,-2 0 0,-1 0 0,-1 0 0,0 0 0,0 0 0,0 0 0,1 0 0,2 1 0,1-1 0,0 1 0,3-1 0,2 1 0,1 0 0,2 0 0,-1 0 0,0 0 0,-2 1 0,-2-1 0,-3 0 0,-4 0 0,-4 0 0,-6 0 0,25 0 0,-12 0 0,-3 0 0,6 0 0,-3 0 0,5 1 0,2-1 0,0 0 0,-1 0 0,-5-1 0,-3-1 0,-2 0 0,-2-1 0,-1 1 0,0-1 0,10 1 0,0 1 0,-1-1 0,1-1 522,1-2 1,1 0-1,-2-2 1,-7 1-523,-9-1 0,-5-1 0,-1-2-68,1-1 1,0-2 0,-5-4 67,6-14 0,-4-6 0,1-11 0,-2-3 0,-14 15 0,0 0 0,1-1 0,5-5 0,1 0 0,-1 2 1508,2-3 0,1 2-1508,3-1 0,-2 4 0,7-5 5696,-1 2-5696,-13 11 937,12-14-937,-3 1 217,-14 7 0,-1-5-217,-1-4 0,-3-4 0,-1-10 0,-4-5 438,-7 17 1,-2-2 0,-2 0-439,1 0 0,-1-2 0,-5 1-1568,-11-7 0,-6-1 0,-1 3 1568,4 12 0,0 3 0,-4 0 0,-11-4 0,-4 0 0,0 6-1341,-10-2 0,-1 5 1341,-4-1 0,-1 2-313,2 3 1,-4 0 312,1 4 0,-5-1 0,-2 1 0,0 2 0,-1 1 0,-4-1-161,16 7 0,-2-1 1,-2 0-1,-2 1 0,-1 0 161,1 3 0,-2 0 0,-1 0 0,-1 1 0,1 1 0,1 0 208,-5 0 1,1 1-1,1 0 1,-2 0 0,-1 1-209,2 0 0,-2 0 0,-1 0 0,-1 1 0,1 0 0,0 2 0,2 1 0,1 0 0,-1 2 0,1-1 0,-1 1 0,0 0-73,-3 0 1,-1 0 0,0 0 0,0 0 0,0 1-1,0 0 73,2 0 0,0 1 0,0 1 0,0 0 0,0 0 0,0 0 0,-3 0 0,-1 0 0,0 1 0,0-1 0,3 2 0,4-1-531,-8 0 1,5 1 0,2 1-1,-2-1 531,9 0 0,-1-1 0,-1 1 0,3 0 0,3 1 0,-11 0 0,5 1 0,0 1 0,0-1 0,1 0 0,3 1-297,-4 2 1,2 1 296,-8 2 0,3 1 883,26-2 1,-1 1-884,-20 4 0,-2 1 1392,13-3 1,0-1-1393,-7-1 0,-1-2 0,3 0 0,-3-4 0,0-5 0,-4-3 0,-2-1 8,7 0 1,-2-1-1,-2-1 1,-5-1-9,6 2 0,-3-2 0,-3-1 0,-3 0 0,-1 0 0,-2-1 0,-1 0-288,11 2 1,-1 0-1,-2-1 1,-1 1-1,0-1 1,-2 0 0,0 0-1,-1-1 1,-1 1-1,0 1 288,2-1 0,-1 1 0,-1 0 0,0-1 0,-2 1 0,0 0 0,0-1 0,0 1 0,0 0 0,1 0 0,1 1 0,1-1-322,0 1 1,0 0 0,1 0-1,0 0 1,1 0 0,0 0-1,0 0 1,0 1 0,1 0-1,-1 0 1,1 1 321,-4-1 0,1 0 0,0 1 0,0 0 0,0 1 0,1-1 0,0 1 0,0 0 0,0 0 0,1 1-263,-5 0 0,-1 0 1,0 1-1,1 0 0,0 0 1,2 1-1,1-1 1,3 1-1,3 1 263,-14-2 0,5 2 0,3 0 0,-1 0 0,-5-1-85,11 1 0,-3-2 1,-3 1-1,0 0 1,0-1-1,3 1 1,4 1-1,7 0 85,-20 1 0,9 1 0,-3 0 316,0-2 1,-2 0 0,-2 0 0,1 1-317,2 0 0,1 1 0,-1 1 0,0-1 513,1 0 1,0 0-1,0 0 1,2 0-514,5 0 0,2 0 0,1 0 0,1 0 0,-8-1 0,3 1 0,2 1 0,-9 2 0,4 2 0,13-3 0,3 1 0,-19 6 3673,17-1-3673,8-7 0,-5 7 0,1-4 0,-1 5 5494,0-5-5494,0 4 2358,-20 1-2358,31-3 0,-2 1 769,-12 1 0,0 1-769,2 3 0,0 1 0,-3 2 0,2 1 0,10-2 0,3 0 0,0 2 0,2 0 0,-8 2 0,-3 6 0,7-7 0,-8 4 0,9-5 0,-4 1 0,5-1 0,4-1 0,2-3 0,-2 5 0,5-3 0,2 3 0,11-4 0,8-4 0,2 0 0,0 3 0,0 5 0,0-1 0,0 0 0,-4 1 0,4-2 0,-3 5 0,-1 4 0,1 9 0,-1 7 0,1 4 0,3 8 0,3-11 0,-2-9 0,3-17 0</inkml:trace>
  <inkml:trace contextRef="#ctx0" brushRef="#br0" timeOffset="180297">11306 11776 24575,'-47'-4'0,"14"-3"0,-4-3 0,-11-1 0,-4-3 0,-4-4 0,0 0-1112,7 4 1,1 2 1111,5 1 0,0 0 0,-1 4 0,0 1 0,9 2 0,1 1 272,-10-2 1,2 2-273,-13 3 203,20 0 0,1 0-203,-28 0 0,25 2 0,0 3 0,-23 14 568,30 0 0,2 4-568,1 3 0,1 4 0,1 7 0,2 1 0,5-8 0,1-1-177,4 5 1,1 0 176,-6 29 0,7 1 0,1-5 0,7-25 0,1 3 0,2 8 0,0 2 0,2-2 0,4 2 0,8 16 0,7-2 0,0-22 0,4-3 0,5-3 0,5 1 0,1-3-808,1-4 1,2-3 0,0 0 807,0 1 0,1 0 0,2-1 0,11 4 0,2-1 0,-3-3-1604,-1 0 1,1 0 1603,-6-3 0,7 3 0,2 1 0,-4-2-944,7 1 0,-3 0 0,4 1 944,0 0 0,3 1 0,0 0 0,-3-2 0,1-1 0,-4-1 0,3 0 0,-6-1 0,2 1 0,0 0 0,-3-2-443,0-1 0,-3-1 0,5 1 443,-2-1 0,6 3 0,1 0 0,-2-1 0,-6-2 0,0 0 0,-6-2 0,5 0 0,8-2 0,6 1 0,0-2 0,-9-5 0,-2-5 0,-1-4 0,-1 1 0,6 0 0,10-1-279,-19 0 0,6 0 0,5 0 1,3 0-1,2 0 0,1 0 1,-1 1-1,-3 0 279,0 1 0,-2 1 0,0-1 0,0 1 0,2 1 0,2 0 0,2 1 0,4 1-104,-11 0 0,2 1 1,3 0-1,3 1 1,1 1-1,1-1 1,1 2-1,1-1 1,-1 1-1,-1 0 1,-1-1-1,-2 1 1,-2-1-1,-3 1 104,6 0 0,-2-1 0,-3 1 0,0-1 0,-2 1 0,0 0 0,0 1 0,0 0 0,1 1 0,1 1-87,0 1 0,1 1 0,2 0 0,0 1 0,0 1 0,-1 0 1,0 0-1,-1 1 0,-3-1 0,-1-1 0,-4 0 87,10 3 0,-4 0 0,-2 0 0,-2 0 0,-1-1 0,-1 0 0,-1-1-272,9 3 0,-2-1 1,-1-1-1,-1 1 1,1 0 271,1 2 0,2 1 0,0 0 0,-3-1 0,-3-1 137,-6-2 1,-3 0 0,-2-2 0,3 1-138,6 0 0,0 0 0,1-1 0,0 0 235,1 0 0,1-1 0,-3 0 1,-4-3-236,10 2 0,-2-4 879,-13-2 0,1-1 1,-2-7-880,9-16 0,-2-5 0,3 6 0,3-3 447,-12 0 1,3-3 0,4-3-1,3-2-447,-6 4 0,4-3 0,2-1 0,1-1 0,-1 1 0,-1-1-235,-3 2 0,-2 1 1,0-1-1,0 0 1,1-2-1,2 0 235,4-3 0,3-2 0,2-2 0,0 1 0,-2-1 0,-3 2 0,-5 2 0,7-6 0,-6 3 0,-1-1 0,3-4 111,-5 4 0,3-4 0,1-2 0,0 0 0,-3 1 1,-6 3-112,-1-1 0,-6 2 0,0 0 0,3-3 0,5-4 0,5-3 0,0-2 0,-3 2 0,-6 2 0,-2-3 0,-7 2 0,-3-1-167,-2-5 0,-3-1 0,-6 1 167,-4-12 0,-5 1 0,-2-2 0,-5 2 0,-9 7 0,-5 2 0,3 9 0,-4 4 0,-8 5 0,-4 2 0,0 0 0,-2 1 0,-1 2 0,-6-2 0,-13-6 0,-9-3 0,-1 1 0,16 10 0,0 1 0,-3 0 0,-4-3-10,3 4 0,-5-2 0,-2-2 1,-3-1-1,0 2 0,1 0 1,2 3 9,1 1 0,1 1 0,1 2 0,-1 0 0,-2 1 0,-2-1 0,-2-1 0,-3 0 0,-2-1 0,0 1 0,-1 1 0,1 2 0,1 4 0,0 2 0,0 2 0,1 3 0,0 1 0,0 1 0,-1 0 0,-1 0 0,0 1 0,-1 1 0,1 1 0,1 1 0,3 1 0,1 0 0,1 2 0,1 1 0,2 1 0,1 0 0,-5 2 0,1 0 0,2 1 0,7 0 0,-7 0 0,8 1 3924,-13 7-3924,7-7 0,-2-4 0,5-1 0,-12 0 0,-8-1 0,-1 0 0,13-1 0,-1 0 0,-3-1 0,-2 0 0,-5-1 0,-6-1-205,22 2 1,-4-1 0,-3 0 0,-3 0-1,-1-1 1,-3 0 0,0 0 0,-2-1 0,0 0-1,1 1 1,0-1 0,1 0 0,1 0 0,2 0 204,-4-1 0,1 0 0,0 0 0,1 0 0,0 0 0,1 0 0,-1-1 0,0 1 0,0-1 0,-1 0 0,0 0 0,-2 0-197,5 1 1,-1-1 0,-1 1 0,-1-1 0,-1 0 0,1 0-1,-1 0 1,1 0 0,0-1 0,1 1 0,0 0 0,2 0-1,1 0 1,2 0 196,-11-1 0,1-1 0,1 0 0,1 0 0,1 1 0,1-1 0,1 1 0,2-1 0,2 2 0,1-1-174,-5-1 0,2 1 1,2 0-1,2 0 0,0 1 1,0-1-1,0 1 174,0 1 0,1-1 0,0 1 0,0 1 0,0-1 0,0 0 0,1 1-145,-8-2 1,-1 1 0,1-1 0,1 1 0,1 1-1,1 1 145,-4 1 0,3 1 0,0 1 0,1 0 0,0-1 0,1 0 0,-1-1 0,1 0 0,1 1 0,2 2 0,-1 0 0,2 2 0,2 0 0,2 2 0,-6 0 0,3 2 0,2 1 791,3-1 0,2 2 0,-2 0-791,-10 5 0,-3 1 0,5-1 0,0 1 0,3-1 1345,1 2 1,4-1-1346,-12 1 0,13-3 4888,-14 7-4888,17-8 0,-6 6 0,15-6 3182,1 7-3182,2-7 0,-3 7 321,1-4-321,-17 8 0,13-2 902,2-4 0,0 2-902,-2 12 33,8 6 1,2 0-1,9-5 1,1 17 0</inkml:trace>
  <inkml:trace contextRef="#ctx0" brushRef="#br0" timeOffset="181347">21122 12192 8191,'0'-22'0,"-13"2"5063,-5-21-5063,-33 15 2818,-1 11-2818,18 11 0,-1 1 1719,-24 3-1719,9 3 0,12 8 6784,13 1-6784,6 14 0,4 24 0,7-11 0,3 6 0,1-2 0,1 4 0,1 1-417,0 9 0,1 2 1,0 1 416,0 6 0,1 2 0,1-2 0,2-5 0,2-2 0,0 0 0,-2-1 0,0-2 0,3-1 0,1-10 0,2-1 0,-2-2 0,-1 15 0,-1-2 0,0-4 0,-2-3 0,-2-9 0,-2-3 0,-2 15 0,2-21 0,-2-20 0</inkml:trace>
  <inkml:trace contextRef="#ctx0" brushRef="#br0" timeOffset="182048">20631 13088 24575,'15'0'0,"10"0"0,20 0 0,1 0 0,10 0 0,-16 0 0,-7 0 0,-8 0 0,-7 0 0,-3 0 0,4 0 0,-11 0 0,4 0 0,-6 0 0,-3 0 0,0 0 0</inkml:trace>
  <inkml:trace contextRef="#ctx0" brushRef="#br0" timeOffset="182683">21377 12361 8191,'3'9'0,"-16"33"2456,-1 6 1,-4 7-2457,-1 2 0,-2 2 0,3-9 0,0 3 0,2-3 0,-1 11 0,3-2 0,2-3 0,2-2 0,5-5 0,2-2 1418,2-11 1,2-1-1419,0 1 0,1-3 0,2 11 1737,6-11-1737,1-16 6728,12-1-6728,2-1 169,10 2-169,-5-9 0,-12-2 0,-8-6 0</inkml:trace>
  <inkml:trace contextRef="#ctx0" brushRef="#br0" timeOffset="183814">21561 12898 24575,'0'25'0,"15"23"0,-8-6 0,17 19 0,-4-13 0,-3-3 0,2-6 0,-9-30 0,11-32 0,0-20 0,18-9 0,-15 7 0,-2 17 0,-13 9 0,-3 13 0,0 3 0,0 0 0,3 9 0,1 11 0,3 17 0,-1-3 0,-2 5 0,0-12 0,-2-5 0,1-3 0,-5-7 0,1-3 0,-1-3 0,4 0 0,1-3 0,7-12 0,2-15 0,4-19 0,-10 14 0,-1-1 0,9-13 0,-3-4 0,-1 21 0,-7 5 0,4 4 0,-6 7 0,1 6 0,-3 1 0,0 3 0</inkml:trace>
  <inkml:trace contextRef="#ctx0" brushRef="#br0" timeOffset="184547">22226 12477 8191,'-1'-5'0,"29"24"2526,-3 3 1,4 8-2527,4 6 0,3 7 0,0 2 0,-5-5 0,0 3 0,-1-1 0,-2 0 217,3 4 1,-3-1 0,1 3-218,6 10 0,1 3 0,-11-9 0,-8 10 0,5-5 0,-4-1 1983,-17-4-1983,4-8 0,0 1 0,-4 9 5837,3 10-5837,-25-24 10,-12-8-10,-23-1 1424,25-18 0,-1-2-1424,-19 7 0,13-6 0,21-5 0,11-4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4:00:11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11245 11140 24575,'-32'0'0,"-21"0"0,8 1 0,-3-2-2657,2-1 1,-1 0 2656,-10-1 0,-1-1 0,0-3 0,-3-3 0,12 3 0,-4-1 0,-1 0 0,2 0 0,-5-1 0,2 0 0,-4-1 0,9 1 0,-4-1 0,-2 0 0,1 0 0,2 2-182,0 1 0,1 2 0,1 0 0,-1 0 182,-7-2 0,-2-1 0,0 1 0,1 1 0,0 3 0,1 1 0,0 1 0,0 0-976,3 0 1,0-1 0,1 1 0,2 0 975,-8 1 0,3 0 0,1 0 0,2 0 0,1-1 0,-1 2-516,-2 1 0,-1 2 1,3 0 515,-9 4 0,-1 2 0,7-1 0,-3 1 0,4 1 0,-8 7 0,3 0 0,-1 2 0,0 1 0,20-8 0,1 1 0,0 2 0,-1 3 0,0 1 0,1 1 0,2-1 0,-1 0 0,1 1 0,-2 3 0,0 1 0,1 1 0,0 0 0,1 0 0,-1 2 182,-10 7 0,-3 2 0,1 2-182,11-7 0,0 1 0,0 1 0,1-1 0,-1 1 0,0 0 0,1 0 0,0 1 0,0 2 0,0 2 0,1-1 0,4-1 0,-1 3 0,3-2 0,1 0 0,2-3 0,0 0 0,1 2 248,1 5 1,2 1-1,1 1-248,3-4 0,3 0 0,-1 3 0,-5 12 0,0 3 0,2 2 706,2 2 1,2 2-1,2-3-706,2-10 0,1-1 0,1 0 0,4 0 0,1 0 0,1-3 882,-2 3 1,3 1-883,4-4 0,1 3 0,1 0 0,-2-1 0,1 1 0,2 1 0,3 10 0,3 3 0,4-2 0,0-6 0,4-1 0,3-1 0,6-2 0,3 0 0,5-3 110,7-2 0,4-2 0,4-2-110,4-2 0,4-3 0,2-2-724,-9-9 1,3 0-1,0-2 1,-1-3 723,8 0 0,-2-3 0,0 0 0,1 0 0,-1 0 0,-3-3 471,8-6 1,-1-1-472,4 6 0,0-2 0,0-5 0,4-2 0,-16 0 0,4 0 0,3 1 0,2-2 0,1-2 0,2-1 0,2-1 0,3 0 0,2 1-520,-11-1 0,1 1 0,2 0 1,2 0-1,0 0 0,2-1 1,1 0 519,-7 0 0,2 0 0,2-1 0,1 1 0,0-1 0,0-1 0,-1 1 0,0-1 0,-2 0 0,3 0 0,-1-1 0,-1 0 0,0 0 0,0-1 0,0 1 0,0-1 0,2 0 0,-3 0 0,2 0 0,0-1 0,1 1 0,0-1 0,-1 1 0,0-1 0,-2-1 0,-1 0-362,8-2 1,-1 0-1,-1-1 1,-1 0-1,-1 0 1,-1 0-1,-1 1 362,2 0 0,-2-1 0,0 2 0,-2-1 0,-2 0 0,-2 0 0,12-2 0,-3 0 0,-4 1 0,-5 1 407,-5 2 0,-5 1 0,-5 0-407,-3-1 0,-3 0 375,0 2 0,3 0-375,4-2 0,4-1 0,6 1 0,-3 0 0,3 0 0,4-1 0,3 1 0,4 0-35,-7 1 0,3 1 0,2-1 0,3 1 0,2 0 0,1-1 0,2 1 0,1 0 35,-11 1 0,1-1 0,2 1 0,2 0 0,1 0 0,0-1 0,1 1 0,0 0 0,-1 0 0,0 1 0,-2-1 0,-1 0 0,0 1 0,-1 0 0,0 0 0,0 0 0,-1 0 0,0 0 0,-1 0 0,0 0 0,-1 1 0,1-1 0,-1 1 0,7-1 0,1 1 0,-2 0 0,1 0 0,-2 0 0,1 0 0,-1 1 0,1-1 0,-1 0-186,0 0 1,0 0 0,1 0 0,-1 0 0,0 0 0,-1 0 0,-1 0 0,-2 0 0,-2 0 185,9 0 0,-4-1 0,-3 1 0,1 0 0,3 0 0,4 1 0,-13 0 0,4 0 0,3 0 0,1 0 0,1 1 0,0 0 0,-2-1 0,-1 1 0,-3-1 0,-3 1 0,9-1 0,-2 0 0,-4 0 0,-1 0 0,-1 1 0,-1 0 0,6 0 0,0 2 0,-2-1 0,-5 0 0,-7 0 139,8 0 1,-6-2-140,4-1 0,-3-4 0,5-11 958,4 1 1,5-2-959,-10 0 0,4-4 33,-13 5 1,4-3 0,4-1 0,2 1-1,-3 1-33,0 2 0,-2 1 0,1 0 0,3 0 0,5-1 0,-9 1 0,3 0 0,3-2 0,2 0 0,1 0 0,2 0 0,2 0 0,-1 2 0,1 0-67,-3 3 1,1 0 0,1 1 0,1 0 0,1 1 0,1 0 0,0 1 0,1 0 0,0-1 0,1 1 0,0 0 66,-4 1 0,1-1 0,1 1 0,0 0 0,1 0 0,0 0 0,0 1 0,1-1 0,0 1 0,-1 0 0,0 0 0,0 1 0,-1-1-205,-2 1 0,-1 0 0,1 1 0,0-1 1,0 0-1,0 1 0,-1 0 0,0 1 0,0-1 1,0 1-1,-1 1 0,0 0 0,-1 0 205,6 1 0,2 0 0,-1 2 0,1-1 0,-1 1 0,-2 1 0,0-1 0,-2 1 0,-2 0 0,-2 0 0,-4 0-200,15 1 0,-4 0 0,-3 0 1,-3 0-1,-1 1 0,-1 1 200,3 0 0,0 1 0,-2 0 0,-4 0 0,-6 0 552,3 0 1,-6 0-1,-5-1-552,-3-2 0,-4-1 2890,14-2-2890,-23 0 4320,11 0-4320,0 0 0,6 0 0,20 3 0,7 0 1671,-15 0 1,2-1-1,3 1-1671,-4 0 0,4 0 0,1 1 0,1-1-418,-8-1 1,1 0 0,1 0-1,1-1 1,1-1 417,6-1 0,3 0 0,-1-2 0,2-1 0,-2-1 0,1-1 0,0 0 0,0-3 0,-1 0 0,-1-4 0,-3-1 0,-1-2 0,-1-2 0,-2-1 0,-4 0 0,1-3 0,-3 0 0,-3-2 0,-1-1 0,10-8 0,-4-2 0,-2-1-497,-7 2 0,-3 0 0,-3 1 497,4-4 0,-3 0 0,-1 3 0,-3-1 0,-4 0 0,-3 3-773,2 0 773,0 0 0,0-1 1099,2-3-1099,-4 2 0,-1-5 0,-6 0 0,-2-3 0,-3 0 0,-1-4 0,-3-1 0,-2-2 0,-3-1 0,-4-1-206,-6-10 1,-5-1-1,-1 1 206,-1 6 0,-1 2 0,-3 2 0,-4 0 0,-3 2 0,-3-1 36,-6-5 0,-3-1 0,-3 2-36,7 13 0,-2 1 0,-1 1 0,0 0 0,-2 0 0,-1 0 0,0 1 0,-2 1-608,-2 2 1,0 2-1,-2 1 1,1 3 607,-3 1 0,-1 4 0,-6-2 0,-1 1 0,-7-1 0,-4-2 0,-2 2 0,-1 2 0,7 5 0,-1 2 0,-1 0 0,-2 2 0,-2-1 0,-3-1 0,11 3 0,-4-1 0,-1 0 0,-1-1 0,-1 1 0,-1 0 0,0 2 0,0 0 0,2 2-353,2 2 1,1 2-1,0 0 1,1 1-1,-1 1 1,-1 1-1,-1-1 1,0 1-1,-3 0 353,3 0 0,-3 0 0,-2 1 0,-1-1 0,-1 1 0,1 1 0,0-1 0,1 1 0,3 0 0,3 0 0,4 1-249,-15 0 1,7 0-1,3 0 1,0 1-1,-2 1 1,-5 1 248,12 0 0,-6 0 0,-3 2 0,-1-1 0,-1 1 0,1 0 0,3 0 0,4 0 0,6 0 0,7 0-374,-16 1 0,12 0 0,-6 3 374,-4 3 0,-7 2 0,-2 1 0,3 0 0,8-2 0,6 0 0,6-1 0,-2 1 0,-13 4 0,-3 2 0,-1-4 354,4-4 0,-1-3 1,-1-2-355,11-1 0,0-1 0,-3-2 0,-2-2 0,6-4 0,-2-2 0,-2-2 0,-1-1 0,-2 0 0,0 1-89,-1 0 0,-1 0 0,-1-1 0,-2 1 0,1-1 0,-1 0 0,2 0 89,1 0 0,1-1 0,1 1 0,-1-1 0,-1 0 0,-2 1 0,-2-1 0,6 3 0,-1-1 0,-1 1 0,-2-1 0,-1 1 0,-1-1 0,-1 1 0,-1 1 0,0-1 0,0 1 0,3 1 0,-1 0 0,-2 0 0,0 0 0,-1 1 0,-1-1 0,1 1 0,-1 0 0,2 0 0,0 0 0,1 1 0,1-1-87,-3 0 0,2 0 1,1 1-1,1 0 1,0-1-1,0 1 0,-2 0 1,0 0-1,-3 0 1,-2 0 86,10 0 0,-3 0 0,-1 0 0,-2 0 0,-1 0 0,-1 0 0,-1 0 0,1 0 0,-1 1 0,2-1 0,0 1 0,2 0 0,1 0 0,3 1 0,2 0-156,-7 1 0,4 0 0,2 0 1,1 1-1,2 0 0,0 0 0,-1 0 1,-1 1-1,-2-1 0,-3-1 156,2 1 0,-2-1 0,-1 0 0,-2 0 0,-1 0 0,0 0 0,-1-1 0,0 1 0,1 0 0,1 0 0,0 1 0,3-1 0,1 0 0,-7 1 0,2 0 0,0-1 0,2 1 0,0 0 0,1 0 0,1 0 0,0 0 0,1 1 0,1-1 0,-1 1 0,1 0 0,0 0 0,1 1 0,1-1 0,0 1 0,2-1 0,1 1 0,2 0 145,-14 0 0,3-1 0,2 1 0,1 1 0,1 1 0,0 1-145,-5 5 0,1 1 0,1 2 0,1 0 0,1-1 0,8-2 0,1 0 0,1-1 0,1 1 0,-2 1 0,-5 1 0,-1 1 0,-1 1 0,5 0 0,7 2 0,1 4 0,7 1 0,4-3 1229,0-3 1,2-2-1230,-14 4 0,-1-4 0,2-11 0,0-4 1129,-12 2 0,-2 0-1129,5 0 0,0 0 0,-5 0 0,4 0 763,21 0 0,0 0-763,-24 0 0,1 0 0,22 0 0,2 0 0,-6-1 0,-1 2 1110,-4 5 1,4 0-1,1-3 1,-2 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2C89E-AE76-CF41-9C0B-87D42EF69527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596F-AE3B-CB49-A71A-0B549FB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A2C-78AF-4741-BA32-97A2ACFA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B3AD3-FA5A-3240-9BC2-75660411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4DCA-6611-FE48-9A11-8712D67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D31-B868-8144-9252-A83E6281C812}" type="datetime1">
              <a:rPr lang="en-US" smtClean="0"/>
              <a:t>3/27/23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3DD3-9F27-4446-B3C9-4F617C90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89ED-C163-4E46-9DB4-48298221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A56C-CAF3-0D4D-984E-0AF0E541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6DF2-73C3-F041-BA8B-4AD1E708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296FA5BE-6560-2B4F-B398-067F34961958}" type="datetime1">
              <a:rPr lang="en-US" smtClean="0"/>
              <a:t>3/27/23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05FA-4B33-3D41-9103-D074DF34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3A41A-480F-3642-B8CC-AEDC614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F23D-991A-1A41-AFB9-FD00CB3C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2A22-E007-0449-B272-F3D36FE82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B7C6-3947-D147-BE9E-AB7C73E87D2F}" type="datetime1">
              <a:rPr lang="en-US" smtClean="0"/>
              <a:t>3/27/23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ECEE-F3E4-FE4F-B491-213DB480B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8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emf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0" Type="http://schemas.openxmlformats.org/officeDocument/2006/relationships/image" Target="../media/image3.png"/><Relationship Id="rId9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9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1C94-4B0E-5547-9316-69C0083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26" y="988092"/>
            <a:ext cx="10634083" cy="436182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  <a:t>CS-E4740 Federated Learning</a:t>
            </a:r>
            <a:b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b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  <a:t>“FL Algorithms”</a:t>
            </a:r>
            <a:br>
              <a:rPr lang="en-US" sz="4000" b="1" dirty="0">
                <a:latin typeface="+mn-lt"/>
                <a:cs typeface="Arial" panose="020B0604020202020204" pitchFamily="34" charset="0"/>
              </a:rPr>
            </a:br>
            <a:br>
              <a:rPr lang="en-US" sz="5400" dirty="0">
                <a:latin typeface="+mn-lt"/>
                <a:cs typeface="Arial" panose="020B0604020202020204" pitchFamily="34" charset="0"/>
              </a:rPr>
            </a:br>
            <a:r>
              <a:rPr lang="en-US" sz="5400" dirty="0">
                <a:latin typeface="+mn-lt"/>
                <a:cs typeface="Arial" panose="020B0604020202020204" pitchFamily="34" charset="0"/>
              </a:rPr>
              <a:t>Dipl.-Ing. </a:t>
            </a:r>
            <a:r>
              <a:rPr lang="en-US" sz="5400" dirty="0" err="1">
                <a:latin typeface="+mn-lt"/>
                <a:cs typeface="Arial" panose="020B0604020202020204" pitchFamily="34" charset="0"/>
              </a:rPr>
              <a:t>Dr.techn</a:t>
            </a:r>
            <a:r>
              <a:rPr lang="en-US" sz="5400" dirty="0">
                <a:latin typeface="+mn-lt"/>
                <a:cs typeface="Arial" panose="020B0604020202020204" pitchFamily="34" charset="0"/>
              </a:rPr>
              <a:t>. Alexander Jung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B615-BE65-1E4B-B2E8-D0FED3A26C12}" type="datetime1">
              <a:rPr lang="en-US" smtClean="0"/>
              <a:t>3/27/23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5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EA3A6-6DC1-4450-6735-BFE33B21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3/27/23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AAD99-9CC7-6A26-CF59-84C4D8F5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889770-A0FF-C96B-145E-48F80157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1" y="1003299"/>
            <a:ext cx="11485518" cy="45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0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EA3A6-6DC1-4450-6735-BFE33B21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3/27/23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AAD99-9CC7-6A26-CF59-84C4D8F5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E6CB2E-755D-3A52-0CB3-ED2E97562A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202" y="1159168"/>
            <a:ext cx="9029685" cy="407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3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Min. for Local </a:t>
            </a:r>
            <a:r>
              <a:rPr lang="en-US" sz="8000" b="1" dirty="0" err="1">
                <a:latin typeface="+mn-lt"/>
              </a:rPr>
              <a:t>Lin.Reg</a:t>
            </a:r>
            <a:r>
              <a:rPr lang="en-US" sz="8000" b="1" dirty="0">
                <a:latin typeface="+mn-lt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3/27/23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/>
              <p:nvPr/>
            </p:nvSpPr>
            <p:spPr>
              <a:xfrm>
                <a:off x="658689" y="2461182"/>
                <a:ext cx="9814418" cy="1104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/>
                  <a:t>using stacked parameters </a:t>
                </a:r>
                <a14:m>
                  <m:oMath xmlns:m="http://schemas.openxmlformats.org/officeDocument/2006/math">
                    <m:r>
                      <a:rPr lang="de-DE" sz="36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p>
                              <m:sSup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3600" dirty="0"/>
                  <a:t>,   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9" y="2461182"/>
                <a:ext cx="9814418" cy="1104470"/>
              </a:xfrm>
              <a:prstGeom prst="rect">
                <a:avLst/>
              </a:prstGeom>
              <a:blipFill>
                <a:blip r:embed="rId2"/>
                <a:stretch>
                  <a:fillRect l="-1809" r="-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133315" y="3386038"/>
                <a:ext cx="11220485" cy="2572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de-DE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de-DE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de-DE" sz="3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3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3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de-DE" sz="3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de-DE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de-DE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sz="3200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p>
                                            <m:r>
                                              <a:rPr lang="de-DE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de-DE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de-DE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de-DE" sz="32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p>
                                    <m:r>
                                      <a:rPr lang="de-DE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de-DE" sz="32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de-DE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2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3200" b="1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sz="32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sz="32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de-DE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de-DE" sz="32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3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3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de-DE" sz="3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de-DE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de-DE" sz="3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sz="3200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p>
                                            <m:r>
                                              <a:rPr lang="de-DE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de-DE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de-DE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de-DE" sz="32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p>
                                    <m:r>
                                      <a:rPr lang="de-DE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de-DE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r>
                        <a:rPr lang="de-DE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de-DE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en-GB" sz="3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15" y="3386038"/>
                <a:ext cx="11220485" cy="2572564"/>
              </a:xfrm>
              <a:prstGeom prst="rect">
                <a:avLst/>
              </a:prstGeom>
              <a:blipFill>
                <a:blip r:embed="rId3"/>
                <a:stretch>
                  <a:fillRect b="-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5F221-AD5E-A386-02FE-EA69BB5CB661}"/>
                  </a:ext>
                </a:extLst>
              </p:cNvPr>
              <p:cNvSpPr txBox="1"/>
              <p:nvPr/>
            </p:nvSpPr>
            <p:spPr>
              <a:xfrm>
                <a:off x="658689" y="1544016"/>
                <a:ext cx="6865034" cy="119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4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sz="4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DE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de-DE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func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GB" sz="4000" b="1" dirty="0"/>
                  <a:t>q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5F221-AD5E-A386-02FE-EA69BB5CB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9" y="1544016"/>
                <a:ext cx="6865034" cy="1194301"/>
              </a:xfrm>
              <a:prstGeom prst="rect">
                <a:avLst/>
              </a:prstGeom>
              <a:blipFill>
                <a:blip r:embed="rId4"/>
                <a:stretch>
                  <a:fillRect l="-1107" t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46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Min. for Local </a:t>
            </a:r>
            <a:r>
              <a:rPr lang="en-US" sz="8000" b="1" dirty="0" err="1">
                <a:latin typeface="+mn-lt"/>
              </a:rPr>
              <a:t>Lin.Reg</a:t>
            </a:r>
            <a:r>
              <a:rPr lang="en-US" sz="8000" b="1" dirty="0">
                <a:latin typeface="+mn-lt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3/27/23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1745566" y="1893761"/>
                <a:ext cx="6865034" cy="119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de-DE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de-DE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func>
                      <m:r>
                        <a:rPr lang="de-DE" sz="4000" b="1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de-DE" sz="4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000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de-DE" sz="4000" b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de-DE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4000" b="1" dirty="0"/>
                        <m:t>q</m:t>
                      </m:r>
                    </m:oMath>
                  </m:oMathPara>
                </a14:m>
                <a:endParaRPr lang="en-GB" sz="4000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566" y="1893761"/>
                <a:ext cx="6865034" cy="1194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9BB0C21-C53C-2E6F-AC1B-FF36BD99AF29}"/>
              </a:ext>
            </a:extLst>
          </p:cNvPr>
          <p:cNvSpPr txBox="1"/>
          <p:nvPr/>
        </p:nvSpPr>
        <p:spPr>
          <a:xfrm>
            <a:off x="658689" y="3123608"/>
            <a:ext cx="7347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solved</a:t>
            </a:r>
            <a:r>
              <a:rPr lang="de-DE" sz="3600" dirty="0"/>
              <a:t> </a:t>
            </a:r>
            <a:r>
              <a:rPr lang="de-DE" sz="3600" dirty="0" err="1"/>
              <a:t>using</a:t>
            </a:r>
            <a:r>
              <a:rPr lang="de-DE" sz="3600" dirty="0"/>
              <a:t> </a:t>
            </a:r>
            <a:r>
              <a:rPr lang="de-DE" sz="3600" dirty="0" err="1"/>
              <a:t>gradient</a:t>
            </a:r>
            <a:r>
              <a:rPr lang="de-DE" sz="3600" dirty="0"/>
              <a:t> </a:t>
            </a:r>
            <a:r>
              <a:rPr lang="de-DE" sz="3600" dirty="0" err="1"/>
              <a:t>methods</a:t>
            </a:r>
            <a:r>
              <a:rPr lang="de-DE" sz="3600" dirty="0"/>
              <a:t> 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62090-9C23-F367-61DF-B5FA4F2DF656}"/>
                  </a:ext>
                </a:extLst>
              </p:cNvPr>
              <p:cNvSpPr txBox="1"/>
              <p:nvPr/>
            </p:nvSpPr>
            <p:spPr>
              <a:xfrm>
                <a:off x="1928446" y="4229763"/>
                <a:ext cx="7778262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de-D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de-DE" sz="40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de-D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d>
                        <m:dPr>
                          <m:ctrlPr>
                            <a:rPr lang="de-DE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4000" b="1">
                              <a:latin typeface="Cambria Math" panose="02040503050406030204" pitchFamily="18" charset="0"/>
                            </a:rPr>
                            <m:t>𝐐</m:t>
                          </m:r>
                          <m:sSub>
                            <m:sSubPr>
                              <m:ctrlPr>
                                <a:rPr lang="de-DE" sz="4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sz="4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GB" sz="4000" b="1" dirty="0"/>
                            <m:t>q</m:t>
                          </m:r>
                        </m:e>
                      </m:d>
                    </m:oMath>
                  </m:oMathPara>
                </a14:m>
                <a:endParaRPr lang="en-GB" sz="4000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62090-9C23-F367-61DF-B5FA4F2DF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446" y="4229763"/>
                <a:ext cx="7778262" cy="984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0D8B37-AAA4-9464-C3CE-1EBD41C48C1B}"/>
                  </a:ext>
                </a:extLst>
              </p14:cNvPr>
              <p14:cNvContentPartPr/>
              <p14:nvPr/>
            </p14:nvContentPartPr>
            <p14:xfrm>
              <a:off x="2256840" y="3855960"/>
              <a:ext cx="6806520" cy="1378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0D8B37-AAA4-9464-C3CE-1EBD41C48C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7480" y="3846600"/>
                <a:ext cx="6825240" cy="13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42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80" y="340925"/>
            <a:ext cx="10874620" cy="115782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Quiz “FL Algorithms”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B777F-8738-7542-B939-E79A1A7236E9}"/>
              </a:ext>
            </a:extLst>
          </p:cNvPr>
          <p:cNvSpPr txBox="1"/>
          <p:nvPr/>
        </p:nvSpPr>
        <p:spPr>
          <a:xfrm>
            <a:off x="479180" y="1498748"/>
            <a:ext cx="11391692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tests your solutions to coding assignment in notebook “</a:t>
            </a:r>
            <a:r>
              <a:rPr lang="en-US" sz="3600" dirty="0" err="1"/>
              <a:t>FLAlgorithms.ipynb</a:t>
            </a:r>
            <a:r>
              <a:rPr lang="en-US" sz="3600" dirty="0"/>
              <a:t>”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2ABD73-EE9B-8919-8BB0-F178AB8A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6571-8B0C-7043-8989-F29E5BFEF81F}" type="datetime1">
              <a:rPr lang="en-US" smtClean="0"/>
              <a:t>3/27/23</a:t>
            </a:fld>
            <a:endParaRPr lang="en-US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EC17EB5-F88B-DC08-D119-235DF0224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180" y="3589447"/>
            <a:ext cx="9508112" cy="21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8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71E2-F489-A64E-A5ED-BDD0B4A7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374"/>
            <a:ext cx="10515600" cy="323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dirty="0"/>
              <a:t>Thank you for </a:t>
            </a:r>
          </a:p>
          <a:p>
            <a:pPr marL="0" indent="0">
              <a:buNone/>
            </a:pPr>
            <a:r>
              <a:rPr lang="en-GB" sz="8800" dirty="0"/>
              <a:t>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FBD0-61E0-2C44-91CC-54EBE4F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4400-576F-508D-5169-AA257C6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6C15-90E3-3E4B-92C1-16981A9C2E22}" type="datetime1">
              <a:rPr lang="en-US" smtClean="0"/>
              <a:t>3/27/23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3/27/23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512803" y="169825"/>
            <a:ext cx="3068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Logistics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AECF2-14BD-256A-714F-7DAAD3258F88}"/>
              </a:ext>
            </a:extLst>
          </p:cNvPr>
          <p:cNvSpPr txBox="1"/>
          <p:nvPr/>
        </p:nvSpPr>
        <p:spPr>
          <a:xfrm>
            <a:off x="512803" y="1477983"/>
            <a:ext cx="11353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lectures in zoom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Lab 2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no lectures next week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peer grading draft available in Section “FL Project”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43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3/27/23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7FF76C-EC5F-A841-1CB2-DB7489711B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83" y="1705459"/>
            <a:ext cx="10969617" cy="3447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914400" y="774915"/>
            <a:ext cx="5993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Quiz “Gradient Methods”</a:t>
            </a:r>
          </a:p>
        </p:txBody>
      </p:sp>
    </p:spTree>
    <p:extLst>
      <p:ext uri="{BB962C8B-B14F-4D97-AF65-F5344CB8AC3E}">
        <p14:creationId xmlns:p14="http://schemas.microsoft.com/office/powerpoint/2010/main" val="98614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B695D-F0A1-0E4A-923A-C6DFFAE67B07}"/>
              </a:ext>
            </a:extLst>
          </p:cNvPr>
          <p:cNvSpPr txBox="1"/>
          <p:nvPr/>
        </p:nvSpPr>
        <p:spPr>
          <a:xfrm>
            <a:off x="2669208" y="22608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689600"/>
            <a:ext cx="2743200" cy="365125"/>
          </a:xfrm>
        </p:spPr>
        <p:txBody>
          <a:bodyPr/>
          <a:lstStyle/>
          <a:p>
            <a:fld id="{D75B69EA-F5F3-9148-B3D2-85669F9D4A27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3080D5-35EC-1347-8DCB-E4F38DE88848}"/>
              </a:ext>
            </a:extLst>
          </p:cNvPr>
          <p:cNvSpPr/>
          <p:nvPr/>
        </p:nvSpPr>
        <p:spPr>
          <a:xfrm>
            <a:off x="1972533" y="145404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D2978-24C3-B34B-8027-5EBBCD73E7FB}"/>
              </a:ext>
            </a:extLst>
          </p:cNvPr>
          <p:cNvSpPr/>
          <p:nvPr/>
        </p:nvSpPr>
        <p:spPr>
          <a:xfrm>
            <a:off x="4131533" y="224421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C16BF1-0B0E-0C41-BD63-859FD1070A8F}"/>
              </a:ext>
            </a:extLst>
          </p:cNvPr>
          <p:cNvSpPr/>
          <p:nvPr/>
        </p:nvSpPr>
        <p:spPr>
          <a:xfrm>
            <a:off x="296133" y="4079844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952552-918E-A143-B7EA-9E8DA850FA84}"/>
              </a:ext>
            </a:extLst>
          </p:cNvPr>
          <p:cNvSpPr/>
          <p:nvPr/>
        </p:nvSpPr>
        <p:spPr>
          <a:xfrm>
            <a:off x="1972533" y="5609559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EF9B9A-A849-A141-8F80-5F312CB3FA21}"/>
              </a:ext>
            </a:extLst>
          </p:cNvPr>
          <p:cNvSpPr/>
          <p:nvPr/>
        </p:nvSpPr>
        <p:spPr>
          <a:xfrm>
            <a:off x="3331435" y="4308692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3BC86-FE19-C746-8F1C-6645B07D2735}"/>
              </a:ext>
            </a:extLst>
          </p:cNvPr>
          <p:cNvCxnSpPr>
            <a:cxnSpLocks/>
          </p:cNvCxnSpPr>
          <p:nvPr/>
        </p:nvCxnSpPr>
        <p:spPr>
          <a:xfrm>
            <a:off x="2696435" y="1980455"/>
            <a:ext cx="1397000" cy="527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622E3-8E8A-3A45-844D-E62C154A4C17}"/>
              </a:ext>
            </a:extLst>
          </p:cNvPr>
          <p:cNvCxnSpPr>
            <a:cxnSpLocks/>
          </p:cNvCxnSpPr>
          <p:nvPr/>
        </p:nvCxnSpPr>
        <p:spPr>
          <a:xfrm flipV="1">
            <a:off x="3847139" y="2502753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D923BF-2C32-EA40-A40D-1E6EDF7FB3F4}"/>
              </a:ext>
            </a:extLst>
          </p:cNvPr>
          <p:cNvCxnSpPr>
            <a:cxnSpLocks/>
          </p:cNvCxnSpPr>
          <p:nvPr/>
        </p:nvCxnSpPr>
        <p:spPr>
          <a:xfrm flipV="1">
            <a:off x="2353533" y="4813299"/>
            <a:ext cx="1308101" cy="12801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27E48-64A9-CE4C-83F2-F49140DC5535}"/>
              </a:ext>
            </a:extLst>
          </p:cNvPr>
          <p:cNvCxnSpPr>
            <a:cxnSpLocks/>
          </p:cNvCxnSpPr>
          <p:nvPr/>
        </p:nvCxnSpPr>
        <p:spPr>
          <a:xfrm>
            <a:off x="677133" y="4409125"/>
            <a:ext cx="2984501" cy="2819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EF0658-0702-7A4B-B41D-4853A80A2056}"/>
              </a:ext>
            </a:extLst>
          </p:cNvPr>
          <p:cNvCxnSpPr>
            <a:cxnSpLocks/>
          </p:cNvCxnSpPr>
          <p:nvPr/>
        </p:nvCxnSpPr>
        <p:spPr>
          <a:xfrm flipH="1" flipV="1">
            <a:off x="677133" y="4409125"/>
            <a:ext cx="1498600" cy="13592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4E8F9E-4507-F948-AEC3-8AE185B7FE20}"/>
              </a:ext>
            </a:extLst>
          </p:cNvPr>
          <p:cNvSpPr txBox="1"/>
          <p:nvPr/>
        </p:nvSpPr>
        <p:spPr>
          <a:xfrm>
            <a:off x="5002725" y="2087255"/>
            <a:ext cx="2922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local dataset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B745FCD-35F0-9F45-96E2-629CD655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121" y="3030279"/>
            <a:ext cx="976214" cy="633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7BBADA-CE6C-0E4F-92B0-56FD342368B6}"/>
                  </a:ext>
                </a:extLst>
              </p:cNvPr>
              <p:cNvSpPr txBox="1"/>
              <p:nvPr/>
            </p:nvSpPr>
            <p:spPr>
              <a:xfrm>
                <a:off x="5536189" y="3163296"/>
                <a:ext cx="5762283" cy="1650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edge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/>
                  <a:t> quantify </a:t>
                </a:r>
              </a:p>
              <a:p>
                <a:r>
                  <a:rPr lang="en-US" sz="4000" dirty="0"/>
                  <a:t>“statistical similarities”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7BBADA-CE6C-0E4F-92B0-56FD34236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89" y="3163296"/>
                <a:ext cx="5762283" cy="1650003"/>
              </a:xfrm>
              <a:prstGeom prst="rect">
                <a:avLst/>
              </a:prstGeom>
              <a:blipFill>
                <a:blip r:embed="rId6"/>
                <a:stretch>
                  <a:fillRect l="-3516" t="-6107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4D9D0E9-C796-C741-8186-B55AC83D35A5}"/>
              </a:ext>
            </a:extLst>
          </p:cNvPr>
          <p:cNvSpPr txBox="1"/>
          <p:nvPr/>
        </p:nvSpPr>
        <p:spPr>
          <a:xfrm>
            <a:off x="296133" y="-24907"/>
            <a:ext cx="87625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The Empirical Graph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05EC63-83C4-CDB4-512B-7E1FBAC5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00F3-64F3-CE4D-A115-9297053E858B}" type="datetime1">
              <a:rPr lang="en-US" smtClean="0"/>
              <a:t>3/27/23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4D58BF-7F3C-5808-1A5B-813A06B8431F}"/>
                  </a:ext>
                </a:extLst>
              </p:cNvPr>
              <p:cNvSpPr txBox="1"/>
              <p:nvPr/>
            </p:nvSpPr>
            <p:spPr>
              <a:xfrm>
                <a:off x="7793902" y="1840049"/>
                <a:ext cx="1524905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4D58BF-7F3C-5808-1A5B-813A06B8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02" y="1840049"/>
                <a:ext cx="1524905" cy="957891"/>
              </a:xfrm>
              <a:prstGeom prst="rect">
                <a:avLst/>
              </a:prstGeom>
              <a:blipFill>
                <a:blip r:embed="rId7"/>
                <a:stretch>
                  <a:fillRect l="-3306" r="-1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A0C66C-C045-C026-3ED4-F363CBA9920B}"/>
                  </a:ext>
                </a:extLst>
              </p:cNvPr>
              <p:cNvSpPr txBox="1"/>
              <p:nvPr/>
            </p:nvSpPr>
            <p:spPr>
              <a:xfrm>
                <a:off x="4054883" y="4477036"/>
                <a:ext cx="1584216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A0C66C-C045-C026-3ED4-F363CBA9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883" y="4477036"/>
                <a:ext cx="1584216" cy="957891"/>
              </a:xfrm>
              <a:prstGeom prst="rect">
                <a:avLst/>
              </a:prstGeom>
              <a:blipFill>
                <a:blip r:embed="rId8"/>
                <a:stretch>
                  <a:fillRect l="-3968" r="-7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683EB39-86CF-2B5D-845C-A892BE5C1C2F}"/>
                  </a:ext>
                </a:extLst>
              </p14:cNvPr>
              <p14:cNvContentPartPr/>
              <p14:nvPr/>
            </p14:nvContentPartPr>
            <p14:xfrm>
              <a:off x="-360" y="1297800"/>
              <a:ext cx="10891440" cy="4995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683EB39-86CF-2B5D-845C-A892BE5C1C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9720" y="1288440"/>
                <a:ext cx="10910160" cy="50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537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0" y="294213"/>
            <a:ext cx="10874620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8C87F1-3D66-9147-9A08-16FA29955CDD}"/>
              </a:ext>
            </a:extLst>
          </p:cNvPr>
          <p:cNvCxnSpPr>
            <a:cxnSpLocks/>
          </p:cNvCxnSpPr>
          <p:nvPr/>
        </p:nvCxnSpPr>
        <p:spPr>
          <a:xfrm flipV="1">
            <a:off x="2498720" y="2813538"/>
            <a:ext cx="511766" cy="220719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A4F3DD-0D2E-DC41-8CE6-49CEF64CADFA}"/>
              </a:ext>
            </a:extLst>
          </p:cNvPr>
          <p:cNvSpPr txBox="1"/>
          <p:nvPr/>
        </p:nvSpPr>
        <p:spPr>
          <a:xfrm>
            <a:off x="225260" y="4988003"/>
            <a:ext cx="3907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average local loss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21BAA7-2D76-6849-864B-FA2B85CD2323}"/>
              </a:ext>
            </a:extLst>
          </p:cNvPr>
          <p:cNvCxnSpPr>
            <a:cxnSpLocks/>
          </p:cNvCxnSpPr>
          <p:nvPr/>
        </p:nvCxnSpPr>
        <p:spPr>
          <a:xfrm flipV="1">
            <a:off x="8420100" y="2813538"/>
            <a:ext cx="0" cy="212252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87C745-1DAF-344F-8A07-4C70F196006C}"/>
              </a:ext>
            </a:extLst>
          </p:cNvPr>
          <p:cNvSpPr txBox="1"/>
          <p:nvPr/>
        </p:nvSpPr>
        <p:spPr>
          <a:xfrm>
            <a:off x="7923181" y="5147869"/>
            <a:ext cx="3430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</a:t>
            </a:r>
            <a:r>
              <a:rPr lang="en-GB" sz="4000" dirty="0"/>
              <a:t>clusteredness</a:t>
            </a:r>
            <a:r>
              <a:rPr lang="en-US" sz="4000" dirty="0"/>
              <a:t>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393881-5285-F74A-86B3-512F4CA25F3E}"/>
              </a:ext>
            </a:extLst>
          </p:cNvPr>
          <p:cNvCxnSpPr/>
          <p:nvPr/>
        </p:nvCxnSpPr>
        <p:spPr>
          <a:xfrm>
            <a:off x="3802026" y="4235977"/>
            <a:ext cx="31242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F70E2B-CECB-9345-B445-64D4249855D4}"/>
              </a:ext>
            </a:extLst>
          </p:cNvPr>
          <p:cNvSpPr txBox="1"/>
          <p:nvPr/>
        </p:nvSpPr>
        <p:spPr>
          <a:xfrm>
            <a:off x="3906675" y="4490252"/>
            <a:ext cx="2289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increasing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5F7B28-4F4A-BC4A-A93F-FA0C71EC8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763" y="4592188"/>
            <a:ext cx="368318" cy="504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/>
              <p:nvPr/>
            </p:nvSpPr>
            <p:spPr>
              <a:xfrm>
                <a:off x="33350" y="1540091"/>
                <a:ext cx="12007390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0" y="1540091"/>
                <a:ext cx="12007390" cy="1936684"/>
              </a:xfrm>
              <a:prstGeom prst="rect">
                <a:avLst/>
              </a:prstGeom>
              <a:blipFill>
                <a:blip r:embed="rId3"/>
                <a:stretch>
                  <a:fillRect l="-2429" t="-112418" b="-135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3/27/23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08EB54-03B8-4CCC-0B0E-A8EA4846A43A}"/>
                  </a:ext>
                </a:extLst>
              </p14:cNvPr>
              <p14:cNvContentPartPr/>
              <p14:nvPr/>
            </p14:nvContentPartPr>
            <p14:xfrm>
              <a:off x="455040" y="1719000"/>
              <a:ext cx="8197920" cy="2266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08EB54-03B8-4CCC-0B0E-A8EA4846A4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680" y="1709640"/>
                <a:ext cx="8216640" cy="22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373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Two Key Questions of FL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3/27/23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0" y="1495380"/>
                <a:ext cx="11049884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95380"/>
                <a:ext cx="11049884" cy="1936684"/>
              </a:xfrm>
              <a:prstGeom prst="rect">
                <a:avLst/>
              </a:prstGeom>
              <a:blipFill>
                <a:blip r:embed="rId2"/>
                <a:stretch>
                  <a:fillRect l="-2411" t="-111039" b="-135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400570" y="3277772"/>
            <a:ext cx="113908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computational aspects: how to compute (approximate) solutions efficiently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statistical aspects: are the solutions any good?</a:t>
            </a:r>
          </a:p>
        </p:txBody>
      </p:sp>
    </p:spTree>
    <p:extLst>
      <p:ext uri="{BB962C8B-B14F-4D97-AF65-F5344CB8AC3E}">
        <p14:creationId xmlns:p14="http://schemas.microsoft.com/office/powerpoint/2010/main" val="407659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Two Key Questions of FL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3/27/23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0" y="1495380"/>
                <a:ext cx="11049884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95380"/>
                <a:ext cx="11049884" cy="1936684"/>
              </a:xfrm>
              <a:prstGeom prst="rect">
                <a:avLst/>
              </a:prstGeom>
              <a:blipFill>
                <a:blip r:embed="rId2"/>
                <a:stretch>
                  <a:fillRect l="-2411" t="-111039" b="-135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400570" y="3277772"/>
            <a:ext cx="113908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rgbClr val="FF0000"/>
                </a:solidFill>
              </a:rPr>
              <a:t>computational aspects: how to compute (approximate) solutions efficiently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statistical aspects: are the solutions any good?</a:t>
            </a:r>
          </a:p>
        </p:txBody>
      </p:sp>
    </p:spTree>
    <p:extLst>
      <p:ext uri="{BB962C8B-B14F-4D97-AF65-F5344CB8AC3E}">
        <p14:creationId xmlns:p14="http://schemas.microsoft.com/office/powerpoint/2010/main" val="106644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3/27/23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CB7D2-FB7D-E692-F5FE-4B91518BB89B}"/>
              </a:ext>
            </a:extLst>
          </p:cNvPr>
          <p:cNvSpPr txBox="1"/>
          <p:nvPr/>
        </p:nvSpPr>
        <p:spPr>
          <a:xfrm>
            <a:off x="0" y="1495380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4000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92DBF3-515C-F1FA-8B15-B46143E7BCD2}"/>
                  </a:ext>
                </a:extLst>
              </p:cNvPr>
              <p:cNvSpPr txBox="1"/>
              <p:nvPr/>
            </p:nvSpPr>
            <p:spPr>
              <a:xfrm>
                <a:off x="400570" y="1918202"/>
                <a:ext cx="11390860" cy="302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4400" dirty="0"/>
                  <a:t>MOCHA penalty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de-DE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400" b="1" i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400" b="1" i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4400" dirty="0">
                  <a:solidFill>
                    <a:srgbClr val="FF0000"/>
                  </a:solidFill>
                </a:endParaRPr>
              </a:p>
              <a:p>
                <a:endParaRPr lang="en-GB" sz="4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4400" dirty="0"/>
                  <a:t>local loss function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92DBF3-515C-F1FA-8B15-B46143E7B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70" y="1918202"/>
                <a:ext cx="11390860" cy="3021596"/>
              </a:xfrm>
              <a:prstGeom prst="rect">
                <a:avLst/>
              </a:prstGeom>
              <a:blipFill>
                <a:blip r:embed="rId2"/>
                <a:stretch>
                  <a:fillRect l="-2004" t="-4202" b="-9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B33A0151-6590-4BA2-6C84-648222D2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1" y="405223"/>
            <a:ext cx="10515600" cy="1325563"/>
          </a:xfrm>
        </p:spPr>
        <p:txBody>
          <a:bodyPr>
            <a:normAutofit/>
          </a:bodyPr>
          <a:lstStyle/>
          <a:p>
            <a:r>
              <a:rPr lang="en-GB" sz="8000" b="1" dirty="0"/>
              <a:t>Networked </a:t>
            </a:r>
            <a:r>
              <a:rPr lang="en-GB" sz="8000" b="1" dirty="0" err="1"/>
              <a:t>Lin.Reg</a:t>
            </a:r>
            <a:r>
              <a:rPr lang="en-GB" sz="80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F50364-BBF4-C911-E98E-6A6D6EEF1CB6}"/>
                  </a:ext>
                </a:extLst>
              </p:cNvPr>
              <p:cNvSpPr txBox="1"/>
              <p:nvPr/>
            </p:nvSpPr>
            <p:spPr>
              <a:xfrm>
                <a:off x="1969477" y="4586068"/>
                <a:ext cx="8455520" cy="1612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4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de-DE" sz="4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de-DE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F50364-BBF4-C911-E98E-6A6D6EEF1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477" y="4586068"/>
                <a:ext cx="8455520" cy="1612044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DE8063-A051-5AE2-9401-C8210CB79FED}"/>
                  </a:ext>
                </a:extLst>
              </p14:cNvPr>
              <p14:cNvContentPartPr/>
              <p14:nvPr/>
            </p14:nvContentPartPr>
            <p14:xfrm>
              <a:off x="670320" y="1659240"/>
              <a:ext cx="8452440" cy="213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DE8063-A051-5AE2-9401-C8210CB79F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960" y="1649880"/>
                <a:ext cx="8471160" cy="21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24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Min. for Local </a:t>
            </a:r>
            <a:r>
              <a:rPr lang="en-US" sz="8000" b="1" dirty="0" err="1">
                <a:latin typeface="+mn-lt"/>
              </a:rPr>
              <a:t>Lin.Reg</a:t>
            </a:r>
            <a:r>
              <a:rPr lang="en-US" sz="8000" b="1" dirty="0">
                <a:latin typeface="+mn-lt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/>
              <p:nvPr/>
            </p:nvSpPr>
            <p:spPr>
              <a:xfrm>
                <a:off x="555528" y="1585566"/>
                <a:ext cx="11636472" cy="1802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3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de-DE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de-DE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sz="3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3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36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p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36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GB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36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𝐲</m:t>
                                          </m:r>
                                        </m:e>
                                        <m:sup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DE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36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3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36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36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1585566"/>
                <a:ext cx="11636472" cy="1802994"/>
              </a:xfrm>
              <a:prstGeom prst="rect">
                <a:avLst/>
              </a:prstGeom>
              <a:blipFill>
                <a:blip r:embed="rId2"/>
                <a:stretch>
                  <a:fillRect t="-107692" b="-13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3/27/23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/>
              <p:nvPr/>
            </p:nvSpPr>
            <p:spPr>
              <a:xfrm>
                <a:off x="555528" y="3233545"/>
                <a:ext cx="9814418" cy="1104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/>
                  <a:t>using stacked parameters </a:t>
                </a:r>
                <a14:m>
                  <m:oMath xmlns:m="http://schemas.openxmlformats.org/officeDocument/2006/math">
                    <m:r>
                      <a:rPr lang="de-DE" sz="36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p>
                              <m:sSup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3600" dirty="0"/>
                  <a:t>,   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3233545"/>
                <a:ext cx="9814418" cy="1104470"/>
              </a:xfrm>
              <a:prstGeom prst="rect">
                <a:avLst/>
              </a:prstGeom>
              <a:blipFill>
                <a:blip r:embed="rId3"/>
                <a:stretch>
                  <a:fillRect l="-1809" r="-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2551149" y="4060920"/>
                <a:ext cx="6865034" cy="119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4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sz="4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DE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de-DE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func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GB" sz="4000" b="1" dirty="0"/>
                  <a:t>q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49" y="4060920"/>
                <a:ext cx="6865034" cy="1194301"/>
              </a:xfrm>
              <a:prstGeom prst="rect">
                <a:avLst/>
              </a:prstGeom>
              <a:blipFill>
                <a:blip r:embed="rId4"/>
                <a:stretch>
                  <a:fillRect l="-1107" t="-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BB0C21-C53C-2E6F-AC1B-FF36BD99AF29}"/>
                  </a:ext>
                </a:extLst>
              </p:cNvPr>
              <p:cNvSpPr txBox="1"/>
              <p:nvPr/>
            </p:nvSpPr>
            <p:spPr>
              <a:xfrm>
                <a:off x="555528" y="5153781"/>
                <a:ext cx="113821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with </a:t>
                </a:r>
                <a:r>
                  <a:rPr lang="en-GB" sz="3600" dirty="0" err="1"/>
                  <a:t>psd</a:t>
                </a:r>
                <a:r>
                  <a:rPr lang="en-GB" sz="3600" dirty="0"/>
                  <a:t> matrix </a:t>
                </a:r>
                <a14:m>
                  <m:oMath xmlns:m="http://schemas.openxmlformats.org/officeDocument/2006/math">
                    <m:r>
                      <a:rPr lang="de-DE" sz="3600" b="1" i="0" smtClean="0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lang="en-GB" sz="3600" dirty="0"/>
                  <a:t> and vector </a:t>
                </a:r>
                <a:r>
                  <a:rPr lang="en-GB" sz="3600" b="1" dirty="0"/>
                  <a:t>q</a:t>
                </a:r>
                <a:r>
                  <a:rPr lang="en-GB" sz="3600" dirty="0"/>
                  <a:t> that depend on local datasets, </a:t>
                </a:r>
                <a:r>
                  <a:rPr lang="en-GB" sz="3600" dirty="0" err="1"/>
                  <a:t>GTVMin</a:t>
                </a:r>
                <a:r>
                  <a:rPr lang="en-GB" sz="3600" dirty="0"/>
                  <a:t> parameter </a:t>
                </a:r>
                <a14:m>
                  <m:oMath xmlns:m="http://schemas.openxmlformats.org/officeDocument/2006/math">
                    <m:r>
                      <a:rPr lang="en-GB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600" dirty="0"/>
                  <a:t>and empirical graph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BB0C21-C53C-2E6F-AC1B-FF36BD99A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5153781"/>
                <a:ext cx="11382145" cy="1200329"/>
              </a:xfrm>
              <a:prstGeom prst="rect">
                <a:avLst/>
              </a:prstGeom>
              <a:blipFill>
                <a:blip r:embed="rId5"/>
                <a:stretch>
                  <a:fillRect l="-1561" t="-729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3C5DB5-B0F6-EECD-8185-A354C401A868}"/>
                  </a:ext>
                </a:extLst>
              </p14:cNvPr>
              <p14:cNvContentPartPr/>
              <p14:nvPr/>
            </p14:nvContentPartPr>
            <p14:xfrm>
              <a:off x="2401200" y="1661760"/>
              <a:ext cx="9542160" cy="3575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3C5DB5-B0F6-EECD-8185-A354C401A8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1840" y="1652400"/>
                <a:ext cx="9560880" cy="359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24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15235</TotalTime>
  <Words>298</Words>
  <Application>Microsoft Macintosh PowerPoint</Application>
  <PresentationFormat>Widescreen</PresentationFormat>
  <Paragraphs>86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Comic Sans MS</vt:lpstr>
      <vt:lpstr>Office Theme</vt:lpstr>
      <vt:lpstr>CS-E4740 Federated Learning  “FL Algorithms”  Dipl.-Ing. Dr.techn. Alexander Jung</vt:lpstr>
      <vt:lpstr>PowerPoint Presentation</vt:lpstr>
      <vt:lpstr>PowerPoint Presentation</vt:lpstr>
      <vt:lpstr>PowerPoint Presentation</vt:lpstr>
      <vt:lpstr>GTV Minimization</vt:lpstr>
      <vt:lpstr>Two Key Questions of FL</vt:lpstr>
      <vt:lpstr>Two Key Questions of FL</vt:lpstr>
      <vt:lpstr>Networked Lin.Reg.</vt:lpstr>
      <vt:lpstr>GTV Min. for Local Lin.Reg.</vt:lpstr>
      <vt:lpstr>PowerPoint Presentation</vt:lpstr>
      <vt:lpstr>PowerPoint Presentation</vt:lpstr>
      <vt:lpstr>GTV Min. for Local Lin.Reg.</vt:lpstr>
      <vt:lpstr>GTV Min. for Local Lin.Reg.</vt:lpstr>
      <vt:lpstr>Quiz “FL Algorithms”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278</cp:revision>
  <cp:lastPrinted>2022-09-29T08:05:50Z</cp:lastPrinted>
  <dcterms:created xsi:type="dcterms:W3CDTF">2021-05-05T08:57:28Z</dcterms:created>
  <dcterms:modified xsi:type="dcterms:W3CDTF">2023-03-27T17:55:41Z</dcterms:modified>
</cp:coreProperties>
</file>