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ink/ink4.xml" ContentType="application/inkml+xml"/>
  <Override PartName="/ppt/notesSlides/notesSlide4.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5.xml" ContentType="application/vnd.openxmlformats-officedocument.presentationml.notesSlide+xml"/>
  <Override PartName="/ppt/ink/ink8.xml" ContentType="application/inkml+xml"/>
  <Override PartName="/ppt/ink/ink9.xml" ContentType="application/inkml+xml"/>
  <Override PartName="/ppt/notesSlides/notesSlide6.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7.xml" ContentType="application/vnd.openxmlformats-officedocument.presentationml.notesSlide+xml"/>
  <Override PartName="/ppt/ink/ink15.xml" ContentType="application/inkml+xml"/>
  <Override PartName="/ppt/notesSlides/notesSlide8.xml" ContentType="application/vnd.openxmlformats-officedocument.presentationml.notesSlide+xml"/>
  <Override PartName="/ppt/ink/ink16.xml" ContentType="application/inkml+xml"/>
  <Override PartName="/ppt/notesSlides/notesSlide9.xml" ContentType="application/vnd.openxmlformats-officedocument.presentationml.notesSlide+xml"/>
  <Override PartName="/ppt/ink/ink17.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8.xml" ContentType="application/inkml+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7" r:id="rId2"/>
    <p:sldId id="662" r:id="rId3"/>
    <p:sldId id="663" r:id="rId4"/>
    <p:sldId id="664" r:id="rId5"/>
    <p:sldId id="665" r:id="rId6"/>
    <p:sldId id="666" r:id="rId7"/>
    <p:sldId id="667" r:id="rId8"/>
    <p:sldId id="668" r:id="rId9"/>
    <p:sldId id="669" r:id="rId10"/>
    <p:sldId id="266" r:id="rId11"/>
    <p:sldId id="413" r:id="rId12"/>
    <p:sldId id="333" r:id="rId13"/>
    <p:sldId id="293" r:id="rId14"/>
    <p:sldId id="343" r:id="rId15"/>
    <p:sldId id="294" r:id="rId16"/>
    <p:sldId id="653" r:id="rId17"/>
    <p:sldId id="379" r:id="rId18"/>
    <p:sldId id="296" r:id="rId19"/>
    <p:sldId id="298" r:id="rId20"/>
    <p:sldId id="346" r:id="rId21"/>
    <p:sldId id="299" r:id="rId22"/>
    <p:sldId id="300" r:id="rId23"/>
    <p:sldId id="301" r:id="rId24"/>
    <p:sldId id="656" r:id="rId25"/>
    <p:sldId id="657" r:id="rId26"/>
    <p:sldId id="386" r:id="rId27"/>
    <p:sldId id="326" r:id="rId28"/>
    <p:sldId id="395" r:id="rId29"/>
    <p:sldId id="655" r:id="rId30"/>
    <p:sldId id="658" r:id="rId31"/>
    <p:sldId id="659" r:id="rId32"/>
    <p:sldId id="660" r:id="rId33"/>
    <p:sldId id="661" r:id="rId34"/>
    <p:sldId id="338" r:id="rId35"/>
    <p:sldId id="400" r:id="rId36"/>
    <p:sldId id="258" r:id="rId37"/>
    <p:sldId id="262" r:id="rId38"/>
    <p:sldId id="374" r:id="rId39"/>
    <p:sldId id="382" r:id="rId40"/>
    <p:sldId id="375" r:id="rId41"/>
    <p:sldId id="399" r:id="rId42"/>
    <p:sldId id="412" r:id="rId43"/>
    <p:sldId id="394" r:id="rId44"/>
    <p:sldId id="654" r:id="rId45"/>
    <p:sldId id="336" r:id="rId46"/>
    <p:sldId id="317" r:id="rId47"/>
    <p:sldId id="365" r:id="rId48"/>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656"/>
    <p:restoredTop sz="83881"/>
  </p:normalViewPr>
  <p:slideViewPr>
    <p:cSldViewPr snapToGrid="0" snapToObjects="1">
      <p:cViewPr varScale="1">
        <p:scale>
          <a:sx n="82" d="100"/>
          <a:sy n="82" d="100"/>
        </p:scale>
        <p:origin x="176"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4:48:56.459"/>
    </inkml:context>
    <inkml:brush xml:id="br0">
      <inkml:brushProperty name="width" value="0.05292" units="cm"/>
      <inkml:brushProperty name="height" value="0.05292" units="cm"/>
      <inkml:brushProperty name="color" value="#FF0000"/>
    </inkml:brush>
  </inkml:definitions>
  <inkml:trace contextRef="#ctx0" brushRef="#br0">10533 8461 24575,'-56'-8'0,"24"2"0,-1-3 0,-23-15 0,1 1 0,-4-3 0,10 4 0,-1 1 0,4 3 0,-2-1 0,3 1-2205,-2-3 0,2 3 2205,0 7 0,1 2 676,3-3 1,0 3-677,-5 7 0,0 1 0,-2-3 0,0 0-282,2 3 0,3 2 282,-17-1-68,6 7 1,-1 4 67,17 0 0,-1 2 0,-4 0 0,-4 2 0,4 0 1078,2 6 0,1 0-1078,-8 3 0,-2 2 0,-3 9 0,1 2 0,15-10 0,0 0 0,0 3 0,-3 5 0,1 2 0,3-1-713,0 0 1,4 1 712,-2 12 0,3 1 0,11-15 0,2 0 0,-8 16 0,1 1 0,5-6 0,2-2 0,4-8 0,0 1 0,-2 10 0,2-1 1205,2 16-1205,4-20 0,-2 6 0,2-6 0,-2 20 75,5-10 1,0 2-76,3-12 0,1-1 0,0 6 0,2 1 0,-1 14 0,4-1 0,6-10 0,4-3-272,0-1 0,5-2 272,4-10 0,3-3 0,-2-4 0,2-2 0,1-2 0,2-1 0,1-2 0,2-1 4,4 2 0,2 0-4,2 0 0,0-2 0,0 1 0,3 0 0,10 1 0,5 1 0,-3-2 0,1-1 0,0 0 0,-1-1 0,4 3 0,-1-5 0,-10-6 0,0-2 0,1 0 0,3 3 0,0 1 0,4 0-1494,-5-5 1,4 0 0,-1-1-1,-1 0 1494,6 1 0,-1 0 0,-2-1 0,-4-3 0,-2 0 0,1-2-159,4-1 0,-1-2 1,-1 1 158,9 0 0,-2 0 0,-11-1 0,0 0 0,-3-1 0,3-4 0,-3-3 0,0-4 0,-3-2 0,15-7 0,-10-1 0,-2 0 0,3 1 0,-12 2 0,3-1 168,2-3 1,2 0-169,7 1 0,2-1 0,-12 2 0,-1-2 0,2 1 0,1-1 0,1 1 0,-4 1-47,0-3 0,-3 0 47,10-11 0,-2-2 2864,-15 6 0,-3-2-2864,6-5 0,-2-4 0,2-6 0,-4 0-291,-2-10 291,-10 9 0,-3 0 0,-8-15 0,0 15 0,-1-6 0,-5 8 0,-2-2 0,-2 2 0,-5-9 0,-3 1 0,4-8 0,-5-1 0,-6 18 0,-6 0 0,-1 2 0,-7-7 0,-3-2 0,3 3 0,-3-5 0,-1 4 0,1 8 0,-2 3 0,1 4-711,-10-7 1,1 4 710,-1 2 0,0 4 0,10 11 0,1 3 0,7 2 0,-2 0 0,-15-6 0,0 0 425,14 10 1,-1 0-426,-11-8 0,-5 0 0,-6 5 0,0 3 0,13 3 0,0 2 0,-13 0 0,-2 2 0,-2 4 0,2 1 119,10 2 0,0 0-119,-20 0 0,0 0 0,21 4 0,2 0 197,1-2 1,4 2 0,0 4 0,14-4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07:39.664"/>
    </inkml:context>
    <inkml:brush xml:id="br0">
      <inkml:brushProperty name="width" value="0.05292" units="cm"/>
      <inkml:brushProperty name="height" value="0.05292" units="cm"/>
      <inkml:brushProperty name="color" value="#FF0000"/>
    </inkml:brush>
  </inkml:definitions>
  <inkml:trace contextRef="#ctx0" brushRef="#br0">31426 5532 8191,'7'-15'0,"-14"-14"1653,-8-2 1,-3-3-1654,1 6 0,-3-1 0,-11-14 0,-6-7 0,1 1-257,6 9 0,1 2 0,-3-3 257,-1-2 0,-3-3 0,-1-2 0,0 3 0,0 1 0,0 1 0,0 1 0,-2-1 240,-5-5 0,-1 0 1,-1 0-1,-4 0-240,3 5 0,-2 0 0,-2 0 0,-2 0 0,0 3 0,7 6 0,-1 2 0,0 0 0,-2 1 0,0 2 0,-2 0 0,-3 1 0,-2 1 0,-1 1 0,0 2 0,-1 2 0,0 1 0,3 4 0,0 2 0,-1 2 0,0 1 0,2 2 0,0 1 183,-4 0 0,1 3 0,1 1 0,0 1 0,0 1-183,-2-1 0,-2 1 0,2 1 0,1 0 0,6 1 0,-7 0 0,6 2 0,-3-1 0,2 0 0,-2 0 0,0 0 0,1 0 0,-12 0 0,1 0 0,1 0 0,7 0 0,2 0 0,-9 0-312,15 0 1,-8 0 0,-3 0 0,-3 0-1,2 0 1,2 0 0,6 0 311,-6 0 0,6 0 0,-1 0 0,-6 0 0,6 0 0,-6 0 0,-2 0 0,-3 0 0,2 0 0,1 0 0,5 0 123,-1 0 1,4 0 0,1 0 0,-1 0-1,-6 0-123,7 0 0,-2 0 0,-4 0 0,-1 0 0,-1 0 0,0 0 0,-1 0 0,2 0 0,-3 0 0,0 0 0,0 0 0,-1 0 0,0 0 0,-1 0 0,0 0 0,0 0-130,3 0 0,-1 0 0,-1 0 0,0 0 0,0 0 0,0 0 0,0 0 1,0 0-1,0 0 130,1 0 0,0 0 0,-1 0 0,1 0 0,-1 0 0,2 0 0,0 0 0,2 0 0,1 0 0,-4 0 0,1 0 0,2 0 0,1 0 0,0 0 0,1 0 0,-1 0 0,-9 0 0,0 0 0,0 0 0,1 0 0,3 0 0,2 0 0,3 0 0,2 0 0,2 0 0,1 0 0,1 0 0,-5 0 0,2 0 0,1 0 0,3 0 485,-1 0 1,2-1 0,-2 2-486,-11 2 0,-2 1 0,3 0 0,11-2 0,3 0 0,0 2 778,-3 1 1,0 3 0,4-1-779,-1 1 0,4 0 0,9 2 0,0 0 1320,-12 6 1,-1 1-1321,7-1 0,0 1 2394,-2 4 1,1 2-2395,10-3 0,3 1 0,-15 12 1116,7-2-1116,1 9 0,0-11 0,0 16 0,8-19 2363,3 7-2363,5-4 0,-9 10 0,16-9 0,-11 11 0,11-1 0,-3 9-277,4-15 1,1 1 276,-4 23 0,3-18 0,2 1 0,5-5 0,0 0 0,-4 6 0,0 1 0,5-1 0,-1 0-601,-4 0 0,0 1 601,4 1 0,0 4 0,-4-2 0,-1 5 0,0-2 0,1 12 0,0 0 0,-1-9 0,-1 3 0,1 0 0,1 3 0,1 0 0,-1-3 0,-3 12 0,1-3-657,4-15 1,0 0-1,1-3 657,1 9 0,1-5 0,0-14 0,1 2-571,3 20 1,1 1 570,-3-20 0,1 0 38,2 6 0,0-3-38,0 13 0,0-10 0,0 9 1007,4 10-1007,3-28 0,2 1 981,3 6 0,3 1-981,8 4 0,4-2 682,0-2 1,6 0-683,3-7 0,6 0 0,-2-3 0,1 2 0,5-2-1089,1-7 0,9 3 1,2-2-1,-5-4 1089,-4-6 0,-3-2 0,4 0 0,3 2 0,5 2 0,0-1 0,-1-2 0,-6-4 0,0-2 0,-1-1 0,1-1-1073,0 1 1,0 0-1,1-1 1,1 0 1072,8-1 0,1 0 0,1-1 0,3 1 0,-5-2 0,0 0 0,2 0 0,3-1 0,3 0 0,-13-3 0,3 0 0,2 0 0,1-1 0,1 0 0,1-1 0,-1 1 0,0 0 0,2 1 0,0 0 0,0 1 0,0-1 0,1 0 0,1-1 0,1 0 0,1-1-377,-6 0 0,2-2 0,1 1 0,0-2 0,1 1 0,1-1 0,-1 0 0,0 0 1,0 0-1,-1 0 377,-2 0 0,-1 1 0,1-1 0,-1 0 0,0 0 0,0 0 0,0 0 0,1 0 0,-1 0 0,1-1-253,1 1 1,1-1 0,1 0 0,-1 1 0,1-1 0,-1 0 0,0 0 0,-2 0 0,0 0 0,-1 1 252,6-1 0,0 1 0,-1-1 0,-2 1 0,0-1 0,-1 1 0,-2 1 0,0-1 71,-3 1 0,0 1 0,-1-1 0,-2 1 0,-1 1 0,-1-1 0,-1 0-71,11 1 0,0 0 0,-3 0 0,-3 0 0,-4 0 0,7 0 0,-5 0 0,1 0 0,-5 0 0,2 0 0,0 0 0,-5 0 0,-2 0 0,-3 0 0,1 0 0,6 0 0,0 0 0,-1 0 928,14 1 0,0-2-928,-8-1 0,3-3 0,-1-1 0,-7-3 0,0-1 0,-1-3 654,4-4 1,0-1 0,-2-1-655,-7 2 0,-2 0 0,-1 0 0,-1-2 0,-1 0 0,-1 1 1638,7-2 0,-2 1-1638,-1 0 0,-1 0 0,7-3 0,0 0 0,-6 3 0,-1 0 0,6 0 0,2-2 612,-10 3 0,0-1 1,2 0-613,2 1 0,1-1 0,2 0 0,10-5 0,2-2 0,-1 1 0,-1 0 0,-1 0 0,0 0 0,-3 2 0,-1 0 0,-2 0-276,-8 3 0,-3 0 0,0 1 276,21-7 0,-7 1 0,3-10 0,-18 18 0,-1-1 1253,-10-1 1,-1 0-1254,7-1 0,2-2 884,4-5 0,0-2-884,-4-1 0,-2-1 359,-1 0 0,-3-1-359,-7 0 0,-3-2 0,-1-11 0,-5-1 0,-6 13 0,-3-1 898,0-11 0,-2-2-898,-2 3 0,-2 1 0,-1 6 0,-1-1 0,-1-24 0,-1 1 0,-1 25 0,1 1 0,0-13 0,0 0 0,3 9 0,0 1 0,2 0 0,0-2 0,0-3 0,0 0 0,3 5 0,1 1 0,8-26 0,4 4 0,3 10 0,-11 21 0,-2 8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07:49.864"/>
    </inkml:context>
    <inkml:brush xml:id="br0">
      <inkml:brushProperty name="width" value="0.05292" units="cm"/>
      <inkml:brushProperty name="height" value="0.05292" units="cm"/>
      <inkml:brushProperty name="color" value="#FF0000"/>
    </inkml:brush>
  </inkml:definitions>
  <inkml:trace contextRef="#ctx0" brushRef="#br0">23316 3607 8191,'-21'3'0,"-26"0"2402,-5-3 0,-7 0-2402,12 0 0,-2 0 0,1 0 0,3 0 0,1 0 0,-1 0 753,0 0 1,0 0 0,0 0-754,-22-1 0,4 2 0,11 3 0,0 1 0,8-2 0,-3-1 0,3 3 914,-9 8 1,2 2-915,0-1 0,-1 0 0,2 5 0,0 2 0,7 0 0,3 2 0,5-1 0,2 2 0,2 5 0,2 1 0,-18 15 0,9 4 6434,12-15-6434,2 3 0,7-4 281,-4 9-281,5-5 0,-2 6 775,5 0-775,0 5 0,5-4 0,1-8 0,1 1 0,2-1 0,2 1 0,-3 12 0,2 1 0,2 0 0,2-3 0,-1-9 0,0-2 0,0 1 0,0-1 0,0 4 0,0 1 0,0 15 0,0 3 0,0 4 0,0 2-749,0-17 1,0 1 0,0-4 748,0-1 0,0-2 0,0 14 0,0-2-1253,0 9 1253,0-15 0,0 3 0,0 7 0,0 0 0,0-14 0,0 0 0,0 6 0,0 2 0,-1-3 0,2-1 0,0-6 0,2 1 0,1 10 0,4 1 0,3-6 0,4-3 0,1-10 0,1-3 0,14 23 0,-1-16 0,-9-11 2090,3-4-2090,3-4 1408,-2 3-1408,11-2 0,18 9 0,-8-13 0,6 0 0,-9-7 0,4 0 0,2 0-779,13 1 0,4 0 0,1-2 779,-15-4 0,1-2 0,1-1 0,2 0 0,6 1 0,2 0 0,1 0 0,-1-1 0,1 0 0,1-1 0,-1 1 0,-2-1 0,-8-1 0,-1 0 0,0 0 0,-2 1-1139,16 2 0,-1 2 0,-3-2 1139,-16-2 0,-3-1 0,0 1 0,1 2 0,-1 1 0,1 0-291,-1-2 0,1 0 1,2 0 290,15 2 0,4 0 0,1 1 0,-18-1 0,1 0 0,1 1 0,1 0-348,0-1 0,2 1 0,0-1 0,1 2 0,-1 0 348,11 3 0,0 1 0,-2 1 0,-1 1 0,-8 1 0,0 1 0,-2 1 0,-1-2 285,7 0 1,-1-2 0,0-1-286,0 0 0,1-2 0,5-5 0,-14-5 0,3-3 0,2-3 0,2 1 0,2-1-381,1 2 0,3 0 0,2 0 1,1-1-1,-2 0 0,-2 1 381,2-2 0,-4 0 0,1 1 0,0-1 0,4 1-442,-6 2 1,5 0 0,3 0-1,-1 0 1,-3 1 0,-5 0 0,-8 1 441,5 0 0,-10 1 0,9 0 0,3 0 0,10 0 0,6 0 0,-1 1 0,-5 0 0,-10 0 0,-2 1 0,-8 0 0,5 0-256,2 0 1,7 0-1,2 0 1,-2 0-1,-6 0 256,4 0 0,-6 0 0,2 0 0,5 0 0,1 0 0,1 0 0,-2 0 0,0 0 0,-1 0-165,-3 0 0,0 0 0,-3 0 165,12 0 0,-2 0 0,1 1 0,-3-2 0,-19-3 0,0-2 0,1 0 0,3-1 0,4-1 0,-3-1 0,4-1 0,1 1 0,3-1 0,1 1 0,3 1 0,1 0 0,0 0 0,-3-1 0,4 0 0,-3-1 0,0 1 0,2 0 0,-5 2 0,1 0 0,1 1 0,-1 0 0,-1-1 0,8-1 0,-1 0 0,-1 0 0,0 0 486,-2 0 1,-1 1 0,0 1 0,2-1-487,-4 0 0,3 1 0,-1-1 0,-1 1 0,-4 0 0,12-1 0,-5 0 0,-2 0 0,-6 0 0,-1 1 0,-5-1 0,4-2 0,-6-1 0,17-6 2912,-37 1-2912,8-25 0,1 0 554,-8 7 0,5-4-554,0-1 0,4-3 0,1 0 1447,5-3 0,1-2 0,1-1-1447,-4 1 0,2-3 0,0 0 0,-2 2 0,-5 6 0,0 3 0,-1-1 0,0-1 0,2-3 0,0-1 0,0 0 0,-4 3 0,-2 3 0,-4 2 0,1-1 0,5-8 0,0-1 0,-4 5 0,-6 8 0,-2 1 0,7-21 0,-1-1 0,-9 18 0,-3 0 498,3-4 1,-1-1-499,2-9 0,-1 0 0,-5 14 0,0-1 0,7-21 0,2-2 0,-3 5 0,1 1 0,1 0 0,0 2 0,0 5 0,-1 1 0,1 5 0,-2 3 0,6-18 0,0 5 625,-13 18-625,3 2 0,-4-6 1650,-4-16-1650,-1 19 0,-2-2 538,-3-3 0,-3 0-538,0-1 0,-2 0 0,-4 7 0,-1 2 0,-11-19 0,1 16 0,1 13 0,-7 5 0,-11 1 0,-6 0 0,-9 5 0,-2 2-497,22 7 1,-2 1 496,-2-2 0,-2 0 0,-5 1 0,-3 2 0,5-1 0,-3 0 0,-2 0 0,-8 0 0,-1 0 0,-4 0-460,5-1 0,-3-1 1,-1 0-1,0 1 460,-2 0 0,-1 1 0,0 0 0,0 0 0,-2-2 0,0 1 0,0-1 0,0 1 0,2 1 0,0 0 0,1 0 0,2 0 0,5 0 0,1 0 0,1 0 0,2 0-717,-8 0 0,2 0 0,3 0 717,-11 2 0,6 1 0,15-1 0,4 1-99,4 3 0,2 2 99,-21 6 779,6 4-779,-2-8 837,12-4 1,-3 0-838,-8-1 0,-7 0 0,2-2 0,-9 1 0,-2-1 0,4 1-283,10-1 0,2 0 1,0-1-1,-4 1 283,-5-1 0,-3-1 0,-2 1 0,0-1 0,2 0-1263,-4 0 1,1-1-1,0-1 1,0 1 1262,9 0 0,1 1 0,-1-1 0,-1 0 0,-3-1 0,-2-1 0,-1 0 0,-3-2 0,0 1 0,-2-1 0,1-1-548,6 1 0,0 0 1,-2-1-1,1 0 1,-1 0-1,1 0 1,0-1 547,3 1 0,0-1 0,-1 0 0,2 0 0,0 0 0,1 0 0,1 0-425,-12-1 0,1-1 0,1 0 0,2 1 0,2-1 425,-4 0 0,1 1 0,2-1 0,4 2 120,-1 0 0,4 2 0,-4-1-120,6-1 0,-4 0 0,-2 0 0,0 0 0,4 2 0,1 0 0,3 2 0,0 0 0,-4 0 0,-4 0 0,-5-1 0,-1 0 0,2 1 0,5 0 0,-5 2 0,5 0 0,-4 0 0,-1 0 0,-4 0 0,0 0 0,5 0 721,5 0 0,4 0 1,-1 0-722,-5 1 0,-1 1 0,3 0 0,6 1 0,3 0 0,2 1 0,-5-1 0,1 1 0,-9 2 0,3 0 0,-5-5 2015,26 1 1,0 0-2016,-27-2 4605,-3 0-4605,24 0 0,-2 0 0,-1-2 0,-1 0 1199,3 0 1,-1-1-1200,-1 1 0,0-1 653,4 1 1,1 0-654,0 2 0,1 0 0,-27 0 0,13 0 0,6 0 0,18 0 0,-3 0 0,4 0 0,-1 0 0,-6 0 0,4 0 0,3 0 0,6 0 0,8 0 0,2 0 0,9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11:19.145"/>
    </inkml:context>
    <inkml:brush xml:id="br0">
      <inkml:brushProperty name="width" value="0.05292" units="cm"/>
      <inkml:brushProperty name="height" value="0.05292" units="cm"/>
      <inkml:brushProperty name="color" value="#FF0000"/>
    </inkml:brush>
  </inkml:definitions>
  <inkml:trace contextRef="#ctx0" brushRef="#br0">9098 4061 24575,'-22'0'0,"-4"0"0,-12 3 0,-4 2 0,9 0 0,-4 2-1915,-16 5 0,-7 3 0,4-1 1915,-3 2 0,1 2 0,-2 1 0,-4 2 0,0 3-123,17-6 0,1 2 0,-1 0 0,-1 1 123,-6 1 0,-1 0 0,-1 2 0,-1 1 0,8 0 0,-1 1 0,0 1 0,0 1 0,0-2 0,1-1 0,0 0 0,0-1 0,0 1 0,2 0 0,-7 7 0,2 0 0,0 0 0,1 0 0,2-3 0,1 1 0,1-2 0,4-2 0,0 0 0,3-3 0,1 0 0,-18 10 0,5-1 374,15-9 0,2-2-374,3-2 0,1-1 0,-2 4 0,2-1 0,-7 4 0,-2 7 0,13-7 2683,-1 4-2683,6 11 2011,-2 5-2011,9-10 0,1 3 0,-1 0 0,1 0 0,3 4 0,1 1 0,0 0 0,1 0 0,4-8 0,2 0 0,-1 13 0,3 0 0,1-15 0,0 1 137,0 11 0,0 1-137,-2-9 0,4 0 0,10 15 0,3 0 0,-6-11 0,1-1 0,8 4 0,3 2 0,2 8 0,1 1 0,-3-9 0,1 3 0,3 6 0,3 7 0,0-2-460,-4-8 1,0-2-1,0 1 460,0 1 0,-1 1 0,1-2 0,0-3 0,0-2 0,-1-1-310,6 13 1,2-3 309,-3-12 0,2-1 0,3-1 0,0-4 0,3-2 0,-1 0-770,-2-2 1,0 0 0,1-4 769,22 7 0,2-5 0,-10-5 0,1-2 0,-8-7 0,2-1 0,2 0 0,13 3 0,3-1 0,4 1 0,-13-5 0,2 0 0,3 0 0,2 1 0,1-1 0,1 0 0,2-1 0,1 1 0,3-1 0,1 0 0,1 1-584,-8-3 1,1 0 0,2 1 0,0-1 0,2 1-1,0-1 1,1 0 0,-1-1 583,-3 0 0,1-1 0,0 1 0,1-1 0,0 0 0,0 0 0,1 0 0,0 0 0,0 0-310,-2-1 1,0 0-1,2 1 1,-1-1 0,1 1-1,0-1 1,-1 0 0,-1 0-1,-2-1 1,-1 0 309,3-1 0,-2 1 0,-2-2 0,0 1 0,-1-1 0,0 1 0,0-1 0,0 1-348,7 1 1,2 1-1,-1 0 1,0 0-1,-3-1 1,-1 0-1,-5-1 348,2-2 0,-3 0 0,-2-1 0,-3 0 0,0 1 0,1 1 0,-3 1 1,0-1-1,5 1 0,6-2 0,6 1 0,2 0 0,-2-1 0,-7-1 0,7 0 0,-6 0 0,3 0 257,-3 0 0,3 1 0,-1-1 0,-5 0-257,-3-3 0,-4 0 0,-5 0 0,-3 0 0,-4 0 1607,-6 0 0,1 0-1607,20-1 0,2-3 0,-10-5 0,2-2 546,7 3 1,7-2-1,10-1-546,-24 3 0,7-2 0,5-1 0,1 0 0,2-1 0,-2 1 0,-2 0 0,-6 2-528,7-2 0,-7 2 0,-1 0 0,3 0 0,6-1 528,-7 1 0,5 0 0,4-1 0,2 0 0,1 0 0,0 1 0,-3 0 0,-2 1 0,-5 1-309,14 0 1,-4 2 0,-4 0-1,1 1 1,2 0 308,-4-1 0,2 0 0,0 0 0,0 1 0,1 0 0,1 0-339,-7 0 0,2 1 0,0 0 1,0 1-1,-1-1 0,-1 1 0,-4-1 339,5 1 0,-5 0 0,-1 0 0,2 0 0,4 0 11,-2 0 0,5-1 0,2 0 0,0 1 1,1-1-1,-3 0 0,-4 1-11,4 0 0,-3 0 0,-2 1 0,1-1 0,3 0 219,1-1 1,3-1-1,1 1 1,0-1 0,-2 0-1,-2 0-219,0 0 0,-1 1 0,-3-1 0,-1 0 0,-5-1 0,10-3 0,-6 0 0,-3-1 0,12 2 0,-11-5 3063,-8-23-3063,-26-9 0,-6-8 0,-3 7 0,0-5 352,4-1 1,3-7 0,0-3 0,-1 6-353,-2 2 0,-1 3 0,0-3 0,1 2 0,1-2 0,-1-1 0,0 0 289,-2-1 1,0-2-1,-1 2 1,0 2-290,3-4 0,-1 3 0,0-3 0,-2 2 0,0-2 0,0 0 0,-1 2 0,2-5 0,0 4 0,-1 0 0,-3 5 0,-1 1 0,1 1 0,2-10 0,-1 1 0,-5 5 0,-1 2 624,0 5 1,0 1-625,-1 3 0,-1-1 0,0-21 0,1 0 0,2 19 0,-2 1 1942,-2-12 1,0 0-1943,1 11 0,0 3 1147,-2 6 0,0 3-1147,-4-25 1237,-11-1-1237,-2 1 0,1 23 0,0 1 0,-1-16 0,-2-1 0,7 14 0,4 18 0,-29 7 0,-16 5 0,8 3 0,-6 1 0,-8-1-838,13-1 1,-6 0-1,-5 0 1,-3-1-1,-2-1 1,-3-1-1,-1 0 1,1-1 837,9 0 0,0 1 0,-1-2 0,-2 0 0,0 0 0,-2-1 0,-1 0 0,-1-1 0,-1 0 0,-1 0 0,-1 0 0,-1-1-254,11 2 0,-2 0 1,-1-1-1,-2 0 1,-1 0-1,0-1 1,-1 0-1,-1 0 0,0 0 1,-1 0-1,1-1 1,-1 1-1,1-1 1,0 1-1,1 0 0,0-1 1,2 1-1,0 1 254,-2-2 0,0 1 0,0-1 0,1 1 0,0-1 0,0 1 0,0-1 0,0 1 0,1-1 0,0 1 0,1-1 0,0 1 0,0-1 0,0 1 0,0-1 0,1 0-218,-4-1 0,1 0 0,-1 0 0,1 0 0,-1-1 0,2 1 0,-1-1 0,1 1 0,1 0 0,0 0 0,1 0 0,1 1 0,1 0 0,0 0 218,-9-2 0,0 1 0,1-1 0,2 1 0,0 1 0,1-1 0,1 1 0,1 1 0,1 0 0,1 0-292,-9-1 0,2 0 1,3 2-1,0-1 1,0 1-1,-2-1 0,-2 0 292,6 1 0,-2 0 0,-1-1 0,-1 0 0,-1 0 0,2 1 0,0 0 0,2 1 0,3 1-5,-9 0 1,3 0 0,1 2 0,1 0 0,-1 0 0,-4 0 4,4 0 0,-4 0 0,-2 0 0,-1-1 0,1 2 0,3 0 0,5 1 0,6 1 0,-3 0 0,8 3 0,1 0 0,-7-1 0,4 0 0,-6 0 0,-4-1 0,-1 0 0,2 1 0,4 1 0,7 1 219,-16 2 1,9 2 0,-1 2-220,-6 1 0,-1 2 0,3 1 741,10-2 1,3 1 0,2 4-742,-14 15 0,9 1 3457,-2-7-3457,6 2 0,-1 0 5169,-10 1-5169,9-3 0,-3 3 0,6-2 0,1 0 1552,-4 5 1,2 0-1553,4-2 0,2-1 0,10-4 0,-1 2 0,-13 11 0,0 0 0,19-12 0,1 0 0,-17 16 0,1-1 0,-6 4 0,21-14 0,0 1 175,-5 1 1,0-1-176,1 0 0,0 0 0,-5 4 0,2-2 0,-10 4 0,15-9 0,14-17 0,9-2 0,1-5 0</inkml:trace>
  <inkml:trace contextRef="#ctx0" brushRef="#br0" timeOffset="6417">26678 4443 8191,'-22'-11'0,"-7"1"2531,-3 9 1,-6 2-2532,-18-1 0,-3 0 0,4 0 0,-2 0-138,8 0 1,-3 0 0,2 0 137,-15 0 0,0 0 0,18 0 0,-1 0 0,-1 0 503,0 1 1,0 1 0,-3 1-504,4 3 0,-2 2 0,-1 1 0,1 1 0,-13 5 0,0 3 0,-1 3 0,11-1 0,-1 3 0,1 2 0,2 1 0,5 0 0,1 1 0,3 1 0,1 2 0,-4 6 0,3 2 0,0 3 0,7-4 0,-1 3 0,3 1 0,2-4 1826,-7 15 0,2-1-1826,5-8 0,-1 3 0,2-5 0,3-2 0,1-2 0,-1 6 0,-1 1 0,-1-6 0,0 0 0,7-4 0,0 0-251,-6 1 0,1 1 251,9-7 0,0 1 0,-5 3 0,0 2 1782,2 3 0,0 1-1782,2-5 0,1 1 464,1 4 1,3 2-465,5-1 0,2 0 919,2-3 1,3 2-920,1 9 0,2 3 0,-1 9 0,0 3-555,0-18 1,0 0 0,0-1 554,0 10 0,0-2 0,-1-1 0,2-5-748,3 1 748,1 15 0,4-7 0,0-4 0,-4 3 0,7 5 0,-7-26 0,3 0 0,2 5 0,4 0 0,10 6 0,6 0 0,8 2 0,7-1-184,-5-9 1,3 0 0,1-1 183,-5-7 0,0-1 0,0 0 0,2 1 0,0-1 0,0-2 0,10 2 0,0-2-461,-3-2 1,2-1 460,7-1 0,1-2 0,-2-1 0,0-1-1199,3 2 0,0-2 1199,4-4 0,3-1 0,-11 1 0,2 0 0,-1-2-1335,8-2 0,4-2 1335,-12-1 0,6 0 0,2-1 0,-1-1 0,-5-1 0,-2-2 0,1 0 0,6-1 0,-5 1 0,4-1 0,3-1 0,1 0 0,1 0 0,-1-2 0,-8 0 0,0-1 0,1-1 0,0-1 0,0 1 0,0-1 0,0 0 0,1 0 0,1-1 0,1 0 0,-1 0 0,-1 0 0,0-1 0,-3-1 0,3-1 0,-1 0 0,-2-1 0,0-1 0,-3 1 0,-2 0 0,12-3 0,-3 0 0,-3 1 0,-6 1 625,9-1 1,-7 2-626,-15 5 0,0-2 0,11-10 0,9-4 0,-14 8 0,5-1 0,4-1 0,4-1 0,1-2-395,-7 1 1,2-1 0,2-1 0,2-1 0,2 0 0,1-1 0,2 1 0,2 0 394,-10 4 0,2 0 0,2-1 0,2 1 0,1 0 0,0 0 0,1-1 0,0 1 0,0 0 0,-2 1 0,0-1 0,-2 1-189,5-2 1,-1 0-1,-1 0 1,-1 1-1,0 0 1,0-1-1,0 2 1,1-1-1,0 1 1,1 0 188,-3 2 0,0-1 0,2 1 0,0-1 0,0 1 0,0 0 0,-1 1 0,0 1 0,-1 1 0,-1 0 0,-1 2-146,8-1 1,-1 2 0,-2 1 0,0 1 0,-1 0 0,0 2 0,0-1 0,1 0 145,1 1 0,-1-1 0,1 2 0,0-1 0,0 1 0,-1 0 0,1 1 0,0-1-140,-1 1 1,0 1-1,1-1 1,-1 1-1,1 0 1,-2 0-1,0 1 1,-1-1 139,4 1 0,-1 0 0,-1 1 0,0-1 0,-1 1 0,0 1 0,0-1 0,-3 1 0,1 1 0,1 0 0,-2 0 0,-2 0 0,-3 0 0,-3 0 0,6 0 0,-6 0 0,-2 0 0,3 1 0,11 1 0,4 2 0,-6 0 0,-14-2 2341,0 0-2341,0-1 3500,-30-4-3500,-17-3 3129,0-7-3129,0-1 6784,0-6-6784,0 7 0,0-4 0,0-15 0,0 1 0,0-29 0,0-1 0,0 21 0,0-2 0,0-12 0,0-3 0,0-1 0,0-2-237</inkml:trace>
  <inkml:trace contextRef="#ctx0" brushRef="#br0" timeOffset="6417">33866 6162 23864,'-6'-53'0,"-3"-1"0,0 3 0,1-11 0,-4-1 0,-5 6 0,-6-4 0,1 4 0,-3-1 0,-2-2-385,5 10 0,-3-4 0,0-1 0,0 4 385,-3 0 0,-1 3 0,-1-2 0,2 1 0,-2-3 0,-2 1 0,0 4 0,-6-4 0,-2 4 0,-2 3 0,-2 1 0,-2 2 0,1 4 0,8 7 0,0 2 0,-1 5 0,-15-2 0,-1 7 0,-7 5 0,-1 5 0,11 1 0,-1 2 0,8 0 0,-3-1 0,3 3 0,-6 1 0,-2 2 0,-9-1 0,-9-1 0,4 1 0,13 0 0,3 1 0,-3 1-1026,5-1 1,-2 0 0,-1 0-1,0 0 1026,-4 0 0,-2 0 0,1 0 0,2 0 0,0 0 0,3 0 0,-7 0-489,6 0 0,-6 0 0,-3 0 0,-3 0 1,2 0-1,4 0 489,1 0 0,2 0 0,1 0 0,-2 0 0,-2 0 0,-3-1 0,-3 1 0,-1 0 0,-1 0 0,1 0 0,2 1 0,6 0 0,1 0 0,0 0 0,1 1 0,0 1 0,-1 0 0,0 1 0,-1 1 0,0 1 0,1 0 0,1 0 0,2-1 0,-15 2 0,2 0 0,1 1 0,2 1 0,5 2 0,0 2 0,3 0 0,2-1 0,-2-3 0,3 0 0,1 0 0,4 1 0,0 1 0,0-2-378,-5-2 1,0 0 0,0-1 377,7 0 0,2 0 0,-5 0 0,-5-1 0,-6-1 0,0 1 0,4-1 0,2 1 0,4 0 0,-6-1 0,3-1 0,-5 0 0,-2 0 0,1-1 0,5 0 70,-7 1 0,4-2 0,-3 1-70,1-1 0,-3 1 0,0-1 0,3 1 0,-2-1 0,3 1 0,0 1 0,1 0 0,0 1 0,1 0 0,7-1 0,1 0 0,2 0 0,-11 2 0,3 0 0,2-3 0,4 1 0,-13 1 0,3 0 0,11-3 2916,-9 3-2916,0 1 3455,-8-4-3455,6 3 0,8-4 0,22 0 0,17 0 0</inkml:trace>
  <inkml:trace contextRef="#ctx0" brushRef="#br0" timeOffset="22384">13582 7843 8191,'7'9'0,"-4"31"0,-1 15 904,2 1 1,0 7 0,2 5-905,0-17 0,0 3 0,1 4 0,1 1 0,0 0 0,1-1 0,0 2 0,2 1 0,0 0 0,1 0 0,0 1 0,1 1 97,0-1 1,0 1 0,1 1 0,1 1-1,-1-2 1,0 0 0,0-3-98,-1-2 0,1-2 0,-1-1 0,0 0 0,0 0 0,0 0-175,0 4 0,1 1 0,-1 1 0,-1-1 0,0-4 0,-2-6 175,3 12 0,-2-7 0,-2 0 0,0 2 0,-2 0 0,0-5 1464,1-7 1,-3-5-1465,-2 24 0,6 2 0,-9-41 374,0-12 0,0-2 1,0-6-1</inkml:trace>
  <inkml:trace contextRef="#ctx0" brushRef="#br0" timeOffset="23151">14043 8222 24575,'0'15'0,"0"17"0,0 8 0,0 4 0,0 7-2168,-1-1 0,0 9 1,1 2-1,2-3 2168,2-6 0,2-1 0,0-1 0,0 1 0,-2 2 0,0 0 0,1 1 0,2 2 2,4 1 1,2 2 0,2 2-1,0-1 1,-1-3-3,1 4 0,0-3 0,0 0 0,2 3 0,-1-4 0,2 2 0,0 1 0,0 0 0,-1-3 0,-1 5 0,0-1 0,-1-2 0,0-3 0,3 3 0,0-4 0,-2-4 256,-1 0 1,-3-5-257,-2-11 0,-2-4 0,-1 5 0,-3-19 3909,-4 2-3909,0 0 2382,0 1-2382,0 7 1854,0-7-1854,0 7 0,0-3 0,0 4 0,6 4 0,-1-3 0,2-11 0,-4-8 0</inkml:trace>
  <inkml:trace contextRef="#ctx0" brushRef="#br0" timeOffset="23900">13743 10696 9552,'-4'2'0,"19"25"4337,29 17-4337,-15-13 0,5 6 0,3 1 0,-1-4 0,3 2 0,1 1 0,0-1-241,-3 1 1,0 0-1,0-1 1,-1-1 240,6 4 0,1-2 0,-4-2 0,5 8 0,-6-6 1969,-1-3-1969,11 11 0,-23-16 4233,3-10-4233,-17-12 586,4-10-586,-5-13 4677,-1-16-4677,7-3 0,1-4 0,-8 8 0,1-2 0,10-19 0,2-4 0,-5 8 0,1-1-412,-2 8 0,1-2 0,-1 3 412,3-5 0,-1 0 0,4-5 0,0 0 0,-3 10 0,-2 4 0,2-7 0,6-7 0</inkml:trace>
  <inkml:trace contextRef="#ctx0" brushRef="#br0" timeOffset="27183">12056 10938 8191,'3'-16'0,"-26"8"4658,-27 15-4658,14 0 0,-3 4 0,-3 5 0,-4 4 0,-1 2 0,-6 4 0,-3 2 0,-1 1 247,5-3 0,-1 1 0,-1 0 0,0 1-247,2 0 0,1 1 0,0 1 0,-1-1 0,0 0 0,-2 0 0,2 0 0,5-1 0,2-1 0,4-1 0,1 0 0,0-3 0,0-1 0,3 1 806,-4 5 1,4-2-807,-13 4 0,18-9 0,2 0 0,0-1 5624,-6 5-5624,7-5 388,-19 13-388,20-14 0,-1 0 0,-23 13 1228,23-12 0,0 0-1228,-20 14 328,18-11 1,0 2-329,-2 4 0,0 2 0,-2 3 0,1 2 0,4-1 0,2 1 0,3 2 0,2 1 0,1-7 0,3-1 0,-3 22 0,4-11 0,10-10 0,4 5 0,-4-4 0,8 9 0,-4-4 0,4-5 0,0 3 0,0 1 0,0 1 0,0 12 0,0 0 0,2-6 0,3 1 0,6 5 0,5-2 0,2-12 0,4-1 0,11 9 0,3-2 0,-1-12 0,-1-2-481,-4-2 0,1-1 481,7 1 0,1-1 0,-10-6 0,0-1 0,13 6 0,2 0-727,-4-2 0,0-1 727,8-2 0,4 1 0,-3-1 0,3 2 0,3-1 0,5-4 0,1-1 0,3 0 0,-9-1 0,2 1 0,1 0 0,-3-2 0,9 1 0,-2-3 0,-2-2 0,-4-2 0,-1-1 0,-2-1-192,11-1 0,-1 0 192,4 0 0,-1 1 0,-10 0 0,-2 2-1039,2 4 0,-2 3 1039,-7 2 0,-2 1 0,2 2 0,0 1 0,-1 2 0,2 0 230,10 3 0,2 2-230,-16-7 0,0 1 0,0 0 0,2 0 0,0 0 0,1-1 0,5 2 0,0 1 0,-2-3 0,12 3 0,-1-2 0,-2-4 0,1-1 0,-3-2 0,-2 0 0,-13-5 0,-2 1 0,-3-1 0,-4 0 1293,-3 0-1293,2-6 0,7-2 0,2-1 0,6 0 0,6 0-941,2-1 0,6-1 0,5 0 0,3 1 0,3-1 941,-17 1 0,2 0 0,2-1 0,1 1 0,2 0 0,1 0 0,1-1 0,0 1 0,-1-1-307,-1 0 1,1 0 0,0 0-1,2 0 1,-1 0 0,1 0-1,-1 0 1,0-1 0,-2 1-1,0 0 307,6 0 0,0-1 0,-2 1 0,0 0 0,-1-1 0,0 1 0,1-1 0,-1 1-382,2-1 1,2 1-1,1-1 1,-1 1-1,-1-1 1,-3 0 0,-5 1-1,-6-1 382,6-1 0,-10 1 0,1-1 0,7 0-271,-4 1 1,5 1-1,6 0 1,1-1-1,1 1 1,-2-1-1,-6 1 1,-5-1 270,5-2 0,-7-1 0,-1 1 0,7 0 104,-5 2 1,6 0 0,3 1 0,1 0 0,1-1 0,-4 0 0,-3-2-105,3-1 0,-3-2 0,-1 0 0,-1-1 0,0 1 345,-2 0 1,0 1-1,-1-1 1,1 0 0,1-1-346,5 0 0,3-1 0,-1 0 0,-2-1 0,-5-1 0,8-6 0,-5-2 0,-4 2 0,11-1 0,-8 0 3383,4-9-3383,-25 17 0,-13-4 0,34-8 1942,-27 0 0,0-4-1942,11-3 0,5-3 0,-1-5 0,4-5 0,-1 2 0,-10 7 0,-2 0 0,3 0 0,-3 1 0,3-1 0,-1 0 0,0-2 0,8-11 0,0-1 0,-3 0 0,-5 7 0,-1 0 0,0-3 0,-3 4 0,2-4 0,-2 0 0,-2 3 909,-3-3 1,-3 3 0,-1-1-910,10-18 0,-5 4 0,-14 15 0,-2 4 1971,6-20-1971,-14 20 0,-1 5 0,-4 5 1569,0-4-1569,-4 8 112,-14-18-112,-3 16 0,-3 0 0,-6-7 0,-3-1 0,-13-9 0,-4-2 0,1 2 0,-2-2 0,11 7 0,-1-1 0,0 1-760,4 5 1,2 1-1,-1 0 760,-3-4 0,1 0 0,1 2 0,-5-3 0,0 2 0,-2-2 0,-3-1 0,6 11 0,-2 1 0,-1 0 0,5 4 0,-1 0 0,-1 1 0,-6-5 0,-4 1 0,-4 1 0,-4 4 0,-6 2 0,-2 1 0,3 1 0,8 2 0,3 2 0,-2-1 0,-4 0 0,3 0 0,-4-1 0,-2 0 0,0 0 0,0 1 0,2 1 0,-2 0 0,2 2 0,0 0 0,1 0 0,-1-1 0,0-1 0,0-2 0,-1 1 0,2-1 0,-1 0 0,2 0 0,0 1 0,0-1 0,1 1 0,3-1 0,-3-2 0,2 1 0,2-1 0,2 0 0,-6-2 0,2-1 0,4 2 0,-8-2 0,5 0 0,11-1 0,1 3 0,-7 10 0,-3 6 0,8 0 0,-3 2 0,-3 2-878,-2 5 1,-3 2 0,-4 2 0,-1-1 877,1-1 0,-1-1 0,-3 0 0,-3 0 0,-1 0-552,7-2 1,-3 0 0,-2 0-1,0-1 1,-2 0 0,1-1 0,2 0 551,0-1 0,1-1 0,0-1 0,0 0 0,0-1 0,1 1 0,0 0-384,-6 1 1,0 0-1,1 0 1,1 0 0,1-1-1,2-1 384,-2 0 0,0-2 0,2 0 0,2-1 0,3 2 0,1 0 0,3 1 0,1 0 0,-1 0 0,2-1 0,0 0 0,0 1 0,1 0-397,-2 0 1,0 1 0,0 0 0,3 0 396,-4 0 0,3 0 0,-2 0 213,-10 2 1,-1 0-1,7-1-213,7-1 0,3 0 1351,-5-1 1,1 1-1352,12 1 0,3 0 4410,-27-3-4410,23 1 0,1 0 3355,-16-2-3355,2 0 2425,13 0-2425,1 0 0,14 0 0,-2 0 0,12 0 0,-2 0 0,0 0 0,-7 0 0,-9 0 0,-3 0 0,-4 0 0,12 0 0,5 0 0,10 0 0,7 5 0,3-3 0,3 3 0</inkml:trace>
  <inkml:trace contextRef="#ctx0" brushRef="#br0" timeOffset="44283">20134 12350 24575,'0'19'0,"0"5"0,0 18 0,0-2 0,0 26 0,0-25 0,4 15 0,3-14 0,2 6 0,5 6 0,-6-5 0,6-1 0,-2 0 0,-1-13 0,0 5 0,0-18 0,-3 4 0,9 6 0,-8-8 0,7 4 0,-8-8 0,7 0 0,-3 5 0,7-2 0,-8-3 0,4-3 0,-1 2 0,0-1 0,3 2 0,-3-2 0,4 0 0,-4-4 0,5 8 0,-6-8 0,2 7 0,2-6 0,3 8 0,5-2 0,-2 3 0,-3-5 0,-5-4 0,-3-8 0,-2-2 0,1-2 0,-5-3 0,3 6 0,0-3 0,1 1 0,7 2 0,1-2 0,4 0 0,14 3 0,13 1 0,16 1 0,-28-3 0,0-1 0,0-2 0,0-1 0,-1 0 0,-2-1 0,20-1 0,-3 0 0,-13 0 0,5 0 0,-1 0 0,-9 0 0,1 0 0,15 0 0,-16-1 0,1-2 0,28-5 0,-1-12 0,-24 8 0,1-2 0,1-5 0,0-3 0,-1 1 0,-1-1 0,1-3 0,-2 0 0,-6 7 0,-2 1 0,23-24 0,1 7 0,-13 1 0,12-9 0,-15 6 0,-10 7 0,2-4 0,7-12 0,2-3 0,-5 4 0,1-2 0,-5 3 0,1-3 0,-2 2 0,1-1 0,0 0 0,-4 6 0,0-1 0,-1 1-698,3-7 1,-2 3 697,-4 8 0,0 1-123,1-6 0,-2 1 123,4-4 0,-8 12 0,-1 1 0,7-8 0,-9 1 0,4 5 0,-4-9 0,3 1 0,3-4 1377,-3 4-1377,1 9 264,-2 3-264,-4 11 0,-1 5 0,-3 3 0,0 2 0,0-2 0,-2 0 0,1 2 0,-2-5 0,6 2 0,-2-2 0,2 2 0,-6-1 0,2 4 0,-4-2 0,4 3 0,-4 0 0,1 0 0,1 3 0,-2-2 0,4-1 0,-4 2 0,2-2 0</inkml:trace>
  <inkml:trace contextRef="#ctx0" brushRef="#br0" timeOffset="46050">14456 13345 8191,'-8'0'0,"2"0"5063,-21 0-5063,8 0 2818,-21 0-2818,-4 0 1719,-10 0-1719,-4 0 6784,8 3-6784,5 14 0,7 18 0,14 22 0,15-20 0,3 0 0,3-4 0,2 1 0,1 12 0,0 2 0,0-8 0,0 1 0,7 9 0,2 0 0,-2-9 0,2-3 0,3-6 0,1-1 0,12 26 0,-9-7 0,0 3 0,-9-14 0,-3-8 0,-4-13 0,0 3 0,0-1 0,0-4 0,0 2 0,0-11 0,0 5 0,2-5 0,-1 1 0,2-2 0,-1-2 0,-1-2 0,2-2 0</inkml:trace>
  <inkml:trace contextRef="#ctx0" brushRef="#br0" timeOffset="46884">13862 13922 24575,'37'0'0,"2"0"0,6 0 0,14 0 0,3 0 0,-17 0 0,1 0 0,-3 0 0,12 0 0,-5 0 0,-14 0 0,-3 0 0,6 0 0,-14 0 0,-15 0 0,-7 0 0</inkml:trace>
  <inkml:trace contextRef="#ctx0" brushRef="#br0" timeOffset="47601">14731 13504 8191,'4'26'0,"-8"4"0,-3 7 1005,1 4 0,1 5 1,-2 0-1006,-3 15 0,-1 0 0,2-11 0,0 2 0,2-6 0,3-7 0,1-3 1503,-2 5 0,2-2-1503,3 16 1950,0-18-1950,0-6 5978,0-18-5978,0-4 2434,5-3-2434,2-3 0,9-3 0,8 0 0,0 0 0,-7 0 0,-7 0 0</inkml:trace>
  <inkml:trace contextRef="#ctx0" brushRef="#br0" timeOffset="49550">14979 13913 24575,'0'22'0,"0"2"0,0 8 0,0-11 0,0-6 0,0-9 0,0 0 0,0-1 0,0 1 0,0-1 0,0 1 0,0 0 0,0-1 0,0 4 0,0-3 0,5 5 0,-4-2 0,7 1 0,-7 1 0,4-7 0,-4 4 0,4-7 0,-1 2 0,2-3 0,0 0 0,0 0 0,6 0 0,8 0 0,8 0 0,4-3 0,2-4 0,-9-7 0,-1 2 0,-11 0 0,2 0 0,-1-2 0,-1 0 0,3 1 0,-9 7 0,5 0 0,-6 0 0,3 5 0,-6 5 0,-1 5 0,1 5 0,-2-4 0,2 2 0,0-2 0,-3 0 0,3-2 0,-3-2 0,2-2 0,2-2 0,1-2 0,1 0 0,-1 0 0,1 0 0,2 0 0,-1-6 0,2-5 0,2-7 0,5-10 0,5-1 0,20-20 0,-19 22 0,1 0 0,4-3 0,0 0 0,17-18 0,-11 18 0,-14 12 0,-6 11 0,-5 1 0,-5 6 0,0 0 0</inkml:trace>
  <inkml:trace contextRef="#ctx0" brushRef="#br0" timeOffset="50317">15729 13425 24575,'21'15'0,"4"0"0,8 24 0,8 2 0,-5 9 0,-5-3 0,-16 9 0,-8-5 0,-7-1 0,0 15 0,0-24 0,-8 15 0,0-23 0,-5 7 0,-6 12 0,-1-1 0,9-17 0,0-1 0,-13 13 0,9-7 0,-1-15 0,2-8 0,5-7 0,2-6 0,4 0 0</inkml:trace>
  <inkml:trace contextRef="#ctx0" brushRef="#br0" timeOffset="52400">14909 13811 8191,'0'16'0,"0"0"5063,0 40-5063,0-1 2818,4 11-2818,0-18 0,3-19 1719,-4-14-1719,3-8 6784,-6 2-6784,6-1 0,-3-1 0,0 1 0,2-5 0,-2 0 0,3-3 0,5 0 0,10-7 0,10-4 0,14-12 0,-4-3 0,2 0 0,-18 6 0,-2 3 0,-7 1 0,-5 5 0,1-1 0,-6 5 0,3-1 0,-3 1 0,0-2 0,-3 9 0,-3 3 0,0 3 0,0 3 0,0 0 0,2 0 0,2 3 0,-1-3 0,0 0 0,-3-3 0,2-2 0,-1 1 0,5 1 0,-3 0 0,5 6 0,-1-3 0,5 6 0,-3-2 0,1 0 0,-4-4 0,-1-3 0,-1 0 0,2-3 0,0 2 0,0-1 0,0-1 0,0 0 0,-1-3 0,1 0 0,0 0 0,3-10 0,1-8 0,4-6 0,0-4 0,1 2 0,3-7 0,-2 5 0,2-9 0,0 5 0,-5 3 0,4 1 0,-7 1 0,4 5 0,-4-3 0,0 9 0,-4 4 0,0 5 0,3-2 0,-3 3 0,0 3 0,-3 0 0</inkml:trace>
  <inkml:trace contextRef="#ctx0" brushRef="#br0" timeOffset="54135">23679 11545 24575,'-29'0'0,"-7"0"0,-11 0 0,13 0 0,6 0 0,15 0 0,6 30 0,3 1 0,2 6 0,1 19 0,2 6 0,2-7 0,1 4 0,1-2 0,-2-7 0,0-1 0,2 1 0,2 4 0,3 2 0,-1-6-448,1-3 0,-1-4 448,1 2 0,-1-4 0,4 8 0,-6-9 0,-1 2 0,-1 1 0,-1 0 0,0 7 0,0 0 0,-2-5 0,0-4 0,-2 14 0,2-22 0,-1-16 0,2-12 0</inkml:trace>
  <inkml:trace contextRef="#ctx0" brushRef="#br0" timeOffset="54871">23403 12307 24575,'35'0'0,"6"0"0,1 0 0,-5 0 0,-14 0 0,-10 0 0,-4 0 0,-3 0 0,-1 0 0,4 0 0,1 0 0,-3 0 0,-1 0 0</inkml:trace>
  <inkml:trace contextRef="#ctx0" brushRef="#br0" timeOffset="55684">24118 11581 10357,'-15'32'0,"-9"24"1852,8-15 1,0 4-1853,1 0 0,2 0 1340,4-9 1,1-1-1341,3 20 0,1 8 0,4-26 1619,0 13-1619,0-17 4920,0 1-4920,0 2 1264,0-2-1264,6-3 29,7-2-29,-1-6 0,7-6 0,-12-7 0,5-1 0,-5-3 0,5 1 0,-2-1 0,10 4 0,-11-6 0,2 2 0</inkml:trace>
  <inkml:trace contextRef="#ctx0" brushRef="#br0" timeOffset="57267">24255 11918 9728,'0'15'0,"0"6"5108,0 21-5108,0-8 2578,0-6-2578,0-11 1512,0-7-1512,0 3 5649,0-4-5649,0 1 0,0-1 0,0-1 0,0-1 0,0 4 0,0-5 0,0 3 0,0-3 0,0 0 0,0 3 0,0 1 0,0 4 0,0-4 0,0 2 0,3-2 0,-3 2 0,6-2 0,-3-4 0,3-4 0,-1-2 0,1-2 0,3-5 0,6-8 0,0-3 0,9-10 0,-4 3 0,15-14 0,-7 8 0,5-4 0,-13 12 0,-7 10 0,-4 7 0,-6 6 0,2 12 0,3 3 0,-1 9 0,14 12 0,-1 4 0,6 1 0,-4-5 0,-9-20 0,-5-4 0,-4-3 0,1-5 0,-2 1 0,3-5 0,-1 0 0,1 0 0,0 0 0,-1-5 0,5-8 0,-3-6 0,3-9 0,-2 1 0,0-5 0,0 0 0,-1 4 0,5-2 0,-1 0 0,3 0 0,0 3 0,-2 9 0,1 3 0,-4 5 0,-3 3 0,-3 1 0</inkml:trace>
  <inkml:trace contextRef="#ctx0" brushRef="#br0" timeOffset="58134">24855 11501 24575,'24'-1'0,"-1"8"0,-6 5 0,5 20 0,6 8 0,-1 11 0,-7 3 0,-9-2 0,-5-11 0,-5-4 0,2-9 0,-3-6 0,0 4 0,0-3 0,0 8 0,0-12 0,0 10 0,-3-9 0,-9 24 0,-7-3 0,-6 17 0,-4-9 0,6-4 0,-1-6 0,6-11 0,2-2 0,9-13 0,-2-1 0,6-2 0,-3-4 0,2 1 0,1-4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12:38.495"/>
    </inkml:context>
    <inkml:brush xml:id="br0">
      <inkml:brushProperty name="width" value="0.05292" units="cm"/>
      <inkml:brushProperty name="height" value="0.05292" units="cm"/>
      <inkml:brushProperty name="color" value="#FF0000"/>
    </inkml:brush>
  </inkml:definitions>
  <inkml:trace contextRef="#ctx0" brushRef="#br0">5716 11918 24575,'0'38'0,"0"1"0,-1 6 0,2 6 0,-1 6 0,2 6 0,1-2-2661,0-9 1,1-2 0,1 4 2660,0 4 0,0 5 0,1 0 0,0-5-1191,1-3 1,-1-5 0,2 8 1190,-2-4 0,2 8 0,0 3 0,0 1 0,0-3 0,-2-7-527,0 8 0,0-7 1,0 10 526,0-16 0,1 6 0,1 6 0,0 2 0,1 1 0,-1-1 0,-1-5 0,-1-5 0,0 15 0,-2-7 0,1-1 0,0 3 0,1-11 0,1 1 0,0 2 0,1 0 0,0 1 0,-1 1-247,-1 3 0,1 3 1,-1-1-1,0 1 0,1-2 1,-1-3 246,1-2 0,0-2 0,1-2 0,0 1 0,0 3-100,0 2 0,1 2 0,1 2 0,-1-1 0,0-2 0,-1-4 100,-1 5 0,0-4 0,0-1 0,1 0 0,1 3 0,1 0 0,0-1 0,-1-4 688,-1-5 0,-1-3 0,1 1-688,1 13 0,0 1 0,1-6 1815,1-7 1,-1-7-1816,-1 9 2765,0-34-2765,-6-7 5845,3-8-5845,3-2 907,10 0-907,21 0 0,13-9 0,13-7 0,-20 4 0,5-1 0,4-1 0,3-1 0,2 0-883,-6 2 1,4-1 0,1 0 0,2-1-1,2 0 1,1 0 0,2 0 882,-9 2 0,1 0 0,1-1 0,1 0 0,2 0 0,1 0 0,0 0 0,2 1 0,1-1 0,0 2-365,-6 1 1,2 0-1,1 0 1,0 1-1,2-1 1,0 1-1,1 0 1,0 1-1,0-1 1,1 1 0,-1 0-1,0 0 1,-1 1 364,-3 1 0,-1 0 0,1 0 0,-1 0 0,1 1 0,0 0 0,0 0 0,-1 0 0,1 0 0,0 1 0,1 0 0,-1-1 0,0 1 0,0 0-227,1 0 1,0 0 0,1 0-1,-1 1 1,1-1 0,0 1-1,0-1 1,-1 1 0,1 1-1,-1-1 1,0 0 0,0 1-1,0 0 1,-1 1 226,2 0 0,1 0 0,-1 0 0,1 1 0,0 0 0,-1 0 0,0 0 0,-1 1 0,0-1 0,-2 1 0,-1-1 0,-1 1 0,-3 0-236,8-1 1,-4 0-1,-3 0 1,-1 0 0,0 1-1,0-1 1,3 2-1,3 0 1,4 2 235,-11-1 0,3 2 0,2 0 0,3 1 0,2 0 0,1 0 0,1 1 0,1 0 0,-1 0 0,1 1 0,-2 0 0,-1-1 0,-2 1 0,-2-1 0,-3 0 0,-2 0-21,12 2 1,-5-1 0,-3 0 0,-1 0 0,-2 0 0,1 1 0,1 0-1,4 1 1,4 1 20,-12-2 0,3 1 0,3 1 0,2 0 0,2 0 0,0 1 0,1 0 0,0 0 0,0 0 0,-1 1 0,-2-1 0,-1 0 0,-2 0 0,-3 0 0,-4-1 0,17 4 0,-3-1 0,-3 0 0,-2 1 0,-2-1 0,-2 0 0,-1 0 0,-1 1 0,4 1 0,-3 0 0,-2 0 0,0 0 0,-1 0 0,2 0 143,2-1 0,0 0 0,0 0 1,1 1-1,-1 0 0,-2 1-143,-2 1 0,0 1 0,-1 0 0,-1 1 0,0 0 0,0 0 491,8 3 0,0 0 0,0 0 0,-1-1 0,-2 0-491,-4-1 0,-2-1 0,0 0 0,-2-1 0,-1-3 0,17 4 0,-2-3 0,-6-7 0,-12-9 0,6-7 0,-4 0 0,11-3 0,9-1 0,4-2 0,0 0 0,-3 2 0,-6 1 0,-2 1 0,-5 2 0,-2 1 0,6-2 0,9 0 0,-17 1 0,6 0 0,3-1 0,5-1 0,2 0 0,2-1 0,2 1 0,0 0 0,1 0 0,-1 0 0,0 1 0,-3 1 0,-2 0-108,-2 2 1,-1 0 0,-1 0 0,-1 1 0,0 1 0,0-1 0,1 1 0,0 1 0,2-1 0,2 0 0,2 0 0,3 0 107,-13 0 0,2 1 0,2-1 0,1 1 0,1 0 0,2-1 0,1 1 0,0 0 0,2 0 0,-1 0 0,1 0 0,0 0 0,0 0 0,0 0 0,-1 0 0,0 0 0,-1 0 0,-1 1 0,-1-1 0,-1 0-120,2 1 1,1-1 0,-1 1-1,-1-1 1,-1 1 0,1-1-1,-1 1 1,0 0 0,-1-1-1,1 1 1,-1 0 0,0 0-1,1 1 1,-1-1 0,1 0 0,0 1-1,0-1 120,1 1 0,1 0 0,1 0 0,0 0 0,0 0 0,1 0 0,-1 1 0,1-1 0,-1 1 0,-1-1 0,-1 1 0,0 0 0,-2 0 0,-1 0 0,-2 0 0,-1 0 0,-2 0 0,13 1 0,-1 0 0,-3 1 0,-1-1 0,-2 1 0,-1 0 0,-2-1 0,-1 1 0,-1 0 0,-1 0 0,10 1 0,-2-1 0,-1 0 0,-3 1 0,-2 0 0,-3 0 0,-5 2 0,8 2 0,-6 2 0,-4-1 0,-2-1 918,15 2 0,-2-5-918,-8-8 0,3-4 0,0-2 0,0-1 0,1-2 0,5-1 82,-6 1 1,4 0-1,3-1 1,0-1-1,-4 2-82,2-2 0,-2 1 0,-2-1 0,1 1 0,-2 1 0,0-1 0,-2 1 0,-1 0 909,7-2 0,-3 0 0,-1 1-909,-2 0 0,-2-1 0,0 1 0,-1 1 0,-1 0 0,-3 1 0,6-4 0,-6 1 0,15-3 4492,-34 9-4492,-4 2 443,-6 2-443,2-3 5575,-4 3-5575,3-1 899,-6 4-899,-3-4 0,0 4 0,-3-8 0,0 5 0,4-5 0,0-1 0,13-7 0,-3 2 0,13-11 0,5-1 0,-2 4 0,7-8 0,-1 3 0,9-6 0,-25 13 0,1-1 0,3-2 0,0-2 0,-1-4 0,-2-4 0,2-5 0,0-2-730,2-3 0,-2 0 730,-6 0 0,-1 1 0,-1 4 0,-1 0 0,-2-2 0,0 0 0,1-4 0,0 0 0,-2 4 0,0 1 0,-2 3 0,-1 1 0,-1 1 0,0 2 0,9-28 0,-1 4 0,-2 7 0,-11 13 0,0-8 0,-5-21 0,-2 32 0,-2-3-660,2-11 0,-2-7 660,-2 2 0,-2-8 0,-1-2 0,0 1-295,0 4 0,0 2 0,-1-2 1,-1-5 294,0 6 0,-2-4 0,1-3 0,-1 0 0,0 2 0,1 3 0,-1-8 0,0 3 0,1 1 0,-2-3 0,0 4 0,-1-4 0,0 0 0,1 3 0,2 8 0,3 2 0,2 7 0,-2-3 0,-3-12 0,-1-2 0,2 10 0,2-5 0,2 20 0,-1 0 0,-1-23 0,3 10 0,3 26 1231,0 13-1231,0 6 2728,-3-2-2728,-10-8 0,-10-12 0,-21-20 0,14 14 0,-3-3 0,-1-4 0,-3-1 0,-6-9 0,1 2-547,12 13 0,1 3 547,-1-4 0,1 2-263,3 8 0,2 3 263,-16-16 0,-4-4 0,15 20 0,4-2 0,5 7 1064,1-1-1064,4-12 556,5 19-556,-42-12 0,-13 25-2280,5 0 1,-9 0 2279,12 1 0,-4-1 0,-2-1-997,9-1 0,0-2 0,-3 0 1,-1 0 996,2 0 0,-1 1 0,-1-1 0,-4 0 0,-1 0-565,5-1 0,-2 0 0,-2-1 1,-1 0-1,-2 0 0,0 0 1,-2 1 564,8 0 0,1 0 0,-1 1 0,0-1 0,-2 0 0,-3 1 0,-4-1 0,-4 0 0,-7-1-102,30 3 0,-4 0 0,-2-1 1,-2 0-1,-3 1 0,-2-1 1,-1 0-1,-2 0 0,-1 0 1,-2 0-1,-1 0 0,-1-1 1,-1 1-1,0 0 0,0 0 1,-1 0-1,0-1 0,0 1 1,1 0-1,0 0 0,1 0 1,0 0-1,2 1 0,1-1 1,1 0-1,1 1 102,-1-1 0,0 0 0,1 1 0,0 0 0,1-1 0,0 1 0,0 0 0,1-1 0,0 1 0,0 0 0,0 0 0,0 0 0,-1 0 0,1-1 0,0 1 0,-1 0 0,0 0 0,0 0 0,0 0 0,-1 0 0,-1-1 0,0 1 0,-1 0-28,4 0 0,-1 0 1,0 0-1,0-1 0,-2 1 1,1 0-1,-1-1 1,0 1-1,-1-1 0,0 1 1,0 0-1,0-1 1,0 1-1,0 0 0,0-1 1,0 1-1,0 0 1,1 0-1,-1 0 0,1 0 1,1 0-1,0 0 1,0 0-1,1 1 0,0-1 1,2 1-1,-1 0 28,-4-1 0,-1 1 0,0 0 0,0 0 0,1 0 0,-1 0 0,1 0 0,0 0 0,0 0 0,1 1 0,0-1 0,1 1 0,0 0 0,2-1 0,0 1 0,1 0 0,1 0 0,1 0 0,1 0 0,1 0 0,2 0 0,1 1-42,-18-1 1,4 1 0,3-1 0,2 1 0,1 0-1,1 0 1,1 1 0,0-1 0,-1 0 0,0 0-1,-2 1 1,-2-1 41,2 0 0,-1 0 0,-2 0 0,0 0 0,0-1 0,-1 1 0,0 0 0,0 0 0,0 0 0,2 0 0,0 0 0,1 0 0,1 1 0,3-1 41,-6 0 0,2 0 1,-1 1-1,2-1 0,0 1 1,2-1-1,0 1 0,3-1 1,1 1-1,1 0 0,3 0-41,-18 0 0,3 1 0,3 0 0,3 0 0,2 0 0,2 0 0,-10 1 0,2-1 0,6 2 0,8-1 966,2 3 1,8-1-967,6-3 0,2 0 0,-1-2 0,-6 0 0,-5 2 0,-9 1 0,-6 1 0,-2-1 0,5-1 0,-1 0 0,-4-1 0,-3 1 0,-4-1 0,-3 1 0,20 0 0,-2 0 0,-3 0 0,-2 0 0,-1 0 0,-2 0 0,0 1 0,-2-1 0,1 0 0,-1 0 0,1 0 0,1-1 0,2 0 0,-1 0 0,0 0 0,-1 0 0,1 0 0,-1-1 0,0 1 0,-1 0 0,1-1 0,-1 1 0,1-1 0,-1 1 0,1-1 0,-2 1 0,-1 0 0,0 0 0,-1 0 0,1 0 0,-1-1 0,0 1 0,1 0 0,1 0 0,-1 0 0,2-1 0,0 1 0,2-1-59,-4 0 0,2 1 0,0-1 0,1 0 1,0 0-1,1 0 0,0-1 0,1 1 1,-1 0-1,1 0 0,0 0 59,-2 0 0,0 0 0,1 0 0,0 0 0,0 0 0,0 0 0,0 0 0,1 0 0,-1 0 0,-1 0-174,-1 0 0,0 1 0,-1-1 0,-1 1 0,1-1 0,1 1 0,-1-1 0,2 1 0,0 0 0,2 0 174,-7-1 0,1 1 0,1 0 0,0 0 0,2 0 0,0 0 0,0 0 0,1 1 0,-5 1 0,-1 0 0,0 0 0,1 1 0,4 0 0,2 0 0,6 1 0,-7 2 0,6 0 0,4 1 0,4 0 499,2 1 1,3 0 0,2 1-500,-2-1 0,0 2 0,3-2 0,2-1 0,1 0 0,-3 0 0,1 0 1386,-2 0 0,2-2-1386,-21 0 0,4-4 0,-2-1 0,18-1 0,-1 0 1290,-22 2 1,1 1-1291,23-1 0,1 1 0,-7 2 0,0 1 2694,12-2 1,-2 2-2695,-21 5 0,0 1 0,22-5 0,1-1 0,-9 7 0,3 0 1547,-7 3-1547,4 0 0,-5 6 0,9-7 2553,-3 2-2553,13-6 43,-1 0-43,9-4 0,0 0 0,-6 4 0,8-4 0,-6 3 0,15-4 0,-1 0 0,6 0 0,3 3 0,0 0 0,3 3 0,0 19 0,4 4 0,-3 14 0,2-2 0,-3-4 0,4-1 0,-3 25 0,3-37 0,-4 12 0</inkml:trace>
  <inkml:trace contextRef="#ctx0" brushRef="#br0" timeOffset="4215">13109 12534 8191,'0'40'0,"0"3"0,0 11 191,0 1 1,0 9 0,0 6 0,0 2-192,0-20 0,0 2 0,0 2 0,0 2 0,0 1 0,0 1 0,0 2-30,0-5 0,0 3 0,0 0 0,0 2 0,0 1 0,0 0 0,0 1 0,0 0 0,0 0 30,0-2 0,0 2 0,0 0 0,0 1 0,-1 0 0,1 0 0,0-1 0,0 1 0,1-2 0,-1 0 0,1 2 0,1 0 0,-1-1 0,1 0 0,0 0 0,-1-2 0,1 0 0,-1-1 0,1-1-19,-2 7 1,1-1-1,-1 0 1,0-2-1,0-3 1,1-1-1,0-4 19,2 14 0,1-4 0,-1-5 0,0-3 413,-2-1 1,-2-4 0,1-4-414,0 2 0,0-3 862,0 1 1,0-2-863,0-10 0,0-3 3680,0 5-3680,0-9 5503,0-12-5503,3-8 2826,0-5-2826,13-5 0,18-12 0,6-4 0,21-4-1094,-11 1 0,10-4 0,8 0 1094,-18 7 0,6-1 0,5 0 0,1 0 0,1 0 0,-2 1 0,-4 1-1071,4-1 1,-5 2 0,0 1 0,4-1-1,9 0 1071,-17 3 0,6 0 0,5-1 0,4-1 0,2 1 0,1-1 0,1 1 0,-2 0 0,-1 1 0,-4 2 0,-4 0 0,-5 2-597,8 0 1,-7 3-1,-3 0 1,-1 2 0,5-1-1,9 0 597,-15 1 0,6-1 0,3 0 0,4 0 0,3 0 0,2 0 0,0 0 0,1 0 0,-2 1 0,0-1 0,-3 1 0,-3 0 0,-5 1 0,-4-1-399,20 1 0,-10 0 0,-4 1 1,0 0-1,5 1 0,9 0 399,-20 1 0,5-1 0,3 1 0,3 0 0,2 0 0,3 0 0,1 1 0,1 0 0,0 0 0,0 1 0,-1 0 0,-2 0 0,-1 1 0,-4 0 0,-2 1-67,4 1 0,-2 1 0,-2 0 0,-2 1 0,0 0 0,-1 1 1,0 0-1,0 0 0,2 0 0,0 0 0,3 0 67,-3 0 0,1-1 0,2 1 0,1-1 0,0 1 0,0-1 0,0 1 0,1 0 0,-2 1 0,0 0 0,-1 0 0,-1 0 0,-2 1 60,7 2 0,0 1 1,-1 0-1,0 1 1,-2 0-1,-1 0 1,-1 0-1,-2 0 1,-1 0-1,-3-1-60,15 4 0,-2 1 0,-3 0 0,-3-1 0,-3-2 0,-5 0 512,-1 0 1,-5-2 0,-2 0 0,0-2-513,15 2 0,-2-1 0,-9-6 0,14-8 911,-7-4 0,15-3-911,-20 2 0,9 0 0,5-1 0,4-1 0,0 1 0,-1 0 0,-9 1 0,0-1 0,0 1 0,1 0 0,3 0 0,3 0 0,4 0 0,-16 2 0,1-1 0,4 0 0,2 1 0,1-1 0,2 0 0,1 1 0,0-1 0,1 1 0,0-1 0,0 1 0,-1 0 0,-2 0 0,0 1-85,1 0 0,1-1 1,-1 2-1,1-1 0,0 0 1,-1 1-1,0 0 0,-1-1 1,1 1-1,-2 0 0,0 0 1,-1 0-1,-1 0 85,8-1 0,-1 1 0,0 0 0,-2 0 0,0-1 0,-1 1 0,0 0 0,-1 0 0,0 1 0,0-1-253,2 1 1,2-1 0,0 1 0,-1 0-1,-1 0 1,-2 1 0,-3-1 0,-5 0 0,-4 0 252,13 0 0,-9 0 0,-3 0 0,3 0-99,4 0 0,2 0 0,-1 0 0,-4 0 99,4 0 0,-3 0 0,-3 0 416,-6 0 0,-2 0 0,-4 0-416,-1 0 0,-1 0 1417,9 0 1,-2 0-1418,-12 0 0,-3 0 4403,28 0-4403,-25-10 3649,-10-11-3649,-15 7 0,15-5 0,5 2 0,19-1 1277,2-1 0,5-3-1277,-13 3 0,0-1 0,-2 1-365,2 0 0,-1 1 365,-3 0 0,3-2 0,-4 4 0,18-8 0,-25 9 0,-1 1 0,25-10 0,-3 0 0,-20 8 0,2-4 591,-19 0-591,-2-11 1124,-8-10-1124,-2 1 0,-4-2 0,0 6 0,0 3 0,0-9 0,-5-14 0,0 3 0,-4-4 0,-2-5-965,3 14 0,-2 0 965,0 2 0,-1-3 0,0-3 0,0 4 0,0-1 0,0-2 0,0-1 0,-1-7 0,1-2 0,-1-1 0,0-1-701,2 4 1,-1-2 0,0-2 0,1 1 0,0 0 700,2-1 0,1 0 0,0 0 0,0 1 0,2 3 0,-1-3 0,1 3 0,0 1 0,2 1 0,0 3 0,1-1 0,1 3 0,0 3 0,1-15 0,0 4-548,0 14 0,0 0 0,0 2 548,0-8 0,0 0-551,4-7 0,1 0 551,-5 9 0,2 3 640,3 6 0,2 0-640,-5 0 0,1 2 0,5-25 0,-3 4 3160,-1 10-3160,-20-2 0,3 18 0,-2-1 0,-4-2 0,-1 1 691,-2 6 0,-1 2-691,-2-5 0,0 3 0,-13-2 811,5-1 1,-3 1-812,7 14 0,-3 3 0,-21-6 0,-5 2 0,-2 9 0,-4 3-548,10 3 1,-4 1 0,-2 1 547,0 1 0,-4 1 0,0 0 0,4 1-1592,2 0 0,4 0 1,-6 2 1591,2 0 0,-5 2 0,-3 0 0,-1 1 0,1 0 0,4 1 0,1 0 0,0 1 0,-2 1 0,-4-1-504,7-1 0,-2 1 0,-2-1 0,-1 1 0,-1-1 0,-1 0 0,-1-1 504,10-1 0,-1-1 0,-1 0 0,0 0 0,-1 0 0,0-1 0,0 0 0,0 0 0,1 0 0,0 0 0,0 0 0,1-1 0,-1 1 0,0-1 0,0 0 0,0 0 0,0-1 0,0 0-361,-1 0 0,-2 0 0,0-1 0,-1 1 1,1-2-1,2 1 0,0 0 0,3-1 1,2 0 360,-7 0 0,5 0 0,1 0 0,1-1 0,-2 0 0,-3-1 0,3 0 0,-4 0 0,-2-1 0,-1 0 0,2 0 0,1 0 0,5-1 0,5 0-14,-6-1 1,7-2-1,1 1 1,-5-1 13,-3 1 0,-5-1 0,-3 1 0,1-1 0,3 1 0,7 2 0,-10-1 0,8 2 0,-1 0 0,7 0 0,-1 1 0,1 0 0,3 2 377,1 0 1,4 1-1,-2 1-377,-10-1 0,-1 0 0,0 0 449,4 0 0,0 0 0,-1 0-449,-10 0 0,-2 0 0,0 0 0,14 0 0,0 0 0,-1 0 0,-1 0 0,0 0 0,0 0 0,-3 1 0,-8-2 0,14-1 0,-6 0 0,-4 0 0,-3-1 0,-2 0 0,0 0 0,2 0 0,2 0 0,3 0-396,-8-1 0,3 1 0,3-1 0,-1 0 0,-3 1 0,-4-1 396,11 1 0,-2 0 0,-3 0 0,-2 0 0,-1 0 0,0 0 0,0 1 0,0-1 0,2 0 0,2 1-104,-7-1 0,1 1 0,0 0 0,1-1 0,0 1 0,2 0 1,1 1-1,1 0 104,0 0 0,3 1 0,1-1 0,1 2 0,-1-1 0,-1 0 0,-2 1 0,-1-1 0,-2 0 0,-1 0 0,-1 1 0,0-1 0,2 1 0,3 1 0,3 0 0,-12 1 0,5 2 0,2 0 0,1 0 0,0 0 49,0 0 0,1 0 1,0 0-1,1 1 0,2 0-49,-5 3 0,2 0 0,1 0 0,3 0 0,-8 0 0,3-2 0,3 0 0,7-3 0,3 0 0,2-1 0,-3 0 0,3-1 1394,8-2 0,2 0-1394,-27 0 0,2 0 2181,23 0 1,-2 0-2182,1 0 0,-2 0 2128,-10 0 1,-1 0-2129,6 0 0,1 0 0,0-1 0,0 2 0,-1 1 0,1 0 981,9-2 1,0 0-982,-5 2 0,3 0 0,-8 2 0,-12-3 0,-6 7 0,15-3 0,7 0 0,1 0 0,4 0 428,-28 4-428,2-4 0,25-1 0,-2 1 0,-6-1 0,0 0 0,3 1 0,1-1 0,5 0 0,0 0 0,1 1 0,1-1 0,-11 0 661,-3 0-661,22-4 0,1 0 0,0 0 0,5 0 0,-9 0 0,11 0 0,-3 0 0,11 0 0,11 5 0,-4-4 0,8 4 0</inkml:trace>
  <inkml:trace contextRef="#ctx0" brushRef="#br0" timeOffset="17116">21384 7435 24575,'0'51'0,"0"1"0,9 9 0,5 3 0,-1-14 0,4 1 0,2-1 0,3 0 0,3-2 0,1 1-455,3 2 1,1 1 0,1-5 454,7 2 0,-1-3 101,-11-5 1,-1-6-102,10-5 283,-25-15-283,2-15 0,-8 3 0,9-3 687,1-25-687,17-24 0,-7-1 0,0-5 0,2 1 0,0-3 0,-4 9 0,0-2 0,-1 4 0,0 0 0,-1 2 95,1-8 0,-1 6-95,3 9 0,-9 4 0,-7 32 0,6 33 0,10 21 0,-2-8 0,3 3 0,3-1 0,2 0 0,1-2 0,-1-4 0,-8-12 0,-2-4 0,8 8 0,-18-23 0,3 0 0,-2-7 0,3 0 0,-4-3 0,3-6 0,5-11 0,12-17 0,-5-3 0,13-17 0,-21 22 0,1 1 0,13-20 0,-9 12 0,0 0 0,9-17 0,-15 26 0,1 0 0,15-23 0,-13 16 0,13-11 0,-15 12 0,3 3 0,-15 19 0</inkml:trace>
  <inkml:trace contextRef="#ctx0" brushRef="#br0" timeOffset="17834">23129 6622 24575,'0'7'0,"-12"8"0,6 8 0,-14 6 0,-2 2 0,3 13 0,-3-8 0,0 2 0,8-6 0,2-1 0,-11 30 0,3-5 0,12-15 0,5-21 0,3-8 0,0-6 0,5 0 0,16 0 0,17 4 0,17 10 0,-21-7 0,2 3 0,1 4 0,0 2 0,1 0 0,-2-1 0,-5-3 0,-3-1 0,5 3 0,-19-13 0</inkml:trace>
  <inkml:trace contextRef="#ctx0" brushRef="#br0" timeOffset="19066">23483 6597 24575,'0'64'0,"0"-17"0,0 6 0,5-8 0,3 2 0,-2-2-1252,0 11 0,0-2 1252,9 2 0,-1-7 799,-4-4-799,2-2 412,-9-5-412,2-33 0,1-26 0,8-31 0,-7 17 0,2-1-115,5 1 1,0 1 114,6-22 0,3-4 0,-9 28 0,0 0 0,10-26 0,6 2 0,-14 23 0,-4 19 0,-13 10 1522,-4 11-1522,-14 13 0,3-1 0,-7 6 0,-3 2 0,0-1 0,-6 10 0,11-7 0,1-3 0,13-12 0,-2-2 0,9-6 0,-3-1 0,23 5 0,18 9 0,-6-7 0,2 1 0,6 6 0,1-1 0,-2-2 0,-2-1 0,-5 1 0,-3-1 0,9 1 0,-15-3 0,-13-9 0,-1-1 0,-3 0 0,0-3 0,-2 3 0,-2-3 0</inkml:trace>
  <inkml:trace contextRef="#ctx0" brushRef="#br0" timeOffset="19784">23961 6652 8191,'-2'-5'0,"27"34"5063,11 13-5063,-6-5 0,0 3 0,-7-6 0,-2-1 0,12 15 2818,-22-5-2818,-6-31 1719,-4 8-1719,2-3 6784,-3 1-6784,0 0 0,0 6 0,-10 2 0,-11 25 0,2-20 0,-4 1 0,-2 6 0,-1-1 0,-5 1 0,1-2 0,7-6 0,1-3 0,-7 7 0,17-19 0</inkml:trace>
  <inkml:trace contextRef="#ctx0" brushRef="#br0" timeOffset="20534">21978 8448 8191,'41'3'0,"4"-2"0,9 0 817,0 0 0,5-2 0,1 1-817,-1 0 0,1 0 0,-1 0 0,-2 0 0,0 0 0,-6 0 0,-4 0 0,-4 0 0,-2 0 0,-2 0 2882,19 0-2882,4 0 0,-11 0 2018,-9 0-2018,-15 0 1417,6 0 1,-20 0-1,3 0 1</inkml:trace>
  <inkml:trace contextRef="#ctx0" brushRef="#br0" timeOffset="21184">24145 7965 24575,'40'0'0,"0"0"0,-7 0 0,3 0 0,-2-4 0,2-1 0,8 2 0,0 0 0,-8-2 0,-4 1 0,9 0 0,-18 4 0,-27 0 0,-20 0 0,11 0 0,-11 0 0</inkml:trace>
  <inkml:trace contextRef="#ctx0" brushRef="#br0" timeOffset="21799">24237 7834 8191,'38'-3'0,"0"0"0,7-1 2531,13-3 1,6-1-2532,-12 3 0,3-1 0,-4 0 1167,0-4 0,-4 0-1167,-2 3 0,-5 1 1786,-1 1-1786,-15 2 1644,-5 3 0,-12 0 1,-4 0-1</inkml:trace>
  <inkml:trace contextRef="#ctx0" brushRef="#br0" timeOffset="22716">25665 5051 24575,'0'23'0,"0"9"0,-8 19 0,-4 12 0,2-11 0,-1 2 0,-1 0-1942,2-3 0,0-1 1,-1 2 1941,1-2 0,-2 2 0,2-1 0,1-3 0,-2 16 0,2-2 0,0-10 0,0 2 0,1 3-58,3-5 1,2 3 0,-1 1 0,1-2 57,0-3 0,0-2 0,0 1 0,1 2 0,1 9 0,2 3 0,-1 1 0,0-3 0,0-7 0,0 0 0,0-2 0,0 1 0,0 2 0,0 0 0,0 0 0,0-2-379,0 7 0,0-3 1,0 0 378,0-2 0,0-1 0,0-2 0,0-6 0,0-1 0,0-3 0,0 7 0,0-1 0,0 16 0,0-2 0,0-24 0,0-2 1210,0 4 0,0-2-1210,0 14 0,0-8 0,0 2 1574,0-9-1574,0 9 3196,0-3-3196,7 5 0,1 4 0,5-21 0,2 1 0,-1-2 0,2 1 0,1 1 0,1-1 0,15 21 0,-8-10 0,2 6 0,-8-17 0,0 0 0,6 17 0,-3-16 0,-1 0 0,0 7 0,0-10 0,-12-10 0</inkml:trace>
  <inkml:trace contextRef="#ctx0" brushRef="#br0" timeOffset="24167">26076 5167 24575,'0'38'0,"0"0"0,0 29 0,2-14 0,0 0 0,-2-18 0,1 0 0,3 2 0,0-1 0,-3 18 0,3-9 0,-1-10 0,-3-4 0,3-20 0,-3 2 0,0 2 0,3-1 0,1 9 0,2-12 0,-2 5 0,1-12 0,-4 5 0,4 0 0,-2-5 0,6 1 0,10-30 0,12-15 0,-7 3 0,2-3 0,3-1 0,0 1 0,-5 4 0,-1 4 0,18-15 0,-21 20 0,-3 16 0,-6-3 0,-2 8 0,-2 2 0,-1 2 0,0 2 0,0 0 0,-1 0 0,5 9 0,0 18 0,8 12 0,2 19 0,5-12 0,-9-8 0,0-18 0,-10-11 0,0-3 0,4 1 0,-1-1 0,1-3 0,2 0 0,1-3 0,3-3 0,7-13 0,4-20 0,-8-1 0,-1-3 0,6-22 0,-8 17 0,-1 0 0,-6 6 0,0 2 0,-1 3 0,0 0 0,3-4 0,-1 2 0,-1-8 0,3 8 0,-1 8 0,3 0 0,-2 9 0,-3 6 0,-6 7 0</inkml:trace>
  <inkml:trace contextRef="#ctx0" brushRef="#br0" timeOffset="24865">27275 4579 24575,'-23'38'0,"1"7"0,8-14 0,2 2 0,-5 28 0,6-7 0,7-10 0,4-20 0,0 2 0,0-16 0,0 5 0,3-8 0,4 6 0,-1-7 0,17 17 0,-13-6 0,17 7 0,-9 7 0,5 0 0,1 5 0,-3-2 0,-10-19 0,-2-3 0</inkml:trace>
  <inkml:trace contextRef="#ctx0" brushRef="#br0" timeOffset="25732">27459 5028 8191,'3'-23'0,"12"-8"5063,11-21-5063,11-2 0,-8 9 0,-3 8 2818,-13 19-2818,-2 1 1719,-2 10-1719,-3 1 6784,-2 17-6784,-2-3 0,-2 14 0,0 1 0,3 0 0,2 8 0,2-8 0,0 3 0,1-4 0,-4 0 0,2 4 0,-1-3 0,6 17 0,0-5 0,4 10 0,-5-10 0,3-5 0,-5-3 0,1-10 0,-6-4 0,0-11 0</inkml:trace>
  <inkml:trace contextRef="#ctx0" brushRef="#br0" timeOffset="26333">27894 4600 24575,'20'28'0,"15"24"0,-23-5 0,13 13 0,-13 1 0,-7-16 0,-1 3 0,-4-10 0,0 13 0,0-2 0,0 15 0,0-5 0,0 5 0,-4-15 0,4-16 0,-4-15 0</inkml:trace>
  <inkml:trace contextRef="#ctx0" brushRef="#br0" timeOffset="26800">27076 6190 8191,'-3'3'0,"0"0"0</inkml:trace>
  <inkml:trace contextRef="#ctx0" brushRef="#br0" timeOffset="27116">27034 7650 24575,'0'0'0</inkml:trace>
  <inkml:trace contextRef="#ctx0" brushRef="#br0" timeOffset="27484">26775 8575 24575,'0'0'0</inkml:trace>
  <inkml:trace contextRef="#ctx0" brushRef="#br0" timeOffset="28500">26276 8569 24575,'0'39'0,"9"5"0,2 6 0,-2-7 0,2 1 0,1 6 0,2 2 0,4 5 0,-2-4 0,-1 5 0,-5-14 0,-1-3 0,-2-6 0,10-40 0,-1-22 0,22-26 0,-14 2 0,-5 20 0,1-2 0,-2-1 0,0 1 0,4-2 0,-1 1 0,-3 2 0,-1 2 0,8-1 0,-15 14 0,-2 14 0,-2 3 0,1 15 0,5 13 0,1 16 0,-1-12 0,1 1 0,11 18 0,0 1 0,3-5 0,-8-19 0,5 4 0,-8-20 0,3-5 0,-9-5 0,5-2 0,-5 0 0,0 0 0,3-6 0,-3-1 0,4-10 0,12-25 0,-10 10 0,0-4 0,4-10 0,0-3 0,6-11 0,0-2 0,-1 2 0,-1 1 0,2 2 0,0 3-212,-6 12 1,-2 4 211,9-9 0,-13 25 0,-3 5 0,-4 8 0,-4 0 0</inkml:trace>
  <inkml:trace contextRef="#ctx0" brushRef="#br0" timeOffset="29183">27772 7804 24575,'-29'20'0,"1"10"0,-5 12 0,10 11 0,4-13 0,11-3 0,5-11 0,3 5 0,0-10 0,0 8 0,0-17 0,0 10 0,0-11 0,0 6 0,8-3 0,0-6 0,8 4 0,-3-6 0,2 4 0,2 0 0,-3-1 0,-2-2 0,-9-5 0,0-2 0</inkml:trace>
  <inkml:trace contextRef="#ctx0" brushRef="#br0" timeOffset="30466">27987 7915 11540,'0'12'0,"0"3"4903,0 13-4903,0 4 2268,0-7-2268,0-3 1286,0-7-1286,0-10 4578,0 4-4578,0-3 0,0 3 0,0 0 0,0 0 0,0 3 0,0-3 0,0 0 0,0-3 0,2-13 0,6-7 0,3-10 0,8-26 0,4 8 0,-2-13 0,0 19 0,-8 15 0,-1 9 0,-3 8 0,0 2 0,-3 2 0,0 0 0,3 0 0,7 0 0,5 3 0,3 3 0,-1 7 0,-7 4 0,0 2 0,-9-5 0,-1-2 0,-6 3 0,0-4 0,0 9 0,0-3 0,0-3 0,0 3 0,0-3 0,0-1 0,0 3 0,0-3 0,0 3 0,0-7 0,0 0 0,0-6 0,0-1 0</inkml:trace>
  <inkml:trace contextRef="#ctx0" brushRef="#br0" timeOffset="31183">28416 7805 8191,'3'4'0,"0"4"5063,-3 12-5063,0 6 2818,0 16-2818,0 4 1719,0 4-1719,0-10 6784,0-13-6784,0-8 0,0-6 0,0-4 0,0-3 0,0-1 0,0 4 0,-3-3 0,2 0 0,-1-3 0</inkml:trace>
  <inkml:trace contextRef="#ctx0" brushRef="#br0" timeOffset="32899">28609 4516 24575,'0'46'0,"0"-1"0,0 0 0,0 16 0,0 4 0,0 0 0,1-14 0,0 0 0,0 1 0,1 2-973,2 6 1,-1 1 0,2 1 0,0-1 972,0-2 0,1 0 0,0-2 0,1-2-669,3 5 0,0-2 0,0-1 669,-2-1 0,-1 0 0,0-3 0,2 8 0,-1-2 0,1 2 0,-1-1-155,-1 1 1,-1 1 154,0 4 0,-1-2 0,-2-20 0,-2 0 0,0 2 0,-1 4 0,-1-6-495,1-9 1,0-1 494,0 21 0,0 1 0,0-10 0,0-2 0,1-5 0,-2 2 0,-1 3 0,-1 4 0,-1-1 516,-3 8 1,-2 1-517,0 3 0,-3 5 0,1-5 0,-2 1 0,0-1 0,1-8 0,0 3 0,1-6 0,3-5 0,0-1 0,-2 14 0,1-3 0,0-2 0,3-11 0,2-1 0,-1 8 0,-4 15 0,4-7 0,0 1 0,-3-6 1153,7-16 0,1 0-1153,-8 23 932,6-19 1,0-2-933,-6 16 1377,-3 0-1377,0-20 613,0 2-613,2-16 0,5 1 0,-2-13 0,3 7 0,-1-6 0,-1 2 0,4-3 0,-5 3 0,5-2 0,-7 9 0,4-3 0,-6 10 0,4 0 0,-1 4 0,3-6 0,1-2 0,0-5 0,2 3 0,-2 3 0,3-1 0,0 0 0,0-5 0,0-1 0,0-3 0,0 3 0,0-9 0,0 2 0</inkml:trace>
  <inkml:trace contextRef="#ctx0" brushRef="#br0" timeOffset="40032">20815 12999 8191,'-5'-3'0,"-12"1"5063,-8 2-5063,-18 0 2818,-2 0-2818,-9 0 0,14 0 1719,5 0-1719,13 0 6784,0 0-6784,-20 3 0,9 10 0,-9 0 0,17 7 0,-4 13 0,-3 4 0,12-6 0,-1 2 0,0 0 0,0 1 0,1 11 0,2 0 0,6-13 0,1 1 0,-5 15 0,3 0 0,6 7 0,1-19 0,0 0 0,6 14 0,0-3 0,0 16 0,0-7 0,0-20 0,0 1 0,11 27 0,-3-30 0,2 0 0,3 1 0,2-1 0,0 1 0,-1 0 0,16 24 0,-10-10 0,-2-16 0,-8-12 0,2 1 0,-5-14 0,2 7 0,-3-9 0,-3-1 0,3 1 0,5 0 0,14 4 0,17 2 0,-8 0 0,0 1 0,30 6 0,-28-5 0,-1-1 0,15 1 0,4 3 0,-9-7 0,4 3 0,-11-8 0,13-1 0,-6-4 0,9-7 0,-9-11 0,-9-9 0,-9-3 0,-7 2 0,-9 6 0,6-10 0,-5-2 0,7-18 0,-4-8 0,-6 26 0,-2-2 0,-1-5 0,-3-3 0,2-2 0,-2-2 0,-3-4 0,0 0 0,0 1 0,0 3-691,0 11 0,0 2 691,0-30 0,0 7 0,0-5 0,0-2 0,-2 26 0,-1-1 0,-1 1 0,-2-2 0,-5-16 0,-3-4 0,3 16 0,-1-1 0,-1 1-258,-1 0 0,-2 0 0,1 0 258,-5-18 0,0 3 0,2 11 0,1 5 0,0-7 0,3 16 0,7 19 1326,1 5-1326,0-1 0,0 8 0,-3 2 830,2 2-830,-4 0 0,4 0 0,-4 0 0,4 0 0,-1 3 0,5 0 0,-3 3 0,3 3 0,-3 0 0,-3 7 0,-2 4 0,1 0 0,-2 2 0,3-6 0,-4-1 0,1-5 0,0-2 0,-1-2 0,4-2 0,0 1 0,3-4 0,0 4 0,-3-2 0,0 3 0,-3 0 0,-4 1 0,3-1 0,-6 0 0,3 3 0,-1-1 0,4 1 0,1-3 0,-1 3 0,-1 1 0,-1 0 0,2 1 0,4-4 0,0 4 0,5-1 0,-1 2 0,16 0 0,-10-5 0,11-1 0</inkml:trace>
  <inkml:trace contextRef="#ctx0" brushRef="#br0" timeOffset="48184">13056 12082 24575,'0'40'0,"0"0"0,-3 9 0,-3 5 0,-1 6 0,-2 7 0,-1 4-1967,2-17 1,0 3 0,0 2 0,-1 1 0,0-1 1725,-1 3 0,-1 0 0,0 1 0,0 1 0,1 0 241,2-7 0,-1 3 0,1 0 0,0-1 0,1-2 0,0-4 0,0 4 0,1-3 0,0-2 0,-1 2-92,0 5 0,0 1 0,0-1 1,1-3 91,0-2 0,1-4 0,-1 5 140,0-1 0,-1 5 0,0 4 1,-1-2-1,1-4-140,0-2 0,0-3 0,0-1 0,1 3-128,0 0 0,1 3 0,0 0 0,0-2 0,0-4 128,0 5 0,-1-5 0,2-1 1439,0-2 1,1-1 0,0-2-1440,0 9 0,0-3 1683,-1-7 1,1-1-1684,2-4 0,1-3 0,-4 19 2316,4-13-2316,0-16 1340,0-8-1340,0 0 0,0-8 0,0-1 0,0-3 0,0 0 0,0 3 0,0 0 0,0 3 0,0 1 0,0 2 0,24 2 0,32 7 0,-21-12 0,5-1-862,4-1 1,4-1-1,-2-1 862,1 1 0,2-1-978,-1-2 1,7-1 0,2 0 0,-3 0 977,1-1 0,-1 1 0,7-1 0,-5 1 0,7 0 0,5 0 0,2 1 0,-1 0 0,-4-1 0,-8-1 0,-2 0 0,-1 0 0,1 0 0,1 0 0,3 1 0,-2-1 0,3 1 0,2 0 0,1 0 0,0 0 0,-1 0 0,-1 0 0,-3 0 0,8 0 0,-2 0 0,-2 0 0,-1-1 0,1 1 0,-1-1 0,-1-1 0,1 0 0,-1 0 0,-1-1 0,-2 0 0,-2 1-243,10 0 1,-4 1 0,-2-1 0,-1-1 242,12-1 0,-3-2 0,-6 1 0,-2 0 0,-5 0 0,-2 0 0,-3 0 0,7 0 0,-12 0 0,-7 0 470,-5 0 0,-15 0 0,-3 0 0</inkml:trace>
  <inkml:trace contextRef="#ctx0" brushRef="#br0" timeOffset="83016">18411 13172 24575,'-55'0'0,"-6"0"0,11 0 0,-2 0 0,9 0 0,0 0 0,-5 0 0,-1 0 0,-5 0 0,4 0 0,-16 0-791,19 0 1,0 0 790,-16 0 192,29 0 0,-1 0-192,-1 1 0,-1 2 0,-3 4 0,-1 5 0,-1 4 0,1 5 0,3 3 0,3 4 0,-2 6 0,2 3 0,0 1 0,4 0 0,9-8 0,2 0 0,-2 2 0,2-1 0,3 7 0,-1 0 0,2 4 1197,7-4-1197,-4 0 0,5-2 0,0 1 0,3 1 0,1 1 0,4 22 0,0-28 0,0 2 0,0 8 0,0 2 0,3 5 0,2-2 0,3-5 0,1-3 0,3 0 0,1-3 0,18 18 0,-11-17 0,0-14 0,-10-7 0,4-6 0,-1 2 0,4-6 0,-2 6 0,12 1 0,7 5 0,12 7 0,12-2 0,2 3 0,-26-16 0,1-1 0,0 2 0,0 0 0,26 2 0,-3 2 0,-15-8 0,1 1 0,-1-4 0,1-1 0,4 0 0,-14-4 0,2 1 0,6 1 0,2 0 0,5-2 0,2 0 0,5-2 0,-1 0 0,-13-1 0,-3 1 0,0-3 0,-2 0 0,12-4 0,-6 5 0,0-4 0,10 0 0,-3-1 0,4-6 0,-9 4 0,-6-10 0,-3-5 0,-10 0 0,-1-7 0,-3-9 0,-7 2 0,7-7 0,-13 5 0,3-2 0,-4 0 0,5-19 0,-4 8 0,-5 21 0,0 0 0,-1-11 0,-3 5 0,0 4 0,-8-19 0,-2 16 0,-2-1 0,2 8 0,-1 0 0,-3-3 0,-1 2 0,-6-5 0,-2-11 0,-3 4 0,3 2 0,-2 4 0,4 6 0,0 4 0,-10-10 0,0 7 0,-12-10 0,-3 3 0,-4 4 0,4 1 0,1 8 0,12 7 0,8 5 0,11 8 0,2 2 0,1-2 0,1 5 0,-2-2 0,-1 1 0,-4-5 0,0 3 0,2-4 0,5 7 0,4-2 0,4 3 0</inkml:trace>
  <inkml:trace contextRef="#ctx0" brushRef="#br0" timeOffset="93531">18206 15344 24575,'31'-34'0,"0"0"0,7-10 0,2 0 0,2 1 0,3 1 0,5-4 0,-3 2 0,-19 17 0,-3 4 0,23-13 0,-24 17 0,-12 6 0,4 5 0,-13 10 0,-4 24 0,-10 12 0,1 6 0,-4-2 0,6-10 0,-1 0 0,5-5 0,-3 0 0,6-5 0,-5 2 0,2-3 0,-2 5 0,-1 1 0,0 8 0,0 0 0,-1 2 0,0-10 0,4 4 0,-3-4 0,6 0 0,-6 3 0,3 8 0,-1-8 0,2 6 0,0-13 0,2-1 0,-2-3 0,3-9 0,0-4 0</inkml:trace>
  <inkml:trace contextRef="#ctx0" brushRef="#br0" timeOffset="94230">19270 15014 8338,'-7'10'0,"-26"36"2129,-4-3 0,-4 7-2129,12-11 0,-1 2 0,-2 2 0,-8 8 0,-2 2 0,4-4 588,-3 5 0,4-3-588,2-2 0,2-3 0,-8 5 1995,13-11-1995,3-6 5628,-2 8-5628,11-7 816,-6 9-816,8-11 2364,3-7-2364,5-10 0,3-3 0,3-7 0,0-4 0</inkml:trace>
  <inkml:trace contextRef="#ctx0" brushRef="#br0" timeOffset="97148">19357 15268 24575,'0'46'0,"0"-1"0,0 5 0,0 0 0,0-5 0,0 0 0,0 0 0,0-3 0,0 3 0,0 3 0,0-4 0,0-6 0,0-14 0,0-1 0,0-14 0,0-5 0,3-8 0,1-14 0,4-6 0,2-3 0,3-4 0,13-12 0,-7 8 0,7-8 0,-8 15 0,-4 7 0,1 4 0,-5 5 0,-1 8 0,-6-1 0,2 5 0,-16-3 0,0 6 0,-13 1 0,-2 7 0,-2-2 0,-3 6 0,-1-3 0,5 0 0,4-1 0,3-4 0,6 2 0,0-5 0,11 2 0,6-6 0,11 0 0,8 0 0,1 0 0,7 0 0,11-7 0,-6 1 0,6-5 0,-1 0 0,-9 3 0,12-5 0,-11 5 0,-8-2 0,-5 6 0,-9-1 0,-1 4 0,0-4 0,-2 4 0,1-5 0,-2 6 0,0-3 0,-3 0 0,2 3 0,-4-6 0,6 1 0,0-8 0,6-1 0,0-2 0,0 3 0,3-3 0,-2 4 0,-1 0 0,-1 3 0,-5 5 0,-4-2 0,-6 6 0,-16 4 0,-6 9 0,-18 3 0,2 12 0,-7-2 0,4 0 0,13-8 0,1-4 0,16-8 0,-3 4 0,0 0 0,7 0 0,-5-1 0,8-5 0,-2 1 0,3-5 0,-2 6 0,1-3 0,-2 3 0,3 0 0,0-3 0,3 3 0,2-6 0,21 9 0,16 0 0,23 6 0,6 1 0,-16-4 0,-4 0 0,-23-5 0,5 4 0,-6-3 0,7 9 0,1-3 0,10 11 0,-3 0 0,4 7 0,-8-3 0,-6-7 0,-10-6 0,-4-7 0,-5-5 0,-1 4 0,-3-8 0,-3 3 0</inkml:trace>
  <inkml:trace contextRef="#ctx0" brushRef="#br0" timeOffset="103348">20981 11276 24575,'0'50'0,"0"0"0,0-14 0,0 3 0,0 6 0,0 5 0,0 2-732,0 7 1,0 3-1,0-3 732,0-7 0,0-2 0,0 3-813,0 0 1,0 5-1,0-1 1,0-6 812,0 13 0,0-6 0,0-7 0,0-5 1207,0 2-1207,0-26 0,0 5 0,0-21 948,0 4-948,0-10 3290,0-6-3290,0-1 0,0-8 0,0 5 0,0-21 0,0-5 0,7-19 0,-2 19 0,3-1 0,7-4 0,4-2 0,7-13 0,2-1 0,-3 8 0,1 2 0,6-5 0,-1 4 0,-1-4 0,0 4 0,-17 30 0,-5 2 0,0 7 0,-8 4 0,3 4 0,-3 9 0,0 21 0,0 12 0,0 6 0,0 6 0,0-2 0,0 4 0,0-4 0,0 4 0,0-1 0,0 13 0,0-2 0,2-5 0,0-4 0,-2-17 0,1-5 0,2 7 0,-3-18 0,3-13 0,0-4 0,5-6 0,-4 0 0,2 0 0</inkml:trace>
  <inkml:trace contextRef="#ctx0" brushRef="#br0" timeOffset="104682">20825 12379 24575,'3'30'0,"12"9"0,2 3 0,16 4 0,-12-22 0,13 15 0,-7-8 0,3 2 0,-5-8 0,-12-12 0,-2-1 0,-7-5 0,4 1 0,-4-4 0,2 1 0,2-2 0,-4 3 0,4 0 0,-7 1 0,4 1 0,-1-1 0,2 1 0,-3 1 0,2-2 0,-2 1 0,4 1 0,1 1 0,-1-1 0,2 0 0,-3-3 0,-3 0 0,2 0 0,-1 0 0,-1 0 0,2-3 0,1 0 0,4-12 0,3-17 0,8-13 0,3-15 0,-1 14 0,-2 8 0,-7 15 0,-3 3 0,1 1 0,-1-1 0,2 1 0,6-4 0,6-3 0,0-2 0,-2 2 0,-7 4 0,-4 4 0,-2-2 0,-1 5 0,-3-1 0,-2 4 0,1 0 0,-2-3 0,6-1 0,1-2 0,5-4 0,-1 2 0,-4 4 0,-4 4 0</inkml:trace>
  <inkml:trace contextRef="#ctx0" brushRef="#br0" timeOffset="107148">14057 7948 24575,'24'28'0,"0"0"0,4 1 0,3 3 0,0 2 0,3 4 0,-2-4-1559,1-3 1,-1 1 1558,1 5 0,3 5 0,-5-6 982,14 10-982,-13-5 0,-1-2 0,9 4 512,-3 6-512,-22-28 0,-6-11 0,-5-1 0,-2-6 0</inkml:trace>
  <inkml:trace contextRef="#ctx0" brushRef="#br0" timeOffset="107965">14097 8707 24575,'19'-36'0,"0"0"0,9-11 0,2-2 0,4-4 0,2-1 0,-7 16 0,1-1 0,-4 4 0,-6 4 0,-1 3 0,17-20 0,-23 31 0,-6 0 0,2 4 0,-5 0 0,1 0 0,-1-4 0,10-12 0,-1-5 0,10-6 0,3-17 0,3 10 0,-5-5 0,-3 19 0,-11 17 0,-1 10 0,-6 3 0,-1 3 0</inkml:trace>
  <inkml:trace contextRef="#ctx0" brushRef="#br0" timeOffset="108598">14818 7596 24575,'0'27'0,"0"20"0,0 10 0,0-3 0,0-10 0,0-27 0,0 4 0,0-18 0,0 0 0</inkml:trace>
  <inkml:trace contextRef="#ctx0" brushRef="#br0" timeOffset="109231">14736 7585 24575,'29'0'0,"7"0"0,10 0 0,-2 0 0,-8 0 0,-5 0 0,-9 0 0,-6 0 0,0 0 0,-8 0 0,9 0 0,-7 0 0,-3 0 0,-1 0 0</inkml:trace>
  <inkml:trace contextRef="#ctx0" brushRef="#br0" timeOffset="109965">15238 7736 12666,'0'14'0,"0"11"4678,9 10-4678,0-1 2070,13-1-2070,-6-11 1153,2 0-1153,1 1 4008,3 9-4008,-1-3 0,-3 8 0,8 6 0,-3 11 0,-3-15 0,2 3 0,0 2 0,1 1 0,2 5 0,1 0-388,-1-9 1,-1-3 387,-4-4 0,0-2 0,17 20 0,-19-23 0,10 8 0,-16-17 0,4-1 0,-4-3 0,-5-6 0,-1-4 0,-3 0 0</inkml:trace>
  <inkml:trace contextRef="#ctx0" brushRef="#br0" timeOffset="110782">15240 8749 10210,'-4'-3'0,"2"-12"5075,9-10-5075,11-16 0,3-6 0,-4 11 0,2-2 401,0-2 0,3-3 0,-2 2-401,1-1 0,0-1 0,1-2 0,1-4 0,-2 5 0,-4 8 0,1 1 0,12-23 0,0 2 1658,0-3-1658,-14 30 0,0-1 4958,12-27-4958,-17 24 0,-2 19 0,-9 5 1471,6 9-1471,-1-9 0,2 1 0,2-5 0,7-3 0,5-5 0,1 3 0,-5 4 0,-11 8 0</inkml:trace>
  <inkml:trace contextRef="#ctx0" brushRef="#br0" timeOffset="116414">17882 7999 24575,'0'49'0,"0"-10"0,0 5 0,0 13 0,0 3 0,0-13 0,0 2 0,0-2 0,0 9 0,0-2 0,0-7 0,0-5 0,0 6 0,0-24 0,0-5 0,0-8 0,-6 6 0,5-8 0,-5-4 0,6 1 0,0 0 0,0-1 0,0 1 0,0-1 0,10-2 0,25 0 0,26-3 0,-18 0 0,2 0 0,1 0 0,0 0 0,-2 0 0,-1 0 0,-8 0 0,0 0 0,28 0 0,-10 0 0,-18 0 0,10 0 0,-32 0 0,10 0 0,-14 0 0,0-3 0,1 3 0,-16-3 0,-9 3 0,-26 0 0,-9 0 0,13 0 0,-3 0 0,-3 0 0,-5 0 0,4 0 0,-5 0 0,3 0 0,3 0 0,3 0 0,-16 0 0,21 0 0,18 0 0,5 0 0,6 0 0,0 0 0,0 0 0,0 0 0,1 0 0,-1 0 0,3-3 0,0 0 0,3-12 0,0-19 0,2 2 0,0-5 0,3-15 0,0-3 0,0-2 0,1-1 0,1-7 0,0 1 0,-3 13 0,0 4 0,-1 8 0,-1 4 0,2-13 0,-4 23 0,0 14 0,3-2 0,-3 7 0,3-1 0,-3 1 0,0 1 0,0-1 0,0 0 0,0 1 0,0-1 0,0 0 0,0 1 0,0-1 0,-2 3 0,-2 1 0,-1 2 0,2 8 0,0 0 0,3 4 0,-3 5 0,-2 12 0,-3 11 0,-3 13 0,-1 1 0,-3-4 0,-1-1 0,2-9 0,3-4 0,1-12 0,6-5 0,1-9 0,0 3 0,2 1 0,-2 0 0,0 3 0,2 6 0,-2 3 0,1 2 0,1-5 0,-2-8 0,3-3 0,0-3 0,-2-3 0,1 0 0,-2 0 0,3 0 0,0 3 0,-2-3 0,1 9 0,-2 3 0,3 9 0,0-7 0,0-2 0,0-8 0,0-2 0,5-4 0,29 2 0,31-6 0,-24 2 0,2 0 0,10-2 0,-1 0 0,-9-2 0,-3 0 0,-1-1 0,-2-1 0,12-5 0,-17-2 0,-15 4 0,-7 4 0,0 0 0,-4 0 0,-1 2 0,1-1 0,0 2 0,0 0 0,-1 0 0,-1 0 0,-2 0 0</inkml:trace>
  <inkml:trace contextRef="#ctx0" brushRef="#br0" timeOffset="124182">19922 14979 8191,'-14'0'0,"-30"0"2531,10-2 1,-3 0-2532,-13-2 0,-3-1 0,3 0 0,1 0 0,4-1 0,2-1 0,-22 3 0,15 0 0,11 4 2818,2 0-2818,-15 0 1719,-5 0-1719,18 0 0,-3 0 3392,-6 0 0,-1 0-3392,-1 0 0,-1 0 0,-4 0 0,-1 0 0,3 0 0,1 0 0,0 0 0,0 0 0,0 0 0,1 0 0,4 0 0,2 0 0,10 0 0,3 0 0,-29 0 0,23 0 0,-4 0 0,-1 4 0,-18 4 0,13 2 0,-13 2 0,-1 0 0,29-5 0,0-1 0,-5 3 0,0-1 0,-26 8 0,18-2 0,18 0 0,9-1 0,8 1 0,-2 3 0,-2 15 0,2-2 0,3 0 0,2 5 0,4 0 0,2 2 0,-2 6 0,1 1 0,2 4 0,2 0 0,-2-5 0,2-1 0,3-1 0,3-1 0,2-2 0,3-1 0,15 23 0,9-11 0,-5-11 0,16 9 0,-14-14 0,-8-9 0,1-1 0,10 8 0,-7-6 0,2 1 0,1-2 0,0-1 0,5 6 0,0-2 0,-5-5 0,1-3 0,1-1 0,0-3 0,12 5 0,-13-9 0,1-2 0,22 4 0,3 2 0,4-3 0,-13-3 0,-1 0 0,0-4 0,13 2 0,-20-2 0,18-1 0,-26 0 0,1 0 0,3-3 0,4-1 0,20 3 0,3-1 0,-8-2 0,1 0-693,8 0 1,-2 0 692,-16 0 0,-3 0 0,-5 0 0,-1 0 0,5 0 0,0 0 0,-9 0 0,0 0 0,11 0 0,0 0 0,18 0 0,1 0 0,-8 0 0,-13 0 0,0 0 0,-9-4 0,-2-1 0,2 2 0,-1-3 0,-1-6 0,-3-5 0,15-21 0,-12 9 0,-1-4 0,-5-5 0,-2-2 692,1-3 1,-1 0-693,-1-4 0,-1 2 0,-7 13 0,-1 2 0,2-2 0,-2 3 0,2-4 0,15-19 0,-1-4 0,-12 21 0,0-2 0,1-3 0,-2-1 0,-4 5 0,-3 1 0,1-2 0,-3-1 0,-1-25 0,-4 17 0,-7 6 0,-9 17 0,1 4 0,-17-4 0,4 7 0,-14-9 0,5 8 0,-8-7 0,-16-2 0,24 9 0,-2-1 0,-12 0 0,-2 0 0,-5-5 0,0 1 0,1 3 0,-1 0 0,-5-4 0,1 0 0,9 0 0,4 2 0,7 4 0,2 0 0,-20-15 0,25 16 0,1-1 0,10 5 0,5 2 0,11 7 0,2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15:43.610"/>
    </inkml:context>
    <inkml:brush xml:id="br0">
      <inkml:brushProperty name="width" value="0.05292" units="cm"/>
      <inkml:brushProperty name="height" value="0.05292" units="cm"/>
      <inkml:brushProperty name="color" value="#FF0000"/>
    </inkml:brush>
  </inkml:definitions>
  <inkml:trace contextRef="#ctx0" brushRef="#br0">7557 12196 8191,'-2'3'0,"-35"0"4777,-15-3-4777,12 0 0,-3 0 0,4 0 0,0 0 0,-5 0 0,0 0 0,5 0 0,0 0 1426,-13 0 1,-1 0-1427,2 0 0,-1 0 0,1-1 0,0 2 877,0 4 0,2 4-877,3 3 0,2 5 0,1 9 0,3 2 0,1-1 0,3 2 2599,2 3 1,5 1-2600,-3 14 0,6-14 0,0 0 300,3 19-300,-2-11 0,0 4 0,8-1 0,3 0 0,-1-1 0,1 2 0,3-1 0,1 3 0,2 0-384,3-2 0,2 0 0,0 2 384,-2 11 0,0 1 0,5 0 0,4-5 0,4 0 0,4 0 0,7 8 0,5 2 0,3-6 0,-1-14 0,3-5 0,2 2 0,0-3 0,3 2 0,1-1 0,-2-5 0,17 9 0,0-5-713,3-2 1,0-2 712,-6-6 0,0-1-300,1-1 0,1-1 300,8 1 0,4 2 0,-17-7 0,2 1 0,3 1 0,1 0 0,4 1 0,1-1 0,2 0 0,3 2 0,-2-1 0,3 2 0,2 0 0,-1 0 0,-2-2-450,-7-3 0,-1-2 1,0 1-1,-1-2 0,0 0 450,13 4 0,1 0 0,-3-2 0,-3-3 0,-1-4 0,-3-2 0,-3-2-415,16 4 1,-7-5 414,-20-5 0,-4-5 1106,16-20-1106,-27-11 0,-7-6 0,-3-4 0,-7 9 0,-1-1 0,4-13 0,-1-3 0,-3-5 0,-2-1 0,-2 4 0,-1-3 171,0 2 0,1-3 0,-2-1-171,-1 6 0,-1 0 0,-1-2 0,1-9 0,1-2 0,-2 2 0,0 9 0,-1 1 0,0 2 0,-1-1 0,0 1 0,-3 1 0,-1 5 0,-2 0 0,-1 0 0,0-1 0,-1 0 0,0-1 0,-1-2 0,0-1 0,0 0 0,-1-1 0,0 1 0,1 3 0,1 1 0,1 1 0,-8-18 0,1 5 0,1 6 1190,2 12 0,-2 0-1190,0 6 0,-3 4 1120,-4 4 0,-5 1-1120,-12-5 0,-6 3 0,-8 8 0,-4 6-758,10 5 1,-1 2 0,1 1 757,-13 2 0,1 1 0,-7 2 0,2 0 0,16 0 0,2 0 0,-10 0 0,0 0 0,5-1 0,0 2 0,-10 7 0,-2 2 0,2 0 0,2 1 0,12 2 0,0 0-182,-18 1 1,4-2 181,4-2 0,22-4 0,4-2 0,8 0 0</inkml:trace>
  <inkml:trace contextRef="#ctx0" brushRef="#br0" timeOffset="5048">8016 14268 24575,'49'-43'0,"-5"7"0,7-4 0,-1 4 0,6-3 0,0 1-1664,-12 8 1,1 0-1,0-1 1,0 2 1663,11-8 0,0 2 0,-1 1 0,-1 3 0,1 1 0,-2 2 0,-8 4 0,0 1 0,0 0 0,9-3 0,2 1 0,-1 0 0,-2 4 0,0 1 0,-1 1 0,-1 1 0,-1 0 0,4 1-543,1 1 1,5 1 0,0 1-1,-6 0 543,-6 2 0,-5 1 0,7 0 0,6 0 0,7 0 0,3 0 0,1 1 0,-4 1 0,2 2 0,-2 2 0,0 1 0,3 0 0,-10 0 0,3 0 0,1 0 0,0 1 0,1 0 0,-2 1 0,0 0 0,0 0 0,0 1 0,-1 0 0,-2 0 0,-3 1 0,9 1 0,-3 0 0,-2 1 0,-1 0 0,-2 0 0,0 0 0,-1 1 0,-2 2 0,7 4 0,-2 3 0,1 1 255,4 2 1,1 1 0,0 1-256,2 1 0,0 1 0,-3-1 0,-11-1 0,-1 0 0,-4-1 0,8 1 0,-6 0 0,-15-3 0,-1-1-217,12 2 1,1-1 216,16 10 0,-23-12 0,2 2 1279,3 3 0,0 1-1279,-4-1 0,1 1 0,19 7 0,2 1 0,-5-2 0,-2-2 1577,-8-4 1,-2-1-1578,-3-1 0,-5-2 1421,9 3-1421,-8-4 690,-8-2-690,-2-3 61,-4-1-61,-4 0 605,3-3-605,-4 2 0,0-3 0,-2 3 0,8 1 0,1 2 0,6 0 0,2 1 0,-9 1 0,8 1 0,-4 3 0,1 1 0,-2-5 0,-8 0 0,-4-5 0,50-2 0,-9-1-814,2-4 1,6 2 813,-8 3 0,-1 2-1038,-9-1 1,2 1 1037,1 5 0,3 2 0,-5 0 0,-12-2 0,0 1 0,16 3 0,8 3 0,-4-1 0,-1 1 0,-2 0 0,9 2 0,1 2-184,-18-5 0,1 1 1,-3-1 183,1 3 0,0-1 0,9 6 0,0 0 0,-16-7 0,-3-2 0,18 11 0,-18-9 1400,-15-5-1400,4 2 2180,-6 3-2180,9 1 673,-1 5-673,6 1 0,1 0 0,-1-1 0,10 12 0,-7-11 0,-1 4 0,-11-15 0,-8-2 0,-6-8 0,3 1 0,-6-19 0,-4-9 0,-3-7 0,-3-5 0,-1 7 0,-3-4 0,2 0 0,-7-14 0,11 15 0,-2-9 0,7 8 0,0 2 0,0-5 0,0 10 0,0 9 0,0 8 0,0 2 0,14 38 0,12 5 0,6 21 0,0-10 0,0-4 0,-15-18 0,5 7 0,-12-23 0,-4-1 0,0-3 0,3 6 0,-2-4 0,-1 7 0,-1-3 0,-4 8 0,2 3 0,-3 4 0,0-3 0,-10-5 0,-7-5 0,-11-4 0,-14-5 0,7-2 0,-17-3 0,7 0 0,12 0 0,-1 0 0,-2 0 0,-2 0 0,-10 0 0,-1 0 0,1 0 0,0 0 0,-2 0 0,1 0 0,11 0 0,3 0 0,-21 0 0,31 0 0,7 0 0,14 0 0,-1 0 0</inkml:trace>
  <inkml:trace contextRef="#ctx0" brushRef="#br0" timeOffset="10831">4674 11547 8191,'0'-3'0,"-8"0"5063,-30 3-5063,-5-1 0,-7 2 0,4 5 0,-4 3 0,-1 1 324,3 1 0,-3 0 0,0 2 0,0 2-324,-3 2 0,-1 1 0,1 2 0,1 1 101,7-1 1,0 2-1,2 1 1,-1-2-102,-11 5 0,1-2 0,5 1 0,4 3 0,2 0 0,3-5 0,-2-1 0,5-1 3729,-18 15-3729,8-5 0,0-1-174,18-12 0,2-1 174,1 4 0,-1 1 0,-2 0 0,1 0 0,-18 16 764,13-1 0,-1 3-764,7-10 0,2 3 0,-10 14 0,4 3 0,10-9 0,5-1 0,2 5 0,4 1 0,3 7 0,3 0 576,3-13 0,0 0-576,2 2 0,0-1 0,-1-5 0,2 1 805,12 8 1,6 4-806,-3-6 0,3 4 0,4-2 0,12 6 0,6-1 0,2 0-427,-5-6 1,2 1-1,1-1 1,3 0 426,-5-7 0,2 0 0,1 0 0,1 0 0,1 0-509,4 2 1,1 1-1,0-1 1,2 1-1,0-1 509,-6-4 0,1-1 0,0 0 0,1 0 0,0 0 0,1-1 0,1-1 0,-1 1 0,2-2 0,0 1 0,0-1 0,0-1 0,1-1 0,-1-1 0,1 0 0,1-1 0,0 0 0,1 0-691,4 0 0,3 1 0,0 0 0,0-2 0,-3-1 0,-3-3 691,3 1 0,-4-2 0,0-3 0,5 1 0,4 1 0,7 0 0,0-1 0,-4-2 0,-10-5-749,4-3 1,-1-2 748,-7-1 0,6 2 0,3 0 0,-2-1 0,-4-1 0,-1 0 0,1 0 0,1-1 0,4 0 0,0 1 0,2-1 0,3 0 0,-11-1 0,2-1 0,1 0 0,1 0 0,0 0 0,-1 0 0,6 0 0,0 1 0,0-1 0,1 1 0,1-1 0,-1 0 0,1-1 0,2 1 0,0-1 0,0 0 0,0 1-303,-9-1 0,0 1 0,0-1 0,0 0 0,1 1 0,1-1 0,1 1 303,1 1 0,2-1 0,1 1 0,0 0 0,1 0 0,-1 0 0,-1 0 0,-3-1-198,0 1 0,-2 0 1,-1 0-1,0-1 0,0 1 1,0 0-1,1 0 198,6 1 0,1-1 0,0 1 0,1 0 0,-1 0 0,-2 0 0,-2 1 0,-1 1 0,-3 0 0,0 0 0,-1 1 0,0-1 0,1 1 0,4 0 0,2-1 0,0 1 0,-1 0 0,-2 0 0,-2 0-156,-2 0 0,-3 1 1,-1-1-1,1 1 0,1-1 156,6 0 0,3 1 0,-1-1 0,-1 0 0,-4 1 258,10 3 1,-4 0 0,-1-1-259,-1-3 0,0 0 0,-1 0 847,0 1 1,0 1 0,-12-3-848,1-1 0,6-2 0,0-2 0,-2-12 0,7 1 0,9-2 388,-18-1 1,1-3 0,2 1-389,7 0 0,2-1 0,3 1 0,-7 1 0,2-1 0,2 0 0,5 1 0,-16 3 0,4-1 0,1 1 0,3 0 0,-1-1 0,0 2 0,-1-1-14,4 1 1,0 0 0,-1 0 0,0 1 0,3-1 0,2 0 13,-10 1 0,2-1 0,2 0 0,1 0 0,0 0 0,0 0 0,-1 0 0,-3 1 0,-3 0 0,8 0 0,-3 1 0,-3 0 0,0 0 0,0 0 0,0 0-156,3-1 0,1 1 0,0-1 1,-1 0-1,-3 0 0,-4 0 156,4-1 0,-4-1 0,-2 0 0,-1 0 0,15-3 0,-1-1 0,-7 0 0,-3-1 0,-4-1 0,1-4 0,-2-2 210,-6 4 1,-1-1-211,1-3 0,0-1 839,6 1 1,-2 1-840,-6 3 0,-1 0 0,-1 0 0,1 1 0,3 2 0,0 1 0,-9 0 0,-1 0 593,4 4 0,0 0-593,8-5 0,1-2 2752,0 3 1,3-2-2753,-7 2 0,2-1 0,-1 0 0,12-6 0,-1 0 0,1-2 0,-1-1 0,-4 1 0,-2 0 996,-11 3 0,0 0-996,3-1 0,-3 1 0,7-7 0,11-6 0,-24 16 0,-2 1 0,15-7 0,-11 7 0,2-2 0,-3 1 0,-2-1 0,20-7 596,-6 0 1,2-1-597,-9 4 0,0 0 0,9-8 0,1-3 0,5-6 0,-2-1 0,-16 8 0,-2-2 0,6-6 0,-3-1 0,-10 7 0,-2 0 0,-1 2 0,-1 2 0,12-24 0,-7 13 0,-8 7 0,-1-2 0,-1 8 676,-3-2-676,3-12 0,-4 11 0,-2-4 0,-1-9 0,-2-2 0,0 10 0,0 0 0,-3-4 0,-2 1 0,-1-25 0,0 9 0,-1 21 0,-2 1 0,-17-21 0,5 18 0,-15-7 0,14 21 0,-18-13 0,-3 2 0,12 10 0,-3-1 0,-6-2 0,-1 0 0,-2-3 0,-4 0 0,3 1 0,-5-2 0,1 1-971,0 1 0,0 1 1,-1-1 970,-1-1 0,0-1 0,1 3 0,-13-8 0,-1 3 0,9 10 0,-2 1 0,2 3 0,-13-2 0,-2 3 0,6 0 0,-5 1 0,-1 4 0,10 5 0,-1 4 0,-1 1 0,0-1 0,-1 0 0,-1 0 0,0 0 0,-1 1-932,5 1 1,-2 1 0,0 0 0,1 0 0,0 1 931,-6-1 0,0 0 0,1 0 0,-1 0 0,-5-1 0,1 1 0,-3 0 0,-3 1-523,9 0 0,-3 1 0,-3 1 0,0 0 0,-2 0 0,1-1 523,5 1 0,1-1 0,-1 1 0,-1-1 0,-1 1 0,-1-1 0,-1 1 0,7 0 0,0 0 0,-2 0 0,0 0 0,-1 0 0,0 0 0,-1 0 0,1-1 0,1 1-338,0-1 0,-1 0 0,1 0 0,0 0 0,0 0 1,-1-1-1,1 1 0,0-1 0,-1 1 338,0-1 0,-1 0 0,1 0 0,-1 0 0,0-1 0,0 1 0,1 0 0,0-1 0,1 1 0,-4-1 0,0 0 0,1 0 0,0 0 0,0 0 0,0 0 0,0 0 0,-1 0-165,6 0 0,-1 0 0,-1 0 0,0 1 0,1-1 1,1 0-1,1 0 0,3-1 0,4 1 165,-15-2 0,6 0 0,2 0 0,1-1 0,-3 0 0,-5 1 0,-1-1 0,0 0 0,0 0 0,2-2-95,5-1 1,1-1-1,1 0 1,0-1-1,2 1 95,-10 1 0,3-1 0,-1 1 0,-2 0 147,5 0 1,-3 1 0,0-1 0,0 0-1,2 1-147,5 0 0,0 1 0,1-1 0,0 2 0,0-1 0,-2 2 0,1 0 0,-1 0 0,-1 1 0,-2-1 188,3 0 1,-2 0 0,-1-1 0,0 1 0,-1 0-1,2 1-188,0 0 0,1 1 0,-1 0 0,1 0 0,1 1 0,0-1 0,-8 0 0,1-1 0,1 1 0,1 0 0,0 1 0,3 0 0,-1 1 0,2 1 0,2-1 0,4 0 0,-9 0 0,5 0 0,0 1 0,-5 2 0,0 2 0,7-2 1134,12-2 1,3 0-1135,-2 0 0,-2-1 1818,-11-1 1,3-2-1819,-9 1 830,10 1 0,-3-2-830,-4 0 0,0-3 0,6-1 0,-3 0 0,6 1 0,-3 0 0,2 0 0,-12-4 0,2 1 0,-1 4 0,1 0 0,10-1 0,2 0 0,4 3 0,3 1 0,-10-4 0,2 4 0,26 0 2904,-7 0-2904,2 0 0,11 0 0,2 0 0</inkml:trace>
  <inkml:trace contextRef="#ctx0" brushRef="#br0" timeOffset="13815">19054 11844 8191,'8'-15'0,"-5"6"5063,-48 6-5063,13 2 0,-5 2 0,-13 9 0,-1 4 0,1-6 0,2 3 1409,8 9 0,2 4-1409,-7 2 0,1 1 0,9 0 0,2 0 609,-11 3 0,2 0-609,10-3 0,3 0 0,-15 11 0,9-11 0,-1 3 0,7 9 0,0 3 0,-2-8 0,-3 0 0,3 3 0,6 4 0,3 2 0,0 1 0,-5 5 0,-1 2 0,5-4 2658,7 1 0,3-2-2658,-7 9 0,2 0-282,12-13 0,2-2 282,-4 6 0,1 2 0,1 7 0,2 0 0,1-4 0,2-4 0,1-10 0,0-2 0,-1 4 0,2 0 0,4-5 0,2 0 0,2 12 0,5 2 0,10 2 0,4-1 0,3 2 0,6-1-340,-3-11 1,5-1 0,1-2 339,-1-3 0,1-2 0,1 0 0,1-2 0,1-1 0,1-1 0,-3-3 0,0-2 0,3-1 0,11-1 0,5-1 0,-3-1-493,-10-2 0,-2-1 0,3-1 493,14 3 0,3-1 0,-3-1-967,-13-4 1,-2 0-1,3-2 967,0-3 0,1-1 0,4 0 0,2 0 0,5 0 0,3 1 0,3-1 0,1 0 0,-1-1-693,-10-2 0,1 0 0,0 0 1,0-1-1,1 1 0,-1-1 693,3 1 0,-1 0 0,1 0 0,0 0 0,1 0 0,1-1 0,-5 0 0,1-1 0,2 0 0,-1 0 0,0 0 0,1-1 0,-2 1-273,-2 0 1,0 0 0,-1 0 0,0 0-1,1 0 1,1 0 0,1 0 272,-2 0 0,1 1 0,1-1 0,1 0 0,0 0 0,0 0 0,0 0 0,-1-1-67,1 0 1,0 0 0,1 0-1,-1 0 1,0-1 0,-1 0-1,0 0 1,-2-1 66,11 0 0,-1-2 0,-1 1 0,-1-1 0,-3-1 0,-3 1 0,9-1 0,-5 0 0,-2-1 0,-2 0 401,-1-2 1,0-1 0,-6 0 0,-13 2-402,-5-2 0,9 1 0,13 0 0,2-3 0,-10 1 0,2-1 0,1-1 0,4-1 154,0 1 1,3-1-1,2 0 1,1-1 0,2-1-155,-4 0 0,3-1 0,0-1 0,1 0 0,-2 0 0,-4 0 0,-1 1 0,-2 1 0,-2 0 0,-1-1 0,1 1 245,2-1 1,1-1 0,-2 0-1,-2 1 1,-4 1-246,1-1 0,-4 0 0,-2 2 627,20-6 0,-6 1-627,1-7 0,-5 8 0,-11-2 0,2 3 3858,-2 1-3858,-9 2 0,2-3 1768,3-3 0,1-3-1768,3-2 0,1-2 0,5-3 0,-1-2 0,-9 2 0,0 0 0,4-2 0,1-2 0,-5 0 0,-2 0 0,-7 7 0,-3 2 0,18-19 0,-18 12 0,-7 9 2268,-2-8-2268,-3 8 0,-5-6 0,4-3 0,-8-14 0,1 13 0,-5-3 0,-12-7 0,-8-2 0,-4-14 0,-7-1-346,4 19 0,-4 0 0,-1 0 346,-5-4 0,-3 0 0,1 3-659,7 9 0,1 1 1,-2 3 658,-13-12 0,-7 4 0,-1 8 0,-6 3 0,4 2 0,1 1 0,-2 1 0,13 5 0,-4 0 0,-2-1 0,-1 2 0,-6-2 0,-4 2 0,1 0 0,3 0-1219,-2-1 1,2 1 0,-5-1 1218,8 4 0,-3 0 0,-3-1 0,0-1 0,-1 0 0,6 2 0,0-1 0,0-1 0,-2 1 0,0-2 0,-1 1 0,1 0 0,0-1 0,0 1 0,-2-2 0,-1 0 0,-1 0 0,-2-2 0,4 1 0,-3-2 0,-2 0 0,-1-1 0,0 0 0,0-1 0,2 1 0,2 1 0,2 1-654,0-1 1,1 2-1,3-1 1,0 1-1,1 0 1,0 0-1,-1-1 654,-3-1 0,0 0 0,-1-1 0,1 0 0,0 1 0,3 1 0,2 1 0,-6-1 0,3 2 0,2 0 0,2 2 0,1 0-621,-13-4 1,3 1-1,-5-1 621,7 3 0,-7-3 0,-1 1 0,6 2 0,11 3 143,9 3 0,2 2-143,-14-4 0,-6-2 0,7 4 0,17 7 0,0 2 0,-26-3 0,-2 1 0,21 3 0,3 2 1013,-4-1 1,3 0-1014,0 0 4799,2 3-4799,-22 6 0,7 2 0,-3 2 1495,2-2 1,-3 1-1496,12-2 0,-3 1 0,-1 0 0,-12 1 0,-2-1 0,2 1 0,13-1 0,2-1 0,-2 1-888,-12 0 0,-3 1 0,5 1 888,0 3 0,3 1 0,1-3 0,0 1-64,2 3 0,0 2 64,-4 2 0,-1 1 0,15-4 0,0 0 0,1 1-701,0 3 1,0 0 0,1-1 700,-8 3 0,0 1 588,-3 10 0,3 0-588,19-17 0,1-1 0,-5 5 0,3-1 3638,-9 4-3638,16-11 151,4-1-151,-3 0 2931,7-3-2931,-7-1 0,6 0 0,-2-3 0,4 6 0,-1-6 0,-5 12 0,-2-4 0,-6 11 0,1-6 0,2 3 0,4-6 0,10-4 0,2-5 0,4 1 0,-2-2 0,3 1 0,-2-2 0,4 0 0,-2 7 0,-3 16 0,4-13 0,-5 7 0</inkml:trace>
  <inkml:trace contextRef="#ctx0" brushRef="#br0" timeOffset="16667">20372 13579 24575,'0'0'0</inkml:trace>
  <inkml:trace contextRef="#ctx0" brushRef="#br0" timeOffset="18297">22291 12291 8191,'-2'-3'0,"-13"0"5063,0 3-5063,-27 0 2818,2 0-2818,-25 0 859,30 0 1,-1 0-860,-2 0 0,0 0 6784,-28 0-6784,9 7 0,20-3 0,5 10 0,11-6 0,4 2 0,4-3 0,-5 3 0,0 1 0,0 0 0,-9 9 0,7-8 0,-9 13 0,5-7 0,-5 7 0,7-7 0,-2 2 0,8 3 0,-7 16 0,2 3 0,1 16 0,11-24 0,1 1 0,2 5 0,1 0 0,0-5 0,1-1 0,1 6 0,1-1 0,1-3 0,2 0 0,-1 4 0,0 1 0,0 4 0,0-1 0,0 22 0,0-21 0,0-11 0,3-9 0,8 0 0,25 9 0,8 0 0,-13-11 0,0-2 0,16 5 0,8 5 0,-10-12 0,10 4 0,0 0 0,-19-14 0,2 0 0,4 0 0,1 0 0,4-1 0,1-2 0,3-1 0,-1-1 0,-6-1 0,0-2 0,0-7 0,-2-3 0,20-6 0,-10-18 0,-13 2 0,-8 0 0,9-8 0,-10 8 0,1-9 0,-7 13 0,-1-1 0,13-25 0,-12 17 0,-1-1 0,-4 5 0,-2 0 0,-4 1 0,-2-2 0,1-9 0,-4 0 0,0-18-212,-4 17 1,-3 1 211,-5 1 0,-5-17 0,-8 18 0,-5-8 0,-5 8 0,-4-3 0,-5 13 0,-5 0 0,-3 15 0,4 8 105,4 1 1,17 5 0,7-2 0</inkml:trace>
  <inkml:trace contextRef="#ctx0" brushRef="#br0" timeOffset="19581">20960 15473 8191,'0'29'0,"0"8"0,0 6 1809,0 0 1,0 2-1810,0 21 0,0-3 1281,0-28 1,0-2-1282,0 10 0,0 0 0,0 0 0,0-2 0,0-7 0,0 1 0,0 11 0,0-3 0,0-11 1933,0 8-1933,0-26 6048,0 5-6048,0-6 1637,0 9-1637,0-11 584,0 7-584,0-8 0,0 0 0,0-2 0,0-2 0,0 0 0,22-2 0,3-2 0,32-2 0,-6-4 0,-11 4 0,1-1 0,19-3 0,-23 4 0,0 0 0,22 0 0,-12 0 0,-10 0 0,-17 0 0,-14 0 0,-3 0 0</inkml:trace>
  <inkml:trace contextRef="#ctx0" brushRef="#br0" timeOffset="20231">21697 16051 13018,'7'-3'0,"58"1"2810,1 2-2810,-11 0 0,1 0 0,-16 0 0,-2 0 1197,-3 0 0,-1 0-1197,25 0 1374,-21 0-1374,1 0 894,-28 0 1,0 0 0,-9 0-1</inkml:trace>
  <inkml:trace contextRef="#ctx0" brushRef="#br0" timeOffset="20897">21794 15871 24575,'32'0'0,"2"0"0,10 0 0,-1 0 0,-5 0 0,-2 0 0,2 0 0,-7 0 0,3 0 0,-14 0 0,2 0 0,-6 0 0,-5 0 0,-3 0 0</inkml:trace>
  <inkml:trace contextRef="#ctx0" brushRef="#br0" timeOffset="21866">22744 15040 24575,'-14'36'0,"-1"1"0,-1-2 0,0 2 0,-2 18 0,0 3 0,-2 4 0,2 2-701,7-17 1,2 1-1,1 0 701,-1 1 0,0 0 0,4-2 0,3 6 0,3-4 0,-3-10 0,0 1-18,1 11 1,2-4 17,-1-5 0,0 0 0,0 0 0,0-3 512,0 9-512,-5 1 0,12 9 0,-6-1 0,13-12 1049,-7-13-1049,3-16 576,2 0-576,8 5 0,3-4 0,-5-6 0,-8-4 0</inkml:trace>
  <inkml:trace contextRef="#ctx0" brushRef="#br0" timeOffset="22881">23083 15137 24575,'0'15'0,"0"8"0,0 1 0,0 8 0,0 0 0,0 6 0,0-3 0,0-2 0,0-10 0,0-11 0,0-3 0,0 0 0,0-3 0,0 3 0,0 3 0,0-5 0,0 5 0,0-7 0,0 1 0,5-3 0,6 0 0,20-6 0,9-2 0,9-2 0,-8 2 0,-10-1 0,-14 5 0,-5-2 0,-9 3 0,0 0 0</inkml:trace>
  <inkml:trace contextRef="#ctx0" brushRef="#br0" timeOffset="23948">23482 15477 24575,'12'-12'0,"-3"3"0,3-6 0,-5 10 0,2-4 0,-6 12 0,0 2 0,-3 15 0,0 9 0,0 20 0,0-13 0,0 9 0,3-22 0,1 5 0,0-10 0,1 1 0,-1-7 0,-1-6 0,0 0 0</inkml:trace>
  <inkml:trace contextRef="#ctx0" brushRef="#br0" timeOffset="24615">23722 15708 24575,'0'18'0,"0"10"0,0 9 0,0-10 0,0-1 0,0-19 0,0 2 0,0-3 0,0 0 0,0 0 0,0-3 0,0 0 0</inkml:trace>
  <inkml:trace contextRef="#ctx0" brushRef="#br0" timeOffset="26035">23804 15692 24575,'9'-26'0,"-1"1"0,12-3 0,-12 11 0,3 4 0,-10 8 0,7-4 0,-4-4 0,5 3 0,-5-2 0,1 8 0,-4-1 0,1 7 0,-2 1 0,0 3 0,0 3 0,3-1 0,3 5 0,11 10 0,1 5 0,0-2 0,-3-3 0,-4-7 0,-1-5 0,-4 1 0,-3-6 0,-3-1 0,0 1 0,0 7 0,0 7 0,0-4 0,0 1 0,0-14 0</inkml:trace>
  <inkml:trace contextRef="#ctx0" brushRef="#br0" timeOffset="29099">23980 15263 24575,'-8'0'0,"2"-5"0,4 1 0,4-2 0,1 4 0,0 4 0,-3 2 0,-3-1 0,-6 2 0,2-4 0,1 1 0,4-2 0</inkml:trace>
  <inkml:trace contextRef="#ctx0" brushRef="#br0" timeOffset="29931">24247 15094 24575,'0'50'0,"0"14"0,0-21 0,0 1 0,0-9 0,0-2 0,0 18 0,0-28 0,0-6 0,0-4 0,0-6 0,0-1 0</inkml:trace>
  <inkml:trace contextRef="#ctx0" brushRef="#br0" timeOffset="30914">24092 15480 24575,'17'0'0,"-5"0"0,42 0 0,-5 0 0,-15 0 0,1 0 0,17 0 0,-17 0 0,-18 0 0,-5 0 0,-6 0 0,0 0 0,-1 0 0,4 0 0,-3 0 0,3 0 0,0 0 0,4 0 0,-1 0 0,4 0 0,-4-2 0,-3 1 0,0-2 0,-6-2 0,0 3 0,-3-3 0</inkml:trace>
  <inkml:trace contextRef="#ctx0" brushRef="#br0" timeOffset="32348">24000 15073 24575,'55'0'0,"0"0"0,-5 0 0,3 0 0,-3 0 0,9 0 0,-11 0 0,-13 0 0,-21 0 0,-40 0 0,-7 0 0,-26 0 0,6 0 0,7 0 0,12 0 0,11 0 0,13 0 0,1 0 0,0 0 0,31 0 0,-7 0 0,46 0 0,-1 0 0,0 0 0,-3 0 0,-20 0 0,-10 0 0,-5 0 0,-8 0 0,-4 0 0,-2 0 0,-4 0 0,2 0 0</inkml:trace>
  <inkml:trace contextRef="#ctx0" brushRef="#br0" timeOffset="34214">24236 15745 24575,'30'0'0,"4"0"0,24 0 0,-25 0 0,1 0 0,23 0 0,-6 0 0,-29 0 0,2 0 0,-17 0 0,-8 0 0,-27 0 0,-18 0 0,-4 0 0,-8 0 0,21 0 0,6 0 0,18 0 0,2 0 0,2 0 0,3 0 0,8 0 0,9 0 0,7 0 0,11 0 0,13 0 0,-7 0 0,7 0 0,-16 0 0,2 0 0,-6 0 0,-2 0 0,-13 0 0,-7 0 0,-10 0 0,4 0 0,-7 0 0,3 0 0,-17 0 0,16 0 0,-8 0 0</inkml:trace>
  <inkml:trace contextRef="#ctx0" brushRef="#br0" timeOffset="36263">23692 16329 24575,'0'8'0,"0"4"0,0 4 0,0 8 0,0 8 0,0 7 0,0 5 0,0-9 0,0 1 0,3-8 0,4-12 0,3 4 0,1-14 0,5-2 0,-5 2 0,15-6 0,2 3 0,19-3 0,17-15 0,-28 3 0,0-3 0,0-7 0,-3-3 0,-2 1 0,-4-2 0,5-25 0,-7 10 0,-16 5 0,-3 12 0,-6 8 0,0 3 0,0 0 0,-6 2 0,-1-4 0,-12 8 0,-6-2 0,-18 5 0,6-3 0,-14 6 0,12-6 0,-3 6 0,4-3 0,1 1 0,5 2 0,14-3 0,4 4 0</inkml:trace>
  <inkml:trace contextRef="#ctx0" brushRef="#br0" timeOffset="37098">23700 16829 24575,'14'-38'0,"1"0"0,4-6 0,5-1 0,8-3 0,1 2-816,-5 4 0,-2 2 816,-3 10 0,-3 4 529,0-7-529,3-2 270,-11 15-270,2-4 0,-11 14 0,5 4 208,-4 3 0,2 3 0,-3 0 1</inkml:trace>
  <inkml:trace contextRef="#ctx0" brushRef="#br0" timeOffset="41732">26701 14386 24575,'35'50'0,"0"0"0,-9-15 0,2 1 0,3 7 0,-4-4 0,3 7 0,3 3 0,0 1 0,0 1 0,-2-3-1231,3 4 1,0-1-1,-1 0 1,0 2-1,0 1 1231,-2 1 0,0 2 0,1 1 0,-2 1 0,-1-1 0,-3-3 0,-1 0 0,-3-2 0,-1 0 0,-2-1 0,-1-1 0,-1 6 0,-1 0 0,-3-2 0,-3 0 0,-2 10 0,-3-2 0,-3-3 0,-1 6 0,-2-3 0,0-2 0,-2-3-330,-3-14 1,-3-4 329,-3-3 0,-2-2 310,-4 1 0,-1 0-310,-2 4 0,-1 0 0,-1-3 0,-1 1 0,-1 9 0,0-1 0,1-10 0,0-1 0,3 1 0,1-3 0,-7 11 0,13-25 0,7-5 0</inkml:trace>
  <inkml:trace contextRef="#ctx0" brushRef="#br0" timeOffset="43897">22707 12044 8191,'-30'0'0,"-2"-1"0,-8-2 823,-4-5 1,-8-4-1,-2-1 1,0 2-824,4 1 0,0 0 0,-1 0 0,-1-2 0,-6-3 0,-1-2 0,0 0 0,4 1 0,0 1 0,3 2 0,3 1 0,-12-1 0,1 3 0,-1 3 0,1 3 0,12 1 0,0 1 0,-4 2 0,5 0 2936,6 0-2936,-24 0 0,17 0 0,-10 0 964,22 7 0,-1 2-964,-2 1 0,0 4 0,-7 9 0,-1 4 0,-2-5 0,1 2 3035,7 4 0,0 1-3035,0-5 0,2-1 0,11-2 0,2-1 0,-27 16 2076,23-11-2076,-3 5 0,4-1 0,-6 6 0,0 4 0,-7 8 80,9-9-80,-2 4 0,-1 1 0,12-19 0,0 2 0,-6 8 0,-4 6 0,1-3 0,-6 5 0,1 0 0,-4 3 0,-1 1 0,12-13 0,-1 0 0,3-2-260,-1 1 1,1-2 259,-3 3 0,2-2 0,-7 14 0,7-14 0,4 6 0,7-13 0,4 6 0,-1 7 519,7 13-519,5-17 0,2 4 0,1 3 0,2 3 0,0 11 0,5 1 0,10 6 0,6 2-304,-5-17 1,2 0 0,4-1 303,8 0 0,5-2 0,-1-1-644,-7-6 1,0-2-1,1-1 644,18 9 0,0-3 0,-7-5 0,0-2 0,1-3 0,1-2 0,2 2 0,2-1 0,5-2 0,0-1 0,-5-3 0,4 0 0,5-2 0,6 0 0,1-1 0,-1-2 0,1 0 0,3-1 0,-5-2 0,2 0 0,1-1 0,0-1 0,-1-1 0,-1-1 0,1-2 0,-1-1-964,-3-1 0,0-1 0,-2-1 0,-1 0 964,5 0 0,-2 0 0,-2-2 0,-4-1 0,-1-1 0,-3-1-668,8 1 0,-2 0 668,1 0 0,1 0 0,3 0 0,1 0 0,-1 0 0,1 0 0,0 1 0,-2-2 0,-13 0 0,1-2 0,19-2 0,-1-3 0,-23 1 0,-2-2 0,19-3 0,2 0 0,1 0 0,0-2-22,-16 2 0,-1-2 0,4-1 22,9-1 0,4 0 0,-1-3 0,0-3 0,-1-3 0,-3 1 50,4-1 0,-3 0-50,-12 4 0,0-2 0,-8 2 0,6-9 0,-5 7 0,0 0 0,5-9 1650,-17 10 1,0 0-1651,20-16 0,-7-3 0,-1 5 1694,-16 7-1694,2-3 910,-5-9-910,-2-9 925,-10 12 0,-2-3-925,-1-1 0,-1 1 0,-3 1 0,0 0 0,0-1 0,0 1 0,-4-16 0,3-6 0,-7 7 0,7-1 0,-3 1 0,4 5 0,0 2 0,0-1 244,0 5-244,-4-20 0,-1 9 0,-3 20 0,-2 1 0,-5-21 0,-1 25 0,-1 2 0,-2-7 0,-1 4 0,-2 0 0,-13-9 0,9 10 0,-2 0-560,0 1 1,-1 2 559,-6 1 0,-3-1-655,1-2 0,-3-1 1,1 2 654,-8 0 0,-1 0-930,2 0 1,-3-4 0,1 3 929,8 5 0,1 1 0,0 0 0,-3-2 0,0-1 0,-4-1-248,1-2 0,-4-1 0,-1-1 0,3 3 248,-3 1 0,2 2 0,-2-1 0,-4-3 0,-1-2 0,3 5 393,-5 4 1,3 4-394,6 4 0,1 4 0,3 3 0,0 2 0,1 0 0,3 2 0,-14 6 1627,16 17-1627,7 24 0,15-15 0,-2 7 0</inkml:trace>
  <inkml:trace contextRef="#ctx0" brushRef="#br0" timeOffset="164847">19601 4595 24575,'46'0'0,"0"0"0,-2 0 0,6-1 0,4 1 0,5 1 0,-2-1 0,6 0 0,3 1 0,2 0 0,0 2 0,0 1-1405,-6 2 1,0 1 0,0 1-1,1 1 1,1 1 0,2 0-1,1 1 1256,-9-2 0,-1-1 0,2 0 0,0 1 0,2 0 0,1 1 0,1 2 0,3 3 0,1 2 0,2 3 41,-17-4 0,1 2 0,3 2 1,0 2-1,2 1 0,1 1 1,1 1-1,1 2 0,1 0 0,0 1 1,0 0-1,1 1 0,-1 0 1,0 0-1,0 0 0,-1 0 0,0 0 1,-1-1-1,-2-1 0,0 0 108,3 2 0,0 0 0,-1 0 0,-1 0 0,-1-1 0,0 1 0,0 0 0,-1 0 0,1 0 0,0 1 0,0-1 0,1 2 0,0-1 0,2 1 0,0 0 0,2 1 0,1 1-36,-11-6 1,1 1 0,1 0 0,2 0 0,0 1 0,1 0 0,0 1-1,2 0 1,-1 0 0,1 0 0,0 1 0,0-1 0,0 1 0,0 0-1,0 0 1,0-1 0,-1 1 0,-1-1 0,0 1 0,-1-1 0,0 0 0,-2 0-1,-1-1 1,-1 0 0,-1 0 35,9 5 0,-1 0 0,-1 0 0,-1-1 0,-1 1 0,0-1 0,-2 0 0,0 0 0,-1 0 0,0 0 0,0 0 0,-1-1 0,1 1 0,-1-1 0,1 1 0,-1-1 0,1 1-127,2 0 0,-1 0 0,0 1 0,1-1 1,-1 0-1,0 1 0,0-1 0,-1 0 1,0 0-1,0-1 0,0 1 0,-1-1 1,-1 0-1,0-1 0,-1 0 0,-1-1 127,7 5 0,0-1 0,-1 0 0,-1 0 0,0-1 0,-1 0 0,0-1 0,-1 0 0,-1-1 0,-1 0 0,-1 0 0,0-1 0,6 4 0,0 0 0,-2-1 0,0 0 0,-2-1 0,0-1 0,-2-1 0,-2 0 0,-1-2 0,7 4 0,0 0 0,-2-2 0,-4-1 0,-4-4 0,-5-3 798,11 4 0,-5-4-798,6 5 0,-2 0 0,-10-7 0,-5-3 2819,5 4-2819,-11-9 4216,-14-2-4216,-16-9 6304,-21-6-6304,0 1 1449,-6-3-1449,20 12 0,15 2 0,2 2 0,2-2 0,-4-5 0</inkml:trace>
  <inkml:trace contextRef="#ctx0" brushRef="#br0" timeOffset="165862">20617 8958 8191,'-17'0'0,"37"-39"54,9 4 1,13-10 0,8-6 0,4-1-55,-15 16 0,4-2 0,2-1 0,3-2 0,2-2 0,3 0 0,2-1 0,2-2 0,2 1-5,-14 10 1,1-1 0,3 0-1,1-2 1,2 0 0,2-1-1,0 0 1,1-1 0,1 0-1,0 0 1,1-1 0,-1 1-1,0 1 1,0-1 0,0 2-1,-2-1 1,0 2 4,0-1 0,0 0 0,-1 1 0,0 0 0,0 0 0,0 0 0,0 1 0,0 0 0,0-1 0,1 1 0,0 0 0,0 0 0,1 0 0,0 0 0,1 1 0,1-1-2,-4 3 0,1-1 0,2 1 0,0-1 0,2-1 0,0 1 0,0 0 0,0 0 0,1 0 1,-1 0-1,0 1 0,-1 1 0,0 0 0,-1 0 0,-2 2 0,-1 0 0,-1 2 0,-2 0 0,-2 2 2,14-7 0,-5 2 0,-1 2 0,-3 1 0,-1 2 0,0-1 0,0 1 0,3 0 0,2-2 0,3-1 0,-7 4 0,4-1 0,1-1 0,3-1 0,1 0 0,1 0 0,1-1 0,-1 1 0,0 1 0,-1 0 0,-2 1 0,-2 1 0,-3 1 0,-3 3 0,-4 0 0,20-6 0,-9 3 0,-4 3 0,0 0 0,4-1 0,10-5-7,-21 8 0,4-2 0,4-1 1,3-2-1,2-1 0,3 0 1,0-1-1,2-1 0,-1 1 0,0 0 1,-2 1-1,-2 0 0,-2 1 1,-3 2-1,-5 2 0,-4 1 7,21-7 0,-9 3 0,-5 2 0,0 0 0,2-1 0,6-2 58,-6 3 0,4-2 1,3-1-1,2-1 1,1-1-1,0 1 1,-1 0-1,-3 0 1,-3 1-1,-5 2-58,6-4 0,-3 1 0,-4 0 0,-1 1 0,-2 1 0,1 0 385,5-1 1,-1 1 0,-1 1 0,-2 0-1,-2-1-385,3-3 0,-2 0 0,-2 1 0,-1 2 0,3 1 0,-3 2 0,0-2 0,0-5 0,-2-1 0,0 2 0,-5 5 0,0 2 0,-1-1 1112,11-10 1,-3 1-1113,-18 10 0,1-1 0,15-7 0,-1-1 4375,-1-7-4375,9 0 0,1-1 2038,-23 15 1,-1 0-2039,9-9 0,-2 2 1021,11-5-1021,-20 12 543,-15 12 1,-7 5-1,-4 2 1</inkml:trace>
  <inkml:trace contextRef="#ctx0" brushRef="#br0" timeOffset="169430">16492 4662 8191,'-6'0'0,"-4"0"5063,-22 0-5063,-13 0 0,-7 0 1208,21 1 1,-6-2-1209,-12-6 0,-8-3 0,-2-2-78,0 0 1,-2-2 0,-7-2 77,19 5 0,-4-3 0,-3 0 0,-3-2 0,0 1 0,1-1 0,3 1 261,-3 0 0,2-1 0,0 1 0,0-1 0,-2 0 1,-3-1-262,2 0 0,-4 0 0,-1-2 0,-2 1 0,0-1 0,1 1 0,1 0 0,3 2-611,1-1 0,1 2 0,2 0 0,0 0 0,0 1 0,0-1 0,0 1 611,-3-1 0,1 0 0,-1 0 0,0 0 0,0 1 0,-1 0 0,0 1 0,-4 0 0,-1 1 0,-1 0 0,0 1 0,1 0 0,3 0 0,2 2-543,-4-1 1,4 0 0,2 2 0,-1 0 0,-3-1 542,-1 2 0,-3-1 0,-1 1 0,0 0 0,2 0 0,4 1-211,3 1 1,1 0 0,3 0 0,1 1 0,0 0 210,-3 1 0,1 1 0,0 0 0,-4 0 0,5-2 0,-3 0 0,-3-1 0,0 1 0,-2-1 0,1 1 0,5 1 0,0 0 0,-1 0 0,-1 1 0,0-1 0,-2 0 0,1 0-74,1 0 0,0-1 0,0 1 0,-1-1 1,-1 0-1,-1 0 0,-2 0 0,-1 1 74,7-1 0,-2 1 0,-2 0 0,-1-1 0,-1 1 0,0 0 0,0-1 0,1 1 0,2 1 0,1-1 0,2 1 0,-4 0 0,2 0 0,1 0 0,2 1 0,0 0 0,0 0 0,-2-1 0,-1 1 22,-2-1 1,-2 0-1,-1 0 1,0 0-1,-1 0 1,1 0-1,1 0 1,2 0-1,3 1-22,-12 1 0,4-1 0,1 2 0,2-1 0,-1 0 0,0 0 0,-2 0 0,-1 0 0,0 0 0,2 0 0,1 0 0,2 0 0,4 1 0,1 0 0,2 0 0,2 0 0,-1 1 0,-10 1 0,1-1 0,2 2 0,5 0 316,0 2 0,5 1 0,2 1-316,2 1 0,2 2 0,-1-1 0,-2 1 0,-1 0 0,3 0 965,-11 4 0,2 0-965,7 1 0,0 0 0,4-3 0,1 1 0,0 4 0,1 1 1562,-5 0 1,-1 2-1563,-9 6 0,0 2 0,9-2 0,0 2 0,9-4 0,-1 2 0,1 0 0,-11 11 0,0 1 0,11-8 0,-1 1 0,1 0 1596,3 1 0,0 1 1,1 0-1597,1-1 0,0 0 0,0 1 0,-1 1 0,0 0 0,2 1 0,3-2 0,1 0 0,1 0 0,-12 14 0,1 0 0,6 0 0,3 0 1331,4-4 1,1 0-1332,2 10 0,2 3 0,4 4 0,3 2-63,4-4 1,2-1 62,1 2 0,2-3 0,5-14 0,1-1-509,-2 0 0,-1 1 509,3-2 0,0 3 87,0 19 1,0 4-88,0-23 0,-1 0 0,2 3 0,2 10 0,2 4 0,2-2-612,2-1 1,2-2-1,5 1 612,5 1 0,5 0 0,6 1 0,-5-16 0,5 0 0,3 1 0,0-1 0,0-2-920,5 4 0,0-3 0,2 0 0,3 0 920,-1-2 0,3 1 0,1-1 0,1-1 0,-1-2 0,5 1 0,-1-4 0,1 1 0,6 1 0,-11-5 0,3 1 0,3 1 0,1 0 0,0 1 0,0-2 0,-2-1-273,3 1 1,-1-2-1,0-1 1,0 0 0,0 0-1,3 2 273,-3-1 0,2 1 0,0 0 0,1 1 0,0-1 0,0-2 0,-2-1 0,4 0 0,0-2 0,0 0 0,-2-2 0,-1-2 0,-2-1 0,8 3 0,-2-4 0,-2 0 0,1 0 0,4 0 0,1 1 0,-2-1 0,-5-4 0,-6-4 0,-5-2 0,-1-2 0,14 0 0,-4-1-87,-22-3 0,2 0 87,11-3 0,7-2 0,-7 1 0,-13 2 0,1 0 143,10-2 0,7 0 1,-8 0-144,8 0 2357,-15 0 1,1 0-2358,-4-1 0,0 2 1774,3 0 1,1 1-1775,7 0 0,1 1 0,2 1 0,2 0 0,11 1 0,0 0-308,-10-3 0,0 1 308,8-1 0,-4 0 0,8-2 0,-23 0 0,0 0 933,16 0-933,1 0 0,5 0 0,-25 0 0,1 0 0,-2 0 0,2 0 0,15 0 0,4 0 0,4 0 0,5 0-646,-18 1 0,3 1 0,3-1 0,2 2 646,-3-1 0,2 1 0,2-1 0,0 1 0,-1 0-880,0 0 0,-1 0 0,1 1 0,-1-1 0,-1 0 880,8 2 0,-1 0 0,0 0 0,2 0 0,-5-1 0,1 0 0,2 1 0,2 0 0,3 2-459,-11 0 1,4 1 0,1 1 0,2 1-1,1 0 1,-1 0 0,0 0 0,-1 0 458,-2-1 0,-1 0 0,0 1 0,-1-1 0,1 0 0,0 1 0,1 0 0,1 0-295,-1 0 0,1 1 1,1 0-1,1 1 0,0-1 1,-1 1-1,-1 0 0,-1 0 1,-2 0 294,5 2 0,-1 1 0,0 0 0,-2 0 0,-2 0 0,-2-1 0,-3 0-157,11 3 0,-7-2 0,2 1 1,9 2 156,-14-4 0,6 1 0,5 1 0,2 1 0,2 0 0,0 0 0,-1 0 0,-3-2 0,-3-1 0,-1-1 0,-2-1 0,-1-1 0,-2 0 0,1 0 0,1 0 0,3 1 0,3 1 0,4 1 0,1 1 0,1-1 0,-1 0 0,-1-1 0,-4-2 0,-5-3 226,5 0 1,-3-2-1,-4-3 1,-3-2-1,-5-3-226,3-4 0,-5-4 0,-10-7 1407,-12-9 0,-7-7-1407,-1-7 0,-2-7 0,-1 1 0,4-8 0,0-1 1002,-5 11 1,0-2 0,-3 1-1003,-1-17 0,-3 3 0,0 22 0,0-1 1652,1-20 0,-1-5-1652,-3 15 0,0-2 0,0 0 0,1 3 0,1 1 0,0-3 0,-2-11 0,0-2 0,-1 1 0,1 11 0,0 1 0,-1 0 0,-1 0 0,0 0 0,0 1 0,0-15 0,0 4 0,-1 13 0,2 5 2830,2-4-2830,-2 5 183,8 15-183,-4-6 1984,4 10-1984,-2 7 497,-15 4-497,23-19 0,3-7 0,4-6 0,6-3 0,3-2-473,-3 6 0,1-3 1,1-2 472,2-9 0,-1-3 0,0 3-1036,-6 11 0,-1 2 0,0-3 1036,4-12 0,0-3 0,-3 5 0,-3 8 0,-3 1 0,-3 5 0,0-3 0,-3 3 0,0-2 0,-2 1 0,4-8 0,-1 0 0,-5 7 0,-2 1-850,0-6 1,-1 0 849,-2 9 0,-1-1 0,2-11 0,-1 0 0,-3 10 0,-2 0 0,1-8 0,0-1 0,1-4 0,-2 1 0,-4 3 0,-4 3 0,-2 7 0,-4 5 0,-14-7 0,-6 5 0,9 20 1061,-3-2-1061,-2 7 2983,-1-3-2983,-4 5 2181,-12-8-2181,-11 8 0,4-2 0,-2 8 0,-1 4 0,-2 0 0,4 0 0,5 0 0,20 0 0,3 0 0,2-3 0,4 2 0,0-6 0,4 4 0,1-7 0,4-1 0,5 4 0,2 1 0</inkml:trace>
  <inkml:trace contextRef="#ctx0" brushRef="#br0" timeOffset="213830">9455 5468 24575,'-36'0'0,"0"0"0,-20-3 0,-8-4 0,9-1 0,-4-2 0,-2 0-851,7 0 1,-2-1 0,-1 0 0,2-1 850,4 2 0,1 0 0,1 0 0,0-1-663,-18-5 1,1-1 0,4 3 662,-1 5 0,4 1 0,-2-3 0,4 3 0,15 5 0,1 1 0,-19 2 0,-2 0 0,15 0 0,0 0 0,-12 0 0,4 0 1197,-10 8-1197,19 1 0,1 5 0,9 2 0,1 4 0,-16 6 0,0 3 0,10 2 0,4 4 0,1 4 0,4 2 0,6-8 0,2 0 774,6 3 0,2 1-774,0-2 0,2-1 0,-6 26 0,8-25 0,2-1 0,-3 19 0,4-3 0,3-15 0,2 3 1321,1 8 1,0 3-1322,1-2 0,0 1 0,0 14 0,4 0 0,2-13 0,3-2 0,2 8 0,5-1 0,10 1 0,2-5 0,-7-16 0,1-2 0,6 6 0,1-2 0,-3-7 0,-1-1 0,0-2 0,1 1 0,3 6 0,0 0 0,11 9 0,-4-3 0,-4-5 0,-3-8 0,2 1 0,-3-4 0,2 0 0,21 12 0,4-1 0,-6-6 0,2-3 0,7 0 0,1-2-490,-6-4 0,-2-3 490,-7-6 0,-2-1 0,-1-2 0,-1 0 0,-5-1 0,2-2 0,17-1 0,2 0 0,-8-1 0,1 0 0,9-3 0,1-2-708,-6-2 0,-2-2 708,-7-2 0,0-3 0,4-2 0,-1-4 0,6-3 0,-3-3 0,-9 3 0,-2-1 0,5 0 0,0-3-259,4-13 0,-2-3 259,-10 9 0,-1-3 0,1-6 0,1-6 0,-3 0 0,-8 5 0,-2-1 0,-3 0-515,-1-1 0,-1-1 0,-2 0 515,-2 2 0,-1-1 0,-3 2 0,-2-9 0,-3 1 0,0-2 0,-2-3 0,-1 5 0,0-3 0,-3 3 0,-7-11 0,-3 0 0,1 5 0,-2-2 0,-4 4 0,-15-5 0,-3 7 0,11 8 0,-3 3 402,-12-5 1,-1 5-403,-9 4 659,20 14 0,1 2-659,-13 1 133,24 14 1,8 6 0,6 0 0</inkml:trace>
  <inkml:trace contextRef="#ctx0" brushRef="#br0" timeOffset="215179">13534 5206 8191,'-11'38'0,"1"0"0,1 19 0,3 5 668,3 2 1,2 2-669,0-17 0,2 1 0,-1 0 555,0 0 1,0-1 0,0-1-556,0 14 0,0 3 0,0-4 0,0 3 0,0-1 0,0-12 0,0-1 0,0 1 0,0 9 0,0 3 0,0-1 0,0 2 0,0 0 0,0-3 636,0-15 0,0-3 0,0 3-636,0 13 0,0 3 0,0-4 0,-2-3 0,4-4 0,12-1 0,4-3 0,-2-13 0,3-3 0,15 1 0,4-3 0,-5-5 0,2-2 0,9-2 0,2-1 1278,-2 5 1,3-1-1279,3-6 0,7-1 0,-4-2 0,0-1 0,2 0 0,-1-1 0,8 1 0,0-2 0,-6-3 0,-9-5 0,-4-3 0,3 2 0,4 1 0,3 2 0,1 0 0,0-1 0,13-3 0,0-1 0,-2-1 1053,-9-1 1,-2 0 0,2-3-1054,-6-1 0,3-3 0,-2 0 0,-5-1 439,11-2 0,-4-4-439,-1-9 0,-3-3 0,-7 0 0,-3 0 0,-8 1 0,-1-1 0,7-5 0,-2-5 0,-6-9 0,-5-1 0,-6 6 0,-2-3 0,-1-4 0,1-7 0,-3 0 0,-3-2 0,-3-1 0,0-4 0,-1 5 0,-1-3 0,-1-2 0,-2-1-235,-1 11 1,-1-2-1,-1 0 1,-1 0 0,-2 0 234,-3-11 0,-2-1 0,-2 2 0,-4 1 0,-1 4 0,-3 2 0,-2 1 0,-4 3 0,-1 7 0,-4 1 0,-1 3 0,0 3 0,-3-2 0,0 5 0,-2 3 0,-1 4 0,-1 3 0,2 3 0,-4-1 0,0 3 0,-1 3 0,0 1 0,-1-1 0,1 2 0,8 6 0,0 1 1074,-15-6 1,-3 2-1075,-6 9 0,-3 2 0,9-3 0,-2 0 0,-2 2-281,-7 3 1,-1 3 0,2 2 280,8 1 0,1 3 0,0 1 0,-4 3 0,0 2 0,3 2 597,-8 11 0,4 4-597,0 0 0,4 0 0,19-8 0,5-1 0,-4 3 0,23-14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19:12.089"/>
    </inkml:context>
    <inkml:brush xml:id="br0">
      <inkml:brushProperty name="width" value="0.05292" units="cm"/>
      <inkml:brushProperty name="height" value="0.05292" units="cm"/>
      <inkml:brushProperty name="color" value="#FF0000"/>
    </inkml:brush>
  </inkml:definitions>
  <inkml:trace contextRef="#ctx0" brushRef="#br0">22088 5774 24575,'0'31'0,"0"11"0,-1-8 0,2 2-690,3 3 1,1 0 689,1 6 0,0 0-798,1-6 0,2 2 798,4 14 0,1 1 0,-3-13 0,-1-1 0,2 11 0,0-3 0,4 10 701,-7-1-701,-2-24 0,-2 5 0,-2-17 645,-3-7-645,0-7 1629,0-3-1629,0-21 0,0-6 0,0-13 0,0-4 0,0-25-1006,0 17 1,0 0 1005,0-19 0,0 32 0,0 0 0,0-23 0,-4 0 0,3 16 0,-4 10 0,5 14 0,0 9 0,0-5 0,-3-2 2011,-1-4-2011,-4-9 0,1-10 0,-1 3 0,0-8 0,-3 5 0,3 10 0,-2-1 0,7 15 0,0 4 0,0 5 0,0 4 0,0 18 0,1 38 0,2-24 0,0 3 0,0 12 0,0 1-928,-1-1 1,2-3 927,0-10 0,2-1 0,1 10 0,2 1 0,5 20 0,-2-25 0,1 0-124,-2-1 0,0-1 124,7 26 0,-2-7 0,-4-8 0,0-10 0,-1-1 0,-4 5 0,0-7 1830,-4 5-1830,0-17 273,0-4-273,0-32 0,0-53 0,0 28 0,0-4-1952,0-1 1,0-4-1,0 1 1952,0-15 0,0 1 0,0 15 0,0-1 0,0 1-700,0-9 1,0 0 699,0-6 0,0 1 0,0 18 0,0 1 0,0-2 0,0 0-596,0-20 596,0 18 0,0 16 0,0 4 5056,0 13-5056,-3 2 1871,2 8-1871,-4 7 923,5 1-923,-6 8 0,1 10 0,1 14 0,0-6 0,0 2 0,-1 26 0,3-22 0,-1 1 0,-6 17 0,8 3 0,-3-9 0,4-3 0,0-10 0,0-6 0,0-10 0,0-5 0,-3-4 0,2 4 0,-4-4 0,4 3 0,-2-6 0,0 2 0,2-5 0,-8 11 0,8-9 0,-5 9 0,3-5 0,2-3 0,-5 6 0,6-7 0,-3 1 0,3 5 0,0-2 0,0 3 0,0 2 0,0-5 0,0 0 0,0-5 0,0-2 0,0 0 0,0 0 0,0-1 0,0 10 0,-6-6 0,4 9 0,-6-5 0,7 1 0,-2-1 0,3-7 0,0-4 0</inkml:trace>
  <inkml:trace contextRef="#ctx0" brushRef="#br0" timeOffset="9570">21289 4606 8191,'19'21'0,"4"7"1797,-4 1 1,2 3-1798,1-2 0,0 0 1357,1 2 1,0 1-1358,16 20 0,-6-12 0,-1-2 0,-4 5 959,-3-15 1,0-1-960,-2 4 6105,-8-15-6105,4 5 1682,-6-10-1682,16 17 0,0-3 368,12 13-368,-7-9 0,1 5 0,-6-6 0,-1-5 0,-8-2 0,-3-10 0,-7 1 0,2-4 0,-5-2 0,-1-1 0,-3-3 0</inkml:trace>
  <inkml:trace contextRef="#ctx0" brushRef="#br0" timeOffset="10384">21342 5504 24575,'3'-15'0,"7"-6"0,5-2 0,0 0 0,5 6 0,-9-1 0,5-5 0,-6 9 0,3-5 0,-3 5 0,4 0 0,-1 0 0,1-3 0,-3 6 0,5-13 0,-4 9 0,1-6 0,0 11 0,-6-3 0,3 6 0,-1-3 0,1 1 0,2 2 0,-5 1 0,-1 3 0</inkml:trace>
  <inkml:trace contextRef="#ctx0" brushRef="#br0" timeOffset="11249">22426 5283 15103,'-4'0'0,"-5"0"4006,-7 0-4006,-5 0 1637,3 0-1637,-4 0 884,-5 4-884,4 0 2945,-5 6-2945,6 11 0,7 6 0,3 13 0,11 5 0,-2-9 0,3 4 0,0-20 0,0 5 0,0-11 0,0 0 0,3-1 0,1-7 0,2 4 0,3-2 0,6-4 0,10 2 0,2-6 0,4 0 0,-5 0 0,-5 0 0,-2-3 0,-5-1 0,-1-3 0,0 1 0,-5 2 0,-2 1 0</inkml:trace>
  <inkml:trace contextRef="#ctx0" brushRef="#br0" timeOffset="12282">22640 5401 24575,'0'30'0,"0"-11"0,0 11 0,0-6 0,0-4 0,0 2 0,0-8 0,0-1 0,0 0 0,0-3 0,0-2 0,0-2 0,0-1 0,0 1 0,0-8 0,0-5 0,0-20 0,0 4 0,0-5 0,0 11 0,0 4 0,0-1 0,2 4 0,-1-3 0,4 6 0,-1-5 0,5 2 0,1-6 0,5 0 0,2-4 0,2 3 0,-5 4 0,-2 4 0,-4 3 0,-1 3 0,2-3 0,0 6 0,-2-3 0,5 3 0,2 0 0,-6 0 0,2 0 0</inkml:trace>
  <inkml:trace contextRef="#ctx0" brushRef="#br0" timeOffset="12972">23046 5329 24575,'0'9'0,"0"5"0,0 0 0,0 7 0,0-3 0,0 0 0,0-1 0,0-4 0,0-3 0,0 2 0,0-5 0,0 8 0,0-2 0,0 0 0,0-1 0,0-3 0,0-3 0,0 3 0,0-6 0,0-1 0</inkml:trace>
  <inkml:trace contextRef="#ctx0" brushRef="#br0" timeOffset="13633">23021 5267 24575,'0'0'0</inkml:trace>
  <inkml:trace contextRef="#ctx0" brushRef="#br0" timeOffset="15770">23257 4887 24575,'0'26'0,"0"17"0,0-8 0,0 2 0,0 1 0,0 0 0,0 7 0,0-1 0,0 10 0,0 5 0,0-16 0,0-3 0,0 7 0,0-22 0,0 6 0,0-20 0,0 5 0,0-10 0,0 0 0,0-3 0</inkml:trace>
  <inkml:trace contextRef="#ctx0" brushRef="#br0" timeOffset="16483">23187 5218 24575,'20'0'0,"11"0"0,15 0 0,-11 0 0,1 0 0,-22 0 0,0 0 0,-5 0 0,-3 0 0,-3 0 0,0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20:21.972"/>
    </inkml:context>
    <inkml:brush xml:id="br0">
      <inkml:brushProperty name="width" value="0.05292" units="cm"/>
      <inkml:brushProperty name="height" value="0.05292" units="cm"/>
      <inkml:brushProperty name="color" value="#FF0000"/>
    </inkml:brush>
  </inkml:definitions>
  <inkml:trace contextRef="#ctx0" brushRef="#br0">23091 7299 24575,'-17'0'0,"-4"0"0,-11 0 0,5 0 0,-14 0 0,2 0 0,-10 0 0,1 0 0,14 0 0,0 0 0,-28 9 0,28-3 0,-3 2 0,-18 8 0,-2 3-1498,17-1 0,-3 2 1498,-13-1 0,-8 2 0,7 0 0,6 2 0,1 1 0,-1-5 0,-4 1 0,0 0-1040,-1 3 0,-1 0 1,2-2 1039,12-7 0,1 0 0,-3 0 0,-3 2 0,-4 2 0,0 0 0,5-2 0,2 0 0,3-1 0,-1 0 0,-9 2 0,-2-2 0,-1 2-128,-1 4 0,-1 1 0,0-1 128,5-4 0,1-3 0,2 2 0,-10 7 0,5 0 0,8-9 0,6 0 0,-6 20 0,15-15 2395,-3 15-2395,17 8 0,1 6 0,3 4 1552,10-16 1,1 0-1553,-2 7 0,4 1 0,0 0 0,0 1 0,-2 0 0,4 2 267,8-15 1,4 1-268,12 25 0,8 2 0,-4-23 0,6-3 0,2-1-370,6 3 0,5 0 0,2-4 370,4-4 0,3-3 0,0-5 0,-5-4 0,-1-5 0,1-1 0,2-1 0,0-2 0,-1-2 0,-4-2 0,-1-2 0,-1 0-205,-3-1 1,-1-1-1,1-2 205,6-3 0,1-3 0,-1-1 0,-7 0 0,0-2 0,-1-2 0,9-8 0,0-4 0,-3 1 0,6-7 0,-3-1 0,-13 4 0,-1-1 0,-4 2 0,-4 2 0,-4 0 0,1-3 0,-3-1 0,2-9 424,-1 1-424,-8-19 0,0 20 0,-5-28 1099,-8 16-1099,-19-16 332,-3 29 1,-6 0-333,-12-5 0,-6 1 0,-4 0 0,-3 0-139,13 11 0,-1 0 1,1 2 138,-16-7 0,3 2 0,11 8 0,3 1 0,3 5 0,2 3 0,-2-1 0,5 7 0,0-1 0,1 9 0,-2-2 0,-4 3 0,-10 0 416,7 0-416,-24 4 0,12 9 0,-9 3 0,17 0 0,-1 3 0,2-3 0,0 1 0,-12 5 0,1 1 0,13-7 0,3 0 0,-23 12 0,29-13 0,0 0 0,5-3 0,4 1 0,3-3 0,3 4 0,1-1 0,1 1 0,-3-1 0,2 10 0,0 10 0,4 18 0,4 8 0,2-24 0,2 0 0,-1 30 0,1-30 0,1-1 0,7 27 0,-3-26 0,2-11 0</inkml:trace>
  <inkml:trace contextRef="#ctx0" brushRef="#br0" timeOffset="7532">21683 6924 24575,'-9'66'0,"1"-13"0,5-15 0,2-1 0,-2-14 0,3-3 0,15-27 0,16-22 0,-6 8 0,3-1 0,10-7 0,1-2-1082,3-2 0,1-2 1082,4-3 0,1-2 0,-14 10 0,0-1 0,3 0 0,-1 0 0,3 0 0,2-1 0,-1-1 0,0-3 0,1-1 0,-1-1 0,2 2 0,2-1 0,1 1 0,-1 1 0,0-2-170,-4 1 0,1-1 1,-3 1-1,-1 2 170,0-2 0,-2 3 0,-1 1 0,10-5 0,-4 2 0,-9 3 0,-4 3 0,8-1 0,-5-5 0,-1 4 0,-2-3 0,6 4 0,-6-5 2084,6 1-2084,6-16 759,3 6-759,-5-8 0,-4 21 0,-16 8 0,-12 15 0,-34 2 0,-24 6 0,8 0 0,-3 0 0,3 0 0,0 0 0,2 2 0,3 0 0,-14-1 0,25 2 0,13 0 0,19-3 0,27-1 0,30-17 0,-16 7 0,1-2 0,-5-3 0,0 1 0,-6 3 0,-3 2 0,3-1 0,-17 43 0,-12 1 0,-6 5 0,-3 3-970,-1-2 1,-1-1 969,-1-2 0,-1 1 0,-6 20 0,0-3-582,-7 5 582,6-8 0,-2 0 0,3-11 0,1-1 0,0-1 0,1 0 0,-1-1 0,2-4 0,2 4 0,3-24 0,6-8 0</inkml:trace>
  <inkml:trace contextRef="#ctx0" brushRef="#br0" timeOffset="8784">21800 6891 8191,'-3'-1'0,"0"-42"4599,3-17-4599,1 24 0,2-2 0,1-3 0,2 2 0,3-2 0,1-12 0,0 24 2874,-8 2-2874,7 12 1775,-8 3-1775,1 15 6610,-17 32-6610,-3 20 0,2-14 0,-1 4-365,0 5 0,0 0 365,-1-3 0,-1 1 0,4-7 0,1 3 0,-1-3 0,-4 5 0,0-2 0,-1 7 0,2-2 0,5-16 0,1-3 0,-10 20 0,4-2 0,6-20 0,0 4 0,2-4 0,2-6 0,-2 1 1256,7-10-1256,8-7 0,51-4 0,-9-1 0,3-2 0,9 1 0,-1 0 0,-5 0 0,0 0 0,6 0 0,-1 0 0,-15 0 0,-1 0 0,11 1 0,-1-2 0,-12-2 0,-5 0 0,0 1 0,-8-7 0,-13 8 0,-4-5 0,5 2 0,-7 1 0,4 0 0,-4 0 0,1 0 0,3 0 0,0-6 0,1 5 0,-6-2 0,-1 3 0</inkml:trace>
  <inkml:trace contextRef="#ctx0" brushRef="#br0" timeOffset="18983">21259 5099 24575,'-4'41'0,"7"-3"0,-1-2 0,2 2-1429,6-5 0,1 2 1429,3 14 0,0 1 0,2 0 0,1 0 357,3 7 0,1 0-357,-1-5 0,-1-2 257,-2-3 0,0-4-257,6 6 0,-13-21 0,-7-22 0,0-3 0</inkml:trace>
  <inkml:trace contextRef="#ctx0" brushRef="#br0" timeOffset="19650">21412 4878 24575,'0'49'0,"0"11"0,-3-22 0,2 2 0,5 4 0,1 0-442,-5-6 0,1-1 442,8 0 0,1 0 145,-1-5 1,0 0-146,9 28 73,-9-26 0,-1-3-73,-1 2 0,-4-10 0,-3-8 447,0-1-447,0-1 0,0-1 0,0-2 0,0 4 0,0-4 0,0 2 0,0-2 0,0 4 0,0-7 0,0-1 0</inkml:trace>
  <inkml:trace contextRef="#ctx0" brushRef="#br0" timeOffset="20848">21829 5180 24575,'29'22'0,"10"9"0,5 12 0,-1-7 0,-15-7 0,-13-18 0,-9-5 0,0-6 0,0 0 0,0-3 0,0-13 0,1-10 0,0-9 0,1-2 0,-4 5 0,3 1 0,-3-11 0,4 12 0,-4-12 0,2 23 0,-3-3 0,3 15 0,2 2 0,-1 5 0,12 7 0,-3 1 0,16 12 0,-4 0 0,7 6 0,-3-5 0,2 4 0,-10-12 0,2 5 0,-11-10 0,1 4 0,-3-7 0,-6-8 0,-2-4 0,-5-17 0,0-4 0,0-1 0,0-12 0,-4-16 0,2 20 0,-1 0 0,-1-5 0,0 1 0,1 5 0,1 2 0,-2-11 0,4 10 0,0 20 0,0 4 0</inkml:trace>
  <inkml:trace contextRef="#ctx0" brushRef="#br0" timeOffset="21531">22488 4158 24575,'0'30'0,"0"14"0,0 18 0,0-13 0,0-12 0,0-22 0,5-8 0,5-1 0,6-6 0,-3 0 0,6 0 0,2 0 0,8 0 0,14 0 0,-21 0 0,2 0 0</inkml:trace>
  <inkml:trace contextRef="#ctx0" brushRef="#br0" timeOffset="22419">22759 4265 24575,'0'-29'0,"0"7"0,0 6 0,0 8 0,0 2 0,0 0 0,0 8 0,3-1 0,0 8 0,3-3 0,0 0 0,4-3 0,6 3 0,-1-6 0,8 3 0,-5-3 0,10 0 0,-5 0 0,1 0 0,-7 0 0,-10 0 0,-1 0 0</inkml:trace>
  <inkml:trace contextRef="#ctx0" brushRef="#br0" timeOffset="22918">22715 3886 11575,'-3'0'0,"0"0"0</inkml:trace>
  <inkml:trace contextRef="#ctx0" brushRef="#br0" timeOffset="23498">23390 4378 24575,'42'-12'0,"3"-9"0,-5-12 0,11-7 0,-7-3 0,-10 15 0,-13 10 0,-13 8 0,-4 8 0,-2-3 0</inkml:trace>
  <inkml:trace contextRef="#ctx0" brushRef="#br0" timeOffset="24183">22335 3978 24575,'19'0'0,"10"0"0,-14 0 0,4 0 0</inkml:trace>
  <inkml:trace contextRef="#ctx0" brushRef="#br0" timeOffset="25149">22667 3946 24575,'0'-8'0,"-5"4"0,-6-5 0,-7 8 0,-4-2 0,-4 3 0,2 0 0,-2 0 0,2 0 0,5 0 0,3 0 0,9 5 0,5 2 0,2 2 0,0 0 0,0-3 0,2-3 0,2 2 0,-1-4 0,0 2 0</inkml:trace>
  <inkml:trace contextRef="#ctx0" brushRef="#br0" timeOffset="25864">22802 3701 10817,'2'-6'0,"20"17"5011,-5-7-5011,21 23 2394,-18-14-2394,4 10 1374,-11-3-1374,-2 1 4979,-5 9-4979,0-2 0,-2 11 0,4-4 0,-4-2 0,3-7 0,-3-4 0,0 3 0,2-6 0,-5 0 0,2-5 0,-3 9 0,3-8 0,-3 3 0,3-12 0</inkml:trace>
  <inkml:trace contextRef="#ctx0" brushRef="#br0" timeOffset="27098">23892 3729 24575,'33'35'0,"-2"1"0,11 8 0,-12-11 0,-9-8 0,-11-12 0,-5-7 0,-4-1 0,2-2 0,2 3 0,2-2 0,3 1 0,-1-4 0,-3 1 0,2-2 0,2 0 0,-1 0 0,2-12 0,-3-6 0,2-7 0,-2-6 0,-1 3 0,-2 1 0,2-4 0,-6 8 0,5-3 0,-5 8 0,3-6 0,-2 10 0,-1-5 0,4 13 0,1 0 0,7 6 0,10 15 0,1-1 0,9 19 0,-2 2 0,-4-9 0,0 0 0,9 13 0,12 1 0,-20-15 0,-6-10 0,2-1 0,-9-8 0,-6-9 0,0-7 0,-2-1 0,-3-15 0,-1 7 0,-3-7 0,0 4 0,0-14 0,0 6 0,0-7 0,0 1 0,0 5 0,0-4 0,0 0 0,0 10 0,0-3 0,0 15 0,0 3 0</inkml:trace>
  <inkml:trace contextRef="#ctx0" brushRef="#br0" timeOffset="27867">24621 2807 8501,'-4'-1'0,"2"15"5093,2 8-5093,0 4 2773,0-3-2773,0-13 1676,0 6-1676,0-8 6532,0 8-6532,0-6 0,0 0 0,0 0 0,0 5 0,6 4 0,-2-1 0,8 1 0,5-5 0,-2 0 0,-1-1 0,4-4 0,-12-3 0,12 1 0,-11-1 0,5 1 0,1 2 0,1-5 0,1 2 0,-2-6 0,-3 0 0,8 0 0,0-3 0,-3 2 0,-3-2 0</inkml:trace>
  <inkml:trace contextRef="#ctx0" brushRef="#br0" timeOffset="28598">25026 2830 24575,'0'33'0,"0"-2"0,0 11 0,0-3 0,0 2 0,0-8 0,0-13 0,0-7 0,0-4 0,0-3 0,0-1 0,0 1 0,-8 3 0,-3-2 0,-15-1 0,1-3 0,1-3 0,8 0 0,6 0 0,4 0 0,0 0 0,3-2 0,0 1 0,3-2 0</inkml:trace>
  <inkml:trace contextRef="#ctx0" brushRef="#br0" timeOffset="29432">24900 2782 9742,'-9'0'0,"-6"0"5107,-2 0-5107,-3 0 2576,7 0-2576,-3 0 377,9 0 1,-2 0 0,6 0-1</inkml:trace>
  <inkml:trace contextRef="#ctx0" brushRef="#br0" timeOffset="30118">25034 2410 24575,'16'0'0,"-6"5"0,11 8 0,-2 2 0,2 7 0,5-2 0,-10 2 0,3 7 0,-8 4 0,-4-4 0,-4-5 0,-3-5 0,0-5 0,0 6 0,0-6 0,0 1 0,0-2 0,-5 0 0,3 3 0,-6 3 0,7 9 0,-2-1 0,3-5 0,0-13 0</inkml:trace>
  <inkml:trace contextRef="#ctx0" brushRef="#br0" timeOffset="30866">25404 2164 24575,'0'51'0,"0"9"0,7-15 0,3 2 0,1 5 0,3 0 0,2 3 0,1-1 0,1-6 0,-1-2 0,-8-10 0,-1-3 0,7 10 0,-11-7 0,11 16 0,-3 3 0,-1-19 0,1 3-668,0-1 0,1 0 668,-1 0 0,2 0 0,4 2 0,0 0 0,-4-4 0,-1-1 0,7 1 0,0 0 0,-2 0 0,0 0 0,-1-5 0,1 0 0,16 24 0,-16-27 0,-16-50 0,1 18 0,-11-32 0</inkml:trace>
  <inkml:trace contextRef="#ctx0" brushRef="#br0" timeOffset="31784">25614 2201 11089,'3'13'0,"0"28"2969,-3 10-2969,0-8 0,0 4 0,2-6 0,1 1 0,-2-3 0,3 2 0,10 23 0,2 0 0,-6-19 0,0 0 0,3 1 0,2 4 0,-2-4 0,-1-3 0,-2-3 0,2 1 0,0-1 1352,-1-7 1,0-1-1353,3 24 1616,5-1-1616,-4-4 4401,-3-20-4401,2 5 1795,-4 0-1795,-1-11 0,4 11 0,-5-14 0,3-4 0,-4-1 0,2 2 0,-4-7 0,3 3 0,-7-9 0,4 0 0,-4-2 0,2-2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22:10.088"/>
    </inkml:context>
    <inkml:brush xml:id="br0">
      <inkml:brushProperty name="width" value="0.05292" units="cm"/>
      <inkml:brushProperty name="height" value="0.05292" units="cm"/>
      <inkml:brushProperty name="color" value="#FF0000"/>
    </inkml:brush>
  </inkml:definitions>
  <inkml:trace contextRef="#ctx0" brushRef="#br0">13234 6795 24575,'-48'0'0,"-8"0"0,14 0 0,-1 0-2646,0-3 0,-1 1 2646,-13 3 0,-3 2 0,-3-3 0,-1 2 0,1 6 0,-2 2 0,14-6 0,-2 0 0,1 2 0,7 2 0,0 2 0,-2 1 0,0-2 0,-3 0 0,-1 2 0,1 2 0,2 4 0,1 2 0,0 1 0,-2 2 0,-10 4 0,-3 1 0,0 2 0,4 0-70,9-3 1,3 1 0,1 1 0,0 1 69,-3 3 0,1 2 0,1 0 0,3 0 0,-1 4 0,4-1 0,1 0 0,5-3 0,1-1 0,1 0 0,-12 18 0,4-3 0,19-17 0,1-3 0,-3 1 0,1-1 1231,-4 19-1231,7-16 0,0 1 0,1 1 0,-1 2 0,-1 4 0,0-1 0,4-7 0,2 0 0,1 6 0,0 0 0,2-1 0,0 1 1301,-1 13 1,1 3-1302,0 0 0,1-2 0,4-10 0,1-2 0,1 0 0,0-1 1735,4 26-1735,0-17 0,0 14 0,0-28 0,0 18 0,4-16 0,8 12 0,16 0 0,-8-21 0,3 0 0,4 4 0,1-1 0,3 2 0,1-3 0,16 6 0,1 2 0,-3-15 0,-10 0 0,10-5 0,-9-5 0,0-3 0,6 1 0,-1-1 0,12 1 0,-14-4 0,2-1 0,-6-1 0,2 0 0,7-1 0,4 0 0,4-2 0,0 0 0,-3 0 0,3 0 0,4 0 0,5 0 0,-1 0-319,-7 0 0,-2 0 0,2 0 319,2 0 0,0 0 0,-2 0-730,10 0 0,-4 0 730,-4 0 0,-4 0 0,-14 0 0,-2 0 0,0-1 0,1-2 0,1-3 0,1-3 0,4-5 0,1-2 0,1-2 0,1-2 0,6-2 0,-2-1 0,-11-2 0,-1-2 0,4-3 0,-2-3 0,-2 0 0,-2-2 0,-2-3 0,-1 1 0,-7 5 0,-4 1 0,8-19 884,-3 8-884,0-5 0,-8 11 0,12-16 1533,-14 19-1533,-3 3 0,1-1 0,7-31 0,-7 23 0,-1-3 0,-3-3 0,0-1 0,-1 5 0,0 0 0,-1-9 0,0 1 0,-2 7 0,-1 2 0,-1 3 0,-1 2 0,3-17 0,-6 15 0,3 10 0,-4-4 0,0-2 0,0 9 0,0-7 0,-8-11 0,-14-19 0,4 15 0,-2-4 0,-6-9 0,-1 0 0,1 4 0,0-1 0,-1-6 0,2 2-391,6 21 0,1 3 391,0-1 0,0 4 0,-3 0 0,-2 8 0,5 8 0,-9 5 0,4 4 0,-22 1 782,0 6-782,12 0 0,-3-1 0,-1 0 0,0 0 0,-2 0 0,2-1 0,-29-5 0,9-1 0,0 1 0,-4-4 0,-5 3 0,17-3 0,7 8 0,22 1 0,0 3 0,8 0 0,5 0 0,1 0 0,4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23:04.71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00B050"/>
    </inkml:brush>
  </inkml:definitions>
  <inkml:trace contextRef="#ctx0" brushRef="#br0">8163 7689 11562,'-2'-3'0,"1"0"0,-1 3 0</inkml:trace>
  <inkml:trace contextRef="#ctx0" brushRef="#br0" timeOffset="254480">9869 12988 24575,'0'9'0,"0"-1"0,0-4 0,0-2 0</inkml:trace>
  <inkml:trace contextRef="#ctx0" brushRef="#br0" timeOffset="264704">21080 12262 24575,'0'35'0,"0"-8"0,0 3 0,0-15 0,0 4 0,0-7 0,0-5 0,6 3 0,9-7 0,8 0 0,19-3 0,-8 0 0,20 0 0,-20 0 0,8-7 0,-15 2 0,4-10 0,-15 7 0,1-5 0,-10-1 0,-3-1 0,-1-10 0,-18 4 0,-14 0 0,-7 5 0,-17 7 0,14 4 0,-15 1 0,-5 4 0,12 0 0,4 0 0,21 3 0,12 4 0,3 7 0,4 4 0,3 4 0,4 5 0,16-3 0,2 1 0,20-5 0,-4-3 0,4-4 0,-4-1 0,-1-7 0,-10-2 0,-4-3 0,-9 0 0,-8-14 0,-3 1 0,-13-10 0,-6 4 0,-17 7 0,0 1 0,-4 6 0,6 1 0,3 4 0,2 0 0,7 0 0,6 0 0,6 6 0,4 1 0,10 9 0,-6-7 0,6 0 0</inkml:trace>
  <inkml:trace contextRef="#ctx0" brushRef="#br1" timeOffset="308062">746 12888 24575,'0'36'0,"0"-11"0,19-57 0,3-3 0,0-5 0,2-1 0,14-9 0,-19 20 0,0 1 0,17-19 0,-4 2 0,1 1 0,-11 11 0,-4 6 0,-7 5 0,0 6 0,-1 4 0,-1-1 0,-1-3 0,2-1 0,0-4 0,2-4 0,3 3 0,0-8 0,7-6 0,-5 7 0,1-6 0,-4 14 0,-6 4 0,2 1 0,-3 4 0,0-1 0,2 4 0,-1-3 0,1 3 0,-2-1 0,-1 2 0,0 0 0,0 2 0,0-2 0,1-1 0,-4 3 0,3-5 0,-3 5 0,4-5 0,-1 5 0,-3-2 0,2 3 0,-4 0 0,4 0 0,-4 0 0,2 0 0,-1 0 0,-1-1 0,4 1 0,-4 0 0,4 0 0,-4 0 0,4 0 0,-4-4 0,4 4 0,-4-4 0,5 1 0,-3-1 0,4-4 0,-1 1 0,1-4 0,0 2 0,0-6 0,0 7 0,0-3 0,0 3 0,-1 1 0,1 3 0,-1-3 0,0 3 0,0 3 0,-2-1 0,1 8 0,-4-6 0,4 3 0,-2-3 0,0 0 0,3 3 0,-3-3 0,0 3 0,0-12 0,8-10 0,-2-1 0,16-11 0,1-2 0,-3 3 0,7-12 0,2-9 0,-14 26 0,1 0-629,3-5 0,0 0 629,8-17 0,-11 19 0,-1 1-795,1-4 795,-3 4 0,1 0 0,4-6 0,3-15 0,1 13 0,-7-1 0,2 10 0,-5 4 0,-3 6 0,1 5 1206,-6 6-1206,2-1 847,-3 5-847,1-2 0,-4 3 0,0-1 0,-1 4 0,-1-2 0,4 1 0,-4-2 0,2 0 0,0 0 0,0 0 0,0 0 0,2 0 0,-4-3 0,4 2 0,-1-3 0,-1 4 0,2 0 0,-1 0 0,-1 0 0,2 0 0,-4 0 0,4 0 0,-1-3 0,2 2 0,-3-1 0,2 4 0,-4-1 0,4 1 0,-2-2 0,1 0 0,-2 0 0,1 3 0,-2-3 0,1-9 0,-2-10 0,13-20 0,-2-5 0,2 17 0,2-1-411,0 1 1,1-1 410,0-7 0,0 0 0,2 1 0,0 1 0,-5 7 0,-1-2 0,7-13 0,-1 1 0,-2-5 0,2 8 0,0-3 0,-7 6 0,1 1 0,2 3 0,1-2 0,0-11 0,-1 0 0,0 13 0,0 2 0,-3-7 0,0 0 0,4-1 0,0-1 0,2-6 0,0-2 0,0-2 0,2-3 0,0 4 0,2-5 0,-1 3 0,-3 8 0,0 1 0,0-1-568,3-5 0,1-1 0,-1 4 568,2-5 0,-1 5 0,-3 12 0,-1 2 0,-2 0 0,-1 1 0,9-19 0,4-8 0,-4 19 0,-1-6 0,-1 8 0,0 0 0,-3 2 750,2 4-750,-5 1 1775,8-14-1775,1 1 0,4-14 0,-2 6 0,-3-1 0,3 0 0,-9 14 0,3 4 0,-12 14 0,5 4 0,-1-3 0,4-3 0,5-1 0,0-3 0,2 5 0,3 6 0,-7 4 0,8 2 0,-9 8 0,4-4 0,14 3 0,-11 0 0,11 0 0,-10 4 0,3 0 0,-2 0 0,-3 0 0,0 0 0,-10 0 0,8 0 0,-6 3 0,0 3 0,2 4 0,-7 0 0,4-1 0,-5 0 0,0 2 0,3-1 0,-2 6 0,2-4 0,-2 5 0,2 0 0,1 3 0,4 9 0,3 2 0,-7-6 0,0 2 0,-2-6 0,-3 1 0,4-2 0,-3 3 0,-3-8 0,3 5 0,-4-7 0,1 6 0,-3-7 0,-1 6 0,0-5 0,0 7 0,1-6 0,2 4 0,-3-2 0,1 1 0,1 0 0,-4-2 0,2-5 0,0 0 0,-3 3 0,6-6 0,-3 5 0,1-2 0,2 4 0,0 9 0,-1-8 0,4 8 0,-5-3 0,3 8 0,0 8 0,0 16 0,-3-11 0,0 10 0,-4-18 0,0 4 0,0 0 0,0-4 0,0 9 0,0-6 0,0 1 0,0 20 0,-2-10 0,0 2 0,-3 2 0,-1 1 0,1-8 0,-1 1 0,1 0-325,-1-1 0,1 0 1,-1 2 324,-1 16 0,0 4 0,0-5-971,1-4 1,0-1 970,2-4 0,0 2 0,1-2 0,-3 4 0,1-2 0,4 4 0,1 0 0,-3 8 0,0 0 0,3-1 0,0 0-764,0-17 1,0 0 0,0-3 763,0 9 0,0 0 0,0-5 0,0 3 0,0-5 0,0-6 0,0 0 0,0 8 0,0 5 0,0-6-576,0 18 576,0-12 0,0-1 0,0 0 0,0-19 0,0 0 734,4 11-734,-3-7 1705,2-15-1705,-3-6 2569,0-7-2569,0-1 0,1 32 0,-2 13 0,-4 0 0,-2 6-1362,2-9 0,0 7 1,-1 2-1,-2 0 1362,0-8 0,-2 1 0,-1 0 0,1 2 0,-1 1 0,2-3 0,1 1 0,-1 2 0,0 0 0,0 0 0,-1 1 0,0 4 0,-1 1 0,1 0 0,-1 0 0,0 2 0,2-1-675,1-4 0,0 0 0,1 1 1,1 0-1,-1 0 0,0 1 1,0-1 674,1 0 0,-1 0 0,0 0 0,0 0 0,0 0 0,1 1 0,0-1-452,1 0 1,0 2 0,1-1-1,-1 0 1,1 0 0,1-2 0,-1-2 451,-1 8 0,1-2 0,0-2 0,0 2 0,1 4-302,1-5 0,0 4 0,1 1 0,0 2 1,0-2-1,1-1 0,-1-5 302,1 4 0,0-4 0,0-1 0,0 0 0,0 2 52,0-3 0,0 2 1,0 1-1,0-1 1,0 0-1,0-3-52,0 3 0,0-1 0,0-1 0,0-3 0,0-2 0,0 12 0,0-5 0,0 3 0,0-10 0,0 1 0,0 0 0,0 0 0,0 11 0,0-2 0,0-1 474,0-7 0,0-2 0,0-3-474,0 4 0,0 0 0,0-5 0,0 3 0,0-8 0,4 19 1227,-2-2 0,1-1-1227,7-7 2094,-4-16 1,1 1-2095,-1 23 0,-2-26 0,-1-1 4269,-3 15-4269,0 15 0,0-13 0,0 11 0,0-30 0,0 1 1192,0 3 0,0 2-1192,0 14 0,0 3 0,0-13 0,0 1 0,0 2-105,1 11 1,1 2-1,0-1 105,1-3 0,0 0 0,1 0 0,1 3 0,0 0 0,1-2-51,0-7 1,1-2 0,0-1 50,0 15 0,0-4 0,0-15 0,-1-4 0,-1 13 0,-2-15 0,-3-12 0,0 8 1485,4-10-1485,0 14 163,7 8-163,1 11 0,3 0 0,-1-14 0,-6-13 0,1-9 0,-8-10 0,1-3 0,-2-3 0</inkml:trace>
  <inkml:trace contextRef="#ctx0" brushRef="#br1" timeOffset="320579">13454 12322 24575,'0'0'0</inkml:trace>
  <inkml:trace contextRef="#ctx0" brushRef="#br2" timeOffset="327616">23167 11056 8191,'0'18'0,"0"-4"5063,0-5-5063,0-13 2818,0-20-2818,9-19 0,-4 9 0,1-2 477,6-5 0,2-2-477,0-6 0,0-2 972,1-7 1,0-3-973,-3 17 0,0-2 0,0 0 0,-3-1 0,0-1 0,-1 3-373,2-12 0,1 3 373,2-3 0,-1 2 0,-7 10 0,-1 2 0,6-1 0,0 0 0,-4-2 0,-1 0 0,3 0 0,0 2 0,-1-14 0,0 16 0,0-1 0,-1-17 0,3 5 0,-4 22 0,0 0 0,8-12 0,-7-11 0,3 19 0,2-1 0,-1-17 0,-1 21 0,0 1 0,7-10 0,-6 0 0,6 0 836,-7 5-836,7-4 0,-3 4 4487,5-10-4487,-1 3 0,1-3 0,-2 9 0,-3-2 0,3 8 1027,-4 0-1027,3 2 0,-4 12 0,0-6 0,0 6 0,-3 1 0,2 1 0,-4 7 0,4 0 0,-3 4 0,2 0 0,1-8 0,-3 2 0,16-20 0,5-7 0,-6 10 0,1-2-432,-1 4 0,0 0 432,4-6 0,-2 1 0,-4 3 0,0-1 0,14-14 0,-1 0 0,-13 13 0,-1 1 0,9-7 0,-2 2 0,-1 5 0,-4 3 0,-3 8 0,-4 4 0,-4 3 0,0 7 0,-4-4 864,0 9-864,0-3 0,0 3 0,0 0 0,0 0 0,-1 0 0,1 0 0,7 29 0,-4-4 0,5 23 0,-5 11-515,-4-4 515,-2-15 0,-1 2-609,-2 0 1,0 1 608,0 3 0,0 0 0,0 7 0,0 2-987,0 0 1,0 0 986,0 7 0,0 2 0,0-19 0,0 2 0,0 0 0,0 0 0,0 1 0,0 1-704,0 6 1,0 1-1,0 1 704,0-2 0,0 0 0,0 1 0,0 2 0,0 1 0,0 1 0,-1 2 0,1 2 0,1-2-803,0-3 1,1 0-1,1 3 803,2 0 0,1 5 0,0 0 0,1-5 0,0-4 0,0-3 0,1 2 0,2 5 0,1 4 0,1-1 0,0-4-741,-1-4 0,0-4 0,1 2 741,2 9 0,1 1 0,-1 0 0,0-5 0,0 0 0,-1 0 0,1-3 0,0-1 0,-1 0-144,-2-6 1,0-1 0,0 0 143,1 2 0,1-1 0,-1-3 82,0 3 1,0 0-83,-1-1 0,2 2 0,0-3 0,1-3 0,0 0 0,-1 9 0,0 2 0,4 7 0,-1-5 0,-4-7 0,2 1 0,0 1 1940,0-1-1940,5 12 0,-8-22 0,-1-2 0,4 6 0,-1-3 0,-1-1 0,2-8 0,2 4 0,3 3 0,10 9 0,-6-15 0,0 1 0,11 12 0,-6-10 0,0 1 1360,-7-12 1,0 0-1361,8 16 0,2 0 0,12 3 0,-11-7 0,0 0 0,-6-14 0,1 0 0,10 14 0,-2 0 0,-11-13 0,-1-1 0,7 2 0,-2 0 2147,6 9-2147,11 6 0,-25-23 0,-5-4 0</inkml:trace>
  <inkml:trace contextRef="#ctx0" brushRef="#br2" timeOffset="330246">23185 11052 24575,'-7'54'0,"-4"1"0,-7 0-1226,6-18 0,-1 2 1226,0-4 0,0 2-683,-1 11 1,-1 3 682,-1 3 0,0 0 0,2 0 0,-1 1 0,1-11 0,0 2 0,-1-1 0,1-1 0,0-1 0,-1 1-945,1 4 1,-1 2-1,-1 1 945,-1-2 0,-2 4 0,0-2 0,3-2 0,2 1 0,3-4 0,-3 3 0,-2 0 0,-2 2 0,-1 1 0,2-4-751,1 1 1,1-3-1,-1 1 751,-5 7 0,-3 1 0,2 0 0,0 1 0,2 0 0,-2 1 0,-2-2 0,-1 0 0,1-1 0,4-5 0,0-1 0,1 0 0,-2 3 0,1 0 0,1-4-300,-2 2 0,0-2 300,0 0 0,0 3 0,2-6 0,6-13 0,1 0 0,-12 24 0,0-1 798,1 4-798,7 0 0,-2-3 0,9-21 3163,5-3-3163,0-9 0,-4 30 0,-4 5 939,1-15 1,-2 2-940,0 1 0,-2 1 292,-3 0 0,-2 1-292,3 5 0,-1 4-981,2-8 1,-1 3 0,2-1 980,2-5 0,1-2 0,-2 6-800,0 1 1,-3 6 0,1 2 0,-1-2 0,3-5 799,1-1 0,1-3 0,-2 3 0,0-1 0,-2 6 0,-1 1 0,1-1 0,2-6-417,1 3 0,2-4 0,0 0 417,0-1 0,-1-1 0,1 1-164,-2 0 1,1 1 0,1-3 163,2 0 0,0-1 425,-4 6 1,-1 0-426,2-6 0,2-2 1259,2-6 0,1-2-1259,-11 22 2480,8-7-2480,-13 3 0,12-11 2147,-11 5-2147,9-14 1998,1 0-1998,0 0 1763,1-5-1763,3 0 0,-6 4 0,3-4 0,0 11 0,-2-10 0,5 6 0,-2-12 0,6 1 0,-5-3 0,5-6 0,-3 6 0,1-3 0,-2 7 0,0 0 0,-3 8 0,4-5 0,-2 10 0,-3 16 0,4-21 0,-1 1 0,0 8 0,0 0 0,-1 0 0,-1-1 0,3-6 0,0-2 0,-8 32 0,5-35 0,4 0 0,4-23 0,3 0 0,0-8 0,0 0 0,0-6 0,0 2 0,0 0 0,0 0 0,0-1 0,3-6 0,-2 18 0,-10 16 0,-14 40 0,5-16 0,-2 3-1464,-1 11 0,0 1 1464,0 0 0,1 2 0,6-17 0,2 2 0,0-4-560,0 2 1,0-2 559,-2 13 0,1-1 0,4-21 0,2 0 0,-1 11 0,-1 2 0,-3 1 0,1 0 0,5-1 0,0 0 0,-4 1 0,-1-2 0,5-7 0,-1-1 2741,-5 21-2741,12-57 14</inkml:trace>
  <inkml:trace contextRef="#ctx0" brushRef="#br2" timeOffset="340696">15069 12162 24575,'-22'0'0,"-17"-13"0,-9-2 0,-6-2 0,8-3 0,-3-1-2609,3 4 1,-4 0 0,1 1 2608,6 2 0,1 0 0,-3 0 0,-3 2 0,-3 0 0,-1 0 0,2 0 0,-6 0 0,1 0 0,-1 1 0,6 0 0,-2 0 0,0 0 0,4 2 0,0 1 0,4 2 0,-2 1-96,-2 0 1,-2 1 0,2 0 95,3 2 0,2 0 0,-4 1 0,-19 1 0,-3 0 0,5 0 0,10 0 0,0 0 0,0 0 0,-5 0 0,10 0 1005,-13 5-1005,21-2 0,-2 4 0,-2 5 0,1 3 0,10-3 0,0 2 0,-12 9 0,3 2 0,14-5 0,2 0 0,-4 5 0,1 2 0,5-1 0,0 2 0,-11 15 0,1 1 0,12-16 0,1 0 0,-12 20 0,3-1 0,2 2 0,14-18 0,0 2 0,0-3 0,2 2 0,1 19 0,3 1 0,1-18 0,0 0 0,2 16 0,3 0 0,3-14 0,0-2 0,0 27 0,4-20 0,5-1 0,16 19 0,-7-28 0,4 1 0,16 15 0,3-1 0,-8-11 0,4 2 0,7 4 0,6 5 0,-2-4 0,0-3 0,2-1 0,-7-8 0,6 2 0,0-1 0,-3-2-659,-5-3 0,-2-3 1,1 0 658,13 5 0,1-1 0,-1-2 0,8 1 0,-3-4 0,-2-4 0,-1-1 0,3 1 0,-1-2 1313,-7-7 0,1 0-1313,0 1 0,4-1 0,1 0 0,-2-4 0,0-2 0,1 1 0,2 0 0,1 0 0,2-1 0,-8-1 0,2 0 0,-1-1 0,-7-1 183,3 1 1,-2-2-184,10 1 0,5 0 0,-10 0 0,3 0-115,11 0 1,-1 0 114,-13 0 0,-14 0 0,-2 0 0,1 0 2455,-5 0-2455,-5 0 563,4 0-563,-4 0 2031,5 0-2031,0-3 0,10 2 0,9-7 0,11 7 0,-27-3 0,0-1 137,2 2 1,1 0-138,5-1 0,0-2 0,2-2 0,1 0 0,7 3 0,3-3 0,-4-2 0,2-4 0,-1 2-1351,9 2 1,0-2 1350,-8-2 0,3-3 0,-1-1 0,-1 0 0,0-1 0,-3-1 0,-9 2 0,-2-1 0,1-2 0,11-4 0,1-2 0,-6 2 0,-8 0 0,-2-1 0,11-9 0,-2-3-928,-11 2 1,-1-1 927,12-9 0,-2-1 0,-16 9 0,-4 0 0,-1 2 0,-2 0 0,-6 2 0,-1-2 0,0-5 0,-1-3 0,1-10 0,-1-2-162,-4 6 0,-2 1 162,-4-5 0,-2 2 0,1 19 0,-1-1 0,-1-18 0,-2-4 0,-7 1 0,-3-1 0,1 0 0,-4 0 0,-6-6 0,-7 2 0,0 20 0,-5 2 0,0 3 0,-9-9 0,-2 2 221,5 5 1,-3-1-1,1 4-221,-12-3 0,1 4 0,4 3 0,-3 1 0,0 3 0,-5 0 0,3 2 0,-4 4 0,0 2 0,5 0 0,-2 0 0,3 2 0,-2 4 0,3 2 0,-1 1 0,0 1 0,-4-1 0,2 1 0,13 5 0,1 0 0,-8-2 0,-1 0 0,-1 4 0,0 1 0,-1-2 0,-1-1 0,-5 3 0,2 0 0,19 0 0,1 0 949,-6 0 0,0 0-949,5 0 0,0 0 0,-5 0 0,-1 0 0,2 0 0,2 0 0,-12 0 0,-1 0 0,11 4 1275,5 0-1275,7 4 2037,2 2-2037,5-3 0,-1 3 0,10-4 0,0 4 0,-2 3 0,0 1 0,-1 3 0,-1 4 0,3-1 0,2-4 0,2-6 0</inkml:trace>
  <inkml:trace contextRef="#ctx0" brushRef="#br2" timeOffset="362230">3864 8647 8191,'4'-1'0,"1"9"5063,8 16-5063,5 14 0,8 7 1018,-9-13 0,0 2-1018,0-1 0,1 1 0,3 10 0,0 2 0,4-2 0,-1 0 0,-4 1 0,-1 0 216,6 2 0,-2-1-216,-10-13 0,0 1 0,10 20 0,-2 1 0,-12-20 0,-1 1 0,12 22 0,-1 0 0,-13-24 0,0-2 0,4 9 0,0-1 4577,0 23-4577,-1 2-204,-4-31 0,0-1 204,4 23 0,-4-6 0,0-1 820,-5-7-820,0-8 1991,0 2-1991,0-9 1358,0 5-1358,0 0 515,0-1-515,0 1 0,0-1 0,0 6 0,0-5 0,0 5 0,0-6 0,0 1 0,0 0 0,0 0 0,0-4 0,-4 3 0,3-3 0,-6-1 0,6 4 0,-5-8 0,5 8 0,-6-3 0,6 4 0,-6-5 0,3 0 0,-4-1 0,4-6 0,-3 5 0,6-14 0,-2 6 0,3-11 0,-3 4 0,3-15 0,-3-13 0,3-19 0,0-13 0,0-1-362,2 14 0,1 0 362,2-8 0,1-10 0,-1-1 0,0-3-989,-1 6 1,-2-1 988,-2 11 0,0 2 0,0-8 0,0 0 0,0-2 0,0-1 0,0-8 0,0-2 0,1 0 0,-2-2 0,-2 18 0,-1 0 0,0-2-722,1-2 1,1-1 0,-2 1 721,-3 3 0,-2 0 0,1 2 0,2-10 0,0 0 0,-3 1 0,1-2 0,3 11 0,0-2 0,0 4 0,0 0 0,-1 2 0,1-21 0,0 6 0,-1 23 0,2 6 572,-2 4-572,0 10 1799,0 7-1799,0 0 2494,3 0-2494,0 0 0,3-3 0,0 3 0,0 42 0,1 2 0,0 10 0,3 0 0,3 1 0,2 0 0,1 4-1268,-2 8 1,1 6 0,1 1 0,3-3 1267,3-8 0,3-2 0,1-1 0,-2 0 0,-2-3 0,-1-1 0,-1 0 0,2 1 0,4 6 0,0 1 0,1 0 0,-1-3-1174,4 7 1,-1-2 0,0 1 1173,-5-8 0,2 3 0,-2-2 0,1-2 0,2 2 0,-1-3 0,-1 0 0,0 4 0,-2 0 0,0-4-522,3 3 1,-1-2 521,-3 3 0,-1 1 0,3-5 0,-3-2 0,-6-12 0,-2-2 0,1 0 0,-1-2 0,2 23 0,-4-6 0,-1 10 0,-4-23 3568,0 15-3568,0-18 4268,0 9-4268,-3-4 1796,2-2-1796,-7-5 0,4-5 0,-3 0 0,2-9 0,-1 3 0,2-10 0,0 5 0,-2-5 0,6-1 0,-3-1 0,3-3 0,0 0 0,0 0 0,0-3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4:49:20.227"/>
    </inkml:context>
    <inkml:brush xml:id="br0">
      <inkml:brushProperty name="width" value="0.05292" units="cm"/>
      <inkml:brushProperty name="height" value="0.05292" units="cm"/>
      <inkml:brushProperty name="color" value="#FF0000"/>
    </inkml:brush>
  </inkml:definitions>
  <inkml:trace contextRef="#ctx0" brushRef="#br0">14897 5006 8191,'-9'-4'0,"2"2"5063,-5 2-5063,2 0 2818,-26 0-2818,-16 0 0,6 0 0,-7 0 0,10 0 0,-2 0 0,-3 0-213,-12 0 1,-3 0-1,1 0 213,7-1 0,2 1 0,-1 1 0,-2 1 0,-1 1 0,4 2 0,-8 2 0,3 4 0,4 5 0,0 2 2530,0 0 1,-1 5-2531,10 2 0,-2 6 0,3-2 0,-11 3 0,2 2-954,12-2 1,0 3 0,4 0 953,-2 3 0,3 4-233,7 4 1,0 7 0,5 0 232,6-7 0,4 0 0,0 3 0,0 1 0,0 5 0,1-1 0,4-5 0,2 15 0,4-3 0,2 6 0,2-1 0,-1-5 0,5 1 0,6-14 0,4 1 0,4 2 0,4-1 0,3 2 0,3 1 0,2-3-527,3-1 1,2-1 0,2-2-1,0-1 527,0-4 0,-1-3 0,2 0 0,3 0 0,-3-2 0,2 0 0,2 1 0,0-2 0,0-2 0,8 3 0,1-3 0,0-1 0,1 2 0,-6-3 0,0 1 0,1 0 0,0-1 0,1-1 0,8 2 0,2-1 0,-1-1 0,-1-3-150,-8-4 1,-1-1 0,0-1-1,2-3 150,3-2 0,2-3 0,0-1 0,-1-1 0,-4 0 0,-1 0 0,0-2 0,1-4 0,2-5 0,2-3 0,-1-3 0,-4-2 0,-1-2 0,-4-3 0,-1-4 0,-1-5 0,-3-4 0,1-2 0,6-8 0,0-4 0,-1 1 0,-7 6 0,0-1 0,1 0-293,6-8 1,3-1 0,-3 1 292,-5 6 0,-1 2 0,-1-1 0,-2 2 0,0-1 0,0 1-84,-1 0 0,1 0 1,1-2 83,-3 0 0,2-3 0,-1-1 0,0 0 0,6-10 0,0-1 0,0-3 0,-5 4 0,1-3 0,-1 0 0,-4 4 0,-2 2 0,-3 3 0,-1-2 0,3-7 0,0-1 0,-5 1 0,-3-5 0,-3-1 0,-1 3 0,1-4 0,-3-1 0,-5 11 0,-2-1 0,-3 0 0,-1-1 549,-3-1 1,-3 0 0,-2 1 0,-2 0-550,-5-12 0,-4 2 0,-4 4 0,-1 9 0,-4 4 0,-3 2 0,-5 2 0,-4 4 0,-2 2 0,4 5 0,-1 2 0,-5 0 0,-4-2 0,-5 0 0,-2 0 0,0 3-93,3 4 0,-1 3 0,-2 1 1,-2 1 92,1 2 0,-4 2 0,-1 0 0,1 2 0,4 2 0,-14-1 0,3 3 0,-4 3 0,12 4 0,-4 1 0,-2 3 0,3 1 0,6 0-409,-3 2 0,7 3 0,-3-1 409,-15 1 0,-2 0 0,6 4 0,-4 12 0,12 0 0,11-6 0,-4 7 0</inkml:trace>
  <inkml:trace contextRef="#ctx0" brushRef="#br0" timeOffset="4484">13228 12771 24575,'-52'4'0,"-2"10"0,20-4 0,-2 1-1193,-4 4 0,-2 1 1193,3 1 0,-2 2 0,-4 0 0,-5 1 0,3 0 0,-6 4 0,1 0 0,6-4 0,-2 1 0,0 1 0,-1 6 0,0 3 0,0-1 0,-1-1 0,-1 0 0,-1 5 0,4 0 0,-1 5 0,1 1 0,3-3-799,-2-1 1,4-1-1,2 2 799,1 2 0,3 3 0,6-5 0,10-6 0,1 0 0,-10 16 0,0 4 246,3 1 0,2 4-246,2-6 0,0 4 0,3-1 0,4-7 0,2 0 0,0 0-534,1 3 0,0 1 1,3-3 533,3 5 0,2-2 0,-2 4 0,2 1 0,1-1 0,3-2 0,0-14 0,2 1 0,-1 24 0,0 0 356,0-19 0,0 1-356,-1 3 0,0 4 0,3-2 0,7 7 0,2-2 0,-5-5 0,4-3 1127,10-4 1,6-4-1128,4-8 0,5-1 0,0-3 0,5 0 0,3 0-946,7-1 0,3 0 0,2-2 946,-8-6 0,1-2 0,1 0 0,1 0-484,2-1 0,2 0 1,0-1-1,0-1 484,1-1 0,-2-1 0,4-1 0,8 1 0,-12-2 0,6 0 0,4 0 0,4 1 0,1-1 0,1 1 0,-1-2 0,-3 1 0,-4-2 0,1 0 0,-4 0 0,-1-1 0,-1-1 0,2 0 0,2 1 0,4 0 0,-7-1 0,3 1 0,4 0 0,1 1 0,1-1 0,1 0 0,-1 0 0,-1-1 0,-3-1 0,-2-1 0,-5-1 0,14-1 0,-4-2 0,-3 0 0,-2-2 0,-1-2 0,1 0 0,-2-1 0,-1-2 0,0 0 0,-1-1 0,-2-2 0,-4 0-172,8-5 1,-4 0-1,-2-3 1,-1-3 171,2-8 0,0-4 0,-3-1 0,-6 3 0,2-4 0,-3-1 0,3-5 0,3-5 0,-7 5 0,-11 9 0,-2 0 0,7-10 0,1-3 0,-1 4 0,-1 0 0,-10 8 0,-1 0 0,2-4 0,0-1 1427,-6 7 1,-3-1-1428,-3-6 0,-3-3 0,-4-2 0,-2 0 0,0 6 0,-2 0 2077,-1-11 0,-4-1-2077,-6-5 0,-3-1 0,-3 1 0,-3-4-640,1 13 1,-2-5 0,-2-1 0,-1 5 639,-6-3 0,-2 3 0,-3-4 0,7 7 0,-3-3 0,0-2 0,-2-1 0,-1 2-481,-2-3 1,-3 1-1,0-1 1,-1 1-1,0 0 481,1 3 0,0 1 0,0-1 0,-2 1 0,0-2 0,-1 2 0,-1-3 0,-1 0 0,0 0 0,1 4 0,2 4 0,-2 1 0,3 5 0,-1 1 0,-2 0 0,-7-7 0,-2-1 0,0 3 0,2 6-591,3 8 0,2 6 0,0 0 591,-1 1 0,-1 0 0,1 3 0,-14-2 0,1 4 0,5 3 0,0 2 0,1 0 0,0 0-297,-6 2 1,2 0 296,16 3 0,-1 0 0,-12 0 0,-1 1 1356,9 1 1,0 2-1357,-8-1 0,-1 0 0,1 0 0,5 0 0,-5 0 0,19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4:49:45.446"/>
    </inkml:context>
    <inkml:brush xml:id="br0">
      <inkml:brushProperty name="width" value="0.05292" units="cm"/>
      <inkml:brushProperty name="height" value="0.05292" units="cm"/>
      <inkml:brushProperty name="color" value="#FF0000"/>
    </inkml:brush>
  </inkml:definitions>
  <inkml:trace contextRef="#ctx0" brushRef="#br0">28013 7481 8191,'1'-3'0,"-9"0"5063,-16 3-5063,-1 0 1409,-9-2 0,-5 1-1409,-22 8 859,8-3 1,0 2-860,13 6 0,2 1 0,2-2 0,2 1 0,-9 14 6784,-5 0-6784,15 4 0,-2-2 0,11 1 0,16-11 0,-5-1 0,12-4 0,-11 3 0,10 7 0,-4 9 0,6 9 0,0 7 0,3 2 0,5-7 0,4-1 0,7-14 0,-2-1 0,1-5 0,-4-4 0,0-1 0,-4-3 0,3-1 0,0 6 0,7-1 0,4 8 0,2-6 0,4 0 0,-4-6 0,2-4 0,3 1 0,-6-6 0,10 1 0,-12-6 0,3 0 0,-8 0 0,13 0 0,-4 0 0,8-6 0,-1-5 0,-6-6 0,-1-6 0,-13 11 0,-5 0 0</inkml:trace>
  <inkml:trace contextRef="#ctx0" brushRef="#br0" timeOffset="748">27393 8051 11107,'29'0'0,"19"0"2337,1 0 0,4 0-2337,-2 0 0,0 0 1201,2 0 1,-3 0-1202,14 0 0,-22 0 1381,-23 0-1381,-9 0 4754,-2 0-4754,-2 0 64,0 0 0,-3 0 0,0 0 0</inkml:trace>
  <inkml:trace contextRef="#ctx0" brushRef="#br0" timeOffset="1479">28382 6879 24575,'0'31'0,"0"1"0,0 3 0,0 3 0,0 1 0,0 10 0,0 3 0,0-7 0,0 2 0,0-1-1486,0 9 0,0 1 1486,0-10 0,0 1 0,0-1 0,0 12 0,0-3 294,0-4 0,0 0-294,2 3 0,0-1 0,-2-12 0,1-3 0,3 19 0,-4-26 569,0-8-569,0-1 0,0-1 0,0-6 1522,0 10-1522,0 0 293,0 2-293,0 7 0,0-8 0,0 4 0,0-9 0,0-8 0,0-7 0</inkml:trace>
  <inkml:trace contextRef="#ctx0" brushRef="#br0" timeOffset="2212">28822 6832 10396,'-3'8'0,"0"29"4755,3 27-4755,0-10 0,0 2 0,0-3 0,0 0 1261,0 7 0,0-1-1261,0-4 0,0 0 0,0-6 0,0-1 492,0 1 1,0-2-493,0-8 0,0-2 0,0 25 0,0-7 4991,0-7-4991,0 9 266,0-20-266,0 19 0,0-26 0,0 9 660,0-4-660,-6-3 0,5-8 0,-5-8 0,0-7 0,4-1 0,-3-1 0,5-1 0,0-3 0</inkml:trace>
  <inkml:trace contextRef="#ctx0" brushRef="#br0" timeOffset="3679">28487 6878 24575,'27'-22'0,"0"0"0,30-9 0,-28 12 0,-1 2 0,33-8 0,-23 12 0,3 2 0,7 3 0,4 1 0,-8 2 0,3 1 0,1 3 0,1 6 0,0 4 0,-2 0-1027,7 0 0,-2 4 1027,3 13 0,-3 5 0,-15-1 0,-3 2 246,3 5 1,-1 1-247,-3-2 0,-3-1 0,4 16 0,-19-5 0,-12-21 0,-18 11 0,-18-4 780,-5-4 1,-5 0-781,0-6 0,-3-1 0,-12 10 0,-2-2 0,6-9 0,2-2 0,1 0 0,2 0 0,11-4 0,3-2 0,-21 5 0,29-6 0,0-4 0,9 0 0,4-3 0,5-1 0,0 0 0,5 0 0,13 10 0,14 0 0,20 7 0,3 5 0,-2-6 0,-14-1 0,1 1 0,7 4 0,-5-7 0,1 2 0,-4 3 0,1 0 0,4 0 0,2 0 0,2 7 0,-2 0 0,-7-7 0,-1 1 0,1 2 0,1 0 0,-3 0 0,1 0 0,4 2 0,-1 0 0,-2-3 0,-3-1 0,5 9 0,-13-14 0,-12-8 0,-1-5 0,-3-2 0,0-2 0</inkml:trace>
  <inkml:trace contextRef="#ctx0" brushRef="#br0" timeOffset="5881">29633 6006 8191,'-7'2'0,"2"23"5063,5 16-5063,0 24 0,0-25 0,0 0 0,0 16 0,0 0 0,0-33 2818,3 2-2818,5-2 1719,16 0-1719,12 0 6784,22-8-6784,-20-10 0,0-2 0,-3 1 0,2-4 0,8-11 0,-1-6 0,-8 0 0,-3-4 0,-3-1 0,-2-2 0,12-24 0,-21 24 0,-3-26 0,-8-6 0,-8 22 0,-7 0 0,-9-5 0,-7 2 0,-4 8 0,-3 2 0,-6 2 0,-1 3 0,4 5 0,1 4 0,-26 2 0,16 7 0,-21 24 0,36-1 0,2 3 0,-4 0 0,2 3 0,-2 12 0,4 2 0,-2 20 0,13-28 0,2 0 0,1 22 0,7-18 0,4-4 0,16-7 0,2-6 0,15-5 0,-1-8 0,5-2 0,-4-3 0,4 0 0,-5 0 0,9 0 0,-1-3 0,8-8 0,-7-11 0,-4-16 0,-16 6 0,-2-3 0,8-25-856,-13 20 0,-2 0 856,1-12 0,-3-8-579,-8 11 1,0-1 578,2-13 0,-3 15 0,-2 3 0,1-2 0,0 15 0,0-4 1606,0 17-1606,0 6 1263,0 4-1263,0 3 0,0-2 0,0 1 0,0-5 0,0 5 0,0-6 0,0 6 0,0-2 0,0 3 0,0-3 0,0 0 0,0-1 0,0 7 0,0 45 0,0-5 0,0 20 0,0 4 0,0-1 0,0-9 0,0 1 0,0-13 0,0-1 0,0 2 0,0 0 0,0-5 0,0-1 0,0 16 0,0-26 0,0-9 0,0 1 0,0-10 0,0 0 0,3-3 0,-2 2 0,4-2 0,-4 3 0,4 0 0,-5 0 0,3-1 0,-3 1 0,0 0 0,0 5 0,0 10 0,0-3 0,0 13 0,0-11 0,3 16 0,5-2 0,2 2 0,1-8 0,-2-10 0,-3-8 0,0-5 0,-3-2 0,-1-3 0</inkml:trace>
  <inkml:trace contextRef="#ctx0" brushRef="#br0" timeOffset="69963">22784 9379 8191,'3'10'0,"0"42"1151,-3-9 1,0 3-1152,0 8 0,0 4 749,-1-6 1,1 4-1,1-3-749,3 6 0,1-1 0,-1-8 0,0 2 0,1-5 0,1-7 0,0-2 1020,5 16 0,1-1-1020,-4-18 0,-1-1 0,3 6 0,-1 0 0,-2-3 0,-1-2 5294,5 19-5294,-6 1 3138,3-15-3138,-5-13 1284,-3-14-1284,0-4 77,3-1-77,0-6 0,7-40 0,0 4 0,2-5 0,1-3 0,1-4 0,0 3-511,2-5 0,0 2 511,6-13 0,0 6 0,1 7 0,4-6 0,-5 9 0,4 8 0,-4 11 0,5 7 0,7 15 0,3 20 1022,5 9-1022,-1 12 0,-13-1 0,2-2 0,-13-4 0,3 1 0,0 4 0,-2 0 0,7 7 0,-4 13 0,0-6 0,-2 0 0,-8-15 0,-4-16 0,-4-8 0,-3-3 0,0-6 0,0 0 0</inkml:trace>
  <inkml:trace contextRef="#ctx0" brushRef="#br0" timeOffset="70712">24090 9351 10579,'-3'11'0,"-10"10"5039,-9 18-5039,-3 16 0,6-23 0,1 1 0,1 21 0,1-21 0,1-1 0,0 12 2435,-7 6-2435,8-2 0,1-5 1404,8-5-1404,2 14 0,3 8 0,0-7 0,-2-17 0,4 1 0,10 4 0,6 2 0,7 9 0,4 2 851,-4-12 0,3 1 1,0-2-852,1-3 0,0-3 0,-1-1 0,4 7 0,-2-3-904,-2-12 0,-3-1 904,11 13 0,2-16 0,-4 5 0,-7-15 0,-1-2 0,-15-7 0,-3-3 0</inkml:trace>
  <inkml:trace contextRef="#ctx0" brushRef="#br0" timeOffset="71398">24484 9964 24575,'28'19'0,"2"2"0,3 3 0,-7 1 0,2 2 0,16 7 0,0 0 0,-13-3 0,-1-2 0,1-6 0,-2 1 0,-4 3 0,-2 1 0,3-3 0,-1-2 0,19 25 0,-3-11 0,-11-4 0,-12-14 0,-4-1 0,0-4 0,-4-1 0,0-4 0,-4-1 0,0 0 0,-3-8 0,0 3 0</inkml:trace>
  <inkml:trace contextRef="#ctx0" brushRef="#br0" timeOffset="72079">24554 10562 24575,'17'-38'0,"-1"0"0,11-19 0,6-4 0,2 9 0,5-1 0,-1-1-2200,-4 1 1,-2-1 0,1 1 2199,4 0 0,0 1 0,-5 5 0,-7 5 0,-3 3 30,6-1 0,-2 2-30,-2-9 605,-6 18 1,0 1-606,7-17 0,-1 2 0,-5 13 3252,-6 8-3252,-5 13 453,-3 9 0,-3 0 0,-1 0 1</inkml:trace>
  <inkml:trace contextRef="#ctx0" brushRef="#br0" timeOffset="72746">24401 10882 24575,'30'0'0,"15"0"0,14 0 0,-9 0 0,-7 0 0,-1 0 0,-4 0 0,27 0 0,-20 0 0,15 0 0,-19 0 0,0 0 0,-20 0 0,-3 0 0,-8 0 0,-4 0 0</inkml:trace>
  <inkml:trace contextRef="#ctx0" brushRef="#br0" timeOffset="73646">25396 9355 8191,'22'3'0,"32"33"1909,-14-14 0,2 2-1909,1 8 0,-2 2 0,-8-4 0,-4-1 2951,8 17-2951,-17-9 0,-4 1 0,-1 8 0,-5-3 0,-3 3 933,-6-5 0,-2 1-933,1 12 0,0 4 0,-3-10 0,-1 3 0,1 0 0,-1 3 0,0 1 0,0-3 2376,-4 6 1,-1-1-2377,1 7 0,1-5 0,5-24 0,-1-3 230,-5 34-230,5-32 0,1-1 0,-3 11 0,-3-1 0,7-20 0,-2-9 0</inkml:trace>
  <inkml:trace contextRef="#ctx0" brushRef="#br0" timeOffset="74263">26307 10115 24575,'17'0'0,"8"0"0,7 0 0,5 0 0,8 0 0,2 0 0,5 0 0,1 0 0,2 0 0,-2 0 0,-15 0 0,-3 0 0,21 0 0,-26 0 0,-11 0 0,-12 0 0,-1 0 0,-3 0 0</inkml:trace>
  <inkml:trace contextRef="#ctx0" brushRef="#br0" timeOffset="74913">26459 10337 11058,'12'0'0,"21"0"4518,22 0-4518,-21 0 0,2 0 1221,4 0 1,2 0-1222,1 0 0,0 0 705,1 0 0,-1 0-705,-5 0 0,-4 0 4747,13 0-4747,-20 0 399,-14 0-399,-4 0 0,-3 0 0,-3 0 0,0 0 0</inkml:trace>
  <inkml:trace contextRef="#ctx0" brushRef="#br0" timeOffset="76246">27635 9902 24575,'0'30'0,"8"5"0,0 1 0,9 5 0,14 3 0,0 7 0,-13-22 0,0 0 0,9 16 0,-11-21 0,-8-8 0,1-7 0,-9-3 0,3 3 0,0-5 0,-3 5 0,3-6 0,0 0 0,-3 5 0,6-4 0,-3 2 0,2-3 0,4-3 0,1-16 0,4-2 0,1-16 0,17-14 0,-13 12 0,16-8 0,-18 17 0,0 8 0,-6 5 0,4 1 0,-7 7 0,4-1 0,-6 4 0,2 3 0,1 3 0,4 13 0,0-3 0,1 13 0,-3-11 0,-1 2 0,-3-4 0,-1-3 0,0 0 0,3-2 0,-5-1 0,4-1 0,-5-3 0,3-3 0,6 0 0,-2-6 0,6-2 0,4-15 0,0 2 0,12-17 0,1-8 0,3-10 0,-19 24 0,-1-1 0,-4 1 0,0 1 0,6-20 0,-6 13 0,-3 18 0,-2 10 0,-1 1 0,0 2 0,-2 1 0,-2 3 0</inkml:trace>
  <inkml:trace contextRef="#ctx0" brushRef="#br0" timeOffset="76947">28690 9382 24575,'0'32'0,"0"1"0,0 8 0,0-7 0,0 7 0,0-13 0,0-6 0,0-5 0,0-7 0,0 0 0,0-2 0,0-1 0,0 11 0,0 0 0,0 9 0,0-3 0,0-5 0,0-4 0,0-8 0,0-2 0</inkml:trace>
  <inkml:trace contextRef="#ctx0" brushRef="#br0" timeOffset="77632">28445 9321 11723,'4'0'0,"40"0"4871,2 0-4871,3 0 0,1 0 0,5 0 0,-19 0 0,-2 0 2236,-5 0-2236,2 0 1264,-13 0-1264,-1 0 4481,-6 0-4481,-2 0 0,-4 0 0,1 0 0,-3 0 0,0 0 0</inkml:trace>
  <inkml:trace contextRef="#ctx0" brushRef="#br0" timeOffset="78497">29169 9780 24575,'24'36'0,"-7"-16"0,15 11 0,-1-6 0,9 8 0,1 4 0,-2-9 0,-10 0 0,1-4 0,-19 0 0,7-10 0,-13 3 0,4-10 0,-6 5 0,9 4 0,-4-1 0,2 8 0,6 5 0,-5-2 0,7 5 0,-5-11 0,-4-7 0,-2-4 0,-4-5 0,0-2 0</inkml:trace>
  <inkml:trace contextRef="#ctx0" brushRef="#br0" timeOffset="79230">29030 10281 24575,'13'-13'0,"13"-8"0,1-6 0,1-3 0,-2 4 0,1-1-891,14-10 0,0 0 891,-13 8 0,1-1 0,17-9 0,1 0 288,-14 8 0,-1 1-288,9-9 0,-1 3 0,2 6 0,-14 5 0,-16 21 0,-9 2 0</inkml:trace>
  <inkml:trace contextRef="#ctx0" brushRef="#br0" timeOffset="80028">27762 10499 8191,'5'12'0,"20"-3"5063,10-9-5063,23 0 2818,-3 0-2818,7 0 1719,-11 0-1719,-2 0 6784,-20 0-6784,-6 0 0,-6 0 0,4 0 0,-9 0 0,0 0 0</inkml:trace>
  <inkml:trace contextRef="#ctx0" brushRef="#br0" timeOffset="80913">28959 10581 8191,'15'4'0,"4"-1"5063,-9-3-5063,2 0 2818,-3 0-2818,-3 0 1719,6 0-1719,5 0 6784,28 0-6784,-7 0 0,6 0 0,15 0 0,7 0-1100,-12 0 1,4 0-1,-3 0 1100,-6 0 0,-2 0 0,1 0 0,5-1 0,0 1 0,-2 1-763,9 1 1,-3 0 762,-4-1 0,-2 0 0,-4 3 0,-5 0 0,-5-3 0,-12 3 0</inkml:trace>
  <inkml:trace contextRef="#ctx0" brushRef="#br0" timeOffset="87779">23164 8882 24575,'0'9'0,"0"9"0,0 20 0,0-2 0,0 11 0,0-15 0,0 0 0,0 0 0,-4 14 0,0-5 0,-4 16 0,4-7 0,-3-1 0,6 0 0,-2-22 0,3 3 0,0-22 0,0 5 0,0-7 0,0 0 0,0 3 0,0 1 0,0 1 0,0 4 0,3-2 0,7 7 0,0-4 0,5-3 0,-2-4 0,-4-6 0,0 0 0,0-3 0,-2 0 0,5 0 0,-1 0 0,-1 0 0,-4 0 0,-3 0 0</inkml:trace>
  <inkml:trace contextRef="#ctx0" brushRef="#br0" timeOffset="89080">23443 9229 24575,'7'34'0,"8"2"0,-1-4 0,2 0 0,8 15 0,-1-7 0,-10-20 0,-8-11 0,0-3 0,-2-14 0,4-8 0,4-19 0,3 8 0,-2-4 0,-3 17 0,5-13 0,-3 11 0,5-6 0,-7 12 0,0 4 0,-1 3 0,-1 3 0,1 3 0,2 8 0,5 4 0,1 12 0,14 8 0,-12-6 0,6 0 0,-7-6 0,-3-9 0,-1 2 0,-5-10 0,1-3 0,-2-9 0,2-6 0,-3-2 0,2-7 0,-1 2 0,10-12 0,4-13 0,13-8 0,-2-2 0,-5 15 0,-6 11 0,-8 5 0,-3 11 0,0-7 0,-4 12 0,0-2 0,0 3 0,1-3 0,-1-2 0,-2 4 0,-1 1 0</inkml:trace>
  <inkml:trace contextRef="#ctx0" brushRef="#br0" timeOffset="89998">23459 9655 8191,'2'3'0,"27"0"5063,5-3-5063,10 0 0,22 0 0,-22 0 0,19 0 2818,-15 0-2818,5 0 0,-8 0 1719,-5 0-1719,-9 0 6784,-18 0-6784,4 0 0,-11 0 0,0 0 0</inkml:trace>
  <inkml:trace contextRef="#ctx0" brushRef="#br0" timeOffset="90880">24030 8957 8191,'2'-3'0,"1"0"5063,24 3-5063,17 12 2818,7 12-2818,-18-5 0,-1 4 1719,6 29-1719,-2-1 6784,-15-6-6784,-13-16 0,-1-6 0,-7-13 0,0 3 0,0 0 0,0 5 0,0 1 0,0 8 0,-10 1 0,-2 8 0,-10 3 0,1-3 0,5-1 0,0-7 0,12-8 0,-2-7 0,6-7 0,0-3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4:55:09.539"/>
    </inkml:context>
    <inkml:brush xml:id="br0">
      <inkml:brushProperty name="width" value="0.05292" units="cm"/>
      <inkml:brushProperty name="height" value="0.05292" units="cm"/>
      <inkml:brushProperty name="color" value="#FF0000"/>
    </inkml:brush>
  </inkml:definitions>
  <inkml:trace contextRef="#ctx0" brushRef="#br0">8501 4665 8191,'0'-5'0,"0"-10"5063,3-12-5063,16-22 0,8-7 0,3 4 2464,-3 1-2464,1-3 0,4-1 0,2-1 0,-13 19 0,2-1 0,1 0 0,3-3 0,0 4 0,3 3 0,1 2 0,5-5 0,3-1 0,-2 5 0,3-2 0,-1 2 0,8-9 0,0 1 206,-10 11 1,2 1-1,-3 1-206,0-1 0,0 0 0,8-3 0,2 0 0,-3 5 0,0 0 0,-3 0 0,0 0 2691,6-2 0,-2 1-2691,-14 10 0,-1 0 0,10-5 0,0 0 0,19-6 0,-24 13 0,1 1 0,3 1 0,-1 2 0,-3 2 0,0 1 200,7-2 0,-1 1-200,19 1 0,-20 2 1692,-12 4-1692,-10 2 191,-5-8 0,-2 8 0,-7-5 0</inkml:trace>
  <inkml:trace contextRef="#ctx0" brushRef="#br0" timeOffset="1067">10761 3336 11417,'2'3'0,"18"-1"4923,-6-2-4923,12 0 2290,-12 0-2290,-2 0 1301,-4 5-1301,-3-1 4644,-11 8-4644,-5 5 0,-3-2 0,-3 2 0,7-8 0,-5 0 0,7-5 0,1 0 0,14-8 0,3 1 0,-3 0 0,-26 10 0,-5 1 0,-16 6 0,16-6 0,10-7 0,15-9 0,28-12 0,4 10 0,14-8 0,4 18 0,3-4 0,4 29 0,-19-19 0,-18 18 0</inkml:trace>
  <inkml:trace contextRef="#ctx0" brushRef="#br0" timeOffset="1884">11675 2990 24575,'-6'37'0,"-4"-4"0,-7-12 0,0-8 0,7-28 0,5-13 0,18-16 0,6 9 0,17 14 0,-5 15 0,-3 6 0,-5 12 0,-11-3 0,4 12 0,-9-4 0,-3-6 0,-1 5 0,-3-6 0,0 0 0,-9 6 0,-2-6 0,-9 3 0,9-7 0,3-3 0</inkml:trace>
  <inkml:trace contextRef="#ctx0" brushRef="#br0" timeOffset="2601">12542 2870 10196,'3'3'0,"-1"0"5077,-2 10-5077,-6 3 2500,-1 3-2500,-7 0 1452,1-9-1452,1-3 1337,5-7 1,2 0-1,5-3 1</inkml:trace>
  <inkml:trace contextRef="#ctx0" brushRef="#br0" timeOffset="3353">11865 3375 8191,'-7'0'0,"2"0"0</inkml:trace>
  <inkml:trace contextRef="#ctx0" brushRef="#br0" timeOffset="4933">9232 5264 24575,'17'0'0,"16"0"0,8 0 0,-4 0 0,2 0-1074,3 0 1,4 0 0,5 0 1073,5-2 0,4-1 0,4-1 0,0-2-784,-8-1 1,1-1-1,1-1 1,1-1-1,2 2 784,-1 1 0,0 0 0,2 1 0,1-1 0,1 0 0,2-2 0,-6 1 0,2-2 0,3-1 0,0 0 0,0-1 0,-3 2 0,-3 0 0,-4 2-723,13-2 0,-6 2 0,-2 1 0,6-1 723,-7 1 0,4-1 0,2 0 0,0 0 0,-3 1 0,-5 0 0,1-2 0,-4 1 0,-2 1 0,2 0 0,2 2 0,0 1 0,3 0 0,3-2 0,-3-2 0,6-2 0,2-2 0,-1 1 0,-2 1 0,-5 2 0,-2 3 0,-4 2 0,-1 0 0,3-1 0,4-4 0,5-2 0,0 0 0,-3 0 0,-4 2 0,4 2 0,-5 1 0,0 0 0,4-4 0,0-1 0,-1 1-186,1 2 0,0 0 0,0-1 186,-5 0 0,0-2 0,0 0 0,3 1 0,0-1 0,-1 0 0,-3 0 0,-1-1 0,-1 0 0,-2-2 0,0 0 0,-2-1 0,-3 1 0,-2 0 0,-1 1 0,15-5 0,-5 2 0,-10 0 0,-1 2 0,15 0 0,1 1 329,-4 4 1,1 0-330,-11 0 0,1-1 0,1 2 0,0 2 0,0 2 0,-2-1 0,12-4 0,0 0 0,-8 4 0,1 1 0,-1-2 0,11-4 0,0-1 0,-10 3 0,2 1 0,-3-1 0,4-6 0,-2-1 1403,1 1 1,-1-2-1404,-8-1 0,-1-1 0,-2 0 0,-3 1 0,10-8 5625,-5 1-5625,-18 12 1071,0-3-1071,-4 6 426,3-2-426,-7 3 0,9-3 0,-9 2 0,5-4 0,-7 6 0,0-3 0,-5-3 0,-2-7 0,-5-25 0,-12 7 0,-2 0 0,7-8 0,-19-7 0</inkml:trace>
  <inkml:trace contextRef="#ctx0" brushRef="#br0" timeOffset="6033">16784 3766 10230,'0'-5'0,"0"8"5074,0 8-5074,0 2 2494,0 12-2494,0-12 1448,-6-5-1448,-3-3 5329,-2-5-5329,2-5 0,6 1 0,-2-2 0,-2 7 0,-19 3 0,-4 3 0,-11-3 0,9-1 0,11-3 0,12-6 0,6-1 0,3-2 0,0-1 0,0 4 0,3 3 0,0 0 0,6 3 0,0 0 0,1 0 0,2 0 0,11 10 0,-6-2 0,4 3 0,-15-5 0</inkml:trace>
  <inkml:trace contextRef="#ctx0" brushRef="#br0" timeOffset="7517">17422 3273 24575,'0'24'0,"0"1"0,0-3 0,0 14 0,0-18 0,0 12 0,-3-23 0,3 2 0,-6-6 0,0 0 0,2-8 0,-1-3 0,5-1 0,0-3 0,0 5 0,0-2 0,0 3 0,3 3 0,0 0 0,0 6 0,-3 9 0,-17 6 0,-5 3 0,-8-4 0,6-7 0,4-6 0,9-1 0,-1-3 0,8-3 0,2-9 0,2-10 0,9-6 0,18 2 0,12 9 0,10 9 0,-14 5 0,-8 3 0,-11 3 0,-6 0 0,0 3 0,-8 0 0,-2 3 0,0-3 0,-9 6 0,-8-8 0,-12 2 0,-2-6 0,3 0 0,11-9 0,8 4 0,6-7 0,3 6 0,0 0 0,3-1 0,6 1 0,2 3 0,4-3 0,-16-1 0,1-3 0,-9 2 0,6 2 0</inkml:trace>
  <inkml:trace contextRef="#ctx0" brushRef="#br0" timeOffset="9333">18140 3411 8191,'0'36'0,"0"16"5063,0 6-5063,0-12 0,0 0 0,0 9 2818,-3 10-2818,-19-18 0,8-26 1719,-18 5-1719,4-19 6784,-2-10-6784,-1-23 0,14-13 0,10-2 0,7-4 0,0 12 0,3 8 0,3-2 0,5 16 0,5 2 0,-3 5 0,0 1 0,-7 8 0,-6 2 0,-4 2 0,-2 0 0,0-6 0,0 0 0,18-3 0,12 0 0,16 3 0,4 10 0,-14 9 0,-10 0 0,-13 1 0,-4-9 0,-3 2 0,-13-2 0,-9 2 0,-15-8 0,-3-2 0,4-6 0,12-5 0,7-9 0,10-3 0,7-9 0,7 12 0,7-6 0,4 16 0,10-3 0,-3 7 0,3 0 0,-9 0 0,-9 3 0,-5 6 0,-5 4 0,-2 3 0,-5-3 0,0-7 0,-2-3 0,3-3 0,0 0 0,-1 0 0,4-2 0,0-9 0,3 0 0,0-16 0,0 8 0,3-4 0,6 13 0,1 5 0,5 5 0,-8 2 0,-2 4 0,-5 1 0,0 7 0,-2-4 0,-4 0 0,-1-4 0,-5-6 0,8-3 0,-1 0 0,5-3 0,0 3 0,0 0 0</inkml:trace>
  <inkml:trace contextRef="#ctx0" brushRef="#br0" timeOffset="10901">16672 3857 24575,'0'9'0,"0"3"0,0 0 0,0 4 0,0 0 0,0-1 0,13-2 0,2-3 0,16-4 0,-2-2 0,-4-4 0,-3-6 0,-12 2 0,-1-15 0,-6 8 0,-3-11 0,0 11 0,-11-4 0,-8 8 0,-12-3 0,-8 6 0,2 1 0,8 3 0,6 0 0,13 0 0,-3 0 0,6 0 0,0 2 0,11 2 0,6 1 0,13-1 0,-4-2 0,4-2 0,-13 0 0,2 0 0,-5-2 0,5-8 0,-8-7 0,2-3 0,-6-3 0,-9 7 0,-2 6 0,-8 4 0,5 6 0,2 0 0,6 0 0,3 2 0,0 4 0,3 1 0,0 1 0,3-2 0,0-2 0,1-2 0,-2-2 0</inkml:trace>
  <inkml:trace contextRef="#ctx0" brushRef="#br0" timeOffset="15349">13521 3396 24575,'28'0'0,"25"0"0,-13 0 0,7 0-1054,14 0 1,8 0-1,1 0 1054,-6 0 0,1 0 0,4 0-384,-12 0 1,5 0 0,1 0-1,-1 0 1,-4 0 383,0 0 0,-4 0 0,0 0 0,0 0 0,6 0 0,3 0 0,-4 0 0,-5 0 0,8 0 0,-4 0 0,6 0 0,-7 0 0,-11 0 1137,-1 3-1137,-23-2 0,-1 5 0,-12-2 1446,3 0-1446,-9-2 2495,1 1-2495,1-3 0,-21-4 0,-6-15 0,-19-5 0,5-3 0,8 9 0,8 5 0,9 6 0,-1 0 0,8 2 0,-1 4 0,22-1 0,3 2 0,17 3 0,4 5 0,-3 6 0,0 2 0,-1 1 0,-6-5 0,3 5 0,-10-8 0,-4 3 0,-8-3 0,-8-2 0,1 2 0,-11-1 0,-24 7 0,-16 8 0,15-9 0,0-1 0,-2 0 0,2 0 0,-19 13 0,16-9 0,0 0 0,-8 6 0,-10 9 0,20-14 0,16-4 0,-4-1 0,17-7 0,0-3 0</inkml:trace>
  <inkml:trace contextRef="#ctx0" brushRef="#br0" timeOffset="16634">13593 3458 8191,'-10'4'0,"6"3"5063,24 20-5063,-1-6 1409,5 6 0,3 1-1409,11 10 1719,6 3-1719,-17-15 6784,-12-14-6784,-9-9 0,-8-2 0,-12-17 0,-10-6 0,1 1 0,-3-4 0,-3-1 0,0-1 0,-7-1 0,1-1 0,5 1 0,1 2 0,-18-7 0,22 9 0,12 14 0,5 4 0,7 1 0,-2 2 0,6-3 0,13-4 0,10-7 0,18-6 0,1-3 0,-6 3 0,-11 9 0,-7 0 0,-7 6 0,0-2 0,-2 4 0,-2-1 0,3 1 0,3 0 0,-3-1 0,5 4 0,-1 0 0,-6 3 0,-1 0 0</inkml:trace>
  <inkml:trace contextRef="#ctx0" brushRef="#br0" timeOffset="17666">14191 2892 24575,'54'-3'0,"-6"2"0,-16-2 0,-12 3 0,-11 5 0,-6 6 0,-3 20 0,-4-1 0,-3 7 0,-2-6 0,-8-2 0,8 0 0,-4-5 0,10-8 0,2-10 0,8-3 0,6-3 0,6 0 0,9 0 0,1-4 0,10-3 0,-7-1 0,6-3 0,-16 5 0,1-1 0,-4 0 0,2 0 0,-6 3 0,-3 1 0</inkml:trace>
  <inkml:trace contextRef="#ctx0" brushRef="#br0" timeOffset="18866">14610 3227 24575,'-19'11'0,"3"-2"0,0-6 0,3 0 0,11-3 0,7 0 0,14 0 0,1 0 0,-1 0 0,-6 0 0,-4 0 0,-3 0 0,-3 5 0,0-1 0,-3 2 0,0-4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00:14.435"/>
    </inkml:context>
    <inkml:brush xml:id="br0">
      <inkml:brushProperty name="width" value="0.05292" units="cm"/>
      <inkml:brushProperty name="height" value="0.05292" units="cm"/>
      <inkml:brushProperty name="color" value="#FF0000"/>
    </inkml:brush>
  </inkml:definitions>
  <inkml:trace contextRef="#ctx0" brushRef="#br0">14462 14590 8191,'16'-3'0,"47"-4"4621,-15 6-4621,-4-3 0,1-1 0,5 4 2871,16-6-2871,-8 2 1773,-12 1-1773,-16 1 6619,-10 3-6619,-7 0 500,-1 0-500,-6 2 0,0 5 0,4 13 0,-3 5 0,4 5 0,-8-3 0,1-5 0,-4 14 0,0 0 0,0 16 0,0 2 0,-14 1 0,1 3 0,-17-9 0,11-15 0,-1-7 0,6-13 0,1-1 0,-1-3 0,-2 3 0,0-3 0,-4 2 0,4-2 0,3 2 0,4-6 0,3 0 0,3 0 0,-3-3 0,6 3 0,-3 2 0,3-1 0,0 1 0,0 1 0,-3 0 0,-3 3 0,-4 0 0,1-3 0,0 0 0,-3 0 0,4-2 0,-4 2 0,6-3 0,0 0 0,15 3 0,24 2 0,12 5 0,-4-6 0,1 0 0,12 9 0,-19-8 0,-2-1 0,5 3 0,-2-1 0,6-1 0,-16-2 0,5-2 0,-12-1 0,-5-5 0,8 5 0,-6-3 0,7 4 0,-6-4 0,2 0 0,-5 0 0,-1 1 0,4 0 0,-2 2 0,6-2 0,-3-1 0,12 4 0,-6-3 0,-3 1 0,-11-2 0</inkml:trace>
  <inkml:trace contextRef="#ctx0" brushRef="#br0" timeOffset="8434">15959 9000 24575,'-48'0'0,"-5"0"0,-9 0-1617,20 0 1,-3 0 1616,-3 0 0,-5 0 0,-5 0 0,-6 0 0,-1 0 0,13 0 0,-1 0 0,-1 0 0,-2 0 0,-8 0 0,-3-1 0,0 1 0,1 1 0,8 0 0,0 1 0,1 0 0,2 2 0,-13 1 0,1 2 0,5 2 0,14 1 0,4 1 0,1 1 0,-9 4 0,4 0 431,9 0 1,6 1-432,-6 5 0,-3 4 565,15-3-565,2-1 0,-2 1 0,-9 21 0,12-15 0,0 3 0,-3 9 0,3 2 0,6-4 0,2 2 0,0-1 0,-1 3 0,1 0 0,-1 14 0,1 0 0,0 7 0,2-2 478,6-15 0,1-2-478,2-4 0,2-3 0,3 17 0,0-21 0,0 0 121,0 14-121,0-12 0,0-1 0,0 12 0,4 9 0,1-3 0,11 11 0,5-3 361,-8-28 1,2-1-362,19 21 5,4-7-5,-13-23 0,2-2 0,3 0 0,1-1 0,26 10 0,5-10 0,-1-2-675,-13-8 675,11 3-119,-17-8 119,8-1 0,4-4 0,-3 0 0,-2 0 0,-2 0 0,17 0 0,-27-5 0,2-2 0,5 1 0,0-3 335,2-6 1,0-4-336,0 2 0,0-2 0,-4-3 0,-2 1-675,0 2 1,-3 1 674,16-11 0,-20 12 0,-1 1 0,6-3 0,4-4 0,1-3 0,-12 8 0,-2-1 0,13-11 0,0-1 0,-7 3 0,-2 0 0,-2-3 0,-2-2 0,3-9 0,-3 0 0,-9 14 0,-2-1 258,6-17 1,-3 0-259,-1-16 0,-7 24 0,-1 0 0,-4 3 0,0-1 0,5-8 0,-1 0 0,-5 5 0,-1 1 0,4-2 0,1-1 0,-5 5 0,-2-1 0,-2-1 0,0-1 0,1 1 0,-1 0 0,-2-1 0,0 3 0,-3-6 0,-3 25 0,-1 11 238,-8 6 1,10 0 0,-3 0 0</inkml:trace>
  <inkml:trace contextRef="#ctx0" brushRef="#br0" timeOffset="10101">12864 8124 8191,'-7'10'0,"25"-4"4534,7-3-4534,21-3 0,8 0 0,-12 0 0,3 0 23,4 0 0,5 0 1,-4 0-24,2 0 0,2 0 0,-2-2 0,8 0 0,1 0 0,-5 0 0,-2-1 0,-3 0 0,3 1-262,1-1 1,3 1 0,1 0 0,2-1 261,-6 0 0,3 0 0,1 0 0,-3 0 0,-5 1 0,3 1 0,-5 1 0,7-2 285,-2 0 1,8-3 0,3 0 0,2 0 0,-2 1 0,-6 1-286,7 1 0,-6 1 0,1 1 0,5-2 0,-5 0 0,4-1 0,3 0 0,0 0 0,-1 0 0,-2 1 0,2 1 0,-2 1 0,0 0 0,-2 1 0,-1-1-77,-5 0 0,0 0 0,-2 0 0,-1 0 1,-1 0 76,4 0 0,-1 0 0,-3 0 0,-5 0 0,13 0 0,-3 0 0,6 2 0,-2 1 0,-21 0 0,-2 0 0,-5 0 0,0 0 0,2 0 0,0-1 0,1-2 0,1 0 0,-1 0 0,1 0 840,11 0 1,0 0-841,-11 0 0,1 0 0,24 0 0,4 0 0,-5 0 0,2 0 0,-9-1 0,3 0 0,-2-2 0,-8 1 0,-2-1 0,0-1 0,19-3 0,-3-1 0,-9-1 0,-3 0 0,-13 4 0,-1 0 0,5-1 0,-1 0 0,12 1 0,-18 2 0,1 0 0,26-1 0,3 4 0,-28 0 0,3 0 2078,15 0 0,4 0-2078,4-1 0,4 2 0,-10 1 0,4 2 0,-2 0 0,-7-1 0,-2 0 0,1 2 0,4 2 0,0 2 0,-3 0 942,15 1 1,-5 0-943,-12 0 0,-3-1 0,-7-1 0,-5-3 1241,3 0-1241,-5-1 702,-5-4-702,1 0 245,-6 0-245,0 0 1584,-6 0-1584,-3 0 0,-2 0 0,-4 0 0,4 0 0,-5 0 0,3 0 0,-3 0 0,0 0 0,0 0 0,0 0 0,0 0 0,2 0 0,1 0 0,0-3 0,-3 2 0,-3-2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00:44.837"/>
    </inkml:context>
    <inkml:brush xml:id="br0">
      <inkml:brushProperty name="width" value="0.05292" units="cm"/>
      <inkml:brushProperty name="height" value="0.05292" units="cm"/>
      <inkml:brushProperty name="color" value="#FF0000"/>
    </inkml:brush>
  </inkml:definitions>
  <inkml:trace contextRef="#ctx0" brushRef="#br0">22778 12717 24575,'-48'-11'0,"-12"-7"0,16-4 0,-2-2 0,9 6 0,0 0-905,-11-11 0,1 1 905,11 12 0,3 0 0,5-3 0,-2 0 0,-17-4 0,-1 1 0,12 3 0,2 0 0,-9-4 0,1 2 0,7 7 0,0 1 292,-5-5 1,-1 2-293,4 7 0,-2 1 0,-24-6 0,0 1 0,26 7 0,1 3 149,-16 0 1,1 1-150,17 2 0,0 0 0,-12 0 0,-1 0-680,10 4 1,1 0 679,-30 5 0,30 5 0,1 2 862,-21 8-862,3 3 0,-3 1 0,16-9 0,2 1 0,-10 6 0,0 1 0,6 0 0,1 3 0,-6 7 0,0 3 0,2 2 0,1 3 0,13-10 0,1 1 0,1 0 0,-5 12 0,3 1 0,7 1 0,1 1 0,3-4 0,2-1 0,3 4 0,3-2 0,4-13 0,1-2 0,-1 2 0,1-2 0,2 16 0,0 10 0,2-24 0,2 2 711,0 1 1,2 0-712,-2 2 0,2 0 0,0 3 0,2 0 0,4-1 0,3 0 0,5 9 0,4-2 0,-3-15 0,1-1-468,7 12 1,0-2 467,4-3 0,-4-3 0,3 2 0,2-4 0,2 0 0,1-1 0,2 0 0,3 3 0,0-1 0,-8-10 0,1-2 0,3-1 0,0 0 0,0 2 0,2 0 0,5 0 0,0 0 0,-3-1 0,2 0 0,0-2 0,4 1 0,-1 0 0,0-1 0,1 0 0,0 0 0,4 1 0,2 0 0,0-1 0,2 2 0,0 0 0,-3-2 0,11 3 0,-2-2 0,1-2 0,-3-2 0,-14-6 0,-3-4 0,19-1 0,-14-8 0,-10 0 0,4 0 0,-5-3 0,0-2 0,1-11 935,5 6-935,10-17 0,8 1 0,-23 9 0,-1 0 0,-1-1 0,-1 0 0,28-13 0,-8 0 0,-1 1 0,-9 5 0,-1 0 0,-7 1 0,2-1 0,-11 0 0,0 4 0,-8 0 0,-1 3 0,12-24 0,-8 15 0,10-20 0,-13 19 0,-3-4 0,4 0 0,-8 4 0,7-3 0,-7 8 0,4-8 0,-1-7 0,-3-6 0,0-20 0,-5 12 0,-3-5 0,0 13 0,-3 0 0,-2-3 0,-4 3 0,-2-1 0,-1-16 0,-1-1 0,-3 4 0,-1 4 0,7 16 0,1 2 0,0-3 0,1 0 0,0-24 0,3 29 0,1 1 0,-1-28 0,2 15 0,3 23 0,0 0 0,-3 2 0,-4-9 0,-11-2 0,-8-8 0,-8-1 0,1 0 0,7 11 0,6 7 0,6 9 0,1 4 0,0-3 0,2 6 0,-1-2 0,2 0 0,0 2 0,1 0 0,0-1 0,3 4 0,0-2 0,3 3 0</inkml:trace>
  <inkml:trace contextRef="#ctx0" brushRef="#br0" timeOffset="10483">20946 13330 24575,'0'-20'0,"0"-13"0,0-18 0,0 17 0,0-1 0,0-6 0,0-4 0,0-15 0,0-3-1948,0-3 1,0 1 1947,0 7 0,0-1 0,0 10 0,0-3 0,0 4 299,0-2 1,0 1-300,0 4 0,0-3 0,0 2 0,0-13 0,0 1 0,0 1 0,0 2 0,0 11 0,0 2 0,0 4 0,0 1 347,0 2 0,0 2-347,0-10 0,0-18 0,0 33 0,0-3 0,0 12 1989,0-1-1989,0 7 525,0 0-525,0 4 88,0 3-88,-5 3 0,-2 3 0,-5 7 0,-12 14 0,-12 11 0,12-9 0,-1 2 0,-23 19 0,2-4 0,20-13 0,6-13 0,14-2 0,1-9 0,4-2 0,-2-8 0,6-3 0,1-3 0,2-1 0,1 1 0,3-4 0,1 2 0,6-12 0,-2 8 0,-2-5 0,3 4 0,-6 9 0,3-1 0,-4 8 0,-4 2 0,1 2 0,3 2 0,-3 2 0,6 2 0,-2 3 0,10 11 0,6 10 0,4 11 0,-1-1 0,-8-7 0,-4-7 0,-10-13 0,1-1 0,-7-6 0,1 0 0,1-3 0,0 0 0,3-3 0,0 0 0,6 0 0,-2 3 0,8-3 0,-5 6 0,0-6 0,-5 3 0,-2-1 0,0 2 0,-3-1 0,0 0 0</inkml:trace>
  <inkml:trace contextRef="#ctx0" brushRef="#br0" timeOffset="34083">1838 11639 24575,'-36'0'0,"0"0"0,-26 0 0,-4 0 0,12 0 0,-1 0-1422,7 0 0,-3 0 0,2 0 1422,-9 0 0,2 0 0,5 0 0,1 0 609,-8-1 1,0 2-610,-1 4 0,1 5 0,-3 5 0,1 9-42,17 5 0,1 6 0,3 4 42,3 1 0,4 3 0,1 5-947,5 1 1,0 5 0,3 2 0,1-4 946,0 5 0,3-3 0,1 2 0,-1 7 0,1 0 0,2-2-186,3-14 1,1-2-1,1 0 186,1 0 0,2-1 0,0 2-481,0 2 0,2 2 1,0-2 480,-1 14 0,3-1 0,3 0 0,2-3 0,-1-13 0,0 2 211,-1 17 0,2 2-211,6-6 0,5 2 0,2-5 0,6 4 0,4-3 332,8-1 0,5-3 1,5 2-333,-11-16 0,3 1 0,1 0 0,1 0 0,1 0 0,3 2 0,2-1 0,1 1 0,0-1 0,-1-1-214,6 6 1,-1 0 0,0 0 0,-1-2 213,-2-3 0,-1 0 0,0-1 0,-3-3 0,4 2 0,-1-2 0,-2-1 0,-3-2 0,-2 0 0,2 1-245,4 2 1,1 0-1,-1-1 245,-5-5 0,-2-1 0,1 1 0,3 5 0,0 0 0,0-1-562,9 7 1,0-1 561,-2 1 0,-2-1 0,0-2 0,-1-1 0,-5-3 0,1 1 382,-3-3 0,2 3 1,2 0-383,4 5 0,3 0 0,3 4 0,-6-8 0,3 3 0,2 1 0,1 0 0,-1 0-64,-4-3 0,0-1 0,0 1 0,2 1 0,4 2 64,-8-6 0,4 1 0,2 3 0,1 0 0,0 0 0,0-1 0,-2 0 0,-2-2-361,4 3 0,-2-2 1,-1 0-1,0-1 0,1 1 1,0 0 360,-2-2 0,2 1 0,0 0 0,0 0 0,-1-1 0,-2-1 0,-2-1-263,3 2 1,-3 0-1,-1-2 1,-2-1 0,0-2 262,15 12 0,-3-3 0,-4-1 99,2 6 1,-1 0-100,-5-8 0,1 1 0,-6-2 0,-14-7 0,-1-2 0,23 7 0,8-5 0,-8-17 0,4-5 0,4-1 0,1 1 0,4 0 0,2-1 0,1 1-139,-9-2 0,1-1 0,2 1 1,-2 0-1,0 1 139,11 3 0,0 2 0,-2-1 0,-1 0 0,-7-2 0,-1 0 0,-1-1 0,-1 0 765,10 2 0,-2 1 0,4-1-765,-10-2 0,3 1 0,3-1 0,-2 0 0,-4 0 0,-2-1 0,-3 0 0,-1 0 0,3-1 0,9 1 0,2 0 0,0-2 0,-4 0 625,2-1 0,-4-1 1,-1-1-626,-3-1 0,-2-1 0,1-3 0,5-3 0,-1-2 0,-4-1 0,-2 0 0,-5-2 0,-1-8 0,-4 0 0,4-6 385,0-1-385,-2 1 0,-7 1 0,2 3 4861,-12-1-4861,-4 14 0,4-9 0,9-4 0,14-3 0,9-2 0,4-3-444,-15 6 1,2-1-1,1-2 1,4-1-1,3-2 444,-8 5 0,3-1 0,3-1 0,2-1 0,1-1 0,1 0 0,-1 0 0,-2 0 0,-1 2-476,-1-1 1,-1 0 0,0 0 0,-2 1 0,1-1 0,0 1 0,0-1 0,1 0 475,3-2 0,1 0 0,0-1 0,1 0 0,-1 0 0,-1 1 0,-2 1 0,-2 1-461,2-2 0,-1 1 0,-1 0 0,-2 1 0,-2 1 0,-2-1 461,7-6 0,-2 0 0,-3 1 0,1 1-467,-3 3 0,1 1 0,-2 1 1,-3-1 466,0-2 0,-3 1 0,1-1 354,10-7 0,3 0 1,-8 4-355,-13 8 0,-1-2 701,6-3 1,7-6 0,-1-1 0,-6 3-702,3-11 0,-4-2 0,3-1 0,2-4 0,-4-2 0,-9 2 0,-3 0 0,-2-2 0,0-2 0,-1-2 0,-3 4 878,0-11 1,-2 2-879,-1 12 0,0-1 0,-3 6 0,-5 7 0,-1 0 0,4-4 0,2-3 0,-3 1 0,-1-13 0,-2 1 1729,4 0 1,-1-1-1730,-1-8 0,0 4 0,-3 20 0,1 1 780,0-6 1,1 0-781,1 3 0,-2 0 0,-1-1 0,0-1 0,4-4 0,-1-1 0,-3 4 0,0 3 0,3-17 1048,0 11-1048,-8 18 2657,8-1-2657,-8 2 275,7 3-275,-6-17 0,2 14 0,-3-34 0,0 23 0,0-15 0,0 24 0,0-2 0,0 2 0,0-1 0,0-10 0,0 0 0,0-22 0,-41 19 0,-1 12-921,-4 18 1,-11 1 920,6-2 0,-8-3 0,-3 0 0,2 0-1544,5 3 1,2 0-1,-2 0 1,-8-1 1543,12 3 0,-7-1 0,-3-1 0,-3-1 0,1 1 0,0 0 0,4 2 0,4 0-826,-5 0 0,6 2 0,1 0 1,-1 1-1,-5-2 826,7 1 0,-4 0 0,-3-1 0,0 0 0,-1 0 0,1 0 0,1 1 0,5 2-553,-13-2 1,4 2 0,2 0 0,-1 0 0,-4 0 552,8 0 0,-3-1 0,-1 0 0,-1 0 0,1 1 0,1 0 0,3 1-296,-7-1 0,3 1 1,2 1-1,-2 0 0,-1-1 296,2 1 0,-2-1 0,-1 0 0,0 0 0,2 1 0,4 1 0,-7-2 0,4 1 0,0 0 0,-1 1 0,5 1 0,-1 1 0,-1 0 0,0 0 0,2 0 329,-6-2 1,0-1-1,1 1 0,-1 1-329,10 3 0,-2 1 0,0 0 0,0 0 0,1 0 0,-7-1 0,0 0 0,0-1 0,0 1 0,7 0 0,-2 1 0,1-1 0,0 0 0,2 1 0,-6-1 0,1 1 0,2 0 0,2-1 0,-7 0 0,2-1 0,2-1 0,5 0 0,2 0 0,-2 0 0,-3-1 0,-2 0 0,2 0 0,8 2 0,1 0 0,0 0 0,-5-1 0,-2 1 0,2 2 0,-17 0 0,5 3 0,26 1 0,0 0 0,-20 0 0,-1 0 1017,22 0 0,1 0-1017,-5 0 0,-2 0 1844,-5 0 1,0 0-1845,6 0 0,-2 0 0,-19 0 0,-4 0 0,15 0 0,-1 0 0,3 0 2175,-4 1 1,1-2-2176,5-1 0,-1-1 0,2-2 0,-5-3 0,1-1 0,-9-2 0,-1 0 0,-3-1 0,1 3 0,11 3 0,3 1 1018,14 3 0,-1 0-1018,-17 1 0,-2 2 0,11-1 0,1 0 257,-13-1 0,0 2-257,13 0 0,2 2 0,-5-1 0,0 2 0,6 4 0,-1 1 0,-16-1 0,-3 0 679,5 4 0,0-1-679,3-5 0,0-2 0,-3 1 0,2-2 0,17-2 0,0-2 0,-7 1 0,3 0 0,1 0 0,2-3 0,1-3 0,5-3 0,-9-5 0,-1-2 0,5-2 0,-8-6 0,-3-2 0,-5-1 542,15 5 1,-1 1-543,1 4 0,2 3 0,-20-8 0,19 12 0,-1 2 0,-15 2 0,6 6 0,14 2 0,7 2 0,7 5 0,4 6 0,3-7 0,5 2 0</inkml:trace>
  <inkml:trace contextRef="#ctx0" brushRef="#br0" timeOffset="37533">5279 4509 24575,'0'25'0,"0"20"0,0 15-1164,0-17 0,0 3 1164,0-1 0,0 2 0,0 7 0,0 2 0,0 5 0,0 3 0,-1-6 0,1 3 0,1-1 0,1-10 0,2-1 0,1 2 0,-2 9 0,0 2 0,4 0 0,5-1 0,4-1 0,1 0 0,-1 0 0,2-1 0,2 2 0,2-4 0,2 2 0,3 0 0,-2-3-1615,3 2 0,0-2 0,5 0 1615,0-6 0,5 0 0,1 0 0,3-2 0,-5-8 0,2-2 0,2 0 0,0-1 0,-1 0-640,-1 0 0,0-1 1,0 0-1,2 1 1,1-1 639,0-1 0,2 0 0,1 0 0,1 1 0,1-1 0,2 1 0,-2-1 0,2 0 0,1 1 0,0-1 0,1 0 0,-1-1 0,-1-1-559,1-1 1,-1-1 0,0-1 0,-1 0 0,2 0 0,0 1 558,4 3 0,0 1 0,2 0 0,-1 0 0,1 0 0,0-1-327,1-1 1,2 1 0,-1 0-1,0-2 1,-4-2 0,-3-3 326,-5-2 0,-4-3 0,0-1 0,7 5-90,1 1 1,8 5 0,4 2 0,1 1 0,-1-1 0,-5-4 0,-8-4 89,6 1 0,-8-5 0,8 3 0,-11-4 0,7 3 0,3 2 0,2 1 0,0-1 0,-1-1 0,-3-3 146,5 0 1,-2-2-1,-1-2 1,1 1-1,4 0-146,-5 0 0,2 1 0,2 0 0,1 1 0,0-1 0,1-1 0,0 0 0,1-2 0,2 0 0,0-1 0,0-1 0,-1 0 0,0-1 0,-1 0 0,3 1 0,-1-1 0,0 0 0,-1-1 0,0-1 0,2 0 0,-7-2 0,2-1 0,0 0 0,0-1 0,0 0 0,-3-1 0,-3 0 0,4-1 0,-3 0 0,-2-1 0,0 0 0,0-1 0,16 2 0,1 0 0,-3-1 0,-6-1 743,-11-2 0,-6-1 0,2 0-743,9 0 0,2-1 0,2-1 0,-10 0 0,1-1 0,3 0 0,4 1 165,2 0 1,5 1 0,3 0-1,2 0 1,0 0 0,-2-1-166,-8 0 0,-1 0 0,0 0 0,0 0 0,1 0 0,0 0 0,1 1-178,3-1 1,1 1-1,1 0 1,0 0-1,-1 1 1,-2-1-1,-1 0 178,8 0 0,-1 0 0,-3 0 0,0 0 0,-2 0 0,6 0 0,-1 0 0,-2 0 0,-1 0 0,-7 0 0,-1 0 0,-1 0 0,0 0 381,-1 0 0,-1 0 1,0 0-1,-2 0-381,11 0 0,-1 0 0,-4 0 0,5 0 0,0 0 0,-9 0 0,2 0 0,-6 0 35,-15 0 1,1 0-36,19-5 0,7-2 0,-7-2 0,-16-4 0,-1-3 0,7-1 0,3-3 0,-3-3 0,0-11 0,-4-5 0,-10 7 0,-1-2 0,-1-2 0,-2-2 0,0-2 0,-4-1 0,-2-7 0,-3-2 0,-2 0 360,-2 2 0,-1 0 0,-3-1-360,-3-1 0,-3-1 0,-2 0 0,-3-3 0,-3-1 0,-2 4 0,-2-10 0,-5 2 1252,-1 14 0,-3 0 0,-4-1-1252,-7-4 0,-5 1 0,0 1 0,4 9 0,-1 3 0,-1-4 401,2 2 1,0-3 0,-2 1 0,-2 1-402,-4 1 0,-1 2 0,-2 1 0,-1 0 0,-1-1 0,-1 0 0,-2 0 0,-2 0-408,1 2 1,-3 0-1,-1 0 1,-1 0-1,0 2 408,1 2 0,-1 0 0,0 1 0,0 2 0,0-1-392,1 3 0,-1 1 1,0 0-1,1 1 1,1 0 391,-5-4 0,1 1 0,0 1 0,-1-1 0,-4 1 0,-2 0 0,-1 1 0,0-2 0,10 4 0,0-1 0,0-1 0,-1 1 0,1 0 0,1 0 0,0 2 0,1-1 0,-2-1 0,0 1-601,-7-3 1,-2-1-1,0 0 1,1 0-1,2 0 601,7 2 0,2 1 0,1 0 0,1-1 0,-2 1 0,-1-1 0,0 0 0,0 1 0,-2-2 0,-4 0-189,2 0 1,-4-1-1,-2-1 1,-2 0 0,0 1-1,0 0 1,3 1 188,4 3 0,2 1 0,1 1 0,0 0 0,-3 0 0,-1-1 0,-4 0 0,7 3 0,-2-1 0,-3-1 0,-2 0 0,-1 0 0,0 0 0,-1 1 0,1 0 0,1 1 0,3 1 0,1 1-174,-5 0 0,2 1 1,1 1-1,1 1 1,1 0-1,-1 1 1,-2 0-1,-1-1 174,-2 0 0,-3 0 0,0 0 0,-2 0 0,1 1 0,0-1 0,1 2 0,1 0 0,3 2 0,-3 0 0,2 0 0,1 2 0,1 0 0,1 1 0,1 0 0,1 0 34,-3 0 1,2 1-1,0-1 1,2 1 0,1 0-1,0 0-34,-4 0 0,1-1 0,1 1 0,3 0 0,3 0 0,-9 0 0,5 1 0,0-1 0,4 1 0,0 0 0,1 0 0,1-1 0,1 1 0,1 0 0,-18-2 0,1 0 0,2 0 0,-1 0 422,10 0 1,-2 1 0,2-1-423,-13-1 0,2 1 621,13 2 1,0 0-1,1 0-621,-11 0 0,1-1 0,1 2 0,-1 1 0,-4-1 0,0 1 0,6-1 0,2 1 0,2 1 0,5 2 0,-13-1 0,6 0 4241,15 6-4241,10 7 1026,-12 17 0,28-14 1,-2 4-1</inkml:trace>
  <inkml:trace contextRef="#ctx0" brushRef="#br0" timeOffset="47033">11985 12040 8191,'0'-5'0,"-3"-7"4986,6-42-4986,9-7 0,-2 14 0,3-7 0,1-3 199,-1 6 0,1-2 1,0-2-1,-1-2-199,-1-1 0,-1-2 0,0-2 0,0-1 0,0 1 0,0-2 0,1-2 0,-1 1 0,0 0 0,-2 3 0,-1 6 0,-1 2 0,-1 0 0,0 3 0,0 1 0,1-17 0,0 3 0,-1 6 0,2-4 0,-2 8 919,-3 14 0,0 3-919,6-20 0,0 7 5804,-1 13-5804,0 10 73,-4 4-73,2 6 2648,-2 7-2648,2 3 238,-3 9-238,0 31 0,-12 11 0,-4 8 0,-4 10 0,1-13 0,-2 3 0,-1 3-562,0-4 0,-1 3 0,-1 1 0,0 0 562,-2 5 0,0 3 0,0-2 0,2-4-1154,-2-2 1,2-4 0,-1 2 1153,-4 12 0,0 0 0,2-11 0,-7 3-1,8-4 0,0 2 1,3-15 0,0-3 0,-11 21 0,15-22 0,1-4 0,-4-3 0,8-1 0,3-12 1821,2-1-1821,6-14 3886,0-9-3886,8-22 0,7-17 0,2 12 0,3-3-1425,2-5 1,2-3 1424,6-11 0,1-3 0,-9 20 0,1-1 0,0-4-504,1-7 1,1-5 0,0-3 0,0 2 503,0 2 0,0 1 0,0 0 0,-1-1 0,1-5 0,0-1 0,-1 1 0,-1 2 0,-2 9 0,-1 0 0,-1 4 0,-2 3 0,3-13 0,-2 7 0,-3 14 0,-1 6 0,0-2 0,-7 36 2526,-12 17-2526,-9 20 0,-4 4 0,-2 2 0,1-7 0,0 1 517,2-3 0,0 3 0,-1 2-517,-3 5 0,0 1 0,-2 1 0,-2 2 0,0 0 0,-2 3-514,4-3 1,0 2 0,-1 1 0,0 0 513,1-4 0,-1 1 0,1-2 0,1 0 0,-2 10 0,1-1 0,2-3 0,3-11 0,2-3 0,2-2 0,-2 5 0,3-4-243,-1 8 243,1-7 0,5-10 0,4-11 695,-3-4-695,7-8 2107,-4-1-2107,4-3 282,0-5-282,0-32 0,10-3 0,3-6 0,-1-9 0,2-4-966,1 12 1,2-2 0,0-1 965,2-8 0,1-2 0,-1-2 0,-3 10 0,-1-1 0,0-1 0,1-3-1165,0 0 0,0-4 0,1-1 0,-1 1 0,0 2 1165,-1-1 0,0 2 0,-1 0 0,1-3 0,-1 1 0,1-4 0,-1 0 0,0 2 0,-2 6-60,1-1 1,-2 5 0,0-1 59,1-7 0,0 0 0,-1 5 0,-2 7 0,-1 7 0,3-3 0,-7 18 0,-1 11 1907,-3 3-1907,3 2 1670,0-1 0,0 4 1,0-2-1</inkml:trace>
  <inkml:trace contextRef="#ctx0" brushRef="#br0" timeOffset="138981">6900 4867 24575,'-34'0'0,"1"0"0,0-2 0,-1-1 0,-13 3 0,-2-1 0,-4-4 0,-1 0 0,-4 4 0,0 1-818,5-3 0,3 0 818,9 3 0,1 0 222,-4 0 1,0 0-223,-1-1 0,-1 2 0,-8 6 0,2 2 0,11-5 0,2 3 145,1 9 1,0 4-146,5-2 0,1 3 0,-4 6 0,-1 3 0,-4 8 0,2 0 0,10-9 0,2 0 0,2 2 0,3 0 833,-4 9-833,6-4 67,-1 6-67,1 10 0,2 4 0,9-18 0,2 2 0,2-3 0,2 0 0,0 6 0,2 0 0,0-1 0,2 1 0,-1 1 0,0-1 0,0 19 0,0-6 0,0-24 0,0 0 0,3 10 0,1-12 0,3 6 0,0-17 0,1 2 0,-1-7 0,13 14 0,12 0 0,20 4 0,-21-14 0,3-1 0,7-5 0,-1-2 0,19 11 0,-25-14 0,-1-2 0,0 3 0,9 1 0,-9-5 0,4 0 0,6-4 0,-13 0 0,28 0 0,-24 1 0,2-2 0,7-3 0,3-3 0,10-2 0,0-2 0,-4-4 0,-2-1 0,0 1 0,-2 1 0,-6 1 0,-2 1 0,20-4 0,-14 3 0,-14 1 0,14-6 0,0-7 0,9-11 0,-4-7 0,-12-8 0,-16 21 0,-2-3 0,-4-1 0,0-2 0,0-2 0,-1 1 0,9-19 0,-9 6 0,-5 22 0,-4 2 0,1 4 0,-1 4 0,-3 1 0,-2 7 0,-2-8 0,0 3 0,-3-27 0,-21-8 0,7 9 0,-1-1 0,-2 11 0,-1 1 0,1-5 0,1 1 0,-19-20 0,15 16 0,-8-8 0,19 28 0,-4-2 0,11 9 0,-6 1 0,7 5 0,-1 2 0,-4-3 0,-7-7 0,2 2 0,-9-6 0,8 4 0,-6-2 0,-4-5 0,6 4 0,-5-4 0,11 9 0,3 2 0,0 3 0,1 2 0,3 2 0,0 2 0,3 0 0</inkml:trace>
  <inkml:trace contextRef="#ctx0" brushRef="#br0" timeOffset="155415">7120 6190 24575,'34'0'0,"4"0"0,5 2 0,3 1-2074,-9-1 1,3 2 2073,10 4 0,6 3 0,2 2 0,-11-2 0,0 1 0,2 2 0,3 1 0,3 2 0,4 2 0,1 1 0,1 1 0,1 0-686,-6-2 1,1 1-1,1-1 1,0 2 0,0-1-1,0 0 686,1 2 0,1 0 0,-1 0 0,0 0 0,0 0 0,0-1 0,-4-1 0,0 0 0,-1-1 0,1 0 0,-2-1 0,0 0 0,7 1 0,0 0 0,-2-1 0,-1-1 0,-5-1 0,9 2 0,-5-2 0,-1-2 0,0-1 0,-1-2 0,-2-2 659,11-2 0,-2-3-659,-16-2 0,-1 0 0,2 0 0,4 0 0,0 0 0,1 0 0,2-2 0,0 0 0,-5 0-582,3 0 0,-2 0 582,15 0 0,0 0 0,-18 0 0,0 0 0,3-1 0,3 2 339,-5 2 1,3 3 0,0 0-340,14 3 0,3 3 0,-18 0 0,4 2 0,0 2 0,-3-2 573,-2 0 0,-3 1 0,0-1-573,2 3 0,0 0 0,-5-2 0,-3-1 0,-3-2 130,-1-3 1,-2 0-131,10 4 1446,18 2-1446,-32-10 581,-2 2-581,-5-7 2884,-8 0-2884,9 3 196,-2 0-196,9 7 0,2 4 0,12 12 0,-2 5 0,-3-2 0,0 1 0,-15-10 0,0 0 0,-3-2 0,-4-1 0,1 0 0,-5-1 0,-9-6 0,-5-4 0,-4-6 0,-1 0 0,3 0 0,0 0 0</inkml:trace>
  <inkml:trace contextRef="#ctx0" brushRef="#br0" timeOffset="161631">5998 6214 24575,'0'47'0,"0"1"0,0 2 0,1 9 0,0 6 0,1 3 0,2 1-1405,1-9 1,1 0 0,1 3-1,2 1 1,0 3 0,2 3-1,1 3 1290,-3-16 0,1 1 1,1 3-1,0 2 1,1 1-1,0 2 0,1 1 1,1 0-1,0 0 1,1 0-1,0 1 1,1-2-1,1-1-39,-1-2 0,1 0 0,1-1 0,0 1 0,1 0 0,0-1 0,1 1 0,0 0 1,1 1-1,0-1 0,1 1 0,-1 0 0,2 0 0,-1 1 154,-1-7 0,0 1 0,1 1 0,0 0 0,1 1 0,0 1 0,1-1 0,0 0 0,-1 1 0,1-2 0,0 1 0,0-2 0,-1-1 0,0 0 0,0-2 0,-1-1 0,-1-2-80,5 10 0,-1-1 0,0-2 0,-1-2 0,0 0 0,0-2 1,0 0-1,0-1 0,0 0 0,1 1 0,0-1 80,3 4 0,1 1 0,1 1 0,1-1 0,-1-1 0,0-1 0,-1-2 0,-2-3 0,-1-3 0,-3-4-437,9 17 0,-4-8 0,-1-2 0,2 2 437,0-3 0,2 1 0,0 1 0,0-2 0,-4-2 0,-2-4 0,-4-2 0,1 0 0,2 2 184,8 11 1,3 4-1,-2-3 1,-5-8-185,-6-3 0,0-1 537,3 2 0,5 8 0,0 1 0,-6-7-537,0 8 0,-2-1 0,-1-5 0,2 2 0,-1 1 0,-3-4 0,-2 0 0,1-1 0,-1-4 0,-1 0 0,2 0 0,7 8 0,2 0 0,1-3 0,-4-8 0,1-3 0,3 1 576,11 12 0,5 2 0,-3-7-576,-2-5 0,2-3 0,-1 1 0,3 2 0,-2-3 0,2 0 0,-1-1 0,-6-6 0,1 2 0,-1 0 735,-2-3 1,-1-1-1,-2-1-735,5 5 0,-1-1 1566,2-2 0,-1-1-1566,-8-3 0,-1-2 380,-1-2 1,-1-1-381,18 19 3136,-20-21-3136,-14-15 2254,0-3-2254,-4-3 0,1 0 0,0 0 0,-1 0 0,1 0 0,-1 0 0,-2-3 0,0 0 0,-3-6 0,0 3 0,0-6 0,-14-9 0,-12-16 0,-15-12 0,14 16 0,-3-3 0,-2-2 0,-1-4 0,5 6 0,-1-3 0,-1-1 0,-2-3 0,-1-1 0,2 3 0,0-3 0,2 4 0,5 6 0,1 1 0</inkml:trace>
  <inkml:trace contextRef="#ctx0" brushRef="#br0" timeOffset="173466">7011 3689 24575,'13'0'0,"-1"0"0,-6 0 0,-20 0 0,-11 0 0,-29 0 0,9 0 0,-15 0 0,9 4 0,18 2 0,-2 2-797,-7 5 0,-2 2 797,-4 3 0,-4 4 0,1 1 0,-5 4 0,-5 3 0,8-4 0,-5 2 0,-2 2 0,-1 1 0,-1 2-740,12-6 0,-1 2 0,-1 1 0,0 0 0,-1 1 0,0 0 0,0-1 740,-3 2 0,1-1 0,0 1 0,-1 0 0,-1 1 0,0 0 0,-1 2 0,7-4 0,-1 2 0,-2 0 0,0 2 0,0-1 0,1 0 0,1 0 0,2-1 0,2-2 0,-9 6 0,4-3 0,2 0 0,0-1 0,-1 2 0,-3 3 0,5-3 0,-2 3 0,-1 0 0,-1 2 0,1 0 0,0 0 0,1 0 0,1-1 0,0 2 0,0-1 0,1 1 0,1 0 0,1 0 0,1 0 0,0 1 0,4-1 0,1-1 0,1 1 0,1 1 0,-1 0 0,0 1 0,-1 2-505,2-2 1,-2 1-1,0 2 1,-1 1 0,0 0-1,1 0 1,2-2-1,3-2 1,4-3 504,-4 7 0,4-4 0,3-2 0,0 2 0,-3 2 0,-2 2 0,-3 3 0,-1 2 0,0-1 0,3-1 0,3-2 0,-4 10 0,3-2 0,3-2 0,1-3-899,-2 0 1,2-3-1,-2 7 899,5-10 0,-1 5 0,-2 3 0,0 2 0,0-1 0,3-2-356,-2 5 1,2 0-1,1 0 1,0-2-1,0 0 356,2-5 0,1-3 0,0 1 0,-1 1 0,-1 3 0,-1 4 0,-1 4 0,-2 1 0,1 1 0,1-1 0,1-4 117,1-2 1,2-3 0,0-1 0,0 1 0,-2 4-118,4-6 0,-1 2 0,-1 1 0,0 2 0,0-1 0,1 0 0,-1 0 0,-3 6 0,1-1 0,-1 1 0,1-1 0,-1 1 0,2-1 0,-1 1 0,1 0 0,0 1 0,0-2 0,1-1 0,2-3 0,-4 8 0,1-3 0,1-2 0,0 1 0,1-1 0,1 1 0,0-2 0,1-6 1308,-6 12 0,2-4-1308,2 2 0,-1-4 0,-2-16 0,0 0 1091,-1 8 1,-1 8-1092,6-14 0,-3 6 0,-1 4 0,0-1 0,2-4 123,-5 9 1,2-3-1,-2 6-123,4-9 0,-1 6 0,-1 3 0,-1 1 0,1-1 0,1-3-379,0 1 0,1-3 0,0 0 0,0 0 0,0 2 379,1-2 0,0 1 0,-1 1 0,1 0 0,0 2 0,1 0-405,2-6 0,0 2 0,1 0 1,0 1-1,0 0 0,1-1 0,0 0 405,-3 6 0,-1 0 0,1 0 0,1-1 0,1 1 0,2 1-246,4 1 0,1 0 1,2 1-1,1-1 0,0 1 1,0-1 245,-1-3 0,1-1 0,0 1 0,0-1 0,2 0 0,2 0 71</inkml:trace>
  <inkml:trace contextRef="#ctx0" brushRef="#br0" timeOffset="173466">0 14712 8823,'5'59'51,"2"1"0,0 2 1,2 0-1,1 1 0,1-1 1,0 0-1,2-2 0,0 0-51,2 1 0,0 1 0,1-1 0,1-1 0,2-1 0,1 0 0,1-3 0,2 0 0,3 1 0,3-2 0,1-1 0,1-1 0,2-1 0,0-2 0,-1 0 0,6 5 0,0-1 0,2-2 0,-1-1 0,0-3 0,-3-3 0,4 3 0,-1-4 0,-2-3 0,0-2 0,6 5 0,-1-4 0,-2-2 0,9 8 0,-1-2 1213,-6-9 1,1 0-1214,-7-8 0,2 1 0,-2-3 0,4-1 0,0-4 1873,2 0 1,2-3-1874,8-8 0,4-3 0,-10 1 0,2 0 0,3-1 342,0 0 0,2 0 0,3 0 1,0 0-343,6 0 0,1 0 0,1 1 0,-1-1 0,-4 2 0,0-1 0,-2 1 0,-1-2 0,7 1 0,-2-1 0,-5 0 0,4-1 0,-8 0 4420,4 0-4420,3-5 0,-8 0 0,-5-1 0,10 0 0,6 3-639,-11 2 1,4 1 0,3 3 0,3 0 0,1 2 638,-5 0 0,2 1 0,3 1 0,0 1 0,2 1 0,1 1 0,1 1-478,-6 0 1,2 1-1,2 1 1,0 1-1,1 0 1,-1 1 0,0 0-1,0 1 1,-3-2 477,3 3 0,-1-1 0,0 1 0,0 0 0,-2 0 0,0 0 0,-1 1 0,-1-1-301,3 3 1,0 0 0,-1 0-1,0 0 1,-3 0 0,-1-2 0,-2-1 300,6 2 0,-1-2 0,-4 0 0,-1-2 0,-2 0 0,-1 0 0,-3-2 0,-1 0 0,0-1-501,13 3 0,-1-2 0,-1 0 501,-5-2 0,-2-1 0,1 0 19,-1-3 0,0-1 0,0-1-19,-2-1 0,0 0 0,0-2 414,-1 0 0,1 0 1,-1-2-415,0 0 0,-1-1 0,3 0 659,-1-2 0,2 0 1,1-1-1,0 1-659,-1 1 0,-1 0 0,2 0 0,0-1 0,7-1 0,1-1 0,0 0 0,-3 1 0,8 0 0,-4 2 0,-5-2 0,0 0 0,-6-2 0,-7-4 0,-3-3 1869,18-14-1869,-16-1 0,9-7 0,3-4 0,-3 2-511,-10 5 1,-2 0-1,1-1 1,5-5 510,0 1 0,6-5 0,3-3 0,1-2 0,-1 1 0,-2 1 0,-6 3-481,7-7 0,-6 2 0,-1 0 0,5-3 481,-10 8 0,3-2 0,2-1 0,0-2 0,0 1 0,-2 0 0,-3 2-303,5-5 0,-4 2 0,0 0 0,0-2 0,4-5 303,-10 10 0,2-3 0,1-2 0,1-2 0,1 0 0,0-2 0,0 0 0,0 0 0,-1 1 0,1-2 0,0 1 0,0-1 0,0 0 0,0-1 0,0 0 0,0-2 0,0-1 0,1-1-153,-8 7 0,1-1 0,0-1 0,0 0 0,0-2 0,1 0 1,-1-1-1,0 0 0,-1 0 0,1 0 0,-1 1 0,0-1 153,0 0 0,0 0 0,1-1 0,-1-1 0,0 1 0,0 0 0,-1 0 0,0 0 0,-1 0 0,-1 1 0,0 0 0,-1 2 0,3-9 0,0 1 0,-1 0 0,-2 2 0,0-1 0,0 1 0,-1 0 0,0-1 0,0 0 0,-1 2 0,1-2 0,-1 0 0,0 0 0,-1 1 0,0 0 0,-1 1 0,-1 1 0,-2 2 0,4-11 0,-2 3 0,-2 1 0,0 1 0,-1 0 0,1-1 0,0 1 0,0 0 0,-1 1 0,1-1 0,0-2 0,1-3-45,-4 9 0,1-3 1,0-2-1,0-2 1,1 0-1,0 0 0,-1 1 1,0 2-1,-1 2 45,2-3 0,-1 3 0,0 1 0,0 0 0,0 0 0,0-1 0,0-4 0,-1 4 0,0-3 0,0-3 0,1 0 0,0 0 0,-1 0 0,0 2 0,-1 3 0,-1 3 0,3-6 0,-2 5 0,0 1 0,0 2 0,0-2 0,-1-1 87,0 1 1,-1-1-1,1-1 1,-1 0-1,0-1 1,1 2-1,1 0-87,2-7 0,2 0 0,-1 1 0,1 0 0,-1 0 0,0-1 0,-3 7 0,0-1 0,-1 1 0,0-1 0,0 0 0,0 0 0,-1 1 0,4-7 0,0 0 0,-1-1 0,0 2 0,-1 2 0,-2 2 583,2-9 0,-2 3 0,-2 2 0,0 4-583,-1 1 0,-1 4 0,0 0 0,-4 0 0,-1 1 0,4-5 0,6 1 0,3-3 0,2-3 0,-1-2 0,-4 6 0,0-1 0,0-2 0,1-2 0,3-4 0,-5 14 0,2-3 0,0-2 0,2-2 0,0-1 0,0 1 0,-1 1 0,-1 3 0,-2 3 0,5-15 0,-2 6 0,-1 2 0,0-2 0,2-4 0,-5 10 0,2-3 0,1-3 0,-1-1 0,1 0 0,-2 3 0,-2 4 0,-1 5 0,1-7 0,-2 8 0,-2 0 0,2-7 86,1-1 0,0-5 0,1-3 0,0-2 1,-1 2-1,-1 3-86,-2-2 0,-2 2 0,0 0 0,-1 1 0,1 0-218,-1-2 1,1 1-1,0-1 1,-3 1-1,-2 0 218,-2 3 0,-1-1 0,-3 1 0,-3 1 0,-6 2 0,-5 4 0,-5 1 0,-4 2 0,-1 0 0,-1 1 0,-2 0 0,-1 0 0,-1 1 0,-3 0 0,-1-1 0,-2 0 0,-2-2 0,-2 0 0,0 0 0,-1 3 0,2 2 0,0 1 0,0 3 0,1 1 0,-1 1 0,-1 1 0,0-1 0,-1 1 0,0 1 0,0 2 0,0 3 0,-3 3 0,-1 3 0,2 3 0,0 0 0,-3-4 0,2 1 0,-1 5 0,0 4 0,0 3 0,0 3 0,-1 0 0,-1 3 0,2 1 0,-15 3 0,0 1 1068,11-1 0,-2 1 0,3 0-1068,-6 3 0,6 0 0,11 0 0,4 0 0,-9 0 0,28 0 0</inkml:trace>
  <inkml:trace contextRef="#ctx0" brushRef="#br0" timeOffset="173466">-1 13726 8772,'1'61'0,"-1"-5"0,0 2 0,0 1 0,0 2 0,0-1 0,0 1 0,0-1 0,0 0 0,-1 4 0</inkml:trace>
  <inkml:trace contextRef="#ctx0" brushRef="#br0" timeOffset="772375">6941 15716 8191,'39'4'0,"2"-17"0,8-9 0,-7 3 0,5-4 0,1-1 0,0 0 0,-4 0 0,-1 1 0,1-1 0,3-2 213,3-2 0,3-3 1,1-1-1,-2 2 1,-4 2-214,2-2 0,-4 3 0,1-1 350,5-3 0,1-1 0,-3 2-350,2-5 0,-5 4 1079,-16 10 0,0 0-1079,19-11 0,2-3 0,-10 6 0,-1 0 0,0 2 0,-1 0 2073,-8 3 1,-2 2-2074,11-7 4155,-11 5-4155,-13 10 3807,2 2-3807,-12 5 0,2 1 0,-3 3 0,0-3 0,0 3 0,-5 0 0,1-2 0,-4 2 0,7-3 0,-1 0 0,7-3 0,9-4 0,-5 2 0,8-5 0,-4 3 0,-1-4 0,1 1 0,-7 3 0,-3 7 0,-6 0 0,-2 6 0,-30-3 0,-35 3 0,25 5 0,-2 1 0,-11 3 0,1 1 0,12 0 0,2 2 0,-24 11 0,26-12 0,16-1 0,15-4 0,31-3 0,24 0 0,-5-3 0,3 0 0,-1 0 0,0 0 0,-2 0 0,-4 0 0,8 0 0,-19 0 0,-18 0 0,-3 0 0,-4 2 0,-3 14 0,-3 5 0,0 12 0,0 13 0,-4 3 0,-4 10 0,3-19 0,-5-9 0,10-18 0,-6-3 0,5 2 0,-4-5 0,4 1 0,-2-2 0,3 0 0,0-2 0,0-2 0</inkml:trace>
  <inkml:trace contextRef="#ctx0" brushRef="#br0" timeOffset="774172">5982 15739 24575,'-41'-17'0,"0"0"0,-5-2 0,-4-2 0,-6-5 0,5-1 0,-6-4 0,-2-3 0,1 0 0,2 4-2166,1 2 0,2 2 0,0-1 0,-2-2 2166,0-3 0,-2-3 0,-1-2 0,3 2 0,6 4 0,-1 1 0,4 4 0,0-1 0,-8-7 0,-1-1 0,0 2-296,6 4 1,1 1 0,2 1 295,4 1 0,2 1 0,2 1 354,-3 0 1,-1 1-355,-15-13 0,3 3 0,5 10 0,11 2 0,-6-3 0,5 1 0,8 3 0,1-1 0,-17-12 0,-2-2 0,10 6 0,0 1 1841,0-3 1,0 2-1842,5 5 0,1 2 1659,2 1 0,2 2-1659,-14-9 0,14 10 1840,4 7-1840,11 1 0,-8 2 0,8-1 0,-3 2 0,-6-3 0,1 2 0,-5-2 0,7 3 0,8 4 0,5 3 0,16 11 0,35 31 0,-1 1 0,-13-16 0,2 3 0,0 6 0,0 1 0,-1-6 0,-1 1 0,3 11 0,0-1 0,-5-9 0,-2-3 0,0 12 0,-9-18 0,-10-12 0,-5-6 0,-2 0 0,-6-17 0,-18-16 0,-14-20 0,11 14 0,-1-1 0,4 9 0,0 1 0,3-3 0,1 0 0,-21-22 0,13 15 0,-4-8 0,14 23 0,4 2 0,3 3 0,-1 1 0,4-1 0,-4-2 0,5 5 0,0-3 0,26 10 0,41-2 0,-24 6 0,0 0-757,5 0 0,1 0 757,-6 2 0,0 1-398,4 1 1,1 1 397,-6 0 0,-1 1 0,6 0 0,-1 1 0,14 1 0,-13-4 0,0 0 1451,-16-4-1451,-6 0 858,-8 0-858,-2 0 0,2 0 0,-3 0 0,9 0 0,-5 0 0,10 0 0,-13 0 0,2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01:52.919"/>
    </inkml:context>
    <inkml:brush xml:id="br0">
      <inkml:brushProperty name="width" value="0.05292" units="cm"/>
      <inkml:brushProperty name="height" value="0.05292" units="cm"/>
      <inkml:brushProperty name="color" value="#FF0000"/>
    </inkml:brush>
  </inkml:definitions>
  <inkml:trace contextRef="#ctx0" brushRef="#br0">20597 5754 8191,'-9'-4'0,"-5"-10"2531,-17 3 1,-9-1-2532,-3-7 0,-4-4 0,0 1-124,-8-1 1,-3 1 123,2 0 0,-5-1 0,-2 0 0,13 7 0,-1 0 0,-1 1 0,-1 0 108,-7 0 0,-2 0 0,-2 1 0,-1 0-108,4 1 0,-3-1 0,0 1 0,1 1 0,2 1 0,0 1 0,2 1 0,2 1 0,1 2 635,-6 1 0,3 1 1,4 2-636,-6 2 0,5 0 0,9 0 0,0 0-97,-1 0 1,-2 0 96,-12-1 0,1 2 0,11 7 0,-1 4 0,-3-2 0,-3 1 0,3 6 0,12 4 0,3 3 0,1 1 0,-3-1 0,0 1 0,1 2 0,3 4 0,2 3 0,3 0 0,-5 7 0,4 2 0,-4 5 0,4-1 0,12-15 0,2 0 0,1 4 0,3-2 0,5-3 1372,0 2 1,2 4-1373,7 2 0,1 2 0,-2 2 0,-1 4 0,2 16 0,2 5 0,3-19 0,1 1 0,1 1 472,1 4 0,0 1 0,2 1-472,3 7 0,1 1 0,0-1 0,0-4 0,-1-2 0,2-1 0,0-4 0,1-1 0,1-1 0,0 0 0,1-1 0,2-2 990,5 6 0,4-3-990,2 0 0,7 0 0,2-10 0,6 1 0,-2-4 0,0 0 0,1-1-744,-7-5 0,3 3 1,1-1-1,-3-5 744,14 4 0,-2-3 0,-11-4 0,1 1 0,0 0-292,1-2 1,0 0 0,3 1 291,0-1 0,3 1 0,1 0 0,1 0 0,1-1 0,0 0 0,1 0 0,2 0-106,-6-3 1,2 1 0,1 0 0,0-1 0,-1-2 105,11 3 0,1-2 0,-1-2 0,0-2 0,-3-2 0,0-1 0,-1-2 0,1-1 0,-3-3 0,0-2 0,0-1 0,-2-1-155,7 1 1,-1-2 0,-3-1 154,-4-1 0,-2-3 0,-4-2 0,4-4 0,-4-4 869,5-2 1,2-8-870,-7-4 0,5-8 0,-1-2 0,-4 4 0,-7 5 0,-3 2 0,3-3-664,11-10 0,5-4 0,1-2 1,-5 2 663,-2-1 0,-3 1 0,0-1 0,-5 3 0,1 0 0,1-2 0,2 0-245,-2 2 1,3 0 0,0-1 0,0 0 0,-1 0 244,-2 1 0,-1-1 0,-1 0 0,1 2 0,-2 0-607,7-3 0,0 1 0,-2 2 0,-1 1 607,4-5 0,-1 1 0,-6 4 0,-1-1 0,-5 2 306,-4 7 0,-3-3-306,-7-11 0,-3-3 0,-2 12 0,-1-3 0,-4-23 0,-8 0 0,-10 21 0,-3 2 1155,0-15 1,-7-2-1156,-7 10 0,-7-1 0,-1 1 623,0 2 0,-1 1 0,-3-1-623,4 5 0,-1 0 0,-2-1 0,-2 1 997,-4-1 1,-2 0-1,-1 1 1,1 3-998,-10-3 0,0 3 0,0 0 0,11 7 0,0 0 0,-1 1 0,1 2 0,-9-4 0,0 3 0,3 2 0,-6 2 0,1 2 0,0-1 0,0 2-837,8 7 0,0 3 837,0 0 0,-2 1-110,-3 1 0,1 3 110,12 0 0,1 3 0,-8 0 0,2 2 0,-17-1 416,10 0 1,-1 0-417,11-1 0,1 2 0,-2 0 0,4 1 0,0-1 0,23 2 0</inkml:trace>
  <inkml:trace contextRef="#ctx0" brushRef="#br0" timeOffset="6934">20024 12824 24575,'-47'0'0,"-14"0"0,22 0 0,-8 0 0,-5 2 0,-10 1 0,-3 1 0,6-1-2149,0-1 0,4 1 0,-5 0 2149,10 0 0,-5 1 0,0 1 0,0 0 0,4 1 0,-13 4 0,4 2 0,3 1 0,10-3 0,2 1 0,-1 1 413,-5 1 0,-2 2 1,2 1-414,-1 2 0,1 2 0,2 3 0,6 0 0,3 2 0,-2 3 0,2-2 0,-3 2 0,1 2 0,3 2 0,-7 10 0,4 3 0,3 1 0,6-3 0,3 1 0,1 2 0,0 3 0,2 2 0,3-3 0,4 5 0,2-2 13,0 3 1,2-2-14,5-8 0,2-4 0,-1 15 0,4-16 0,1 2 0,0-3 0,2 2 0,2 12 0,1 5 0,-2-9 0,0 3 0,1-2 1591,1 17 1,4-1-1592,2-16 0,3 2 0,3-1 0,4 3 0,3 0 0,3-1-449,6 1 1,3 0 0,2 0 448,-1-5 0,2 2 0,1-1 0,0-4-879,1 0 1,1-3 0,1-1 878,6 3 0,3-1 0,-3-3 0,3 2 0,0-3-599,-12-12 1,2 0 0,-1-1 598,15 13 0,0-1 0,-14-11 0,0-1 0,-2-1 0,7 2 0,1 0 0,-2 1 0,2 2 0,-5-4 0,-8-11 0,1 0-145,14 12 1,7 4 0,0-3 144,-9-9 0,-1-2 0,2 1 0,10 7 0,3 2 0,1-1 0,2-4 0,2-2 0,-1-2-155,-6-1 1,0-1 0,-2-3 154,-8-2 0,-1-3 0,-2 0 0,11 3 0,-2-2 868,7-6 1,-2-1-869,-10 0 0,-1 0 0,6-2 0,2 0 481,5 1 1,-5-2-482,-6-6 0,7-1 0,2-2 0,-23-2 0,-1-1 0,14-3 0,1-1 172,1-1 0,0-2-172,9-5 0,2-1 0,-18 9 0,2 0 0,1 0 0,7-3 0,1-1 0,-1 2 0,-7 2 0,-1 1 0,1 0 171,7-2 0,2 0 0,-4 2-171,0-2 0,-1 1 0,8-3 0,-3 1 457,3-5-457,-25 10 0,0 0 1037,23-14-1037,-22 10 0,2-2 95,-1-1 1,1 1-96,2-4 0,0 0 1001,-2 0 1,-1-1-1002,-1 2 0,-3 0 0,19-16 1423,-8 3-1423,4-4 0,-12 8 0,8-8 0,-11 7 0,7-8 0,2-2 0,-15 17 0,-1-1 0,16-19 0,-7 4 0,-10 7 0,-4 0 0,-10 13 0,0-1 0,-7 10 0,0-4 0,0 2 0,0-2 0,0 0 0,0 2 0,0-2 0,0 0 0,-4-1 0,-4-18 0,-7-13 0,1-1 0,-1-7 0,-1-3 0,-2-5-1533,5 16 0,-1-3 1,0-1-1,0 2 1533,-1-4 0,1 2 0,0-2 0,1 6 0,-1-1 0,1 0 0,-1 2-679,-1-3 1,1 2 0,-2-1 678,0-3 0,-2-2 0,0 0 0,-2 1 0,0-1 0,-2 0 0,-1 2 0,-2 0 0,1 1 0,2 3 0,0 1 0,0 1 0,-2 1 0,-1 1 0,1 1-48,2 3 0,1 1 0,0 2 48,-7-13 0,0 2 0,1 8 0,2 3 0,-9-8 5200,-6 13-5200,13 12 2871,-9 2-2871,-15-5 0,18 13 0,-1 0 0,0-1 0,-1 1 0,-2 4 0,1 1 0,-14-2 0,10 5 0,0 1 0,-22-3 119,26 3 1,-1 0-120,-6 2 0,0 0 0,6 0 0,-2 0 0,-21 0 0,-3 0 0,6 0 0,0 0 0,-6 1 0,1 2-700,3 1 1,4 1 699,11 0 0,3 0 0,3 1 0,3 1 0,-9 1 0,1 1 0,1-1 0,-10 4 0,10-3 0,-4 3 0,13-5 0,11 0 0,1-1 1399,7 0-1399,10 0 0,-2-3 0,6 0 0</inkml:trace>
  <inkml:trace contextRef="#ctx0" brushRef="#br0" timeOffset="21050">21863 12961 8191,'-36'-4'0,"-20"1"2476,13 3 1,-6 0-2477,-11 0 0,-8 0 0,15 0 0,-7 0 0,0 0 0,5 0 140,6 0 1,5 0 0,-5 0-141,-5 0 0,-4 0 0,0 0 0,7 0 0,-5 0 0,3 0 0,6 0 0,-1 0 0,0 0 380,3 0 0,1 0 1,-2 0-381,-16-2 0,-3 0 0,1 0 0,12 2 0,2-1 0,-3 1 0,2-1 0,-3-1 0,1 0 0,2 1 0,-1 1 0,2 0 0,3 0 0,-13 0 0,3 0 0,9 0 0,3 0 0,-19 0 0,12 0 0,-1 4 5256,3 7-5256,14 2 0,5-1 0,0 2 0,-20 14 0,14-10 0,-2 0 48,4 2 0,-1 1-48,-5 2 0,-2 0 1479,3 0 1,-1 1-1480,-8 10 0,-1 0 0,6-6 0,1 0 0,-9 11 0,1 0 0,7-6 0,2-1 0,7-4 0,2 0 778,2 0 1,2 1-779,5-2 0,2 0 0,0 4 0,2 1 0,-6 7 0,2 2 0,4-2 0,2 2 0,-1 0 0,0 2 0,1 0 0,-6 10 0,1 0-341,-4 6 0,2-2 341,7-19 0,1-3 0,-11 22 0,7-12 0,1 7 0,6-4 0,10 6 0,1-5 0,3 4 0,0 2 0,0 3-500,3-24 0,3 1 500,3 1 0,3-1 0,2 3 0,4 1 0,4 2 0,3 3 0,3 1 0,1 2 0,3 0 0,2 3-272,-3-3 0,3 1 1,1 2-1,0-2 272,3 0 0,1 0 0,0-1 0,0 0 0,-1 0 0,1-1 0,-1-1 0,1 0 0,0-1 0,-1 0 0,1 0 0,1-2 0,-3-2 0,1-1 0,1-1 0,0 0 0,0 0 0,2 0 0,-1-2 0,-1-2-802,5 2 1,-1-3-1,0-1 802,2 1 0,1-1 0,-3-3 0,4 1 0,-1-3 0,6 2 0,0 1 0,-7-2 0,2 1-323,0-4 0,5 2 0,0 0 323,0-1 0,0 0 0,5 0 0,-3-4 0,4-1 0,1 0 0,0-2-376,-2-2 0,0-2 0,1-1 1,1-2 375,3-2 0,2-2 0,0-2 0,-1-1 0,0 0 0,0-1 0,-1-2 0,-2-2 0,7-4 0,-2-2 0,-2 0 0,-3 1 0,-2 0 0,-4-4 0,8-10 0,-6-3-129,-17 6 1,0 0 128,3-1 0,5-2 0,-4 0 0,0-4 0,-1 0 0,-3 5 0,4 0 0,-1-2 0,-3-3 0,0-2 0,0 0 0,17-9 0,-1-2 0,-2 0 0,1-3 0,-8 4 0,1-2 0,-3-2 0,-8 2 0,-2-1 0,1-3 0,0 2 0,1-2 0,0-2 0,-2 0 0,-3-1 0,-3-2 0,0 1 0,-1 1 0,3-7 0,0 2 0,-2 0 0,-4 2 0,0 0 0,-4 2 0,1-6 0,-2 1 0,3 0 0,-1 1 0,-3 0 0,-1-3 0,-1 3 0,1-3 0,-1 0 402,-4 3 1,0-1 0,-1-2-403,0 1 0,0-2 0,-2-2 0,0 1 0,-4 1 0,0 1 0,-2-1 0,0-1-82,1-4 1,-1-2 0,0 0 0,-3 2 81,-1 6 0,-2 1 0,-2 1 0,1 1 225,0-9 1,-1 1 0,-3 3-226,-9-14 0,-3 9 0,7 26 0,0 1 0,-8-19 0,-1 3 1063,-1 6-1063,-1-2 0,0-1 0,-11-6 0,17 22 0,-1-2 0,-3-5 0,0 2 0,-3-10 423,4 13 1,-2-2-424,1-2 0,0 0 749,-3 2 0,-1 0-749,-6-10 0,-2 1 0,0 10 0,-1 2 1054,-1 2 1,-2 2-1055,1 4 0,-2 2 413,-1 1 0,0 3-413,2-1 0,0 1 0,-22-1 0,13 1 0,17 9 0,7 2 0,-3-1 0,-6 5 0,1-3 0,-8 4 0,8 0 0,6 0 0,6 0 0,7 0 0,6 0 0,1 0 0</inkml:trace>
  <inkml:trace contextRef="#ctx0" brushRef="#br0" timeOffset="29667">17773 5568 24575,'0'6'0,"0"-1"0,0 7 0,-4 17 0,-5 29 0,2-9 0,0 5-1012,-1-6 1,1 1 1011,-1 16 0,0-2 0,0-15 0,0 0 0,4 8 0,1 2 0,-5 0 0,0 4 0,6-4 0,3 4 0,-1-2 0,-2-12 0,0-1 0,0 0 0,2 9 0,0 1 0,0-3 0,0 11 0,0-3 151,0-2 0,0-1-151,0 2 0,0 0 0,0-5 0,0-2 0,0-9 0,0-4 0,0 20 0,0-15 0,0-19 0,0-5 0,0-4 1522,3-1-1522,-2-5 199,2-2-199,-1-1 0,1-3 0,1 2 0,1-1 0,-4 8 0,4 10 0,-1 4 0,4 9 0,0-6 0,-4 4 0,3 2 0,-2 5 0,3-6 0,0 4 0,4-8 0,0 13 0,3-11 0,-4-4 0,-2-9 0,0-13 0,-5 1 0,4-4 0,-5-4 0,3-2 0,0 0 0,18 0 0,33 0 0,-6 0 0,7 0 0,-7 0 0,5 0 0,1 0-771,-4 0 1,2 0 0,1 0 0,0 0 770,5 0 0,2 0 0,-1 0 0,1 0 0,3 1 0,2 1 0,-2-1 0,-5 0 0,1-1 0,-5 0 0,0 1 0,0 2 0,-2 1 0,-5-1-894,-9-2 1,-3-1 893,5 5 0,1 0-225,1-4 1,-1-1 224,-8 2 0,-1 0 0,0-1 0,0-2 0,26 1 0,-6 0 0,1 0 0,-6 0 0,-14-1 0,1-2 0,-1-1 0,1 0 0,12-3 0,1 0 0,5-1 0,0 1 0,-1 0 0,1 0 0,7 2 0,-1 1 843,-15 1 0,-2 0-843,0-1 0,-3 0 0,9-1 964,-17 1 1,1-1-965,28-7 278,-23 5 0,2 1-278,-2-3 0,0 1 0,5-1 0,0 1 0,5-1 0,0 0 0,4-1 0,0 1 0,0 2 0,0 0 0,0 0 0,-3 0 0,-11 3 0,-3-1 0,26-3 0,-21 3 0,-8-2 0,4 6 1146,-5-6-1146,-1 6 0,7-9 0,-10 8 0,4-5 0,-8 4 0,0 0 0,-4-1 0,2-2 0,-8 2 0,-2 0 0,3-2 0,-4 3 0,2-4 0,-4 1 0,-3-6 0,1-43 0,-16-3 0,-8-8-1217,2 6 0,-2-4 1,-4-3 1216,3 13 0,-2-4 0,-2-1 0,0 0 0,0 2 0,2 5 0,-1 0 0,0 0 0,0 1 0,1 0 0,-3-9 0,0 0 0,1 1 0,2 4 0,1 0 0,1 3 0,3 4 0,0-2 0,3 6-911,-4-20 911,3 14 0,8 13 0,2 9 0,-1 2 0,3 4 3452,-5-10-3452,5 3 1109,-6-8-1109,3-9 0,-4 5 0,1-8 0,3 10 0,-2 3 0,2 10 0,0-1 0,-2 3 0,2 4 0,-2-3 0,2 13 0,-5-9 0,2 5 0,-7-12 0,-2 2 0,-5-3 0,3 5 0,-5 2 0,-5-1 0,-1 5 0,-19-12 0,8 14 0,8 2 0,-4-1 0,-19-1 0,-2 2-696,13 1 1,-2 1 695,3 1 0,-2 1 0,-1-1 0,-15-1 0,-2 0 0,9 1 0,-2-1 0,-2 0 0,-1-1 0,-1 0 0,-2 0 0,4 1 0,-4-1 0,1 1 0,4 0 0,1 1 0,3 0 0,-2 0-898,-10-1 0,-1-1 0,4 2 898,2 0 0,4 1 0,-2-1 0,2 1-864,12 2 1,2 1 863,7 2 0,-2 0-356,-14-5 0,-1 0 356,17 5 0,-1-1 0,-10-2 0,-6-2 0,4 0 0,1 0 0,1 0 0,-5 0 0,-1 0 508,2-1 1,1-1-509,8 3 0,0 0 0,-12-1 0,0 2 0,7 0 0,4 2 0,-17 1 2459,13 3-2459,14 0 2053,4 0-2053,-9 0 995,13 0-995,-5 0 0,8 0 0,7 0 0,-3 0 0,-6 0 0,1 3 0,-13 3 0,8 5 0,-4 2 0,10-2 0,2-2 0,5-2 0,1 0 0,-3-1 0,2 1 0,-2-1 0,0 1 0,3-1 0,-3-3 0,7 2 0,0-4 0,3 2 0,2-3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05:48.234"/>
    </inkml:context>
    <inkml:brush xml:id="br0">
      <inkml:brushProperty name="width" value="0.05292" units="cm"/>
      <inkml:brushProperty name="height" value="0.05292" units="cm"/>
      <inkml:brushProperty name="color" value="#FF0000"/>
    </inkml:brush>
  </inkml:definitions>
  <inkml:trace contextRef="#ctx0" brushRef="#br0">14388 10059 24575,'-27'0'0,"0"0"0,-5 0 0,-3 0 0,-30 0 0,16 0 0,-9 0 0,3 0-2333,-3 0 0,0 0 2333,0 0 0,-5 0 0,0 0 0,2 0 0,0-1 0,-1 2 0,-3 3 0,-1 1 0,-2 2 0,11-1 0,-2 0 0,1 2 0,2 1 174,-8 5 0,4 2 0,0 2-174,0 2 0,1 1 0,5 1 0,2 4 0,2 0 0,11-4 0,-2 1 0,4 1 0,-1 2 0,3 1 0,1 2 0,0 1 0,2-3 0,3 0 0,-4 18 0,-8 2 0,21-19 0,2 0 0,-8 15 335,8-14 0,1 0-335,-2 16 0,-8 10 0,9-19 0,0 2 0,2 2 0,-1 0 1173,-1 4 0,1 0-1173,3-3 0,2-1 0,-1 24 0,6-15 796,7-7-796,0 4 332,7-10-332,3 15 0,10-16 0,2-2 0,3 1 0,20 11 0,-19-20 0,3 1 0,9 8 0,4-1 0,3-1 0,3-2 0,2-2 0,2 0 0,-3-2 0,0-1 0,7-1 0,-2-2-603,-15-3 0,-2-1 603,4-2 0,-2 0 0,-4 1 0,-1-1-693,25 6 693,-21-5 0,0 0 0,-4-6 0,2-1 0,6 3 0,2 0-946,6-2 1,2 0 945,1 3 0,5 1 0,-4-5 0,7 0 0,2 0 0,-1-1 0,-5 0 0,-2 0 0,2-1 0,4 0-463,-6-1 0,4 1 0,2-1 0,1 0 1,-1-1-1,-2-1 463,3-1 0,-2 0 0,0-2 0,0 0 0,0 1 0,2-1 0,1 1 0,-1 0 0,-1-1 0,-3-1 0,1-1 0,-3-1 0,-1-1 0,-1 0 0,12-1 0,-1 0 0,-4-3 0,3-5 0,-1-2-340,-11-1 1,1-2 0,-1 1 339,10-4 0,1-1 0,-13 6 0,2-1 0,1 0-53,3-1 0,1 1 1,-1 2 52,-5 3 0,-2 2 0,3 0 0,-1-2 0,3-1 0,0 1 0,-2 1 0,3 1 0,-2 2 0,1-1-121,6-2 1,1-1-1,-4 1 121,3 1 0,-4-1 0,3-1 0,-5 0 1799,4 5-1799,-15-3 0,1 1 0,19 4 0,-23-4 0,0 0 0,25 6 0,-25-1 0,0 0 0,-1 2 0,2 0 0,23 0 0,1 0 1037,-19 0 1,-1 0-1038,19 0 0,-2 0 0,-19 1 0,-2-2 408,1-4 0,-3-3-408,17-12 0,-18-8 0,-12-6 2488,-7 6-2488,-3-9 0,1-1 0,-4 0 927,3-3-927,-3-12 0,-6 18 0,-1-1 0,-1 0 0,-2-1 0,-1-15 0,-8-3 0,-9 11 0,-7-1 0,-3 0-665,-3-6 0,-3 0 0,-5-2 665,5 10 0,-4-1 0,-2-1 0,-1 1 0,1 3-1215,-6-4 0,0 2 1,-1 1-1,-1 0 1215,7 4 0,0-2 0,-1 1 0,0 2 0,3 3 0,-11-6 0,2 4 0,2 2-1138,-9-8 0,4 6 1138,5 12 0,3 6 0,-19-1 0,2 3 0,-6 1 0,5 5 0,-3 3 172,9 1 0,-4 1 0,-1 0-172,-2 3 0,-3 1 0,0 0 0,12 1 0,-1 0 0,0 0 0,-1 0 0,-3 0 0,-1 0 0,1 0 0,3 0 655,-1 0 1,2 0 0,0 0-656,-8 1 0,0 2 0,4-1 0,6 0 0,0 1 720,-3 1 1,-5 0-1,1 1-720,7-1 0,2 1 0,1 0 0,-16 0 0,2 2 0,-4 1 0,6 1 0,2 1 0,19-3 0,2-1 0,-18 6 0,-5 4 477,25-8 1,0 1-478,-1 2 0,0 1 2774,-16 5-2774,5-2 0,13 0 757,0-6-757,-14 13 0,11-11 0,-7 10 0,16-13 0,2 6 0,5-4 0,3 0 0,10-4 0,3-3 0</inkml:trace>
  <inkml:trace contextRef="#ctx0" brushRef="#br0" timeOffset="1032">18193 11179 24575,'31'-10'0,"-2"4"0,17-6 0,13 6 0,0-3 0,-22 6 0,0 2 0,23 1 0,-8 0 0,-11 0 0,-21 0 0,-10 0 0,-8 0 0</inkml:trace>
  <inkml:trace contextRef="#ctx0" brushRef="#br0" timeOffset="1648">18282 11077 24575,'57'-12'0,"-21"1"0,0 0 0,23-6 0,-27 5 0,0 0 0,26-1 0,-21 1 0,0 4 0,-18 5 0,-12 3 0,-1 0 0</inkml:trace>
  <inkml:trace contextRef="#ctx0" brushRef="#br0" timeOffset="2915">19743 10265 8191,'10'-4'0,"-17"1"2457,-33 2 0,-15 2-2457,-5-1 0,-5 0 0,11 1 0,-3 1 0,1 0 786,2-1 0,0 0 1,6 2-787,1 3 0,5 1 0,-22-1 1802,37 1-1802,34-2 6524,17 4-6524,13-3 0,5 0 0,-5 1 0,2 0-266,22-2 1,3 1 265,-1 1 0,1 1 0,-20-3 0,1 0 0,0 1 0,0 0 0,1 1 0,-5-1 0,3 1 0,-7 0 602,11 5-602,-32-3 0,-8-2 0,-3 5 0,-5 6 0,-17 12 714,-9 12-714,-9 5 0,-6 6 0,10-17 0,-2 1 0,1 0 0,5-1 0,2 0 0,-3 2 0,-11 12 0,-2 2 0,7-7 0,14-12 0,2-1 0,-14 12 0,3-3 0,10-5 0,13-20 0,3-6 0,3 2 0,0-6 0,26-2 0,15-2 0,4-2 0,5-4 0,10-3 0,2-1-3392,0-1 0,-2-2 3392,-7-2 0,-4 1 0,-10 2 0,-4 1-37,4-3 37,-1 4 0,-12 0 0,-4 1 0,-3 0 0,0 0 6766,-8 3-6766,1 1 55,-3 3-55,-2 0 0,-1 0 0,-4 0 0</inkml:trace>
  <inkml:trace contextRef="#ctx0" brushRef="#br0" timeOffset="4315">19613 11795 24575,'0'34'0,"0"-11"0,0 9 0,0-20 0,0-8 0,0-12 0,10-7 0,-4-7 0,15-1 0,-8-4 0,6-3 0,-8-3 0,-1 4 0,-6 8 0,-2 9 0,1 6 0,0 3 0,3 1 0,1 37 0,0-1 0,6 27 0,-3-25 0,1 1 0,2-3 0,1 0 0,3 7 0,0-1 0,-2-7 0,1-5 0,17 11 0,-11-19 0,1-10 0,1-7 0,-9 0 0,8-3 0,-15 0 0,-2 0 0</inkml:trace>
  <inkml:trace contextRef="#ctx0" brushRef="#br0" timeOffset="4915">19832 11591 24575,'0'0'0</inkml:trace>
  <inkml:trace contextRef="#ctx0" brushRef="#br0" timeOffset="5533">20052 11823 9635,'11'3'0,"-3"0"5112,7-3-5112,1 0 2593,-2 0-2593,3 0 1525,-4 0-1525,2 0 0,-11 0 0,4 0 0</inkml:trace>
  <inkml:trace contextRef="#ctx0" brushRef="#br0" timeOffset="6200">19954 11739 24575,'19'0'0,"3"0"0,-4 0 0,-3 0 0,17 0 0,-12 0 0,16-6 0,-8 5 0,-4-5 0,-9 6 0,-5 0 0</inkml:trace>
  <inkml:trace contextRef="#ctx0" brushRef="#br0" timeOffset="7114">20496 11918 24575,'0'-12'0,"13"-14"0,0-9 0,17-18 0,-8 6 0,1 9 0,-9 11 0,-5 13 0,-2-3 0,0 6 0,-1-2 0,0 7 0,3 0 0,-5 0 0,4 3 0,-7 11 0,1 10 0,-2 7 0,4 3 0,3 7 0,5-9 0,-1 9 0,2-16 0,1 8 0,3-6 0,0 6 0,-1-7 0,-4-5 0,0-3 0,-5-5 0,-2-2 0</inkml:trace>
  <inkml:trace contextRef="#ctx0" brushRef="#br0" timeOffset="7982">20536 10213 8191,'3'9'0,"-1"30"4802,-10 8-4802,5-11 0,-1 3 0,0 12 0,-1 1 0,2-16 0,2 1 0,0 13 0,2 0 2850,-1 14-2850,0 1 0,3-4 0,1-8 0,14-23 0,-4-5 1751,15-8-1751,-3 7 6687,2-14-6687,-4 8 294,-7-13-294,-4 4 0,0-2 0,-2-3 0,1-2 0,5-2 0,-8 0 0,3 0 0</inkml:trace>
  <inkml:trace contextRef="#ctx0" brushRef="#br0" timeOffset="8649">20893 10722 24575,'23'0'0,"3"10"0,28 11 0,-3 7 0,5 7 0,-19-10 0,-9-9 0,-17-5 0,-3-7 0,-7 2 0,4-3 0,-1 2 0,2-1 0,-3 2 0,2 0 0,-4-3 0,1-1 0</inkml:trace>
  <inkml:trace contextRef="#ctx0" brushRef="#br0" timeOffset="9298">21258 10627 8191,'0'4'0,"0"17"4988,0 46-4988,0-17 0,0-9 0,0 2 2827,0 23-2827,0-30 0,0 1 864,0 2 0,0-1-864,0 20 6756,0-26-6756,0-6 85,0-19-85,0 2 0,0-3 0,0-3 0,0 0 0</inkml:trace>
  <inkml:trace contextRef="#ctx0" brushRef="#br0" timeOffset="10182">21400 10319 11698,'-4'9'0,"1"2"4875,3 8-4875,0-6 2241,0 5-2241,0-11 1267,0 8-1267,0-8 4494,0 8-4494,0-4 0,0 5 0,0 7 0,0 3 0,0 13 0,4-2 0,0-3 0,0-14 0,2-3 0,-2-7 0,2 0 0,3 2 0,-2-3 0,1-2 0,-2-2 0,0-5 0,0 0 0,2 0 0,5 0 0,-6 0 0,2 0 0</inkml:trace>
  <inkml:trace contextRef="#ctx0" brushRef="#br0" timeOffset="11682">21500 10709 24575,'0'-36'0,"10"-4"0,-3 4 0,0-1 0,14-14 0,2 3 0,-10 16 0,5 11 0,-14 1 0,2 7 0,-6 12 0,0 1 0,0 6 0,0 3 0,0-3 0,0 0 0,0 6 0,0-1 0,0 4 0,0-2 0,0-3 0,0 2 0,0-3 0,0 1 0,0-2 0,0-5 0,0 0 0</inkml:trace>
  <inkml:trace contextRef="#ctx0" brushRef="#br0" timeOffset="14315">19759 11730 24575,'0'33'0,"0"3"0,0 12 0,0-13 0,0 6 0,0-18 0,0 13 0,0-16 0,0 7 0,0-8 0,0 2 0,0 6 0,0-2 0,0-5 0,0 1 0,0-7 0,0 3 0,0-3 0,0-1 0,0 0 0,0-3 0,0 2 0,0-5 0,0 2 0,0 0 0,0-2 0,-3 5 0,-10 1 0,-8 1 0,-15 3 0,-4-6 0,5-4 0,7-4 0,11-3 0,3 3 0,4-2 0,-3 2 0,4-3 0,-1 0 0,1 0 0,4 0 0,-1 0 0,3 0 0,0 0 0</inkml:trace>
  <inkml:trace contextRef="#ctx0" brushRef="#br0" timeOffset="15599">19698 11454 24575,'6'-3'0,"3"-3"0,-2-1 0,2-3 0,-8 7 0,-8 1 0,-10-1 0,0 4 0,-3 3 0,13 5 0,1 1 0,6-1 0,0-3 0,5 0 0,-1-3 0,7-1 0,-7 1 0,7-2 0,-10 1 0,4-2 0</inkml:trace>
  <inkml:trace contextRef="#ctx0" brushRef="#br0" timeOffset="17766">21604 10474 24575,'0'19'0,"0"-3"0,0 1 0,0-4 0,0 1 0,0 2 0,0-6 0,0 2 0,0-7 0,0 1 0,0 2 0,0-1 0,0 4 0,0-2 0,0 3 0,0-2 0,0 1 0,0-4 0,-6 1 0,5 1 0,-8-3 0,9 3 0,-6-1 0,6-2 0,-3 6 0,3-6 0,0 3 0,0-4 0,0 1 0,0 0 0,0-1 0,0 1 0,0 0 0,0-1 0,0 1 0,0 0 0,-2 0 0,-2 0 0,-2-3 0,0 2 0,0-4 0,0 2 0,-2-3 0,-2 0 0,-2 0 0,3 0 0,0 0 0,3 0 0,3 0 0,0 0 0</inkml:trace>
  <inkml:trace contextRef="#ctx0" brushRef="#br0" timeOffset="18898">21668 10040 18836,'-6'0'0,"-15"0"2634,5 0-2634,-20 0 979,11 12-979,0 3 510,12 5-510,7-2 1616,6-5-1616,0-4 0,6 0 0,5-6 0,7 4 0,0-7 0,3 3 0,-7-3 0,3 0 0,-6 0 0,1 0 0,-8 0 0,1 0 0</inkml:trace>
  <inkml:trace contextRef="#ctx0" brushRef="#br0" timeOffset="19915">21910 9928 24575,'27'31'0,"-5"-7"0,-8 6 0,-5-13 0,-5 1 0,-1-8 0,-3 2 0,0 1 0,0 1 0,0 5 0,0-4 0,-4 16 0,3-7 0,-5 9 0,1 12 0,1-8 0,1 11 0,3-19 0,0-4 0,0-14 0,0 0 0,0-7 0,0-2 0</inkml:trace>
  <inkml:trace contextRef="#ctx0" brushRef="#br0" timeOffset="20649">22198 10557 13334,'4'0'0,"10"0"4239,20 0-4239,11 0 0,16 0 0,6 0 0,-9 0 0,0 0 2017,-24 0-2017,7 0 1119,-17 0-1119,1 0 0,-16 0 0,-7 0 0</inkml:trace>
  <inkml:trace contextRef="#ctx0" brushRef="#br0" timeOffset="21998">22919 10316 24575,'0'47'0,"0"0"0,0 3 0,3-13 0,-2-14 0,2-9 0,-3 5 0,0-7 0,3 1 0,1 1 0,5 5 0,-2-5 0,3 5 0,-5-13 0,4-3 0,1-14 0,3-3 0,7-14 0,-4 5 0,8-6 0,-2-3 0,1 4 0,0 0 0,-6 12 0,-5 10 0,-3 3 0,-4 3 0,4 6 0,8 25 0,-2-8 0,3 18 0,-1-17 0,-7-6 0,3 1 0,-7-10 0,-1-3 0,-1-3 0,1-3 0,1 0 0,3-3 0,-2-4 0,6-16 0,10-13 0,-8 7 0,1-2 0,4-2 0,1 0 0,-2 1 0,-1 1 0,13-22 0,-7 20 0,-13 15 0,-2 9 0</inkml:trace>
  <inkml:trace contextRef="#ctx0" brushRef="#br0" timeOffset="22815">23697 9864 24575,'-12'6'0,"2"2"0,-2 5 0,4 0 0,-4 1 0,4-1 0,-1-3 0,5 5 0,1-1 0,3 5 0,0 1 0,0 2 0,0-1 0,0-1 0,0-1 0,0-7 0,0 1 0,3-4 0,1-2 0,2 2 0,0 0 0,0-2 0,0 1 0,0-5 0,3 0 0,-6 0 0,5-3 0,-5 3 0,1-3 0,-2 0 0</inkml:trace>
  <inkml:trace contextRef="#ctx0" brushRef="#br0" timeOffset="24217">23889 10183 24575,'0'-9'0,"0"0"0,0 7 0,2 4 0,1 4 0,3-1 0,2-10 0,2-5 0,2-3 0,-2 0 0,-2 4 0,-2 3 0,-3 6 0,0 0 0,-3 6 0,0 0 0,0 0 0,0 2 0,0-1 0,0 1 0,5-2 0,-1 2 0,8-1 0,-6 2 0,3-6 0,-3 3 0,0-3 0,0 0 0,0 3 0,0-6 0,3 6 0,4-3 0,3 6 0,0-1 0,-5-2 0,-5-3 0</inkml:trace>
  <inkml:trace contextRef="#ctx0" brushRef="#br0" timeOffset="24849">23932 9874 24575,'0'0'0</inkml:trace>
  <inkml:trace contextRef="#ctx0" brushRef="#br0" timeOffset="25582">24086 9856 24575,'12'6'0,"3"4"0,-6 4 0,2 2 0,-4 7 0,-2-2 0,1 4 0,-3-6 0,-2 1 0,2-6 0,-3 9 0,0 10 0,0-8 0,0 39 0,-15-11 0,10-14 0,-1 1 0,-8-6 0,0-2 0,1 18 0,2-17 0,8-17 0,3-9 0,0-4 0</inkml:trace>
  <inkml:trace contextRef="#ctx0" brushRef="#br0" timeOffset="26630">22927 9940 24575,'-32'17'0,"-13"15"0,9 7 0,-8 8 0,22-13 0,-5 8 0,14-12 0,3 1 0,2 3 0,4 18 0,2-6 0,1 3 0,0-1 0,2 1 0,-1 6 0,0 0 0,-1-12 0,2-3 0,1-4 0,2-4 0,5 5 0,7-6 0,-4-3 0,2-2 0,-3-11 0,9 8 0,5-5 0,10 7 0,1-1 0,3-6 0,-4-1 0,-9-6 0,-3-1 0,-7-4 0,-2-2 0,2 2 0,1-6 0,-3 3 0,-3-3 0,-5 0 0</inkml:trace>
  <inkml:trace contextRef="#ctx0" brushRef="#br0" timeOffset="27715">24279 9844 24575,'0'17'0,"11"8"0,0 24 0,14 12 0,-13-21 0,-1 2 0,1 0 0,-1 1 0,-4-3 0,-1 1 0,-1-3 0,-2-1 0,-3 26 0,0-13 0,0 0 0,0-16 0,0 7 0,0-3 0,-4 10 0,0-3 0,-7-4 0,3-12 0,-4-10 0,7-6 0,-4-4 0,9 0 0,-6-3 0,6-3 0,-3 0 0</inkml:trace>
  <inkml:trace contextRef="#ctx0" brushRef="#br0" timeOffset="28514">24541 9901 10048,'0'-6'0,"0"22"5088,4 24-5088,1 14 0,0 4 0,3-11 0,-7-9 2525,6 0-2525,-6-1 1471,2-11-1471,-3-7 1360,0-7 1,0-9 0,0 0 0</inkml:trace>
  <inkml:trace contextRef="#ctx0" brushRef="#br0" timeOffset="29414">24404 9967 24575,'12'0'0,"3"0"0,7 0 0,0 0 0,4 0 0,-7 0 0,14 0 0,-10 0 0,1 0 0,-9 0 0,-7 0 0,-1-3 0,2 2 0,-3-1 0,0 2 0,6-3 0,-2 2 0,6-5 0,-5-1 0,-5 3 0,-3-2 0</inkml:trace>
  <inkml:trace contextRef="#ctx0" brushRef="#br0" timeOffset="30598">24831 10294 24575,'12'13'0,"1"-1"0,9 13 0,-10-11 0,9 10 0,-10-4 0,10 10 0,-1 10 0,5 1 0,-10-9 0,-2-9 0,-7-10 0,-2-5 0,-2-4 0,-2-1 0</inkml:trace>
  <inkml:trace contextRef="#ctx0" brushRef="#br0" timeOffset="31498">24775 10643 8191,'6'-2'0,"10"-14"5063,0-2-5063,5-10 2818,14-11-2818,-20 13 1719,14-8-1719,-21 17 6784,5 4-6784,-9 2 0,8-1 0,-8 5 0,8-5 0,-6 5 0,3-4 0,1-3 0,-2-4 0,-1 5 0,-4 4 0</inkml:trace>
  <inkml:trace contextRef="#ctx0" brushRef="#br0" timeOffset="32366">25172 9845 24575,'0'9'0,"-3"10"0,-1-1 0,0 12 0,1-16 0,3 5 0,0-6 0,0-3 0,0 6 0,0-10 0,0 10 0,0-9 0,0 5 0,0-3 0,0 0 0,0 4 0,3 5 0,3-4 0,1 4 0,2-8 0,-3-2 0,0 1 0,0-2 0,0 1 0,0-4 0,6 4 0,-7-7 0,3 5 0</inkml:trace>
  <inkml:trace contextRef="#ctx0" brushRef="#br0" timeOffset="33266">25336 10074 24575,'0'23'0,"0"-7"0,0 1 0,0-7 0,0 7 0,0-3 0,0 3 0,0 3 0,0-3 0,0 0 0,0-6 0,0-5 0,0 0 0,0 3 0,0-2 0,0 1 0,-3-4 0,0-2 0,-3-2 0,-3 0 0,-1 0 0,-6 0 0,3 0 0,0 0 0,7 0 0,4 0 0</inkml:trace>
  <inkml:trace contextRef="#ctx0" brushRef="#br0" timeOffset="34015">25364 9975 24575,'0'0'0</inkml:trace>
  <inkml:trace contextRef="#ctx0" brushRef="#br0" timeOffset="34899">25512 9782 24575,'0'9'0,"0"1"0,0 6 0,0 4 0,0 0 0,0-1 0,0 4 0,0 1 0,0-2 0,0 5 0,0-9 0,0 4 0,0-4 0,0-1 0,-6-4 0,4 0 0,-4 0 0,6-3 0,0 3 0,-2-6 0,1 2 0,-2 0 0,3-3 0,0 3 0,0-6 0,0 0 0</inkml:trace>
  <inkml:trace contextRef="#ctx0" brushRef="#br0" timeOffset="35714">25755 9703 24575,'0'9'0,"0"9"0,0 21 0,0 14 0,0-7 0,0 7 0,0-19 0,0 18 0,0-11 0,0 1 0,0-16 0,0-4 0,0 0 0,0 6 0,0 10 0,0 12 0,0 14 0,-3-20 0,-2 1 0,3-9 0,-2-1 0,-6 8 0,-2-3 0,-2 6 0,-9 7 0,2-14 0,2 10 0,-1-11 0,-2 1 0,8-11 0,-2-7 0,7-5 0,5-12 0,-2 1 0</inkml:trace>
  <inkml:trace contextRef="#ctx0" brushRef="#br0" timeOffset="37316">23954 10174 24575,'0'18'0,"0"10"0,0 0 0,0 7 0,0-14 0,0 1 0,0-12 0,0 1 0,0-2 0,-5-5 0,1 4 0,-8-5 0,2 3 0,-2-2 0,3 1 0,3-2 0,0 0 0,6 2 0,-6-4 0,6 1 0,-3-2 0</inkml:trace>
  <inkml:trace contextRef="#ctx0" brushRef="#br0" timeOffset="37748">23967 9808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5:06:53.115"/>
    </inkml:context>
    <inkml:brush xml:id="br0">
      <inkml:brushProperty name="width" value="0.05292" units="cm"/>
      <inkml:brushProperty name="height" value="0.05292" units="cm"/>
      <inkml:brushProperty name="color" value="#FF0000"/>
    </inkml:brush>
  </inkml:definitions>
  <inkml:trace contextRef="#ctx0" brushRef="#br0">10534 4779 8191,'-5'-3'0,"-35"0"2297,8 3 0,-6 0-2297,-8 0 0,-6 0 0,-2 0 0,-8 0 0,-3 0 0,-3 0-333,7 0 1,-3 0 0,-1 0 0,0 0 332,11 0 0,-1 0 0,0 0 0,1 0 0,2 0 0,-15 0 0,2 0 0,1 0 0,11 0 0,-1 0 0,2 0 0,3 0 91,2 0 1,3 0-1,-1 0-91,-6 1 0,-1 1 0,-1 1 0,-4 0 0,-1 2 0,1 0 0,10 0 0,1 1 0,-4 3 0,-1 2 0,-3 2 0,-2 1 0,2 2 500,1 0 0,2 1 0,-1 2 0,-2 0-500,5-2 0,-1 1 0,-1 1 0,0 0 0,2 1-150,-9 4 0,2 1 1,0 0-1,1 0 150,0 0 0,0 0 0,2-1 0,4-1 0,6-1 0,3-3 0,-2 2 682,-14 6 1,-2 1 0,10-5-683,-6 8 0,2-6 0,1 1 1858,-2 7-1858,24-16 0,-1 1 2389,-21 18-2389,12-5 0,-8 12 0,20-13 0,-1 2 0,0 4 0,1 1 0,0 2 0,1 4 0,5-5 0,0 2 0,1 1 166,3-1 0,0 1 1,1 2-167,-2 7 0,0 1 0,0 2 0,1 1 0,1 1 0,2-1 0,3-5 0,3-1 0,0-1 0,-2 10 0,2-2 0,3-7 0,1-4 0,4 12 1809,0-1-1809,0-5 0,0 16 0,0-13 0,0 4 0,4-4 0,6-8 1171,4 6-1171,1-15 0,4 1 3,-2-2 1,3-1-4,8 8 0,4 1 566,3 0 0,3-2-566,1-6 0,3-2 0,-2-6 0,2-1 0,-1-1-897,7 4 1,0-3 896,-5-7 0,3-1 0,-1-1 0,7 5 0,0 0 0,-12-7 0,2-1 0,4 1 0,3 1 0,5 1 0,1 1 0,-3-1 0,4 2 0,-1-1 0,2 1-970,-1-3 0,3 1 0,0-1 0,-3 0 970,-1 1 0,-3 1 0,0-2 0,-2-2 0,0-1 0,0 1-317,1 1 1,1 0 0,2 0 316,-4-3 0,3-1 0,1 0 0,1-1 0,4 1 0,1 0 0,2-1 0,2-1-502,-3 0 1,1-1-1,2 0 1,2-1 0,0 1 501,-4-2 0,0 0 0,2-1 0,1 1 0,-1-1 0,2 1-380,-7-1 0,0 0 1,1 0-1,1 1 0,-1-1 1,1 0-1,-1 1 380,0-1 0,2 0 0,-1 0 0,0 0 0,-1-1 0,-1 1 0,-2 0-183,8 2 1,-1-1 0,-3 0 0,0 0 0,-1 1 182,-2-1 0,-1 0 0,0 0 0,-3 1 0,-2-1-562,10 1 1,-4 0-1,2 1 562,-9 0 0,1 1 0,0 0 0,0 0 46,0-1 1,0 0-1,-2-1 1,-3 1-47,-1 0 0,-3 1 0,-1 0 949,4-1 1,-1 0-1,-4-1-949,-2-3 0,-4-1 0,4-3 0,0-3 1171,2-6 1,-1-4-1172,0-4 0,0-3 0,9-1 0,1-2 0,8-6 0,2 0 0,-3 1 0,2-1 0,-14 7 0,1-1 0,3-2 0,-3 2 0,2-2 0,1 0 0,-3 1 0,3 0 0,-3 1 0,1-1 0,3-3 0,1 0 0,-5 2 0,1 0 0,-3 2 0,-4 0 0,0-2 2005,14-9 0,3-4-2005,-17 10 0,1-1 0,-1-2 0,2-5 0,0-2 0,-1 1 0,-7 6 0,-2 0 0,1-1 0,3-6 0,1 0 0,-4 0 868,3-8 1,-3 2-869,-2 6 0,-3 1 0,-7 2 0,-3 3 0,4-8 0,1-19 0,-9 25 0,-2-3 0,-3-11 0,-2-4 0,2-11 0,-5-2 395,-3 19 0,-3-2 1,-6-2-396,-6-2 0,-5-4 0,-4-2 0,-2 0-597,2 5 1,-1-1-1,-3 0 1,0-2-1,-1 1 597,2 4 0,0 0 0,-2-1 0,0 1 0,0-1 0,-1 0 0,-1-3 0,-2 0 0,-1-1 0,1 1 0,2 2 0,1 4 0,-1-6 0,2 4 0,1 3 0,-2 0 0,-2 3 0,-1 0 0,0 3 0,2 6 0,-10-5 0,-1 7-186,-6 0 1,-3 5 185,5 7 0,-4 5 0,-6 5 0,-7 3 0,3 2 0,13 2 0,2 2 0,-2 0 0,-2 1 0,-2 0 0,-2 1 0,1 0 0,-1 1 0,1 0 0,-1 0 0,-1 0 0,-3 0 0,0 0 0,-2 0 0,-1 0 0,6 0 0,-2 0 0,0 0 0,0 0 0,0 0 0,-11 0 0,0 0 0,1 0 0,0 0 0,4 0 0,0 0 0,1 0 0,0 0 0,4 1 0,1 1 0,1-1 0,2 0-521,-8 0 1,2-1-1,2 1 521,7 1 0,1 2 0,3-1 0,-7 0 0,3 1 0,3 0 0,0 2-229,-3 2 0,1 0 229,14-3 0,0 1 1411,-14 6 1,-2 1-1412,13-5 0,-1 0 730,-14 8 1,-1 1-731,11-6 0,2 0 1011,5 2 0,3 2-1011,1 3 0,4-1 0,5-2 0,-4 7 0</inkml:trace>
  <inkml:trace contextRef="#ctx0" brushRef="#br0" timeOffset="5517">23735 4740 8191,'-15'0'0,"-22"1"0,-12-2 1066,7 1 0,-4-1 0,-7-2-1066,-1-2 0,-8-2 0,-3-1 0,-1 0 0,2 1 0,3 2 0,3 0 0,-2 1 0,-2-1 0,-4-2-43,8-1 0,-3 0 1,-3-2-1,-2-1 1,0 1-1,0-1 1,2 2-1,4 0 43,-7 1 0,3 1 0,2 1 0,0 0 0,-1-1 0,0 0-72,5-1 1,-1 0 0,-1 0 0,0-1 0,2 0 0,1 1 0,4 0 71,-4 0 0,2-1 0,2 1 0,2 0 0,0 1 0,-3 0 0,1 1 0,1 0 0,-2 0 0,-10-2 0,-2-1 0,0 1 0,3 1 563,11 2 0,3 2 0,-1 0 0,-3 0-563,-4-1 0,-5 1 0,0 0 0,2 1 0,6 0 207,-1 0 0,5 1 1,-2 3-208,-3 4 0,-4 3 0,1 2 0,7 3 0,-6 8 0,5 7-320,3 0 1,0 6 0,6-1 319,7 4 0,5 1 0,-11 8 0,2 3 1123,10-4 1,2-1-1124,-1-1 0,1 0 0,2 2 0,2 0 0,3-9 0,1-1 0,2 0 0,0-1 163,0-5 1,1 0-164,0 4 0,-1 1 250,-4 0 1,0 1-251,-1 5 0,0 1 2835,-9 5 0,0 0-2835,7-6 0,0-2 0,-1 0 0,1-2 963,6-7 0,2 0-963,-2 3 0,1-2 0,-6 14 0,1 2 1438,-1 3-1438,-1 1 0,-1 8 0,-1-10 0,8-7 0,-1-7 0,3 2 0,-10 6 0,2 1 0,-11 11 0,1 0 0,17-25 0,0 0 0,-17 18 0,18-19 0,0 0 0,-15 21 0,3 1 0,1-3 0,4-6 0,6-4 0,-7 5 0,3 14 0,7-24 0,0 0 0,3 7 0,1 2 0,1 3 0,3 2 0,2-1 0,2 2 0,1 2 0,4 2 0,6 8 0,6 0 0,6-1 0,6-1-962,2-12 1,6 0-1,0-2 962,7 6 0,2-4 0,-7-15 0,2 0 0,-1-2-1003,3 5 0,1-2 1003,5 1 0,1-1 0,-1 1 0,1-1 0,2 0 0,2 1 0,-5-6 0,1 2 0,0-2 0,-5-4 0,0-1 0,0 1-744,8 5 1,0 2 0,0-3 743,-9-7 0,-1-2 0,0 0 0,13 9 0,0-2-230,-13-8 0,2-2 0,2 2 230,12 7 0,4 3 0,2-2 0,-6-6 0,1-2 0,2 0 0,2 0-235,-5-1 1,2 0 0,1 0-1,2-1 1,0-1 234,-6-2 0,2-1 0,1-1 0,0-1 0,-2 0 0,-2-1-543,11 0 1,-2 0 0,-1-2-1,0 0 543,4 0 0,2-1 0,-3 0 0,-5-1 0,-7-1 0,-5-2 0,4 1 110,0-2 1,3 0 0,1 0-1,0 0-110,-1 0 0,0 0 0,1 0 0,2 0 0,-3 0 0,1-1 0,2 1 0,1 0 0,1 1 0,-2-1 0,1 1 0,2 0 0,0 1 0,0-1 0,-2 1-547,5 0 1,0 1 0,-2 0 0,1 0 0,-1-1 546,-1 0 0,0 0 0,-1 0 0,0 0 0,-3 0 0,2 2 0,-1 1 0,-2 0 0,0-1 256,0-2 0,0 0 1,-1-1-1,1 1-256,2 0 0,0 0 0,1 0 0,-1-1 0,-1 1 0,1 0 0,-2-1 0,-3 0 0,5 0 0,-4-2 0,-3 1 0,8 0 0,-5 0 0,-17 0 0,0 0 1434,6-1 1,0-2-1435,-8-1 0,0-2 0,6-3 0,0-3 623,-1-7 1,2-3-624,12-7 0,1-4 0,-16 4 0,0-2 0,0-1 1603,3-3 0,1-1 1,-2-1-1604,-3 2 0,-1 0 0,-2 0 0,12-9 0,-3 2 0,-11 8 0,-2 3 0,12-17 0,-1 1 0,-6 6 1015,-15 12 1,1-1-1016,-2 1 0,0 0 248,0-6 1,-2-1-249,-1 3 0,-2 0 0,4-20 0,-1 8 963,-1 10-963,-3 10 0,2 6 0,-2 5 0,0-3 0,3 2 0,14-21 0,5-3 0,-11 11 0,0-1 0,0-4 0,0-1 0,0 0 0,0-1 0,0-4 0,-2 1 0,-3 6 0,-1 2 0,10-23 0,-14 20 0,-1 0 0,6-24 0,-9 19 0,0 1 0,2-15 0,-8 11 0,-1-1 0,5-24 0,-6 17 0,-1-3 0,2-1 0,-3 0 0,-5-5 0,-5-2-891,-3 11 0,-4-3 0,-3-1 891,-2 4 0,-2-1 0,-4-2 0,-2 1 0,0 4 0,-4 0 0,-1 0 0,-2-1 0,1 0 0,-4-5 0,-1-1 0,0 0 0,-1 1 0,0 1-849,4 6 0,0 1 0,-1 1 0,1 1 1,1 0 848,-6-5 0,0 0 0,0 3 0,2 1 0,-7-3 0,1 2 0,1 2-711,0 0 0,1 2 1,0 1 710,3 5 0,-1 3 0,1 0-86,-10-10 0,-2 4 86,-6 8 0,-1 5 0,12 7 0,0 2 0,-9-3 0,-5 1 0,13 9 0,-2 1 0,1 1 218,4 0 1,0 0 0,-3 0-219,-13-2 0,-3-1 0,1 0 0,5 0 0,1 0 0,1-1 0,2-1 0,1-1 0,2 1 0,-15-5 0,5 2 0,15 4 0,3 1 1685,3 3 0,4 0-1685,-11 2 0,12 0 0,-1 0 0,-21-4 2851,2-1-2851,22 7 0,-1 1 277,-22-1-277,-9 3 1598,17 0-1598,17 0 469,12 0-469,8 2 0,8-1 0,2 1 0</inkml:trace>
  <inkml:trace contextRef="#ctx0" brushRef="#br0" timeOffset="14600">14943 7120 8191,'-1'-3'0,"20"-15"4677,22-8-4677,-11 4 0,2-1 0,2 1 0,0 1 1068,-1-2 1,0 0-1069,1 3 0,2 0 0,19-12 0,2-1 0,-10 8 0,1 1 0,5-3 0,-2-1 0,-12 7 0,-2 3 0,20-8 0,-25 9 0,1 0 0,28-7 1860,-15-2-1860,-15 11 0,1 0 6326,15-15-6326,-15 10 0,2-1 0,-4 3 0,-1 0 0,14-16 416,3 6-416,-12 3 968,-3 5-968,-3 2 0,-12 6 0,-3 2 0,-3 3 0,0-3 0,8 1 0,-3-4 0,11-5 0,-2-2 0,3 3 0,-3-3 0,-8 12 0,-3-3 0,-5 4 0,-1 3 0,2-4 0,-6 5 0,-6 0 0,0 1 0,-13 2 0,5 0 0,-10 0 0,3 0 0,-1 0 0,-2 0 0,1 0 0,-1 0 0,1 0 0,5 0 0,5-3 0,1 2 0,3-2 0,8 3 0,6 0 0,9 0 0,10 0 0,0 0 0,5 0 0,0 0 0,-1 0 0,-4 0 0,0 0 0,1 0 0,-9-6 0,4 5 0,-16-3 0,-2 8 0,-5 7 0,0 0 0,0 5 0,-3 11 0,-4-4 0,-1 15 0,-2-20 0,7 5 0,-3-17 0,6 4 0,-6-2 0,3-4 0,-3 4 0,0-7 0,0 4 0,0-2 0,3 5 0,-3-4 0,5 4 0,-4-4 0,4 1 0,-4 1 0,4 0 0,-2-11 0,3 3 0,0-13 0,0 2 0,3-1 0,-2 1 0,2 3 0,0-2 0,-2 2 0,5-6 0,-6 7 0,3 0 0,-3 4 0,0-1 0,0 0 0,0 0 0,0 0 0,0 1 0,0-1 0,0 0 0,0 0 0,-3 3 0,0 0 0,-3 3 0,-6 0 0,1 0 0,-5 0 0,-7 0 0,1 0 0,-12 0 0,9 0 0,-2 0 0,14 0 0,-2 0 0,8 0 0,-1 0 0,5-2 0,0-1 0,6 0 0,0 0 0,3 3 0,0-2 0,13-2 0,12-3 0,10-4 0,4 3 0,-9-2 0,-12 6 0,-8 2 0,-7 2 0,-3 0 0,0 0 0,-1 0 0,1 0 0,-1 0 0,-2 2 0,3 4 0,-6 3 0,3 3 0,-3 4 0,0 3 0,0 3 0,0 2 0,0-2 0,0 0 0,0-1 0,0 7 0,0-4 0,0-1 0,0-5 0,0-8 0,0 2 0,0-3 0,0 3 0,-3-2 0,3-4 0,-3-4 0</inkml:trace>
  <inkml:trace contextRef="#ctx0" brushRef="#br0" timeOffset="21318">18892 4241 8191,'-1'-3'0,"-12"0"5063,-14 3-5063,-36 0 0,17 0 0,-5 0 612,6 0 1,-3 0 0,-3 0-613,-11 0 0,-3 0 0,2 0 87,8 0 0,2 0 0,-1 0-87,-3 0 0,1 0 0,3 0 0,-4 0 0,3 0 0,0 0 0,1 0 0,0 0 0,0 0 0,-2 0 0,-1 0 0,2 0 0,0 0 0,1 0 0,-1 0 0,-1 0 0,1 0 0,4 0 0,-1 0 2530,-1 0 1,-4 0-2531,7 2 0,-3 2 0,0 0 0,3 2 0,0 2 0,-1 0 0,-8 1 0,-1 1 0,2 2 0,5 2 0,2 2 0,2-1 0,-11 4 0,5 0 0,12-3 0,4 0 539,4-2 1,2 1-540,-22 18 0,27-14 0,-1 2 521,-3 3 1,0 1-522,6-1 0,1 1 0,-22 22-153,9-10 153,7-8 0,0 1 0,-11 15-26,2-2 1,-1 4 25,15-12 0,0 2 0,-1 0 0,-3 5 0,2-1 0,-3 13 0,2 2-363,5-7 1,1 3-1,1 1 363,1 0 0,1 1 0,2-1-121,3-5 0,1-1 1,1-1 120,-7 21 0,2-6 0,9-23 0,0-2 0,-5 19 0,-1 1 0,5-20 0,0 0 0,-2 13 0,-1 1 0,-2 1 0,1 0 167,5-7 1,-1 2-168,-4 5 0,-3 6 0,2-1 0,4-8 0,1 0 0,-1 0 0,-3 4 0,-2 0 0,2 0 0,2-2 0,0-1 0,1-1 0,-5 17 0,1 0 0,2 0 0,2 1 0,0-4 0,2-1 0,4-4 0,2-3 0,0-12 0,0-2 0,2 0 0,0-2 0,0 13 0,0-18 0,0 2 0,4 24 0,1 4 0,4-28 0,1-3 0,5 11 0,1-1 0,3 2 23,3-4 1,1 0-24,4 9 0,3 2 0,-5-12 0,2 1 0,2-2 79,5 1 0,3-1 0,0-1-79,2 2 0,1-1 0,0-2-109,-1-3 0,0-2 1,-1-1 108,15 10 0,-5-5 0,8 2 0,-10-7 0,0-1 0,-16-12 0,1 0-78,9 8 1,5 4 0,1-2 77,-4-6 0,2-1 0,1 2 0,-2 0 0,2 1 0,2 1 0,3-1-547,2-2 1,3-1-1,3 0 1,0 0 0,0 1 546,-6-2 0,0 0 0,0 1 0,1-1 0,1 1 0,0-1-438,3 1 0,1 0 0,1 0 1,0-1-1,1 2 0,1-1 438,-3 1 0,2-1 0,0 1 0,1 1 0,0-1 0,-1 0 0,-1 0 0,4 1 0,-1 0 0,-1 0 0,0 0 0,0-1 0,-1 0-405,-3-1 0,0-1 0,0 0 0,-1 0 0,-2 0 0,0-1 405,3 2 0,0 0 0,-2-1 0,-2 0 0,-4-3 0,8 4 0,-5-3 0,-1-1-302,-3 0 0,-2-1 0,-2-1 302,6 2 0,0-1 244,-4-1 1,3 0 0,-6-1-245,21 5 733,-12-3 0,10 2 0,-7-2-733,-9-1 0,-1-2 2335,19 4 1,-2 0-2336,-25-7 0,-5-1 2346,15 0-2346,-9-6 0,2-1 0,-9-1 0,5 0-460,16 0 1,11 0 0,6 0 0,0 0 459,-17 0 0,2 0 0,0 0 0,2 0 0,2 0 0,2 0-605,-2-1 0,2 0 1,2 0-1,1 0 1,2 0-1,1 0 1,0 0-1,0 0 605,-7 1 0,2 0 0,1 0 0,0 0 0,1-1 0,-1 1 0,1 0 0,-2 0 0,0 0 0,-2 0 0,6-1 0,-1 0 0,-1 0 0,-1 0 0,0 0 0,0 0 0,-1 0 0,2 0-350,0 0 0,2 1 1,0-1-1,0 1 0,-2-1 1,-1 0-1,-3 0 1,-3 0 349,8-1 0,-4 0 0,-3 0 0,-2-1 0,-1 1-382,6-1 1,-1 0 0,-3-1 0,-4 0 381,-4-2 0,-4-2 0,-3 1 594,3 2 1,-3-1-595,-9-3 0,1-1 1907,5 0 1,-2-2-1908,7-6 0,13-3 3926,-29 7-3926,4 1 3441,-3-2-3441,10-11 857,5 1-857,3-9 145,3 4-145,0-4 0,0 2 0,-8 5 0,-5 5 0,-9 6 0,-4 2 0,8-2 0,-8 1 0,3-1 0,2-3 0,-5 6 0,15-13 0,-4 10 0,10-9 0,-8 0 0,-1 0 0,-21 10 0,-2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2C89E-AE76-CF41-9C0B-87D42EF69527}" type="datetimeFigureOut">
              <a:rPr lang="en-US" smtClean="0"/>
              <a:t>3/22/23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F596F-AE3B-CB49-A71A-0B549FB29E75}" type="slidenum">
              <a:rPr lang="en-US" smtClean="0"/>
              <a:t>‹#›</a:t>
            </a:fld>
            <a:endParaRPr lang="en-US"/>
          </a:p>
        </p:txBody>
      </p:sp>
    </p:spTree>
    <p:extLst>
      <p:ext uri="{BB962C8B-B14F-4D97-AF65-F5344CB8AC3E}">
        <p14:creationId xmlns:p14="http://schemas.microsoft.com/office/powerpoint/2010/main" val="122293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13</a:t>
            </a:fld>
            <a:endParaRPr lang="en-US"/>
          </a:p>
        </p:txBody>
      </p:sp>
    </p:spTree>
    <p:extLst>
      <p:ext uri="{BB962C8B-B14F-4D97-AF65-F5344CB8AC3E}">
        <p14:creationId xmlns:p14="http://schemas.microsoft.com/office/powerpoint/2010/main" val="1863853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aim at learning separate weights for each local dataset. This is a multi-task learning problem with each local data being a separate learning task. To have any chance at solving this multi-task learning problem we exploit similarities' between the individual tasks that is tied to the network structure. </a:t>
            </a:r>
          </a:p>
        </p:txBody>
      </p:sp>
      <p:sp>
        <p:nvSpPr>
          <p:cNvPr id="4" name="Slide Number Placeholder 3"/>
          <p:cNvSpPr>
            <a:spLocks noGrp="1"/>
          </p:cNvSpPr>
          <p:nvPr>
            <p:ph type="sldNum" sz="quarter" idx="5"/>
          </p:nvPr>
        </p:nvSpPr>
        <p:spPr/>
        <p:txBody>
          <a:bodyPr/>
          <a:lstStyle/>
          <a:p>
            <a:fld id="{D23F596F-AE3B-CB49-A71A-0B549FB29E75}" type="slidenum">
              <a:rPr lang="en-US" smtClean="0"/>
              <a:t>39</a:t>
            </a:fld>
            <a:endParaRPr lang="en-US"/>
          </a:p>
        </p:txBody>
      </p:sp>
    </p:spTree>
    <p:extLst>
      <p:ext uri="{BB962C8B-B14F-4D97-AF65-F5344CB8AC3E}">
        <p14:creationId xmlns:p14="http://schemas.microsoft.com/office/powerpoint/2010/main" val="2492892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40</a:t>
            </a:fld>
            <a:endParaRPr lang="en-US"/>
          </a:p>
        </p:txBody>
      </p:sp>
    </p:spTree>
    <p:extLst>
      <p:ext uri="{BB962C8B-B14F-4D97-AF65-F5344CB8AC3E}">
        <p14:creationId xmlns:p14="http://schemas.microsoft.com/office/powerpoint/2010/main" val="4292612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local loss function encapsulates the local dataset from the perspective of federated learning algorithms. We only need the local dataset to construct a local loss function to score different choices for the parameters. </a:t>
            </a:r>
          </a:p>
        </p:txBody>
      </p:sp>
      <p:sp>
        <p:nvSpPr>
          <p:cNvPr id="4" name="Slide Number Placeholder 3"/>
          <p:cNvSpPr>
            <a:spLocks noGrp="1"/>
          </p:cNvSpPr>
          <p:nvPr>
            <p:ph type="sldNum" sz="quarter" idx="5"/>
          </p:nvPr>
        </p:nvSpPr>
        <p:spPr/>
        <p:txBody>
          <a:bodyPr/>
          <a:lstStyle/>
          <a:p>
            <a:fld id="{D23F596F-AE3B-CB49-A71A-0B549FB29E75}" type="slidenum">
              <a:rPr lang="en-US" smtClean="0"/>
              <a:t>44</a:t>
            </a:fld>
            <a:endParaRPr lang="en-US"/>
          </a:p>
        </p:txBody>
      </p:sp>
    </p:spTree>
    <p:extLst>
      <p:ext uri="{BB962C8B-B14F-4D97-AF65-F5344CB8AC3E}">
        <p14:creationId xmlns:p14="http://schemas.microsoft.com/office/powerpoint/2010/main" val="114843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83B88-D72D-4BE1-B4FE-0489C6C5AFAA}" type="slidenum">
              <a:rPr lang="en-US" smtClean="0"/>
              <a:t>45</a:t>
            </a:fld>
            <a:endParaRPr lang="en-US"/>
          </a:p>
        </p:txBody>
      </p:sp>
    </p:spTree>
    <p:extLst>
      <p:ext uri="{BB962C8B-B14F-4D97-AF65-F5344CB8AC3E}">
        <p14:creationId xmlns:p14="http://schemas.microsoft.com/office/powerpoint/2010/main" val="2354667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46</a:t>
            </a:fld>
            <a:endParaRPr lang="en-US"/>
          </a:p>
        </p:txBody>
      </p:sp>
    </p:spTree>
    <p:extLst>
      <p:ext uri="{BB962C8B-B14F-4D97-AF65-F5344CB8AC3E}">
        <p14:creationId xmlns:p14="http://schemas.microsoft.com/office/powerpoint/2010/main" val="228218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14</a:t>
            </a:fld>
            <a:endParaRPr lang="en-US"/>
          </a:p>
        </p:txBody>
      </p:sp>
    </p:spTree>
    <p:extLst>
      <p:ext uri="{BB962C8B-B14F-4D97-AF65-F5344CB8AC3E}">
        <p14:creationId xmlns:p14="http://schemas.microsoft.com/office/powerpoint/2010/main" val="845934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a given empirical graph we define a networked model. Each node is equipped with some parametric model with </a:t>
            </a:r>
            <a:r>
              <a:rPr lang="en-US" dirty="0" err="1"/>
              <a:t>paramters</a:t>
            </a:r>
            <a:r>
              <a:rPr lang="en-US" dirty="0"/>
              <a:t> of weights w. These local models could be linear regression models or deep neural nets. Our methods allow to abstract from the details of the local models and only need a loss function that provides a score for a given choice of weights. </a:t>
            </a:r>
          </a:p>
        </p:txBody>
      </p:sp>
      <p:sp>
        <p:nvSpPr>
          <p:cNvPr id="4" name="Slide Number Placeholder 3"/>
          <p:cNvSpPr>
            <a:spLocks noGrp="1"/>
          </p:cNvSpPr>
          <p:nvPr>
            <p:ph type="sldNum" sz="quarter" idx="5"/>
          </p:nvPr>
        </p:nvSpPr>
        <p:spPr/>
        <p:txBody>
          <a:bodyPr/>
          <a:lstStyle/>
          <a:p>
            <a:fld id="{D23F596F-AE3B-CB49-A71A-0B549FB29E75}" type="slidenum">
              <a:rPr lang="en-US" smtClean="0"/>
              <a:t>15</a:t>
            </a:fld>
            <a:endParaRPr lang="en-US"/>
          </a:p>
        </p:txBody>
      </p:sp>
    </p:spTree>
    <p:extLst>
      <p:ext uri="{BB962C8B-B14F-4D97-AF65-F5344CB8AC3E}">
        <p14:creationId xmlns:p14="http://schemas.microsoft.com/office/powerpoint/2010/main" val="2649089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local loss function encapsulates the local dataset from the perspective of federated learning algorithms. We only need the local dataset to construct a local loss function to score different choices for the parameters. </a:t>
            </a:r>
          </a:p>
        </p:txBody>
      </p:sp>
      <p:sp>
        <p:nvSpPr>
          <p:cNvPr id="4" name="Slide Number Placeholder 3"/>
          <p:cNvSpPr>
            <a:spLocks noGrp="1"/>
          </p:cNvSpPr>
          <p:nvPr>
            <p:ph type="sldNum" sz="quarter" idx="5"/>
          </p:nvPr>
        </p:nvSpPr>
        <p:spPr/>
        <p:txBody>
          <a:bodyPr/>
          <a:lstStyle/>
          <a:p>
            <a:fld id="{D23F596F-AE3B-CB49-A71A-0B549FB29E75}" type="slidenum">
              <a:rPr lang="en-US" smtClean="0"/>
              <a:t>17</a:t>
            </a:fld>
            <a:endParaRPr lang="en-US"/>
          </a:p>
        </p:txBody>
      </p:sp>
    </p:spTree>
    <p:extLst>
      <p:ext uri="{BB962C8B-B14F-4D97-AF65-F5344CB8AC3E}">
        <p14:creationId xmlns:p14="http://schemas.microsoft.com/office/powerpoint/2010/main" val="2527712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20</a:t>
            </a:fld>
            <a:endParaRPr lang="en-US"/>
          </a:p>
        </p:txBody>
      </p:sp>
    </p:spTree>
    <p:extLst>
      <p:ext uri="{BB962C8B-B14F-4D97-AF65-F5344CB8AC3E}">
        <p14:creationId xmlns:p14="http://schemas.microsoft.com/office/powerpoint/2010/main" val="379505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3F596F-AE3B-CB49-A71A-0B549FB29E75}" type="slidenum">
              <a:rPr lang="en-US" smtClean="0"/>
              <a:t>22</a:t>
            </a:fld>
            <a:endParaRPr lang="en-US"/>
          </a:p>
        </p:txBody>
      </p:sp>
    </p:spTree>
    <p:extLst>
      <p:ext uri="{BB962C8B-B14F-4D97-AF65-F5344CB8AC3E}">
        <p14:creationId xmlns:p14="http://schemas.microsoft.com/office/powerpoint/2010/main" val="2725914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83B88-D72D-4BE1-B4FE-0489C6C5AFAA}" type="slidenum">
              <a:rPr lang="en-US" smtClean="0"/>
              <a:t>34</a:t>
            </a:fld>
            <a:endParaRPr lang="en-US"/>
          </a:p>
        </p:txBody>
      </p:sp>
    </p:spTree>
    <p:extLst>
      <p:ext uri="{BB962C8B-B14F-4D97-AF65-F5344CB8AC3E}">
        <p14:creationId xmlns:p14="http://schemas.microsoft.com/office/powerpoint/2010/main" val="3224195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aim at learning separate weights for each local dataset. This is a multi-task learning problem with each local data being a separate learning task. To have any chance at solving this multi-task learning problem we exploit similarities' between the individual tasks that is tied to the network structure. </a:t>
            </a:r>
          </a:p>
        </p:txBody>
      </p:sp>
      <p:sp>
        <p:nvSpPr>
          <p:cNvPr id="4" name="Slide Number Placeholder 3"/>
          <p:cNvSpPr>
            <a:spLocks noGrp="1"/>
          </p:cNvSpPr>
          <p:nvPr>
            <p:ph type="sldNum" sz="quarter" idx="5"/>
          </p:nvPr>
        </p:nvSpPr>
        <p:spPr/>
        <p:txBody>
          <a:bodyPr/>
          <a:lstStyle/>
          <a:p>
            <a:fld id="{D23F596F-AE3B-CB49-A71A-0B549FB29E75}" type="slidenum">
              <a:rPr lang="en-US" smtClean="0"/>
              <a:t>36</a:t>
            </a:fld>
            <a:endParaRPr lang="en-US"/>
          </a:p>
        </p:txBody>
      </p:sp>
    </p:spTree>
    <p:extLst>
      <p:ext uri="{BB962C8B-B14F-4D97-AF65-F5344CB8AC3E}">
        <p14:creationId xmlns:p14="http://schemas.microsoft.com/office/powerpoint/2010/main" val="2236876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aim at learning separate weights for each local dataset. This is a multi-task learning problem with each local data being a separate learning task. To have any chance at solving this multi-task learning problem we exploit similarities' between the individual tasks that is tied to the network structure. </a:t>
            </a:r>
          </a:p>
        </p:txBody>
      </p:sp>
      <p:sp>
        <p:nvSpPr>
          <p:cNvPr id="4" name="Slide Number Placeholder 3"/>
          <p:cNvSpPr>
            <a:spLocks noGrp="1"/>
          </p:cNvSpPr>
          <p:nvPr>
            <p:ph type="sldNum" sz="quarter" idx="5"/>
          </p:nvPr>
        </p:nvSpPr>
        <p:spPr/>
        <p:txBody>
          <a:bodyPr/>
          <a:lstStyle/>
          <a:p>
            <a:fld id="{D23F596F-AE3B-CB49-A71A-0B549FB29E75}" type="slidenum">
              <a:rPr lang="en-US" smtClean="0"/>
              <a:t>38</a:t>
            </a:fld>
            <a:endParaRPr lang="en-US"/>
          </a:p>
        </p:txBody>
      </p:sp>
    </p:spTree>
    <p:extLst>
      <p:ext uri="{BB962C8B-B14F-4D97-AF65-F5344CB8AC3E}">
        <p14:creationId xmlns:p14="http://schemas.microsoft.com/office/powerpoint/2010/main" val="224039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4A2C-78AF-4741-BA32-97A2ACFAB42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3DB3AD3-FA5A-3240-9BC2-75660411C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F064DCA-6611-FE48-9A11-8712D6745E32}"/>
              </a:ext>
            </a:extLst>
          </p:cNvPr>
          <p:cNvSpPr>
            <a:spLocks noGrp="1"/>
          </p:cNvSpPr>
          <p:nvPr>
            <p:ph type="dt" sz="half" idx="10"/>
          </p:nvPr>
        </p:nvSpPr>
        <p:spPr/>
        <p:txBody>
          <a:bodyPr/>
          <a:lstStyle/>
          <a:p>
            <a:fld id="{3EBB3D31-B868-8144-9252-A83E6281C812}" type="datetime1">
              <a:rPr lang="en-US" smtClean="0"/>
              <a:t>3/22/23</a:t>
            </a:fld>
            <a:endParaRPr lang="en-US"/>
          </a:p>
        </p:txBody>
      </p:sp>
      <p:sp>
        <p:nvSpPr>
          <p:cNvPr id="6" name="Slide Number Placeholder 5">
            <a:extLst>
              <a:ext uri="{FF2B5EF4-FFF2-40B4-BE49-F238E27FC236}">
                <a16:creationId xmlns:a16="http://schemas.microsoft.com/office/drawing/2014/main" id="{1FD53DD3-9F27-4446-B3C9-4F617C90675B}"/>
              </a:ext>
            </a:extLst>
          </p:cNvPr>
          <p:cNvSpPr>
            <a:spLocks noGrp="1"/>
          </p:cNvSpPr>
          <p:nvPr>
            <p:ph type="sldNum" sz="quarter" idx="12"/>
          </p:nvPr>
        </p:nvSpPr>
        <p:spPr/>
        <p:txBody>
          <a:bodyPr/>
          <a:lstStyle>
            <a:lvl1pPr>
              <a:defRPr sz="2800"/>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155974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89ED-C163-4E46-9DB4-482982213D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CC0A56C-CAF3-0D4D-984E-0AF0E541E05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196DF2-73C3-F041-BA8B-4AD1E7088471}"/>
              </a:ext>
            </a:extLst>
          </p:cNvPr>
          <p:cNvSpPr>
            <a:spLocks noGrp="1"/>
          </p:cNvSpPr>
          <p:nvPr>
            <p:ph type="dt" sz="half" idx="10"/>
          </p:nvPr>
        </p:nvSpPr>
        <p:spPr/>
        <p:txBody>
          <a:bodyPr/>
          <a:lstStyle>
            <a:lvl1pPr>
              <a:defRPr sz="2800"/>
            </a:lvl1pPr>
          </a:lstStyle>
          <a:p>
            <a:fld id="{296FA5BE-6560-2B4F-B398-067F34961958}" type="datetime1">
              <a:rPr lang="en-US" smtClean="0"/>
              <a:t>3/22/23</a:t>
            </a:fld>
            <a:endParaRPr lang="en-US" dirty="0"/>
          </a:p>
        </p:txBody>
      </p:sp>
      <p:sp>
        <p:nvSpPr>
          <p:cNvPr id="6" name="Slide Number Placeholder 5">
            <a:extLst>
              <a:ext uri="{FF2B5EF4-FFF2-40B4-BE49-F238E27FC236}">
                <a16:creationId xmlns:a16="http://schemas.microsoft.com/office/drawing/2014/main" id="{CB5605FA-4B33-3D41-9103-D074DF341881}"/>
              </a:ext>
            </a:extLst>
          </p:cNvPr>
          <p:cNvSpPr>
            <a:spLocks noGrp="1"/>
          </p:cNvSpPr>
          <p:nvPr>
            <p:ph type="sldNum" sz="quarter" idx="12"/>
          </p:nvPr>
        </p:nvSpPr>
        <p:spPr/>
        <p:txBody>
          <a:bodyPr/>
          <a:lstStyle>
            <a:lvl1pPr>
              <a:defRPr sz="2800"/>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1080793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Otsikko ja sisältö">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lvl1pPr>
              <a:defRPr sz="2800"/>
            </a:lvl1pPr>
          </a:lstStyle>
          <a:p>
            <a:fld id="{86CB4B4D-7CA3-9044-876B-883B54F8677D}" type="slidenum">
              <a:rPr lang="en-FI" smtClean="0"/>
              <a:pPr/>
              <a:t>‹#›</a:t>
            </a:fld>
            <a:endParaRPr lang="en-FI" dirty="0"/>
          </a:p>
        </p:txBody>
      </p:sp>
    </p:spTree>
    <p:extLst>
      <p:ext uri="{BB962C8B-B14F-4D97-AF65-F5344CB8AC3E}">
        <p14:creationId xmlns:p14="http://schemas.microsoft.com/office/powerpoint/2010/main" val="110076341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838200" y="1825627"/>
            <a:ext cx="10515600" cy="3851275"/>
          </a:xfrm>
        </p:spPr>
        <p:txBody>
          <a:bodyPr/>
          <a:lstStyle>
            <a:lvl1pPr>
              <a:defRPr b="1"/>
            </a:lvl1pPr>
          </a:lstStyle>
          <a:p>
            <a:pPr lvl="0"/>
            <a:r>
              <a:rPr lang="en-GB" dirty="0"/>
              <a:t>Bullet</a:t>
            </a:r>
          </a:p>
          <a:p>
            <a:pPr lvl="0"/>
            <a:r>
              <a:rPr lang="en-GB" dirty="0"/>
              <a:t>Bullet</a:t>
            </a:r>
          </a:p>
          <a:p>
            <a:pPr lvl="0"/>
            <a:r>
              <a:rPr lang="en-GB" dirty="0"/>
              <a:t>Bullet text</a:t>
            </a:r>
          </a:p>
          <a:p>
            <a:pPr lvl="0"/>
            <a:r>
              <a:rPr lang="en-GB" dirty="0"/>
              <a:t>Bullet text</a:t>
            </a:r>
          </a:p>
        </p:txBody>
      </p:sp>
      <p:sp>
        <p:nvSpPr>
          <p:cNvPr id="8" name="Title 1"/>
          <p:cNvSpPr>
            <a:spLocks noGrp="1"/>
          </p:cNvSpPr>
          <p:nvPr>
            <p:ph type="title" hasCustomPrompt="1"/>
          </p:nvPr>
        </p:nvSpPr>
        <p:spPr>
          <a:xfrm>
            <a:off x="838200" y="365128"/>
            <a:ext cx="10515600" cy="1325563"/>
          </a:xfrm>
        </p:spPr>
        <p:txBody>
          <a:bodyPr/>
          <a:lstStyle>
            <a:lvl1pPr>
              <a:defRPr b="1"/>
            </a:lvl1pPr>
          </a:lstStyle>
          <a:p>
            <a:r>
              <a:rPr lang="en-GB" dirty="0"/>
              <a:t>Slide Title</a:t>
            </a:r>
            <a:endParaRPr lang="en-US" dirty="0"/>
          </a:p>
        </p:txBody>
      </p:sp>
    </p:spTree>
    <p:extLst>
      <p:ext uri="{BB962C8B-B14F-4D97-AF65-F5344CB8AC3E}">
        <p14:creationId xmlns:p14="http://schemas.microsoft.com/office/powerpoint/2010/main" val="243385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fade">
                                      <p:cBhvr>
                                        <p:cTn id="2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3A41A-480F-3642-B8CC-AEDC61441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0DF23D-991A-1A41-AFB9-FD00CB3C2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DF2A22-E007-0449-B272-F3D36FE82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2800">
                <a:solidFill>
                  <a:schemeClr val="tx1">
                    <a:tint val="75000"/>
                  </a:schemeClr>
                </a:solidFill>
              </a:defRPr>
            </a:lvl1pPr>
          </a:lstStyle>
          <a:p>
            <a:fld id="{3742B7C6-3947-D147-BE9E-AB7C73E87D2F}" type="datetime1">
              <a:rPr lang="en-US" smtClean="0"/>
              <a:t>3/22/23</a:t>
            </a:fld>
            <a:endParaRPr lang="en-US" dirty="0"/>
          </a:p>
        </p:txBody>
      </p:sp>
      <p:sp>
        <p:nvSpPr>
          <p:cNvPr id="6" name="Slide Number Placeholder 5">
            <a:extLst>
              <a:ext uri="{FF2B5EF4-FFF2-40B4-BE49-F238E27FC236}">
                <a16:creationId xmlns:a16="http://schemas.microsoft.com/office/drawing/2014/main" id="{A995ECEE-F3E4-FE4F-B491-213DB480B0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2930988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5.emf"/><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0" Type="http://schemas.openxmlformats.org/officeDocument/2006/relationships/image" Target="../media/image7.png"/><Relationship Id="rId9" Type="http://schemas.openxmlformats.org/officeDocument/2006/relationships/customXml" Target="../ink/ink1.xml"/></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11.png"/><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0.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1.png"/><Relationship Id="rId10" Type="http://schemas.openxmlformats.org/officeDocument/2006/relationships/image" Target="../media/image17.png"/><Relationship Id="rId4" Type="http://schemas.openxmlformats.org/officeDocument/2006/relationships/image" Target="../media/image28.png"/><Relationship Id="rId9" Type="http://schemas.openxmlformats.org/officeDocument/2006/relationships/customXml" Target="../ink/ink5.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customXml" Target="../ink/ink6.xml"/><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0.emf"/><Relationship Id="rId7" Type="http://schemas.openxmlformats.org/officeDocument/2006/relationships/customXml" Target="../ink/ink8.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350.png"/></Relationships>
</file>

<file path=ppt/slides/_rels/slide2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25.emf"/><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customXml" Target="../ink/ink9.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customXml" Target="../ink/ink10.xml"/><Relationship Id="rId4" Type="http://schemas.openxmlformats.org/officeDocument/2006/relationships/image" Target="../media/image160.png"/></Relationships>
</file>

<file path=ppt/slides/_rels/slide2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customXml" Target="../ink/ink1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sv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png"/><Relationship Id="rId9"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0.png"/><Relationship Id="rId7" Type="http://schemas.openxmlformats.org/officeDocument/2006/relationships/image" Target="../media/image44.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image" Target="../media/image39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0.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customXml" Target="../ink/ink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customXml" Target="../ink/ink14.xml"/><Relationship Id="rId5" Type="http://schemas.openxmlformats.org/officeDocument/2006/relationships/image" Target="../media/image440.png"/><Relationship Id="rId4" Type="http://schemas.openxmlformats.org/officeDocument/2006/relationships/image" Target="../media/image430.png"/></Relationships>
</file>

<file path=ppt/slides/_rels/slide33.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customXml" Target="../ink/ink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10.emf"/><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9.svg"/><Relationship Id="rId11" Type="http://schemas.openxmlformats.org/officeDocument/2006/relationships/customXml" Target="../ink/ink16.xml"/><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11.emf"/><Relationship Id="rId9"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490.png"/><Relationship Id="rId4" Type="http://schemas.openxmlformats.org/officeDocument/2006/relationships/image" Target="../media/image481.png"/></Relationships>
</file>

<file path=ppt/slides/_rels/slide38.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customXml" Target="../ink/ink17.xml"/></Relationships>
</file>

<file path=ppt/slides/_rels/slide39.xml.rels><?xml version="1.0" encoding="UTF-8" standalone="yes"?>
<Relationships xmlns="http://schemas.openxmlformats.org/package/2006/relationships"><Relationship Id="rId3" Type="http://schemas.openxmlformats.org/officeDocument/2006/relationships/image" Target="../media/image5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31.png"/><Relationship Id="rId4" Type="http://schemas.openxmlformats.org/officeDocument/2006/relationships/image" Target="../media/image11.emf"/></Relationships>
</file>

<file path=ppt/slides/_rels/slide4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8.png"/><Relationship Id="rId7" Type="http://schemas.openxmlformats.org/officeDocument/2006/relationships/image" Target="../media/image11.emf"/><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customXml" Target="../ink/ink18.xml"/><Relationship Id="rId3" Type="http://schemas.openxmlformats.org/officeDocument/2006/relationships/image" Target="../media/image550.png"/><Relationship Id="rId7" Type="http://schemas.openxmlformats.org/officeDocument/2006/relationships/image" Target="../media/image580.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570.png"/><Relationship Id="rId5" Type="http://schemas.openxmlformats.org/officeDocument/2006/relationships/image" Target="../media/image560.png"/><Relationship Id="rId4" Type="http://schemas.openxmlformats.org/officeDocument/2006/relationships/image" Target="../media/image5.emf"/><Relationship Id="rId9" Type="http://schemas.openxmlformats.org/officeDocument/2006/relationships/image" Target="../media/image6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1C94-4B0E-5547-9316-69C00834B625}"/>
              </a:ext>
            </a:extLst>
          </p:cNvPr>
          <p:cNvSpPr>
            <a:spLocks noGrp="1"/>
          </p:cNvSpPr>
          <p:nvPr>
            <p:ph type="title"/>
          </p:nvPr>
        </p:nvSpPr>
        <p:spPr>
          <a:xfrm>
            <a:off x="211126" y="988092"/>
            <a:ext cx="10634083" cy="4361825"/>
          </a:xfrm>
        </p:spPr>
        <p:txBody>
          <a:bodyPr>
            <a:normAutofit fontScale="90000"/>
          </a:bodyPr>
          <a:lstStyle/>
          <a:p>
            <a:pPr algn="ctr">
              <a:lnSpc>
                <a:spcPct val="100000"/>
              </a:lnSpc>
            </a:pPr>
            <a:r>
              <a:rPr lang="en-US" sz="6000" b="1" dirty="0">
                <a:latin typeface="Comic Sans MS" panose="030F0902030302020204" pitchFamily="66" charset="0"/>
                <a:cs typeface="Arial" panose="020B0604020202020204" pitchFamily="34" charset="0"/>
              </a:rPr>
              <a:t>CS-E4740 Federated Learning</a:t>
            </a:r>
            <a:br>
              <a:rPr lang="en-US" sz="6000" b="1" dirty="0">
                <a:latin typeface="Comic Sans MS" panose="030F0902030302020204" pitchFamily="66" charset="0"/>
                <a:cs typeface="Arial" panose="020B0604020202020204" pitchFamily="34" charset="0"/>
              </a:rPr>
            </a:br>
            <a:br>
              <a:rPr lang="en-US" sz="6000" b="1" dirty="0">
                <a:latin typeface="Comic Sans MS" panose="030F0902030302020204" pitchFamily="66" charset="0"/>
                <a:cs typeface="Arial" panose="020B0604020202020204" pitchFamily="34" charset="0"/>
              </a:rPr>
            </a:br>
            <a:r>
              <a:rPr lang="en-US" sz="6000" b="1" dirty="0">
                <a:latin typeface="Comic Sans MS" panose="030F0902030302020204" pitchFamily="66" charset="0"/>
                <a:cs typeface="Arial" panose="020B0604020202020204" pitchFamily="34" charset="0"/>
              </a:rPr>
              <a:t>“FL Design Principle”</a:t>
            </a:r>
            <a:br>
              <a:rPr lang="en-US" sz="4000" b="1" dirty="0">
                <a:latin typeface="+mn-lt"/>
                <a:cs typeface="Arial" panose="020B0604020202020204" pitchFamily="34" charset="0"/>
              </a:rPr>
            </a:br>
            <a:br>
              <a:rPr lang="en-US" sz="5400" dirty="0">
                <a:latin typeface="+mn-lt"/>
                <a:cs typeface="Arial" panose="020B0604020202020204" pitchFamily="34" charset="0"/>
              </a:rPr>
            </a:br>
            <a:r>
              <a:rPr lang="en-US" sz="5400" dirty="0">
                <a:latin typeface="+mn-lt"/>
                <a:cs typeface="Arial" panose="020B0604020202020204" pitchFamily="34" charset="0"/>
              </a:rPr>
              <a:t>Dipl.-Ing. </a:t>
            </a:r>
            <a:r>
              <a:rPr lang="en-US" sz="5400" dirty="0" err="1">
                <a:latin typeface="+mn-lt"/>
                <a:cs typeface="Arial" panose="020B0604020202020204" pitchFamily="34" charset="0"/>
              </a:rPr>
              <a:t>Dr.techn</a:t>
            </a:r>
            <a:r>
              <a:rPr lang="en-US" sz="5400" dirty="0">
                <a:latin typeface="+mn-lt"/>
                <a:cs typeface="Arial" panose="020B0604020202020204" pitchFamily="34" charset="0"/>
              </a:rPr>
              <a:t>. Alexander Jung</a:t>
            </a:r>
          </a:p>
        </p:txBody>
      </p:sp>
      <p:sp>
        <p:nvSpPr>
          <p:cNvPr id="3" name="Slide Number Placeholder 2">
            <a:extLst>
              <a:ext uri="{FF2B5EF4-FFF2-40B4-BE49-F238E27FC236}">
                <a16:creationId xmlns:a16="http://schemas.microsoft.com/office/drawing/2014/main" id="{2FC82F7E-50BA-8F4E-B2E8-088E95CAF904}"/>
              </a:ext>
            </a:extLst>
          </p:cNvPr>
          <p:cNvSpPr>
            <a:spLocks noGrp="1"/>
          </p:cNvSpPr>
          <p:nvPr>
            <p:ph type="sldNum" sz="quarter" idx="12"/>
          </p:nvPr>
        </p:nvSpPr>
        <p:spPr/>
        <p:txBody>
          <a:bodyPr/>
          <a:lstStyle/>
          <a:p>
            <a:fld id="{D75B69EA-F5F3-9148-B3D2-85669F9D4A27}" type="slidenum">
              <a:rPr lang="en-US" smtClean="0"/>
              <a:pPr/>
              <a:t>1</a:t>
            </a:fld>
            <a:endParaRPr lang="en-US" dirty="0"/>
          </a:p>
        </p:txBody>
      </p:sp>
      <p:sp>
        <p:nvSpPr>
          <p:cNvPr id="9" name="Date Placeholder 8">
            <a:extLst>
              <a:ext uri="{FF2B5EF4-FFF2-40B4-BE49-F238E27FC236}">
                <a16:creationId xmlns:a16="http://schemas.microsoft.com/office/drawing/2014/main" id="{C31ACB80-66CB-4F68-9C03-620F63FFF6E0}"/>
              </a:ext>
            </a:extLst>
          </p:cNvPr>
          <p:cNvSpPr>
            <a:spLocks noGrp="1"/>
          </p:cNvSpPr>
          <p:nvPr>
            <p:ph type="dt" sz="half" idx="10"/>
          </p:nvPr>
        </p:nvSpPr>
        <p:spPr/>
        <p:txBody>
          <a:bodyPr/>
          <a:lstStyle/>
          <a:p>
            <a:fld id="{7153B615-BE65-1E4B-B2E8-D0FED3A26C12}" type="datetime1">
              <a:rPr lang="en-US" smtClean="0"/>
              <a:t>3/22/23</a:t>
            </a:fld>
            <a:endParaRPr lang="en-US" dirty="0"/>
          </a:p>
        </p:txBody>
      </p:sp>
    </p:spTree>
    <p:extLst>
      <p:ext uri="{BB962C8B-B14F-4D97-AF65-F5344CB8AC3E}">
        <p14:creationId xmlns:p14="http://schemas.microsoft.com/office/powerpoint/2010/main" val="857652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2E454-1C7A-DE49-19E1-1793387AE2C0}"/>
              </a:ext>
            </a:extLst>
          </p:cNvPr>
          <p:cNvSpPr>
            <a:spLocks noGrp="1"/>
          </p:cNvSpPr>
          <p:nvPr>
            <p:ph idx="1"/>
          </p:nvPr>
        </p:nvSpPr>
        <p:spPr>
          <a:xfrm>
            <a:off x="497711" y="1690688"/>
            <a:ext cx="10856089" cy="4351338"/>
          </a:xfrm>
        </p:spPr>
        <p:txBody>
          <a:bodyPr>
            <a:normAutofit/>
          </a:bodyPr>
          <a:lstStyle/>
          <a:p>
            <a:pPr marL="0" indent="0">
              <a:buNone/>
            </a:pPr>
            <a:r>
              <a:rPr lang="en-GB" sz="7200" dirty="0"/>
              <a:t>What are the main components of ML and </a:t>
            </a:r>
          </a:p>
          <a:p>
            <a:pPr marL="0" indent="0">
              <a:buNone/>
            </a:pPr>
            <a:r>
              <a:rPr lang="en-GB" sz="7200" dirty="0"/>
              <a:t>how are they combined?</a:t>
            </a:r>
          </a:p>
        </p:txBody>
      </p:sp>
      <p:sp>
        <p:nvSpPr>
          <p:cNvPr id="4" name="Date Placeholder 3">
            <a:extLst>
              <a:ext uri="{FF2B5EF4-FFF2-40B4-BE49-F238E27FC236}">
                <a16:creationId xmlns:a16="http://schemas.microsoft.com/office/drawing/2014/main" id="{92A45018-1596-77FC-60B1-76D89CB1E96C}"/>
              </a:ext>
            </a:extLst>
          </p:cNvPr>
          <p:cNvSpPr>
            <a:spLocks noGrp="1"/>
          </p:cNvSpPr>
          <p:nvPr>
            <p:ph type="dt" sz="half" idx="10"/>
          </p:nvPr>
        </p:nvSpPr>
        <p:spPr/>
        <p:txBody>
          <a:bodyPr/>
          <a:lstStyle/>
          <a:p>
            <a:fld id="{09C2894A-47FF-4D4A-84EA-3327DF49E5B5}" type="datetime1">
              <a:rPr lang="en-US" sz="2400" smtClean="0"/>
              <a:t>3/22/23</a:t>
            </a:fld>
            <a:endParaRPr lang="en-GB" sz="2400" dirty="0"/>
          </a:p>
        </p:txBody>
      </p:sp>
      <p:sp>
        <p:nvSpPr>
          <p:cNvPr id="5" name="Slide Number Placeholder 4">
            <a:extLst>
              <a:ext uri="{FF2B5EF4-FFF2-40B4-BE49-F238E27FC236}">
                <a16:creationId xmlns:a16="http://schemas.microsoft.com/office/drawing/2014/main" id="{2103CC7C-91ED-326C-25F2-E85DB5F3BD71}"/>
              </a:ext>
            </a:extLst>
          </p:cNvPr>
          <p:cNvSpPr>
            <a:spLocks noGrp="1"/>
          </p:cNvSpPr>
          <p:nvPr>
            <p:ph type="sldNum" sz="quarter" idx="12"/>
          </p:nvPr>
        </p:nvSpPr>
        <p:spPr/>
        <p:txBody>
          <a:bodyPr/>
          <a:lstStyle/>
          <a:p>
            <a:fld id="{6FD98A76-ED6B-D54E-BABE-E8A9BFC6A4C6}" type="slidenum">
              <a:rPr lang="en-GB" sz="2400" smtClean="0"/>
              <a:t>10</a:t>
            </a:fld>
            <a:endParaRPr lang="en-GB" sz="2400" dirty="0"/>
          </a:p>
        </p:txBody>
      </p:sp>
    </p:spTree>
    <p:extLst>
      <p:ext uri="{BB962C8B-B14F-4D97-AF65-F5344CB8AC3E}">
        <p14:creationId xmlns:p14="http://schemas.microsoft.com/office/powerpoint/2010/main" val="4262797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2E454-1C7A-DE49-19E1-1793387AE2C0}"/>
              </a:ext>
            </a:extLst>
          </p:cNvPr>
          <p:cNvSpPr>
            <a:spLocks noGrp="1"/>
          </p:cNvSpPr>
          <p:nvPr>
            <p:ph idx="1"/>
          </p:nvPr>
        </p:nvSpPr>
        <p:spPr>
          <a:xfrm>
            <a:off x="497711" y="1253331"/>
            <a:ext cx="10856089" cy="4351338"/>
          </a:xfrm>
        </p:spPr>
        <p:txBody>
          <a:bodyPr>
            <a:normAutofit fontScale="92500" lnSpcReduction="20000"/>
          </a:bodyPr>
          <a:lstStyle/>
          <a:p>
            <a:pPr marL="0" indent="0">
              <a:buNone/>
            </a:pPr>
            <a:r>
              <a:rPr lang="en-GB" sz="7200" dirty="0"/>
              <a:t>Previous Lecture:</a:t>
            </a:r>
          </a:p>
          <a:p>
            <a:pPr marL="0" indent="0">
              <a:buNone/>
            </a:pPr>
            <a:r>
              <a:rPr lang="en-GB" sz="7200" dirty="0"/>
              <a:t>Networked Data and Models</a:t>
            </a:r>
          </a:p>
          <a:p>
            <a:pPr marL="0" indent="0">
              <a:buNone/>
            </a:pPr>
            <a:endParaRPr lang="en-GB" sz="7200" dirty="0"/>
          </a:p>
          <a:p>
            <a:pPr marL="0" indent="0">
              <a:buNone/>
            </a:pPr>
            <a:r>
              <a:rPr lang="en-GB" sz="7200" dirty="0"/>
              <a:t>Today: </a:t>
            </a:r>
          </a:p>
          <a:p>
            <a:pPr marL="0" indent="0">
              <a:buNone/>
            </a:pPr>
            <a:r>
              <a:rPr lang="en-GB" sz="7200" dirty="0"/>
              <a:t>Loss and Optimization </a:t>
            </a:r>
          </a:p>
        </p:txBody>
      </p:sp>
      <p:sp>
        <p:nvSpPr>
          <p:cNvPr id="4" name="Date Placeholder 3">
            <a:extLst>
              <a:ext uri="{FF2B5EF4-FFF2-40B4-BE49-F238E27FC236}">
                <a16:creationId xmlns:a16="http://schemas.microsoft.com/office/drawing/2014/main" id="{92A45018-1596-77FC-60B1-76D89CB1E96C}"/>
              </a:ext>
            </a:extLst>
          </p:cNvPr>
          <p:cNvSpPr>
            <a:spLocks noGrp="1"/>
          </p:cNvSpPr>
          <p:nvPr>
            <p:ph type="dt" sz="half" idx="10"/>
          </p:nvPr>
        </p:nvSpPr>
        <p:spPr/>
        <p:txBody>
          <a:bodyPr/>
          <a:lstStyle/>
          <a:p>
            <a:fld id="{09C2894A-47FF-4D4A-84EA-3327DF49E5B5}" type="datetime1">
              <a:rPr lang="en-US" sz="2400" smtClean="0"/>
              <a:t>3/22/23</a:t>
            </a:fld>
            <a:endParaRPr lang="en-GB" sz="2400" dirty="0"/>
          </a:p>
        </p:txBody>
      </p:sp>
      <p:sp>
        <p:nvSpPr>
          <p:cNvPr id="5" name="Slide Number Placeholder 4">
            <a:extLst>
              <a:ext uri="{FF2B5EF4-FFF2-40B4-BE49-F238E27FC236}">
                <a16:creationId xmlns:a16="http://schemas.microsoft.com/office/drawing/2014/main" id="{2103CC7C-91ED-326C-25F2-E85DB5F3BD71}"/>
              </a:ext>
            </a:extLst>
          </p:cNvPr>
          <p:cNvSpPr>
            <a:spLocks noGrp="1"/>
          </p:cNvSpPr>
          <p:nvPr>
            <p:ph type="sldNum" sz="quarter" idx="12"/>
          </p:nvPr>
        </p:nvSpPr>
        <p:spPr/>
        <p:txBody>
          <a:bodyPr/>
          <a:lstStyle/>
          <a:p>
            <a:fld id="{6FD98A76-ED6B-D54E-BABE-E8A9BFC6A4C6}" type="slidenum">
              <a:rPr lang="en-GB" sz="2400" smtClean="0"/>
              <a:t>11</a:t>
            </a:fld>
            <a:endParaRPr lang="en-GB" sz="2400" dirty="0"/>
          </a:p>
        </p:txBody>
      </p:sp>
    </p:spTree>
    <p:extLst>
      <p:ext uri="{BB962C8B-B14F-4D97-AF65-F5344CB8AC3E}">
        <p14:creationId xmlns:p14="http://schemas.microsoft.com/office/powerpoint/2010/main" val="68159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6721" y="-48993"/>
            <a:ext cx="11218849" cy="1739680"/>
          </a:xfrm>
        </p:spPr>
        <p:txBody>
          <a:bodyPr>
            <a:normAutofit/>
          </a:bodyPr>
          <a:lstStyle/>
          <a:p>
            <a:r>
              <a:rPr lang="en-US" sz="6600" b="1" dirty="0">
                <a:latin typeface="+mn-lt"/>
              </a:rPr>
              <a:t>Weather Stations</a:t>
            </a:r>
          </a:p>
        </p:txBody>
      </p:sp>
      <p:sp>
        <p:nvSpPr>
          <p:cNvPr id="3" name="Slide Number Placeholder 2">
            <a:extLst>
              <a:ext uri="{FF2B5EF4-FFF2-40B4-BE49-F238E27FC236}">
                <a16:creationId xmlns:a16="http://schemas.microsoft.com/office/drawing/2014/main" id="{934A6CA5-4BE2-AB42-A48F-A894CE11DE73}"/>
              </a:ext>
            </a:extLst>
          </p:cNvPr>
          <p:cNvSpPr>
            <a:spLocks noGrp="1"/>
          </p:cNvSpPr>
          <p:nvPr>
            <p:ph type="sldNum" sz="quarter" idx="2"/>
          </p:nvPr>
        </p:nvSpPr>
        <p:spPr/>
        <p:txBody>
          <a:bodyPr/>
          <a:lstStyle/>
          <a:p>
            <a:fld id="{86CB4B4D-7CA3-9044-876B-883B54F8677D}" type="slidenum">
              <a:rPr lang="en-FI" smtClean="0"/>
              <a:t>12</a:t>
            </a:fld>
            <a:endParaRPr lang="en-FI"/>
          </a:p>
        </p:txBody>
      </p:sp>
      <p:pic>
        <p:nvPicPr>
          <p:cNvPr id="5" name="Picture 4" descr="Icon&#10;&#10;Description automatically generated with medium confidence">
            <a:extLst>
              <a:ext uri="{FF2B5EF4-FFF2-40B4-BE49-F238E27FC236}">
                <a16:creationId xmlns:a16="http://schemas.microsoft.com/office/drawing/2014/main" id="{036A6D1D-D657-9E48-8407-E4213F40833F}"/>
              </a:ext>
            </a:extLst>
          </p:cNvPr>
          <p:cNvPicPr>
            <a:picLocks noChangeAspect="1"/>
          </p:cNvPicPr>
          <p:nvPr/>
        </p:nvPicPr>
        <p:blipFill>
          <a:blip r:embed="rId2"/>
          <a:stretch>
            <a:fillRect/>
          </a:stretch>
        </p:blipFill>
        <p:spPr>
          <a:xfrm>
            <a:off x="2133600" y="1313886"/>
            <a:ext cx="6477000" cy="5407589"/>
          </a:xfrm>
          <a:prstGeom prst="rect">
            <a:avLst/>
          </a:prstGeom>
        </p:spPr>
      </p:pic>
      <p:pic>
        <p:nvPicPr>
          <p:cNvPr id="16" name="Picture 2" descr="☑️FMI- Finnish Meteorological Institute / ILMATIETEEN LAITOS — Government  Agency from Finland, experience with ADB, EC, EIB, WB, GIZ, MFA Finland,  UN, FP7, Horizon 2020, WMO — Environment &amp;amp; NRM, Research sectors —  DevelopmentAid">
            <a:extLst>
              <a:ext uri="{FF2B5EF4-FFF2-40B4-BE49-F238E27FC236}">
                <a16:creationId xmlns:a16="http://schemas.microsoft.com/office/drawing/2014/main" id="{397BE6AF-BF94-0044-80D6-302B8904777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10600" y="1889809"/>
            <a:ext cx="2552944" cy="2002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9080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B695D-F0A1-0E4A-923A-C6DFFAE67B07}"/>
              </a:ext>
            </a:extLst>
          </p:cNvPr>
          <p:cNvSpPr txBox="1"/>
          <p:nvPr/>
        </p:nvSpPr>
        <p:spPr>
          <a:xfrm>
            <a:off x="2669208" y="2260834"/>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a:xfrm>
            <a:off x="8610600" y="5689600"/>
            <a:ext cx="2743200" cy="365125"/>
          </a:xfrm>
        </p:spPr>
        <p:txBody>
          <a:bodyPr/>
          <a:lstStyle/>
          <a:p>
            <a:fld id="{D75B69EA-F5F3-9148-B3D2-85669F9D4A27}" type="slidenum">
              <a:rPr lang="en-US" smtClean="0"/>
              <a:t>13</a:t>
            </a:fld>
            <a:endParaRPr lang="en-US" dirty="0"/>
          </a:p>
        </p:txBody>
      </p:sp>
      <p:sp>
        <p:nvSpPr>
          <p:cNvPr id="6" name="Oval 5">
            <a:extLst>
              <a:ext uri="{FF2B5EF4-FFF2-40B4-BE49-F238E27FC236}">
                <a16:creationId xmlns:a16="http://schemas.microsoft.com/office/drawing/2014/main" id="{813080D5-35EC-1347-8DCB-E4F38DE88848}"/>
              </a:ext>
            </a:extLst>
          </p:cNvPr>
          <p:cNvSpPr/>
          <p:nvPr/>
        </p:nvSpPr>
        <p:spPr>
          <a:xfrm>
            <a:off x="1972533" y="145404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FD2978-24C3-B34B-8027-5EBBCD73E7FB}"/>
              </a:ext>
            </a:extLst>
          </p:cNvPr>
          <p:cNvSpPr/>
          <p:nvPr/>
        </p:nvSpPr>
        <p:spPr>
          <a:xfrm>
            <a:off x="4131533" y="224421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C16BF1-0B0E-0C41-BD63-859FD1070A8F}"/>
              </a:ext>
            </a:extLst>
          </p:cNvPr>
          <p:cNvSpPr/>
          <p:nvPr/>
        </p:nvSpPr>
        <p:spPr>
          <a:xfrm>
            <a:off x="296133" y="4079844"/>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0952552-918E-A143-B7EA-9E8DA850FA84}"/>
              </a:ext>
            </a:extLst>
          </p:cNvPr>
          <p:cNvSpPr/>
          <p:nvPr/>
        </p:nvSpPr>
        <p:spPr>
          <a:xfrm>
            <a:off x="1972533" y="560955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2EF9B9A-A849-A141-8F80-5F312CB3FA21}"/>
              </a:ext>
            </a:extLst>
          </p:cNvPr>
          <p:cNvSpPr/>
          <p:nvPr/>
        </p:nvSpPr>
        <p:spPr>
          <a:xfrm>
            <a:off x="3331435" y="4308692"/>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D63BC86-FE19-C746-8F1C-6645B07D2735}"/>
              </a:ext>
            </a:extLst>
          </p:cNvPr>
          <p:cNvCxnSpPr>
            <a:cxnSpLocks/>
          </p:cNvCxnSpPr>
          <p:nvPr/>
        </p:nvCxnSpPr>
        <p:spPr>
          <a:xfrm>
            <a:off x="2696435" y="1980455"/>
            <a:ext cx="1397000" cy="52752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0622E3-8E8A-3A45-844D-E62C154A4C17}"/>
              </a:ext>
            </a:extLst>
          </p:cNvPr>
          <p:cNvCxnSpPr>
            <a:cxnSpLocks/>
          </p:cNvCxnSpPr>
          <p:nvPr/>
        </p:nvCxnSpPr>
        <p:spPr>
          <a:xfrm flipV="1">
            <a:off x="3847139" y="2502753"/>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5D923BF-2C32-EA40-A40D-1E6EDF7FB3F4}"/>
              </a:ext>
            </a:extLst>
          </p:cNvPr>
          <p:cNvCxnSpPr>
            <a:cxnSpLocks/>
          </p:cNvCxnSpPr>
          <p:nvPr/>
        </p:nvCxnSpPr>
        <p:spPr>
          <a:xfrm flipV="1">
            <a:off x="2353533" y="4813299"/>
            <a:ext cx="1308101" cy="12801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E27E48-64A9-CE4C-83F2-F49140DC5535}"/>
              </a:ext>
            </a:extLst>
          </p:cNvPr>
          <p:cNvCxnSpPr>
            <a:cxnSpLocks/>
          </p:cNvCxnSpPr>
          <p:nvPr/>
        </p:nvCxnSpPr>
        <p:spPr>
          <a:xfrm>
            <a:off x="677133" y="4409125"/>
            <a:ext cx="2984501" cy="2819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EF0658-0702-7A4B-B41D-4853A80A2056}"/>
              </a:ext>
            </a:extLst>
          </p:cNvPr>
          <p:cNvCxnSpPr>
            <a:cxnSpLocks/>
          </p:cNvCxnSpPr>
          <p:nvPr/>
        </p:nvCxnSpPr>
        <p:spPr>
          <a:xfrm flipH="1" flipV="1">
            <a:off x="677133" y="4409125"/>
            <a:ext cx="1498600" cy="135921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4E8F9E-4507-F948-AEC3-8AE185B7FE20}"/>
              </a:ext>
            </a:extLst>
          </p:cNvPr>
          <p:cNvSpPr txBox="1"/>
          <p:nvPr/>
        </p:nvSpPr>
        <p:spPr>
          <a:xfrm>
            <a:off x="5002725" y="2087255"/>
            <a:ext cx="2922210" cy="707886"/>
          </a:xfrm>
          <a:prstGeom prst="rect">
            <a:avLst/>
          </a:prstGeom>
          <a:noFill/>
        </p:spPr>
        <p:txBody>
          <a:bodyPr wrap="none" rtlCol="0">
            <a:spAutoFit/>
          </a:bodyPr>
          <a:lstStyle/>
          <a:p>
            <a:r>
              <a:rPr lang="en-US" sz="4000" dirty="0"/>
              <a:t>local dataset </a:t>
            </a:r>
          </a:p>
        </p:txBody>
      </p:sp>
      <p:pic>
        <p:nvPicPr>
          <p:cNvPr id="37" name="Picture 36">
            <a:extLst>
              <a:ext uri="{FF2B5EF4-FFF2-40B4-BE49-F238E27FC236}">
                <a16:creationId xmlns:a16="http://schemas.microsoft.com/office/drawing/2014/main" id="{8B745FCD-35F0-9F45-96E2-629CD655484E}"/>
              </a:ext>
            </a:extLst>
          </p:cNvPr>
          <p:cNvPicPr>
            <a:picLocks noChangeAspect="1"/>
          </p:cNvPicPr>
          <p:nvPr/>
        </p:nvPicPr>
        <p:blipFill>
          <a:blip r:embed="rId3"/>
          <a:stretch>
            <a:fillRect/>
          </a:stretch>
        </p:blipFill>
        <p:spPr>
          <a:xfrm>
            <a:off x="3079121" y="3030279"/>
            <a:ext cx="976214" cy="633683"/>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17BBADA-CE6C-0E4F-92B0-56FD342368B6}"/>
                  </a:ext>
                </a:extLst>
              </p:cNvPr>
              <p:cNvSpPr txBox="1"/>
              <p:nvPr/>
            </p:nvSpPr>
            <p:spPr>
              <a:xfrm>
                <a:off x="5536189" y="3163296"/>
                <a:ext cx="5762283" cy="1650003"/>
              </a:xfrm>
              <a:prstGeom prst="rect">
                <a:avLst/>
              </a:prstGeom>
              <a:noFill/>
            </p:spPr>
            <p:txBody>
              <a:bodyPr wrap="none" rtlCol="0">
                <a:spAutoFit/>
              </a:bodyPr>
              <a:lstStyle/>
              <a:p>
                <a:r>
                  <a:rPr lang="en-US" sz="4000" dirty="0"/>
                  <a:t>edge weights </a:t>
                </a:r>
                <a14:m>
                  <m:oMath xmlns:m="http://schemas.openxmlformats.org/officeDocument/2006/math">
                    <m:sSub>
                      <m:sSubPr>
                        <m:ctrlPr>
                          <a:rPr lang="en-US" sz="4000" i="1" smtClean="0">
                            <a:latin typeface="Cambria Math" panose="02040503050406030204" pitchFamily="18" charset="0"/>
                          </a:rPr>
                        </m:ctrlPr>
                      </m:sSubPr>
                      <m:e>
                        <m:r>
                          <a:rPr lang="de-DE" sz="4000" b="0" i="1" smtClean="0">
                            <a:latin typeface="Cambria Math" panose="02040503050406030204" pitchFamily="18" charset="0"/>
                          </a:rPr>
                          <m:t>𝐴</m:t>
                        </m:r>
                      </m:e>
                      <m:sub>
                        <m:r>
                          <a:rPr lang="de-DE" sz="4000" b="0" i="1" smtClean="0">
                            <a:latin typeface="Cambria Math" panose="02040503050406030204" pitchFamily="18" charset="0"/>
                          </a:rPr>
                          <m:t>𝑖</m:t>
                        </m:r>
                        <m:r>
                          <a:rPr lang="de-DE" sz="4000" b="0" i="1" smtClean="0">
                            <a:latin typeface="Cambria Math" panose="02040503050406030204" pitchFamily="18" charset="0"/>
                          </a:rPr>
                          <m:t>,</m:t>
                        </m:r>
                        <m:r>
                          <a:rPr lang="de-DE" sz="4000" b="0" i="1" smtClean="0">
                            <a:latin typeface="Cambria Math" panose="02040503050406030204" pitchFamily="18" charset="0"/>
                          </a:rPr>
                          <m:t>𝑗</m:t>
                        </m:r>
                      </m:sub>
                    </m:sSub>
                  </m:oMath>
                </a14:m>
                <a:r>
                  <a:rPr lang="en-US" sz="4000" dirty="0"/>
                  <a:t> quantify </a:t>
                </a:r>
              </a:p>
              <a:p>
                <a:r>
                  <a:rPr lang="en-US" sz="4000" dirty="0"/>
                  <a:t>“statistical similarities”</a:t>
                </a:r>
              </a:p>
              <a:p>
                <a:endParaRPr lang="en-US" dirty="0"/>
              </a:p>
            </p:txBody>
          </p:sp>
        </mc:Choice>
        <mc:Fallback xmlns="">
          <p:sp>
            <p:nvSpPr>
              <p:cNvPr id="38" name="TextBox 37">
                <a:extLst>
                  <a:ext uri="{FF2B5EF4-FFF2-40B4-BE49-F238E27FC236}">
                    <a16:creationId xmlns:a16="http://schemas.microsoft.com/office/drawing/2014/main" id="{F17BBADA-CE6C-0E4F-92B0-56FD342368B6}"/>
                  </a:ext>
                </a:extLst>
              </p:cNvPr>
              <p:cNvSpPr txBox="1">
                <a:spLocks noRot="1" noChangeAspect="1" noMove="1" noResize="1" noEditPoints="1" noAdjustHandles="1" noChangeArrowheads="1" noChangeShapeType="1" noTextEdit="1"/>
              </p:cNvSpPr>
              <p:nvPr/>
            </p:nvSpPr>
            <p:spPr>
              <a:xfrm>
                <a:off x="5536189" y="3163296"/>
                <a:ext cx="5762283" cy="1650003"/>
              </a:xfrm>
              <a:prstGeom prst="rect">
                <a:avLst/>
              </a:prstGeom>
              <a:blipFill>
                <a:blip r:embed="rId6"/>
                <a:stretch>
                  <a:fillRect l="-3516" t="-6107" r="-2857"/>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F4D9D0E9-C796-C741-8186-B55AC83D35A5}"/>
              </a:ext>
            </a:extLst>
          </p:cNvPr>
          <p:cNvSpPr txBox="1"/>
          <p:nvPr/>
        </p:nvSpPr>
        <p:spPr>
          <a:xfrm>
            <a:off x="296133" y="-24907"/>
            <a:ext cx="8762592" cy="1323439"/>
          </a:xfrm>
          <a:prstGeom prst="rect">
            <a:avLst/>
          </a:prstGeom>
          <a:noFill/>
        </p:spPr>
        <p:txBody>
          <a:bodyPr wrap="none" rtlCol="0">
            <a:spAutoFit/>
          </a:bodyPr>
          <a:lstStyle/>
          <a:p>
            <a:r>
              <a:rPr lang="en-GB" sz="8000" b="1" dirty="0"/>
              <a:t>The Empirical Graph</a:t>
            </a:r>
          </a:p>
        </p:txBody>
      </p:sp>
      <p:sp>
        <p:nvSpPr>
          <p:cNvPr id="11" name="Date Placeholder 10">
            <a:extLst>
              <a:ext uri="{FF2B5EF4-FFF2-40B4-BE49-F238E27FC236}">
                <a16:creationId xmlns:a16="http://schemas.microsoft.com/office/drawing/2014/main" id="{ED05EC63-83C4-CDB4-512B-7E1FBAC5BE29}"/>
              </a:ext>
            </a:extLst>
          </p:cNvPr>
          <p:cNvSpPr>
            <a:spLocks noGrp="1"/>
          </p:cNvSpPr>
          <p:nvPr>
            <p:ph type="dt" sz="half" idx="10"/>
          </p:nvPr>
        </p:nvSpPr>
        <p:spPr/>
        <p:txBody>
          <a:bodyPr/>
          <a:lstStyle/>
          <a:p>
            <a:fld id="{09B700F3-64F3-CE4D-A115-9297053E858B}" type="datetime1">
              <a:rPr lang="en-US" smtClean="0"/>
              <a:t>3/22/23</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4D58BF-7F3C-5808-1A5B-813A06B8431F}"/>
                  </a:ext>
                </a:extLst>
              </p:cNvPr>
              <p:cNvSpPr txBox="1"/>
              <p:nvPr/>
            </p:nvSpPr>
            <p:spPr>
              <a:xfrm>
                <a:off x="7793902" y="1840049"/>
                <a:ext cx="1524905"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𝑖</m:t>
                          </m:r>
                          <m:r>
                            <a:rPr lang="de-DE" sz="5400" b="0" i="1" smtClean="0">
                              <a:latin typeface="Cambria Math" panose="02040503050406030204" pitchFamily="18" charset="0"/>
                            </a:rPr>
                            <m:t>)</m:t>
                          </m:r>
                        </m:sup>
                      </m:sSup>
                    </m:oMath>
                  </m:oMathPara>
                </a14:m>
                <a:endParaRPr lang="en-GB" sz="5400" dirty="0"/>
              </a:p>
            </p:txBody>
          </p:sp>
        </mc:Choice>
        <mc:Fallback xmlns="">
          <p:sp>
            <p:nvSpPr>
              <p:cNvPr id="2" name="TextBox 1">
                <a:extLst>
                  <a:ext uri="{FF2B5EF4-FFF2-40B4-BE49-F238E27FC236}">
                    <a16:creationId xmlns:a16="http://schemas.microsoft.com/office/drawing/2014/main" id="{904D58BF-7F3C-5808-1A5B-813A06B8431F}"/>
                  </a:ext>
                </a:extLst>
              </p:cNvPr>
              <p:cNvSpPr txBox="1">
                <a:spLocks noRot="1" noChangeAspect="1" noMove="1" noResize="1" noEditPoints="1" noAdjustHandles="1" noChangeArrowheads="1" noChangeShapeType="1" noTextEdit="1"/>
              </p:cNvSpPr>
              <p:nvPr/>
            </p:nvSpPr>
            <p:spPr>
              <a:xfrm>
                <a:off x="7793902" y="1840049"/>
                <a:ext cx="1524905" cy="957891"/>
              </a:xfrm>
              <a:prstGeom prst="rect">
                <a:avLst/>
              </a:prstGeom>
              <a:blipFill>
                <a:blip r:embed="rId7"/>
                <a:stretch>
                  <a:fillRect l="-3306" r="-165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0A0C66C-C045-C026-3ED4-F363CBA9920B}"/>
                  </a:ext>
                </a:extLst>
              </p:cNvPr>
              <p:cNvSpPr txBox="1"/>
              <p:nvPr/>
            </p:nvSpPr>
            <p:spPr>
              <a:xfrm>
                <a:off x="4054883" y="4477036"/>
                <a:ext cx="1584216"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𝑗</m:t>
                          </m:r>
                          <m:r>
                            <a:rPr lang="de-DE" sz="5400" b="0" i="1" smtClean="0">
                              <a:latin typeface="Cambria Math" panose="02040503050406030204" pitchFamily="18" charset="0"/>
                            </a:rPr>
                            <m:t>)</m:t>
                          </m:r>
                        </m:sup>
                      </m:sSup>
                    </m:oMath>
                  </m:oMathPara>
                </a14:m>
                <a:endParaRPr lang="en-GB" sz="5400" dirty="0"/>
              </a:p>
            </p:txBody>
          </p:sp>
        </mc:Choice>
        <mc:Fallback xmlns="">
          <p:sp>
            <p:nvSpPr>
              <p:cNvPr id="17" name="TextBox 16">
                <a:extLst>
                  <a:ext uri="{FF2B5EF4-FFF2-40B4-BE49-F238E27FC236}">
                    <a16:creationId xmlns:a16="http://schemas.microsoft.com/office/drawing/2014/main" id="{B0A0C66C-C045-C026-3ED4-F363CBA9920B}"/>
                  </a:ext>
                </a:extLst>
              </p:cNvPr>
              <p:cNvSpPr txBox="1">
                <a:spLocks noRot="1" noChangeAspect="1" noMove="1" noResize="1" noEditPoints="1" noAdjustHandles="1" noChangeArrowheads="1" noChangeShapeType="1" noTextEdit="1"/>
              </p:cNvSpPr>
              <p:nvPr/>
            </p:nvSpPr>
            <p:spPr>
              <a:xfrm>
                <a:off x="4054883" y="4477036"/>
                <a:ext cx="1584216" cy="957891"/>
              </a:xfrm>
              <a:prstGeom prst="rect">
                <a:avLst/>
              </a:prstGeom>
              <a:blipFill>
                <a:blip r:embed="rId8"/>
                <a:stretch>
                  <a:fillRect l="-3968" r="-794"/>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9">
            <p14:nvContentPartPr>
              <p14:cNvPr id="18" name="Ink 17">
                <a:extLst>
                  <a:ext uri="{FF2B5EF4-FFF2-40B4-BE49-F238E27FC236}">
                    <a16:creationId xmlns:a16="http://schemas.microsoft.com/office/drawing/2014/main" id="{01FCFBB7-3D26-E2CC-A3BB-9FAAA21993B4}"/>
                  </a:ext>
                </a:extLst>
              </p14:cNvPr>
              <p14:cNvContentPartPr/>
              <p14:nvPr/>
            </p14:nvContentPartPr>
            <p14:xfrm>
              <a:off x="2950200" y="2943000"/>
              <a:ext cx="1284480" cy="910800"/>
            </p14:xfrm>
          </p:contentPart>
        </mc:Choice>
        <mc:Fallback>
          <p:pic>
            <p:nvPicPr>
              <p:cNvPr id="18" name="Ink 17">
                <a:extLst>
                  <a:ext uri="{FF2B5EF4-FFF2-40B4-BE49-F238E27FC236}">
                    <a16:creationId xmlns:a16="http://schemas.microsoft.com/office/drawing/2014/main" id="{01FCFBB7-3D26-E2CC-A3BB-9FAAA21993B4}"/>
                  </a:ext>
                </a:extLst>
              </p:cNvPr>
              <p:cNvPicPr/>
              <p:nvPr/>
            </p:nvPicPr>
            <p:blipFill>
              <a:blip r:embed="rId10"/>
              <a:stretch>
                <a:fillRect/>
              </a:stretch>
            </p:blipFill>
            <p:spPr>
              <a:xfrm>
                <a:off x="2940840" y="2933640"/>
                <a:ext cx="1303200" cy="929520"/>
              </a:xfrm>
              <a:prstGeom prst="rect">
                <a:avLst/>
              </a:prstGeom>
            </p:spPr>
          </p:pic>
        </mc:Fallback>
      </mc:AlternateContent>
    </p:spTree>
    <p:extLst>
      <p:ext uri="{BB962C8B-B14F-4D97-AF65-F5344CB8AC3E}">
        <p14:creationId xmlns:p14="http://schemas.microsoft.com/office/powerpoint/2010/main" val="2785377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460290" y="504567"/>
            <a:ext cx="6028638" cy="923330"/>
          </a:xfrm>
          <a:prstGeom prst="rect">
            <a:avLst/>
          </a:prstGeom>
          <a:noFill/>
        </p:spPr>
        <p:txBody>
          <a:bodyPr wrap="none" rtlCol="0">
            <a:spAutoFit/>
          </a:bodyPr>
          <a:lstStyle/>
          <a:p>
            <a:r>
              <a:rPr lang="en-US" sz="5400" b="1" dirty="0"/>
              <a:t>Networked Models. </a:t>
            </a:r>
          </a:p>
        </p:txBody>
      </p:sp>
      <p:sp>
        <p:nvSpPr>
          <p:cNvPr id="3" name="TextBox 2">
            <a:extLst>
              <a:ext uri="{FF2B5EF4-FFF2-40B4-BE49-F238E27FC236}">
                <a16:creationId xmlns:a16="http://schemas.microsoft.com/office/drawing/2014/main" id="{663B695D-F0A1-0E4A-923A-C6DFFAE67B07}"/>
              </a:ext>
            </a:extLst>
          </p:cNvPr>
          <p:cNvSpPr txBox="1"/>
          <p:nvPr/>
        </p:nvSpPr>
        <p:spPr>
          <a:xfrm>
            <a:off x="2588975" y="2520779"/>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p:txBody>
          <a:bodyPr/>
          <a:lstStyle/>
          <a:p>
            <a:fld id="{D75B69EA-F5F3-9148-B3D2-85669F9D4A27}" type="slidenum">
              <a:rPr lang="en-US" smtClean="0"/>
              <a:t>14</a:t>
            </a:fld>
            <a:endParaRPr lang="en-US"/>
          </a:p>
        </p:txBody>
      </p:sp>
      <p:sp>
        <p:nvSpPr>
          <p:cNvPr id="6" name="Oval 5">
            <a:extLst>
              <a:ext uri="{FF2B5EF4-FFF2-40B4-BE49-F238E27FC236}">
                <a16:creationId xmlns:a16="http://schemas.microsoft.com/office/drawing/2014/main" id="{813080D5-35EC-1347-8DCB-E4F38DE88848}"/>
              </a:ext>
            </a:extLst>
          </p:cNvPr>
          <p:cNvSpPr/>
          <p:nvPr/>
        </p:nvSpPr>
        <p:spPr>
          <a:xfrm>
            <a:off x="1892300" y="1713992"/>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FD2978-24C3-B34B-8027-5EBBCD73E7FB}"/>
              </a:ext>
            </a:extLst>
          </p:cNvPr>
          <p:cNvSpPr/>
          <p:nvPr/>
        </p:nvSpPr>
        <p:spPr>
          <a:xfrm>
            <a:off x="4051300" y="250416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C16BF1-0B0E-0C41-BD63-859FD1070A8F}"/>
              </a:ext>
            </a:extLst>
          </p:cNvPr>
          <p:cNvSpPr/>
          <p:nvPr/>
        </p:nvSpPr>
        <p:spPr>
          <a:xfrm>
            <a:off x="215900" y="433978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0952552-918E-A143-B7EA-9E8DA850FA84}"/>
              </a:ext>
            </a:extLst>
          </p:cNvPr>
          <p:cNvSpPr/>
          <p:nvPr/>
        </p:nvSpPr>
        <p:spPr>
          <a:xfrm>
            <a:off x="1892300" y="5869504"/>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2EF9B9A-A849-A141-8F80-5F312CB3FA21}"/>
              </a:ext>
            </a:extLst>
          </p:cNvPr>
          <p:cNvSpPr/>
          <p:nvPr/>
        </p:nvSpPr>
        <p:spPr>
          <a:xfrm>
            <a:off x="3251202" y="456863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D63BC86-FE19-C746-8F1C-6645B07D2735}"/>
              </a:ext>
            </a:extLst>
          </p:cNvPr>
          <p:cNvCxnSpPr>
            <a:cxnSpLocks/>
          </p:cNvCxnSpPr>
          <p:nvPr/>
        </p:nvCxnSpPr>
        <p:spPr>
          <a:xfrm>
            <a:off x="2616202" y="2240400"/>
            <a:ext cx="1397000" cy="52752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0622E3-8E8A-3A45-844D-E62C154A4C17}"/>
              </a:ext>
            </a:extLst>
          </p:cNvPr>
          <p:cNvCxnSpPr>
            <a:cxnSpLocks/>
          </p:cNvCxnSpPr>
          <p:nvPr/>
        </p:nvCxnSpPr>
        <p:spPr>
          <a:xfrm flipV="1">
            <a:off x="3766906" y="2762698"/>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5D923BF-2C32-EA40-A40D-1E6EDF7FB3F4}"/>
              </a:ext>
            </a:extLst>
          </p:cNvPr>
          <p:cNvCxnSpPr>
            <a:cxnSpLocks/>
          </p:cNvCxnSpPr>
          <p:nvPr/>
        </p:nvCxnSpPr>
        <p:spPr>
          <a:xfrm flipV="1">
            <a:off x="2273300" y="5073244"/>
            <a:ext cx="1308101" cy="12801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E27E48-64A9-CE4C-83F2-F49140DC5535}"/>
              </a:ext>
            </a:extLst>
          </p:cNvPr>
          <p:cNvCxnSpPr>
            <a:cxnSpLocks/>
          </p:cNvCxnSpPr>
          <p:nvPr/>
        </p:nvCxnSpPr>
        <p:spPr>
          <a:xfrm>
            <a:off x="596900" y="4669070"/>
            <a:ext cx="2984501" cy="2819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EF0658-0702-7A4B-B41D-4853A80A2056}"/>
              </a:ext>
            </a:extLst>
          </p:cNvPr>
          <p:cNvCxnSpPr>
            <a:cxnSpLocks/>
          </p:cNvCxnSpPr>
          <p:nvPr/>
        </p:nvCxnSpPr>
        <p:spPr>
          <a:xfrm flipH="1" flipV="1">
            <a:off x="596900" y="4669070"/>
            <a:ext cx="1498600" cy="135921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B4D6C77-B1A0-AA41-A302-2C756AFA515E}"/>
              </a:ext>
            </a:extLst>
          </p:cNvPr>
          <p:cNvSpPr txBox="1"/>
          <p:nvPr/>
        </p:nvSpPr>
        <p:spPr>
          <a:xfrm>
            <a:off x="4013202" y="3621426"/>
            <a:ext cx="2165978" cy="769441"/>
          </a:xfrm>
          <a:prstGeom prst="rect">
            <a:avLst/>
          </a:prstGeom>
          <a:noFill/>
        </p:spPr>
        <p:txBody>
          <a:bodyPr wrap="none" rtlCol="0">
            <a:spAutoFit/>
          </a:bodyPr>
          <a:lstStyle/>
          <a:p>
            <a:r>
              <a:rPr lang="en-US" sz="4400" dirty="0"/>
              <a:t>“similar"</a:t>
            </a:r>
          </a:p>
        </p:txBody>
      </p:sp>
      <p:sp>
        <p:nvSpPr>
          <p:cNvPr id="20" name="TextBox 19">
            <a:extLst>
              <a:ext uri="{FF2B5EF4-FFF2-40B4-BE49-F238E27FC236}">
                <a16:creationId xmlns:a16="http://schemas.microsoft.com/office/drawing/2014/main" id="{E78896C6-5B1B-6949-8CE0-A5D37B9E6B0A}"/>
              </a:ext>
            </a:extLst>
          </p:cNvPr>
          <p:cNvSpPr txBox="1"/>
          <p:nvPr/>
        </p:nvSpPr>
        <p:spPr>
          <a:xfrm>
            <a:off x="6463574" y="2399792"/>
            <a:ext cx="5271226" cy="2862322"/>
          </a:xfrm>
          <a:prstGeom prst="rect">
            <a:avLst/>
          </a:prstGeom>
          <a:noFill/>
        </p:spPr>
        <p:txBody>
          <a:bodyPr wrap="square" rtlCol="0">
            <a:spAutoFit/>
          </a:bodyPr>
          <a:lstStyle/>
          <a:p>
            <a:r>
              <a:rPr lang="en-GB" sz="3600" dirty="0"/>
              <a:t>local model for each node </a:t>
            </a:r>
          </a:p>
          <a:p>
            <a:endParaRPr lang="en-GB" sz="3600" dirty="0"/>
          </a:p>
          <a:p>
            <a:endParaRPr lang="en-GB" sz="3600" dirty="0"/>
          </a:p>
          <a:p>
            <a:r>
              <a:rPr lang="en-GB" sz="3600" dirty="0"/>
              <a:t>couple models at connected nodes</a:t>
            </a:r>
          </a:p>
        </p:txBody>
      </p:sp>
      <p:sp>
        <p:nvSpPr>
          <p:cNvPr id="11" name="Date Placeholder 10">
            <a:extLst>
              <a:ext uri="{FF2B5EF4-FFF2-40B4-BE49-F238E27FC236}">
                <a16:creationId xmlns:a16="http://schemas.microsoft.com/office/drawing/2014/main" id="{892F4F23-F394-B720-B28B-D3315E7986EB}"/>
              </a:ext>
            </a:extLst>
          </p:cNvPr>
          <p:cNvSpPr>
            <a:spLocks noGrp="1"/>
          </p:cNvSpPr>
          <p:nvPr>
            <p:ph type="dt" sz="half" idx="10"/>
          </p:nvPr>
        </p:nvSpPr>
        <p:spPr/>
        <p:txBody>
          <a:bodyPr/>
          <a:lstStyle/>
          <a:p>
            <a:fld id="{B5E04F5F-DC5B-4F45-AAAA-16A1C874EAF2}" type="datetime1">
              <a:rPr lang="en-US" smtClean="0"/>
              <a:t>3/22/23</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2D68EBE-B0D6-F36A-8DBA-FBAC760B4B6E}"/>
                  </a:ext>
                </a:extLst>
              </p:cNvPr>
              <p:cNvSpPr txBox="1"/>
              <p:nvPr/>
            </p:nvSpPr>
            <p:spPr>
              <a:xfrm>
                <a:off x="4728849" y="1755226"/>
                <a:ext cx="1524905"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𝑖</m:t>
                          </m:r>
                          <m:r>
                            <a:rPr lang="de-DE" sz="5400" b="0" i="1" smtClean="0">
                              <a:latin typeface="Cambria Math" panose="02040503050406030204" pitchFamily="18" charset="0"/>
                            </a:rPr>
                            <m:t>)</m:t>
                          </m:r>
                        </m:sup>
                      </m:sSup>
                    </m:oMath>
                  </m:oMathPara>
                </a14:m>
                <a:endParaRPr lang="en-GB" sz="5400" dirty="0"/>
              </a:p>
            </p:txBody>
          </p:sp>
        </mc:Choice>
        <mc:Fallback xmlns="">
          <p:sp>
            <p:nvSpPr>
              <p:cNvPr id="5" name="TextBox 4">
                <a:extLst>
                  <a:ext uri="{FF2B5EF4-FFF2-40B4-BE49-F238E27FC236}">
                    <a16:creationId xmlns:a16="http://schemas.microsoft.com/office/drawing/2014/main" id="{32D68EBE-B0D6-F36A-8DBA-FBAC760B4B6E}"/>
                  </a:ext>
                </a:extLst>
              </p:cNvPr>
              <p:cNvSpPr txBox="1">
                <a:spLocks noRot="1" noChangeAspect="1" noMove="1" noResize="1" noEditPoints="1" noAdjustHandles="1" noChangeArrowheads="1" noChangeShapeType="1" noTextEdit="1"/>
              </p:cNvSpPr>
              <p:nvPr/>
            </p:nvSpPr>
            <p:spPr>
              <a:xfrm>
                <a:off x="4728849" y="1755226"/>
                <a:ext cx="1524905" cy="957891"/>
              </a:xfrm>
              <a:prstGeom prst="rect">
                <a:avLst/>
              </a:prstGeom>
              <a:blipFill>
                <a:blip r:embed="rId3"/>
                <a:stretch>
                  <a:fillRect l="-3306" r="-1653" b="-131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4EDCD59-B051-C22D-B93D-FD2090EDCF33}"/>
                  </a:ext>
                </a:extLst>
              </p:cNvPr>
              <p:cNvSpPr txBox="1"/>
              <p:nvPr/>
            </p:nvSpPr>
            <p:spPr>
              <a:xfrm>
                <a:off x="4071307" y="4755447"/>
                <a:ext cx="1584216"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𝑗</m:t>
                          </m:r>
                          <m:r>
                            <a:rPr lang="de-DE" sz="5400" b="0" i="1" smtClean="0">
                              <a:latin typeface="Cambria Math" panose="02040503050406030204" pitchFamily="18" charset="0"/>
                            </a:rPr>
                            <m:t>)</m:t>
                          </m:r>
                        </m:sup>
                      </m:sSup>
                    </m:oMath>
                  </m:oMathPara>
                </a14:m>
                <a:endParaRPr lang="en-GB" sz="5400" dirty="0"/>
              </a:p>
            </p:txBody>
          </p:sp>
        </mc:Choice>
        <mc:Fallback xmlns="">
          <p:sp>
            <p:nvSpPr>
              <p:cNvPr id="17" name="TextBox 16">
                <a:extLst>
                  <a:ext uri="{FF2B5EF4-FFF2-40B4-BE49-F238E27FC236}">
                    <a16:creationId xmlns:a16="http://schemas.microsoft.com/office/drawing/2014/main" id="{A4EDCD59-B051-C22D-B93D-FD2090EDCF33}"/>
                  </a:ext>
                </a:extLst>
              </p:cNvPr>
              <p:cNvSpPr txBox="1">
                <a:spLocks noRot="1" noChangeAspect="1" noMove="1" noResize="1" noEditPoints="1" noAdjustHandles="1" noChangeArrowheads="1" noChangeShapeType="1" noTextEdit="1"/>
              </p:cNvSpPr>
              <p:nvPr/>
            </p:nvSpPr>
            <p:spPr>
              <a:xfrm>
                <a:off x="4071307" y="4755447"/>
                <a:ext cx="1584216" cy="957891"/>
              </a:xfrm>
              <a:prstGeom prst="rect">
                <a:avLst/>
              </a:prstGeom>
              <a:blipFill>
                <a:blip r:embed="rId4"/>
                <a:stretch>
                  <a:fillRect l="-3175" r="-1587" b="-1316"/>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5">
            <p14:nvContentPartPr>
              <p14:cNvPr id="18" name="Ink 17">
                <a:extLst>
                  <a:ext uri="{FF2B5EF4-FFF2-40B4-BE49-F238E27FC236}">
                    <a16:creationId xmlns:a16="http://schemas.microsoft.com/office/drawing/2014/main" id="{2528EDE1-BFFD-5613-100C-B40D20DCB1AA}"/>
                  </a:ext>
                </a:extLst>
              </p14:cNvPr>
              <p14:cNvContentPartPr/>
              <p14:nvPr/>
            </p14:nvContentPartPr>
            <p14:xfrm>
              <a:off x="4119120" y="1700280"/>
              <a:ext cx="1962360" cy="4033800"/>
            </p14:xfrm>
          </p:contentPart>
        </mc:Choice>
        <mc:Fallback>
          <p:pic>
            <p:nvPicPr>
              <p:cNvPr id="18" name="Ink 17">
                <a:extLst>
                  <a:ext uri="{FF2B5EF4-FFF2-40B4-BE49-F238E27FC236}">
                    <a16:creationId xmlns:a16="http://schemas.microsoft.com/office/drawing/2014/main" id="{2528EDE1-BFFD-5613-100C-B40D20DCB1AA}"/>
                  </a:ext>
                </a:extLst>
              </p:cNvPr>
              <p:cNvPicPr/>
              <p:nvPr/>
            </p:nvPicPr>
            <p:blipFill>
              <a:blip r:embed="rId6"/>
              <a:stretch>
                <a:fillRect/>
              </a:stretch>
            </p:blipFill>
            <p:spPr>
              <a:xfrm>
                <a:off x="4109760" y="1690920"/>
                <a:ext cx="1981080" cy="4052520"/>
              </a:xfrm>
              <a:prstGeom prst="rect">
                <a:avLst/>
              </a:prstGeom>
            </p:spPr>
          </p:pic>
        </mc:Fallback>
      </mc:AlternateContent>
    </p:spTree>
    <p:extLst>
      <p:ext uri="{BB962C8B-B14F-4D97-AF65-F5344CB8AC3E}">
        <p14:creationId xmlns:p14="http://schemas.microsoft.com/office/powerpoint/2010/main" val="3410020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67220" y="109923"/>
            <a:ext cx="8796639" cy="1107996"/>
          </a:xfrm>
          <a:prstGeom prst="rect">
            <a:avLst/>
          </a:prstGeom>
          <a:noFill/>
        </p:spPr>
        <p:txBody>
          <a:bodyPr wrap="none" rtlCol="0">
            <a:spAutoFit/>
          </a:bodyPr>
          <a:lstStyle/>
          <a:p>
            <a:r>
              <a:rPr lang="en-US" sz="6600" b="1" dirty="0"/>
              <a:t>Local Parametric Models</a:t>
            </a:r>
          </a:p>
        </p:txBody>
      </p:sp>
      <p:sp>
        <p:nvSpPr>
          <p:cNvPr id="3" name="TextBox 2">
            <a:extLst>
              <a:ext uri="{FF2B5EF4-FFF2-40B4-BE49-F238E27FC236}">
                <a16:creationId xmlns:a16="http://schemas.microsoft.com/office/drawing/2014/main" id="{663B695D-F0A1-0E4A-923A-C6DFFAE67B07}"/>
              </a:ext>
            </a:extLst>
          </p:cNvPr>
          <p:cNvSpPr txBox="1"/>
          <p:nvPr/>
        </p:nvSpPr>
        <p:spPr>
          <a:xfrm>
            <a:off x="2588975" y="2520779"/>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p:txBody>
          <a:bodyPr/>
          <a:lstStyle/>
          <a:p>
            <a:fld id="{D75B69EA-F5F3-9148-B3D2-85669F9D4A27}" type="slidenum">
              <a:rPr lang="en-US" smtClean="0"/>
              <a:t>15</a:t>
            </a:fld>
            <a:endParaRPr lang="en-US"/>
          </a:p>
        </p:txBody>
      </p:sp>
      <p:sp>
        <p:nvSpPr>
          <p:cNvPr id="6" name="Oval 5">
            <a:extLst>
              <a:ext uri="{FF2B5EF4-FFF2-40B4-BE49-F238E27FC236}">
                <a16:creationId xmlns:a16="http://schemas.microsoft.com/office/drawing/2014/main" id="{813080D5-35EC-1347-8DCB-E4F38DE88848}"/>
              </a:ext>
            </a:extLst>
          </p:cNvPr>
          <p:cNvSpPr/>
          <p:nvPr/>
        </p:nvSpPr>
        <p:spPr>
          <a:xfrm>
            <a:off x="1892300" y="1713992"/>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FD2978-24C3-B34B-8027-5EBBCD73E7FB}"/>
              </a:ext>
            </a:extLst>
          </p:cNvPr>
          <p:cNvSpPr/>
          <p:nvPr/>
        </p:nvSpPr>
        <p:spPr>
          <a:xfrm>
            <a:off x="4051300" y="250416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C16BF1-0B0E-0C41-BD63-859FD1070A8F}"/>
              </a:ext>
            </a:extLst>
          </p:cNvPr>
          <p:cNvSpPr/>
          <p:nvPr/>
        </p:nvSpPr>
        <p:spPr>
          <a:xfrm>
            <a:off x="215900" y="433978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0952552-918E-A143-B7EA-9E8DA850FA84}"/>
              </a:ext>
            </a:extLst>
          </p:cNvPr>
          <p:cNvSpPr/>
          <p:nvPr/>
        </p:nvSpPr>
        <p:spPr>
          <a:xfrm>
            <a:off x="1892300" y="5869504"/>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2EF9B9A-A849-A141-8F80-5F312CB3FA21}"/>
              </a:ext>
            </a:extLst>
          </p:cNvPr>
          <p:cNvSpPr/>
          <p:nvPr/>
        </p:nvSpPr>
        <p:spPr>
          <a:xfrm>
            <a:off x="3251202" y="456863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D63BC86-FE19-C746-8F1C-6645B07D2735}"/>
              </a:ext>
            </a:extLst>
          </p:cNvPr>
          <p:cNvCxnSpPr>
            <a:cxnSpLocks/>
          </p:cNvCxnSpPr>
          <p:nvPr/>
        </p:nvCxnSpPr>
        <p:spPr>
          <a:xfrm>
            <a:off x="2273300" y="2057400"/>
            <a:ext cx="2205748" cy="83271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0622E3-8E8A-3A45-844D-E62C154A4C17}"/>
              </a:ext>
            </a:extLst>
          </p:cNvPr>
          <p:cNvCxnSpPr>
            <a:cxnSpLocks/>
          </p:cNvCxnSpPr>
          <p:nvPr/>
        </p:nvCxnSpPr>
        <p:spPr>
          <a:xfrm flipV="1">
            <a:off x="3766906" y="2762698"/>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5D923BF-2C32-EA40-A40D-1E6EDF7FB3F4}"/>
              </a:ext>
            </a:extLst>
          </p:cNvPr>
          <p:cNvCxnSpPr>
            <a:cxnSpLocks/>
          </p:cNvCxnSpPr>
          <p:nvPr/>
        </p:nvCxnSpPr>
        <p:spPr>
          <a:xfrm flipV="1">
            <a:off x="2273300" y="5073244"/>
            <a:ext cx="1308101" cy="12801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E27E48-64A9-CE4C-83F2-F49140DC5535}"/>
              </a:ext>
            </a:extLst>
          </p:cNvPr>
          <p:cNvCxnSpPr>
            <a:cxnSpLocks/>
          </p:cNvCxnSpPr>
          <p:nvPr/>
        </p:nvCxnSpPr>
        <p:spPr>
          <a:xfrm>
            <a:off x="596900" y="4669070"/>
            <a:ext cx="2984501" cy="2819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EF0658-0702-7A4B-B41D-4853A80A2056}"/>
              </a:ext>
            </a:extLst>
          </p:cNvPr>
          <p:cNvCxnSpPr>
            <a:cxnSpLocks/>
          </p:cNvCxnSpPr>
          <p:nvPr/>
        </p:nvCxnSpPr>
        <p:spPr>
          <a:xfrm flipH="1" flipV="1">
            <a:off x="596900" y="4669070"/>
            <a:ext cx="1498600" cy="135921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4E8F9E-4507-F948-AEC3-8AE185B7FE20}"/>
              </a:ext>
            </a:extLst>
          </p:cNvPr>
          <p:cNvSpPr txBox="1"/>
          <p:nvPr/>
        </p:nvSpPr>
        <p:spPr>
          <a:xfrm>
            <a:off x="4922492" y="2347200"/>
            <a:ext cx="3761158" cy="830997"/>
          </a:xfrm>
          <a:prstGeom prst="rect">
            <a:avLst/>
          </a:prstGeom>
          <a:noFill/>
        </p:spPr>
        <p:txBody>
          <a:bodyPr wrap="none" rtlCol="0">
            <a:spAutoFit/>
          </a:bodyPr>
          <a:lstStyle/>
          <a:p>
            <a:r>
              <a:rPr lang="en-US" sz="4800" dirty="0"/>
              <a:t>model params</a:t>
            </a:r>
          </a:p>
        </p:txBody>
      </p:sp>
      <p:sp>
        <p:nvSpPr>
          <p:cNvPr id="27" name="TextBox 26">
            <a:extLst>
              <a:ext uri="{FF2B5EF4-FFF2-40B4-BE49-F238E27FC236}">
                <a16:creationId xmlns:a16="http://schemas.microsoft.com/office/drawing/2014/main" id="{BB4D6C77-B1A0-AA41-A302-2C756AFA515E}"/>
              </a:ext>
            </a:extLst>
          </p:cNvPr>
          <p:cNvSpPr txBox="1"/>
          <p:nvPr/>
        </p:nvSpPr>
        <p:spPr>
          <a:xfrm>
            <a:off x="4013202" y="3621426"/>
            <a:ext cx="2165978" cy="769441"/>
          </a:xfrm>
          <a:prstGeom prst="rect">
            <a:avLst/>
          </a:prstGeom>
          <a:noFill/>
        </p:spPr>
        <p:txBody>
          <a:bodyPr wrap="none" rtlCol="0">
            <a:spAutoFit/>
          </a:bodyPr>
          <a:lstStyle/>
          <a:p>
            <a:r>
              <a:rPr lang="en-US" sz="4400" dirty="0"/>
              <a:t>“similar"</a:t>
            </a:r>
          </a:p>
        </p:txBody>
      </p:sp>
      <p:pic>
        <p:nvPicPr>
          <p:cNvPr id="5" name="Picture 4">
            <a:extLst>
              <a:ext uri="{FF2B5EF4-FFF2-40B4-BE49-F238E27FC236}">
                <a16:creationId xmlns:a16="http://schemas.microsoft.com/office/drawing/2014/main" id="{21DCF5F4-B235-F64D-BD17-3E895E436907}"/>
              </a:ext>
            </a:extLst>
          </p:cNvPr>
          <p:cNvPicPr>
            <a:picLocks noChangeAspect="1"/>
          </p:cNvPicPr>
          <p:nvPr/>
        </p:nvPicPr>
        <p:blipFill>
          <a:blip r:embed="rId3"/>
          <a:stretch>
            <a:fillRect/>
          </a:stretch>
        </p:blipFill>
        <p:spPr>
          <a:xfrm>
            <a:off x="8683650" y="2263914"/>
            <a:ext cx="1234286" cy="720000"/>
          </a:xfrm>
          <a:prstGeom prst="rect">
            <a:avLst/>
          </a:prstGeom>
        </p:spPr>
      </p:pic>
      <p:pic>
        <p:nvPicPr>
          <p:cNvPr id="11" name="Picture 10">
            <a:extLst>
              <a:ext uri="{FF2B5EF4-FFF2-40B4-BE49-F238E27FC236}">
                <a16:creationId xmlns:a16="http://schemas.microsoft.com/office/drawing/2014/main" id="{3AD78838-1697-C448-BB48-AE3E51471641}"/>
              </a:ext>
            </a:extLst>
          </p:cNvPr>
          <p:cNvPicPr>
            <a:picLocks noChangeAspect="1"/>
          </p:cNvPicPr>
          <p:nvPr/>
        </p:nvPicPr>
        <p:blipFill>
          <a:blip r:embed="rId4"/>
          <a:stretch>
            <a:fillRect/>
          </a:stretch>
        </p:blipFill>
        <p:spPr>
          <a:xfrm>
            <a:off x="4191001" y="4676700"/>
            <a:ext cx="1384992" cy="769440"/>
          </a:xfrm>
          <a:prstGeom prst="rect">
            <a:avLst/>
          </a:prstGeom>
        </p:spPr>
      </p:pic>
      <p:sp>
        <p:nvSpPr>
          <p:cNvPr id="18" name="Date Placeholder 17">
            <a:extLst>
              <a:ext uri="{FF2B5EF4-FFF2-40B4-BE49-F238E27FC236}">
                <a16:creationId xmlns:a16="http://schemas.microsoft.com/office/drawing/2014/main" id="{20AAFC20-349D-DD2F-D43A-8107C7C08493}"/>
              </a:ext>
            </a:extLst>
          </p:cNvPr>
          <p:cNvSpPr>
            <a:spLocks noGrp="1"/>
          </p:cNvSpPr>
          <p:nvPr>
            <p:ph type="dt" sz="half" idx="10"/>
          </p:nvPr>
        </p:nvSpPr>
        <p:spPr/>
        <p:txBody>
          <a:bodyPr/>
          <a:lstStyle/>
          <a:p>
            <a:fld id="{67B7D4C6-A119-9247-819E-00C9B6F92E32}" type="datetime1">
              <a:rPr lang="en-US" smtClean="0"/>
              <a:t>3/22/23</a:t>
            </a:fld>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B9823EE-5806-C713-9BD6-9775938C3E0F}"/>
                  </a:ext>
                </a:extLst>
              </p:cNvPr>
              <p:cNvSpPr txBox="1"/>
              <p:nvPr/>
            </p:nvSpPr>
            <p:spPr>
              <a:xfrm>
                <a:off x="4368802" y="1502597"/>
                <a:ext cx="1524905"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𝑖</m:t>
                          </m:r>
                          <m:r>
                            <a:rPr lang="de-DE" sz="5400" b="0" i="1" smtClean="0">
                              <a:latin typeface="Cambria Math" panose="02040503050406030204" pitchFamily="18" charset="0"/>
                            </a:rPr>
                            <m:t>)</m:t>
                          </m:r>
                        </m:sup>
                      </m:sSup>
                    </m:oMath>
                  </m:oMathPara>
                </a14:m>
                <a:endParaRPr lang="en-GB" sz="5400" dirty="0"/>
              </a:p>
            </p:txBody>
          </p:sp>
        </mc:Choice>
        <mc:Fallback xmlns="">
          <p:sp>
            <p:nvSpPr>
              <p:cNvPr id="17" name="TextBox 16">
                <a:extLst>
                  <a:ext uri="{FF2B5EF4-FFF2-40B4-BE49-F238E27FC236}">
                    <a16:creationId xmlns:a16="http://schemas.microsoft.com/office/drawing/2014/main" id="{7B9823EE-5806-C713-9BD6-9775938C3E0F}"/>
                  </a:ext>
                </a:extLst>
              </p:cNvPr>
              <p:cNvSpPr txBox="1">
                <a:spLocks noRot="1" noChangeAspect="1" noMove="1" noResize="1" noEditPoints="1" noAdjustHandles="1" noChangeArrowheads="1" noChangeShapeType="1" noTextEdit="1"/>
              </p:cNvSpPr>
              <p:nvPr/>
            </p:nvSpPr>
            <p:spPr>
              <a:xfrm>
                <a:off x="4368802" y="1502597"/>
                <a:ext cx="1524905" cy="957891"/>
              </a:xfrm>
              <a:prstGeom prst="rect">
                <a:avLst/>
              </a:prstGeom>
              <a:blipFill>
                <a:blip r:embed="rId5"/>
                <a:stretch>
                  <a:fillRect l="-4132" r="-1653"/>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6">
            <p14:nvContentPartPr>
              <p14:cNvPr id="19" name="Ink 18">
                <a:extLst>
                  <a:ext uri="{FF2B5EF4-FFF2-40B4-BE49-F238E27FC236}">
                    <a16:creationId xmlns:a16="http://schemas.microsoft.com/office/drawing/2014/main" id="{03045FCC-86A4-5E33-DB31-59A6ECCC48B0}"/>
                  </a:ext>
                </a:extLst>
              </p14:cNvPr>
              <p14:cNvContentPartPr/>
              <p14:nvPr/>
            </p14:nvContentPartPr>
            <p14:xfrm>
              <a:off x="8202240" y="1969200"/>
              <a:ext cx="2673000" cy="1951200"/>
            </p14:xfrm>
          </p:contentPart>
        </mc:Choice>
        <mc:Fallback>
          <p:pic>
            <p:nvPicPr>
              <p:cNvPr id="19" name="Ink 18">
                <a:extLst>
                  <a:ext uri="{FF2B5EF4-FFF2-40B4-BE49-F238E27FC236}">
                    <a16:creationId xmlns:a16="http://schemas.microsoft.com/office/drawing/2014/main" id="{03045FCC-86A4-5E33-DB31-59A6ECCC48B0}"/>
                  </a:ext>
                </a:extLst>
              </p:cNvPr>
              <p:cNvPicPr/>
              <p:nvPr/>
            </p:nvPicPr>
            <p:blipFill>
              <a:blip r:embed="rId7"/>
              <a:stretch>
                <a:fillRect/>
              </a:stretch>
            </p:blipFill>
            <p:spPr>
              <a:xfrm>
                <a:off x="8192880" y="1959840"/>
                <a:ext cx="2691720" cy="1969920"/>
              </a:xfrm>
              <a:prstGeom prst="rect">
                <a:avLst/>
              </a:prstGeom>
            </p:spPr>
          </p:pic>
        </mc:Fallback>
      </mc:AlternateContent>
    </p:spTree>
    <p:extLst>
      <p:ext uri="{BB962C8B-B14F-4D97-AF65-F5344CB8AC3E}">
        <p14:creationId xmlns:p14="http://schemas.microsoft.com/office/powerpoint/2010/main" val="2988433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EE4668B-8910-1966-DD17-53AD49BEFF26}"/>
              </a:ext>
            </a:extLst>
          </p:cNvPr>
          <p:cNvSpPr>
            <a:spLocks noGrp="1"/>
          </p:cNvSpPr>
          <p:nvPr>
            <p:ph type="dt" sz="half" idx="10"/>
          </p:nvPr>
        </p:nvSpPr>
        <p:spPr/>
        <p:txBody>
          <a:bodyPr/>
          <a:lstStyle/>
          <a:p>
            <a:fld id="{09C2894A-47FF-4D4A-84EA-3327DF49E5B5}" type="datetime1">
              <a:rPr lang="en-US" smtClean="0"/>
              <a:t>3/22/23</a:t>
            </a:fld>
            <a:endParaRPr lang="en-GB"/>
          </a:p>
        </p:txBody>
      </p:sp>
      <p:sp>
        <p:nvSpPr>
          <p:cNvPr id="5" name="Slide Number Placeholder 4">
            <a:extLst>
              <a:ext uri="{FF2B5EF4-FFF2-40B4-BE49-F238E27FC236}">
                <a16:creationId xmlns:a16="http://schemas.microsoft.com/office/drawing/2014/main" id="{2ECFD6D9-B789-05E9-71F2-0FAD2B7F38B0}"/>
              </a:ext>
            </a:extLst>
          </p:cNvPr>
          <p:cNvSpPr>
            <a:spLocks noGrp="1"/>
          </p:cNvSpPr>
          <p:nvPr>
            <p:ph type="sldNum" sz="quarter" idx="12"/>
          </p:nvPr>
        </p:nvSpPr>
        <p:spPr/>
        <p:txBody>
          <a:bodyPr/>
          <a:lstStyle/>
          <a:p>
            <a:fld id="{6FD98A76-ED6B-D54E-BABE-E8A9BFC6A4C6}" type="slidenum">
              <a:rPr lang="en-GB" smtClean="0"/>
              <a:t>16</a:t>
            </a:fld>
            <a:endParaRPr lang="en-GB"/>
          </a:p>
        </p:txBody>
      </p:sp>
      <p:sp>
        <p:nvSpPr>
          <p:cNvPr id="2" name="TextBox 1">
            <a:extLst>
              <a:ext uri="{FF2B5EF4-FFF2-40B4-BE49-F238E27FC236}">
                <a16:creationId xmlns:a16="http://schemas.microsoft.com/office/drawing/2014/main" id="{771CF29F-1862-DE21-3490-CC11D0E13979}"/>
              </a:ext>
            </a:extLst>
          </p:cNvPr>
          <p:cNvSpPr txBox="1"/>
          <p:nvPr/>
        </p:nvSpPr>
        <p:spPr>
          <a:xfrm>
            <a:off x="596344" y="128429"/>
            <a:ext cx="8080354" cy="1107996"/>
          </a:xfrm>
          <a:prstGeom prst="rect">
            <a:avLst/>
          </a:prstGeom>
          <a:noFill/>
        </p:spPr>
        <p:txBody>
          <a:bodyPr wrap="none" rtlCol="0">
            <a:spAutoFit/>
          </a:bodyPr>
          <a:lstStyle/>
          <a:p>
            <a:r>
              <a:rPr lang="en-GB" sz="6600" b="1" dirty="0"/>
              <a:t>Clustering Assumption</a:t>
            </a:r>
          </a:p>
        </p:txBody>
      </p:sp>
      <p:pic>
        <p:nvPicPr>
          <p:cNvPr id="6" name="Picture 5" descr="Chart&#10;&#10;Description automatically generated">
            <a:extLst>
              <a:ext uri="{FF2B5EF4-FFF2-40B4-BE49-F238E27FC236}">
                <a16:creationId xmlns:a16="http://schemas.microsoft.com/office/drawing/2014/main" id="{59AB9581-96A1-EFA7-A61E-3B302A4B964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5018" y="1451868"/>
            <a:ext cx="2894662" cy="4886325"/>
          </a:xfrm>
          <a:prstGeom prst="rect">
            <a:avLst/>
          </a:prstGeom>
        </p:spPr>
      </p:pic>
      <p:sp>
        <p:nvSpPr>
          <p:cNvPr id="3" name="TextBox 2">
            <a:extLst>
              <a:ext uri="{FF2B5EF4-FFF2-40B4-BE49-F238E27FC236}">
                <a16:creationId xmlns:a16="http://schemas.microsoft.com/office/drawing/2014/main" id="{4ADA57C4-62D4-43B5-9055-C76769E8B58B}"/>
              </a:ext>
            </a:extLst>
          </p:cNvPr>
          <p:cNvSpPr txBox="1"/>
          <p:nvPr/>
        </p:nvSpPr>
        <p:spPr>
          <a:xfrm>
            <a:off x="4223305" y="1451868"/>
            <a:ext cx="7692469" cy="4401205"/>
          </a:xfrm>
          <a:prstGeom prst="rect">
            <a:avLst/>
          </a:prstGeom>
          <a:noFill/>
        </p:spPr>
        <p:txBody>
          <a:bodyPr wrap="square" rtlCol="0">
            <a:spAutoFit/>
          </a:bodyPr>
          <a:lstStyle/>
          <a:p>
            <a:r>
              <a:rPr lang="en-GB" sz="4000" dirty="0"/>
              <a:t>the local datasets form clusters</a:t>
            </a:r>
          </a:p>
          <a:p>
            <a:endParaRPr lang="en-GB" sz="4000" dirty="0"/>
          </a:p>
          <a:p>
            <a:r>
              <a:rPr lang="en-GB" sz="4000" dirty="0"/>
              <a:t>datasets in same can be approximated as realizations of </a:t>
            </a:r>
            <a:r>
              <a:rPr lang="en-GB" sz="4000" dirty="0" err="1"/>
              <a:t>i.i.d.</a:t>
            </a:r>
            <a:r>
              <a:rPr lang="en-GB" sz="4000" dirty="0"/>
              <a:t> RVs with prob. </a:t>
            </a:r>
            <a:r>
              <a:rPr lang="en-GB" sz="4000" dirty="0" err="1"/>
              <a:t>dist</a:t>
            </a:r>
            <a:r>
              <a:rPr lang="en-GB" sz="4000" dirty="0"/>
              <a:t> p(</a:t>
            </a:r>
            <a:r>
              <a:rPr lang="en-GB" sz="4000" dirty="0" err="1"/>
              <a:t>x,y;c</a:t>
            </a:r>
            <a:r>
              <a:rPr lang="en-GB" sz="4000" dirty="0"/>
              <a:t>) </a:t>
            </a:r>
          </a:p>
          <a:p>
            <a:endParaRPr lang="en-GB" sz="4000" dirty="0"/>
          </a:p>
          <a:p>
            <a:r>
              <a:rPr lang="en-GB" sz="4000" dirty="0"/>
              <a:t>more edges inside clusters </a:t>
            </a: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AA93A2D6-4E77-C832-ABE8-FBBC92714115}"/>
                  </a:ext>
                </a:extLst>
              </p14:cNvPr>
              <p14:cNvContentPartPr/>
              <p14:nvPr/>
            </p14:nvContentPartPr>
            <p14:xfrm>
              <a:off x="3060360" y="1033200"/>
              <a:ext cx="3485520" cy="862200"/>
            </p14:xfrm>
          </p:contentPart>
        </mc:Choice>
        <mc:Fallback>
          <p:pic>
            <p:nvPicPr>
              <p:cNvPr id="7" name="Ink 6">
                <a:extLst>
                  <a:ext uri="{FF2B5EF4-FFF2-40B4-BE49-F238E27FC236}">
                    <a16:creationId xmlns:a16="http://schemas.microsoft.com/office/drawing/2014/main" id="{AA93A2D6-4E77-C832-ABE8-FBBC92714115}"/>
                  </a:ext>
                </a:extLst>
              </p:cNvPr>
              <p:cNvPicPr/>
              <p:nvPr/>
            </p:nvPicPr>
            <p:blipFill>
              <a:blip r:embed="rId4"/>
              <a:stretch>
                <a:fillRect/>
              </a:stretch>
            </p:blipFill>
            <p:spPr>
              <a:xfrm>
                <a:off x="3051000" y="1023840"/>
                <a:ext cx="3504240" cy="880920"/>
              </a:xfrm>
              <a:prstGeom prst="rect">
                <a:avLst/>
              </a:prstGeom>
            </p:spPr>
          </p:pic>
        </mc:Fallback>
      </mc:AlternateContent>
    </p:spTree>
    <p:extLst>
      <p:ext uri="{BB962C8B-B14F-4D97-AF65-F5344CB8AC3E}">
        <p14:creationId xmlns:p14="http://schemas.microsoft.com/office/powerpoint/2010/main" val="3703925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216794" y="115360"/>
            <a:ext cx="11592789" cy="1107996"/>
          </a:xfrm>
          <a:prstGeom prst="rect">
            <a:avLst/>
          </a:prstGeom>
          <a:noFill/>
        </p:spPr>
        <p:txBody>
          <a:bodyPr wrap="none" rtlCol="0">
            <a:spAutoFit/>
          </a:bodyPr>
          <a:lstStyle/>
          <a:p>
            <a:r>
              <a:rPr lang="en-US" sz="6600" b="1" dirty="0"/>
              <a:t>Measure Clustering via Variation</a:t>
            </a:r>
          </a:p>
        </p:txBody>
      </p:sp>
      <p:sp>
        <p:nvSpPr>
          <p:cNvPr id="3" name="TextBox 2">
            <a:extLst>
              <a:ext uri="{FF2B5EF4-FFF2-40B4-BE49-F238E27FC236}">
                <a16:creationId xmlns:a16="http://schemas.microsoft.com/office/drawing/2014/main" id="{663B695D-F0A1-0E4A-923A-C6DFFAE67B07}"/>
              </a:ext>
            </a:extLst>
          </p:cNvPr>
          <p:cNvSpPr txBox="1"/>
          <p:nvPr/>
        </p:nvSpPr>
        <p:spPr>
          <a:xfrm>
            <a:off x="1025683" y="2540156"/>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p:txBody>
          <a:bodyPr/>
          <a:lstStyle/>
          <a:p>
            <a:fld id="{D75B69EA-F5F3-9148-B3D2-85669F9D4A27}" type="slidenum">
              <a:rPr lang="en-US" smtClean="0"/>
              <a:t>17</a:t>
            </a:fld>
            <a:endParaRPr lang="en-US"/>
          </a:p>
        </p:txBody>
      </p:sp>
      <p:sp>
        <p:nvSpPr>
          <p:cNvPr id="7" name="Oval 6">
            <a:extLst>
              <a:ext uri="{FF2B5EF4-FFF2-40B4-BE49-F238E27FC236}">
                <a16:creationId xmlns:a16="http://schemas.microsoft.com/office/drawing/2014/main" id="{49FD2978-24C3-B34B-8027-5EBBCD73E7FB}"/>
              </a:ext>
            </a:extLst>
          </p:cNvPr>
          <p:cNvSpPr/>
          <p:nvPr/>
        </p:nvSpPr>
        <p:spPr>
          <a:xfrm>
            <a:off x="2467816" y="207824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D63BC86-FE19-C746-8F1C-6645B07D2735}"/>
              </a:ext>
            </a:extLst>
          </p:cNvPr>
          <p:cNvCxnSpPr>
            <a:cxnSpLocks/>
          </p:cNvCxnSpPr>
          <p:nvPr/>
        </p:nvCxnSpPr>
        <p:spPr>
          <a:xfrm flipV="1">
            <a:off x="1762526" y="2395203"/>
            <a:ext cx="1002338" cy="996178"/>
          </a:xfrm>
          <a:prstGeom prst="line">
            <a:avLst/>
          </a:prstGeom>
          <a:ln w="1270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4E8F9E-4507-F948-AEC3-8AE185B7FE20}"/>
              </a:ext>
            </a:extLst>
          </p:cNvPr>
          <p:cNvSpPr txBox="1"/>
          <p:nvPr/>
        </p:nvSpPr>
        <p:spPr>
          <a:xfrm>
            <a:off x="216794" y="1354355"/>
            <a:ext cx="3436582" cy="584775"/>
          </a:xfrm>
          <a:prstGeom prst="rect">
            <a:avLst/>
          </a:prstGeom>
          <a:noFill/>
        </p:spPr>
        <p:txBody>
          <a:bodyPr wrap="none" rtlCol="0">
            <a:spAutoFit/>
          </a:bodyPr>
          <a:lstStyle/>
          <a:p>
            <a:r>
              <a:rPr lang="en-US" sz="3200" dirty="0"/>
              <a:t>local model params</a:t>
            </a:r>
          </a:p>
        </p:txBody>
      </p:sp>
      <p:sp>
        <p:nvSpPr>
          <p:cNvPr id="18" name="TextBox 17">
            <a:extLst>
              <a:ext uri="{FF2B5EF4-FFF2-40B4-BE49-F238E27FC236}">
                <a16:creationId xmlns:a16="http://schemas.microsoft.com/office/drawing/2014/main" id="{CEAABFEC-E6BD-6144-8165-316623FD5BFB}"/>
              </a:ext>
            </a:extLst>
          </p:cNvPr>
          <p:cNvSpPr txBox="1"/>
          <p:nvPr/>
        </p:nvSpPr>
        <p:spPr>
          <a:xfrm>
            <a:off x="4516279" y="1895235"/>
            <a:ext cx="7052926" cy="1077218"/>
          </a:xfrm>
          <a:prstGeom prst="rect">
            <a:avLst/>
          </a:prstGeom>
          <a:noFill/>
        </p:spPr>
        <p:txBody>
          <a:bodyPr wrap="square" rtlCol="0">
            <a:spAutoFit/>
          </a:bodyPr>
          <a:lstStyle/>
          <a:p>
            <a:r>
              <a:rPr lang="en-GB" sz="3200" dirty="0"/>
              <a:t>require similar params at ends of edge e</a:t>
            </a:r>
          </a:p>
          <a:p>
            <a:r>
              <a:rPr lang="en-GB" sz="3200" dirty="0"/>
              <a:t>penalty function measures</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9CC376A-9803-194B-B856-A225446B284F}"/>
                  </a:ext>
                </a:extLst>
              </p:cNvPr>
              <p:cNvSpPr txBox="1"/>
              <p:nvPr/>
            </p:nvSpPr>
            <p:spPr>
              <a:xfrm>
                <a:off x="4979055" y="3338847"/>
                <a:ext cx="3186963" cy="555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3200" i="1" smtClean="0">
                              <a:latin typeface="Cambria Math" panose="02040503050406030204" pitchFamily="18" charset="0"/>
                            </a:rPr>
                          </m:ctrlPr>
                        </m:sSupPr>
                        <m:e>
                          <m:r>
                            <a:rPr lang="en-GB" sz="3200" i="1" smtClean="0">
                              <a:latin typeface="Cambria Math" panose="02040503050406030204" pitchFamily="18" charset="0"/>
                              <a:ea typeface="Cambria Math" panose="02040503050406030204" pitchFamily="18" charset="0"/>
                            </a:rPr>
                            <m:t>𝜙</m:t>
                          </m:r>
                        </m:e>
                        <m:sup>
                          <m:r>
                            <a:rPr lang="de-DE" sz="3200" b="0" i="1" smtClean="0">
                              <a:latin typeface="Cambria Math" panose="02040503050406030204" pitchFamily="18" charset="0"/>
                            </a:rPr>
                            <m:t>(</m:t>
                          </m:r>
                          <m:r>
                            <a:rPr lang="de-DE" sz="3200" b="0" i="1" smtClean="0">
                              <a:latin typeface="Cambria Math" panose="02040503050406030204" pitchFamily="18" charset="0"/>
                            </a:rPr>
                            <m:t>𝑒</m:t>
                          </m:r>
                          <m:r>
                            <a:rPr lang="de-DE" sz="3200" b="0" i="1" smtClean="0">
                              <a:latin typeface="Cambria Math" panose="02040503050406030204" pitchFamily="18" charset="0"/>
                            </a:rPr>
                            <m:t>)</m:t>
                          </m:r>
                        </m:sup>
                      </m:sSup>
                      <m:d>
                        <m:dPr>
                          <m:ctrlPr>
                            <a:rPr lang="en-GB" sz="3200" i="1" smtClean="0">
                              <a:latin typeface="Cambria Math" panose="02040503050406030204" pitchFamily="18" charset="0"/>
                            </a:rPr>
                          </m:ctrlPr>
                        </m:dPr>
                        <m:e>
                          <m:sSup>
                            <m:sSupPr>
                              <m:ctrlPr>
                                <a:rPr lang="en-GB" sz="3200" i="1" smtClean="0">
                                  <a:latin typeface="Cambria Math" panose="02040503050406030204" pitchFamily="18" charset="0"/>
                                </a:rPr>
                              </m:ctrlPr>
                            </m:sSupPr>
                            <m:e>
                              <m:r>
                                <a:rPr lang="de-DE" sz="3200" b="1" i="0" smtClean="0">
                                  <a:latin typeface="Cambria Math" panose="02040503050406030204" pitchFamily="18" charset="0"/>
                                </a:rPr>
                                <m:t>𝐰</m:t>
                              </m:r>
                            </m:e>
                            <m:sup>
                              <m:r>
                                <a:rPr lang="de-DE" sz="3200" b="0" i="1" smtClean="0">
                                  <a:latin typeface="Cambria Math" panose="02040503050406030204" pitchFamily="18" charset="0"/>
                                </a:rPr>
                                <m:t>(</m:t>
                              </m:r>
                              <m:r>
                                <a:rPr lang="de-DE" sz="3200" b="0" i="1" smtClean="0">
                                  <a:latin typeface="Cambria Math" panose="02040503050406030204" pitchFamily="18" charset="0"/>
                                </a:rPr>
                                <m:t>𝑖</m:t>
                              </m:r>
                              <m:r>
                                <a:rPr lang="de-DE" sz="3200" b="0" i="1" smtClean="0">
                                  <a:latin typeface="Cambria Math" panose="02040503050406030204" pitchFamily="18" charset="0"/>
                                </a:rPr>
                                <m:t>)</m:t>
                              </m:r>
                            </m:sup>
                          </m:sSup>
                          <m:r>
                            <a:rPr lang="de-DE" sz="3200" b="0" i="1" smtClean="0">
                              <a:latin typeface="Cambria Math" panose="02040503050406030204" pitchFamily="18" charset="0"/>
                            </a:rPr>
                            <m:t>−</m:t>
                          </m:r>
                          <m:sSup>
                            <m:sSupPr>
                              <m:ctrlPr>
                                <a:rPr lang="en-GB" sz="3200" i="1">
                                  <a:latin typeface="Cambria Math" panose="02040503050406030204" pitchFamily="18" charset="0"/>
                                </a:rPr>
                              </m:ctrlPr>
                            </m:sSupPr>
                            <m:e>
                              <m:r>
                                <a:rPr lang="de-DE" sz="3200" b="1" i="0">
                                  <a:latin typeface="Cambria Math" panose="02040503050406030204" pitchFamily="18" charset="0"/>
                                </a:rPr>
                                <m:t>𝐰</m:t>
                              </m:r>
                            </m:e>
                            <m:sup>
                              <m:r>
                                <a:rPr lang="de-DE" sz="3200" i="1">
                                  <a:latin typeface="Cambria Math" panose="02040503050406030204" pitchFamily="18" charset="0"/>
                                </a:rPr>
                                <m:t>(</m:t>
                              </m:r>
                              <m:r>
                                <a:rPr lang="de-DE" sz="3200" b="0" i="1" smtClean="0">
                                  <a:latin typeface="Cambria Math" panose="02040503050406030204" pitchFamily="18" charset="0"/>
                                </a:rPr>
                                <m:t>𝑗</m:t>
                              </m:r>
                              <m:r>
                                <a:rPr lang="de-DE" sz="3200" i="1">
                                  <a:latin typeface="Cambria Math" panose="02040503050406030204" pitchFamily="18" charset="0"/>
                                </a:rPr>
                                <m:t>)</m:t>
                              </m:r>
                            </m:sup>
                          </m:sSup>
                        </m:e>
                      </m:d>
                    </m:oMath>
                  </m:oMathPara>
                </a14:m>
                <a:endParaRPr lang="en-GB" sz="3200" dirty="0"/>
              </a:p>
            </p:txBody>
          </p:sp>
        </mc:Choice>
        <mc:Fallback xmlns="">
          <p:sp>
            <p:nvSpPr>
              <p:cNvPr id="19" name="TextBox 18">
                <a:extLst>
                  <a:ext uri="{FF2B5EF4-FFF2-40B4-BE49-F238E27FC236}">
                    <a16:creationId xmlns:a16="http://schemas.microsoft.com/office/drawing/2014/main" id="{B9CC376A-9803-194B-B856-A225446B284F}"/>
                  </a:ext>
                </a:extLst>
              </p:cNvPr>
              <p:cNvSpPr txBox="1">
                <a:spLocks noRot="1" noChangeAspect="1" noMove="1" noResize="1" noEditPoints="1" noAdjustHandles="1" noChangeArrowheads="1" noChangeShapeType="1" noTextEdit="1"/>
              </p:cNvSpPr>
              <p:nvPr/>
            </p:nvSpPr>
            <p:spPr>
              <a:xfrm>
                <a:off x="4979055" y="3338847"/>
                <a:ext cx="3186963" cy="555858"/>
              </a:xfrm>
              <a:prstGeom prst="rect">
                <a:avLst/>
              </a:prstGeom>
              <a:blipFill>
                <a:blip r:embed="rId3"/>
                <a:stretch>
                  <a:fillRect l="-3968" t="-4545" b="-25000"/>
                </a:stretch>
              </a:blipFill>
            </p:spPr>
            <p:txBody>
              <a:bodyPr/>
              <a:lstStyle/>
              <a:p>
                <a:r>
                  <a:rPr lang="en-GB">
                    <a:noFill/>
                  </a:rPr>
                  <a:t> </a:t>
                </a:r>
              </a:p>
            </p:txBody>
          </p:sp>
        </mc:Fallback>
      </mc:AlternateContent>
      <p:cxnSp>
        <p:nvCxnSpPr>
          <p:cNvPr id="24" name="Straight Arrow Connector 23">
            <a:extLst>
              <a:ext uri="{FF2B5EF4-FFF2-40B4-BE49-F238E27FC236}">
                <a16:creationId xmlns:a16="http://schemas.microsoft.com/office/drawing/2014/main" id="{E13ADC2D-E952-F641-835E-D295C163786E}"/>
              </a:ext>
            </a:extLst>
          </p:cNvPr>
          <p:cNvCxnSpPr/>
          <p:nvPr/>
        </p:nvCxnSpPr>
        <p:spPr>
          <a:xfrm flipV="1">
            <a:off x="6490759" y="4157227"/>
            <a:ext cx="0" cy="219912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0967011-509A-7240-AC23-ADFF3FC793DB}"/>
              </a:ext>
            </a:extLst>
          </p:cNvPr>
          <p:cNvCxnSpPr>
            <a:cxnSpLocks/>
          </p:cNvCxnSpPr>
          <p:nvPr/>
        </p:nvCxnSpPr>
        <p:spPr>
          <a:xfrm>
            <a:off x="5548701" y="6016358"/>
            <a:ext cx="437353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2" name="Freeform 31">
            <a:extLst>
              <a:ext uri="{FF2B5EF4-FFF2-40B4-BE49-F238E27FC236}">
                <a16:creationId xmlns:a16="http://schemas.microsoft.com/office/drawing/2014/main" id="{27D1DCE1-28D7-FF48-A31B-F27F60C8ABB1}"/>
              </a:ext>
            </a:extLst>
          </p:cNvPr>
          <p:cNvSpPr/>
          <p:nvPr/>
        </p:nvSpPr>
        <p:spPr>
          <a:xfrm>
            <a:off x="4816918" y="3376008"/>
            <a:ext cx="4191000" cy="1645182"/>
          </a:xfrm>
          <a:custGeom>
            <a:avLst/>
            <a:gdLst>
              <a:gd name="connsiteX0" fmla="*/ 0 w 4191000"/>
              <a:gd name="connsiteY0" fmla="*/ 476250 h 1645182"/>
              <a:gd name="connsiteX1" fmla="*/ 1790700 w 4191000"/>
              <a:gd name="connsiteY1" fmla="*/ 1638300 h 1645182"/>
              <a:gd name="connsiteX2" fmla="*/ 4191000 w 4191000"/>
              <a:gd name="connsiteY2" fmla="*/ 0 h 1645182"/>
            </a:gdLst>
            <a:ahLst/>
            <a:cxnLst>
              <a:cxn ang="0">
                <a:pos x="connsiteX0" y="connsiteY0"/>
              </a:cxn>
              <a:cxn ang="0">
                <a:pos x="connsiteX1" y="connsiteY1"/>
              </a:cxn>
              <a:cxn ang="0">
                <a:pos x="connsiteX2" y="connsiteY2"/>
              </a:cxn>
            </a:cxnLst>
            <a:rect l="l" t="t" r="r" b="b"/>
            <a:pathLst>
              <a:path w="4191000" h="1645182">
                <a:moveTo>
                  <a:pt x="0" y="476250"/>
                </a:moveTo>
                <a:cubicBezTo>
                  <a:pt x="546100" y="1096962"/>
                  <a:pt x="1092200" y="1717675"/>
                  <a:pt x="1790700" y="1638300"/>
                </a:cubicBezTo>
                <a:cubicBezTo>
                  <a:pt x="2489200" y="1558925"/>
                  <a:pt x="3340100" y="779462"/>
                  <a:pt x="4191000" y="0"/>
                </a:cubicBezTo>
              </a:path>
            </a:pathLst>
          </a:cu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96ECC6E-E0F7-16AE-653F-2961E1BDE877}"/>
                  </a:ext>
                </a:extLst>
              </p:cNvPr>
              <p:cNvSpPr txBox="1"/>
              <p:nvPr/>
            </p:nvSpPr>
            <p:spPr>
              <a:xfrm>
                <a:off x="9395409" y="5315001"/>
                <a:ext cx="1827360" cy="605294"/>
              </a:xfrm>
              <a:prstGeom prst="rect">
                <a:avLst/>
              </a:prstGeom>
              <a:noFill/>
            </p:spPr>
            <p:txBody>
              <a:bodyPr wrap="none" rtlCol="0">
                <a:spAutoFit/>
              </a:bodyPr>
              <a:lstStyle/>
              <a:p>
                <a14:m>
                  <m:oMath xmlns:m="http://schemas.openxmlformats.org/officeDocument/2006/math">
                    <m:sSup>
                      <m:sSupPr>
                        <m:ctrlPr>
                          <a:rPr lang="en-GB" sz="3200" i="1" smtClean="0">
                            <a:latin typeface="Cambria Math" panose="02040503050406030204" pitchFamily="18" charset="0"/>
                          </a:rPr>
                        </m:ctrlPr>
                      </m:sSupPr>
                      <m:e>
                        <m:r>
                          <a:rPr lang="de-DE" sz="3200" b="1" i="0">
                            <a:latin typeface="Cambria Math" panose="02040503050406030204" pitchFamily="18" charset="0"/>
                          </a:rPr>
                          <m:t>𝐰</m:t>
                        </m:r>
                      </m:e>
                      <m:sup>
                        <m:r>
                          <a:rPr lang="de-DE" sz="3200" i="0">
                            <a:latin typeface="Cambria Math" panose="02040503050406030204" pitchFamily="18" charset="0"/>
                          </a:rPr>
                          <m:t>(</m:t>
                        </m:r>
                        <m:r>
                          <m:rPr>
                            <m:sty m:val="p"/>
                          </m:rPr>
                          <a:rPr lang="de-DE" sz="3200" i="0">
                            <a:latin typeface="Cambria Math" panose="02040503050406030204" pitchFamily="18" charset="0"/>
                          </a:rPr>
                          <m:t>i</m:t>
                        </m:r>
                        <m:r>
                          <a:rPr lang="de-DE" sz="3200" i="0">
                            <a:latin typeface="Cambria Math" panose="02040503050406030204" pitchFamily="18" charset="0"/>
                          </a:rPr>
                          <m:t>)</m:t>
                        </m:r>
                      </m:sup>
                    </m:sSup>
                  </m:oMath>
                </a14:m>
                <a:r>
                  <a:rPr lang="en-GB" sz="3200" dirty="0"/>
                  <a:t>- </a:t>
                </a:r>
                <a14:m>
                  <m:oMath xmlns:m="http://schemas.openxmlformats.org/officeDocument/2006/math">
                    <m:sSup>
                      <m:sSupPr>
                        <m:ctrlPr>
                          <a:rPr lang="en-GB" sz="3200" i="1">
                            <a:latin typeface="Cambria Math" panose="02040503050406030204" pitchFamily="18" charset="0"/>
                          </a:rPr>
                        </m:ctrlPr>
                      </m:sSupPr>
                      <m:e>
                        <m:r>
                          <a:rPr lang="de-DE" sz="3200" b="1" i="0">
                            <a:latin typeface="Cambria Math" panose="02040503050406030204" pitchFamily="18" charset="0"/>
                          </a:rPr>
                          <m:t>𝐰</m:t>
                        </m:r>
                      </m:e>
                      <m:sup>
                        <m:r>
                          <a:rPr lang="de-DE" sz="3200" i="0">
                            <a:latin typeface="Cambria Math" panose="02040503050406030204" pitchFamily="18" charset="0"/>
                          </a:rPr>
                          <m:t>(</m:t>
                        </m:r>
                        <m:r>
                          <m:rPr>
                            <m:sty m:val="p"/>
                          </m:rPr>
                          <a:rPr lang="de-DE" sz="3200" b="0" i="0" smtClean="0">
                            <a:latin typeface="Cambria Math" panose="02040503050406030204" pitchFamily="18" charset="0"/>
                          </a:rPr>
                          <m:t>j</m:t>
                        </m:r>
                        <m:r>
                          <a:rPr lang="de-DE" sz="3200" i="0">
                            <a:latin typeface="Cambria Math" panose="02040503050406030204" pitchFamily="18" charset="0"/>
                          </a:rPr>
                          <m:t>)</m:t>
                        </m:r>
                      </m:sup>
                    </m:sSup>
                  </m:oMath>
                </a14:m>
                <a:endParaRPr lang="en-GB" sz="3200" dirty="0"/>
              </a:p>
            </p:txBody>
          </p:sp>
        </mc:Choice>
        <mc:Fallback xmlns="">
          <p:sp>
            <p:nvSpPr>
              <p:cNvPr id="6" name="TextBox 5">
                <a:extLst>
                  <a:ext uri="{FF2B5EF4-FFF2-40B4-BE49-F238E27FC236}">
                    <a16:creationId xmlns:a16="http://schemas.microsoft.com/office/drawing/2014/main" id="{896ECC6E-E0F7-16AE-653F-2961E1BDE877}"/>
                  </a:ext>
                </a:extLst>
              </p:cNvPr>
              <p:cNvSpPr txBox="1">
                <a:spLocks noRot="1" noChangeAspect="1" noMove="1" noResize="1" noEditPoints="1" noAdjustHandles="1" noChangeArrowheads="1" noChangeShapeType="1" noTextEdit="1"/>
              </p:cNvSpPr>
              <p:nvPr/>
            </p:nvSpPr>
            <p:spPr>
              <a:xfrm>
                <a:off x="9395409" y="5315001"/>
                <a:ext cx="1827360" cy="605294"/>
              </a:xfrm>
              <a:prstGeom prst="rect">
                <a:avLst/>
              </a:prstGeom>
              <a:blipFill>
                <a:blip r:embed="rId4"/>
                <a:stretch>
                  <a:fillRect l="-690" t="-8163" r="-1379" b="-30612"/>
                </a:stretch>
              </a:blipFill>
            </p:spPr>
            <p:txBody>
              <a:bodyPr/>
              <a:lstStyle/>
              <a:p>
                <a:r>
                  <a:rPr lang="en-GB">
                    <a:noFill/>
                  </a:rPr>
                  <a:t> </a:t>
                </a:r>
              </a:p>
            </p:txBody>
          </p:sp>
        </mc:Fallback>
      </mc:AlternateContent>
      <p:sp>
        <p:nvSpPr>
          <p:cNvPr id="8" name="Oval 7">
            <a:extLst>
              <a:ext uri="{FF2B5EF4-FFF2-40B4-BE49-F238E27FC236}">
                <a16:creationId xmlns:a16="http://schemas.microsoft.com/office/drawing/2014/main" id="{4B6B8F73-9913-1F98-E740-FFC0E0A23F18}"/>
              </a:ext>
            </a:extLst>
          </p:cNvPr>
          <p:cNvSpPr/>
          <p:nvPr/>
        </p:nvSpPr>
        <p:spPr>
          <a:xfrm>
            <a:off x="1210414" y="304848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B0DC14F-7411-B3F6-D9B0-DC8E93137B65}"/>
              </a:ext>
            </a:extLst>
          </p:cNvPr>
          <p:cNvSpPr txBox="1"/>
          <p:nvPr/>
        </p:nvSpPr>
        <p:spPr>
          <a:xfrm>
            <a:off x="9007918" y="2394784"/>
            <a:ext cx="2223879" cy="646331"/>
          </a:xfrm>
          <a:prstGeom prst="rect">
            <a:avLst/>
          </a:prstGeom>
          <a:noFill/>
        </p:spPr>
        <p:txBody>
          <a:bodyPr wrap="none" rtlCol="0">
            <a:spAutoFit/>
          </a:bodyPr>
          <a:lstStyle/>
          <a:p>
            <a:r>
              <a:rPr lang="en-GB" sz="3600" dirty="0">
                <a:solidFill>
                  <a:srgbClr val="FF0000"/>
                </a:solidFill>
              </a:rPr>
              <a:t>“variation”</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721232-B551-C037-4E3D-44EE8AC44A5F}"/>
                  </a:ext>
                </a:extLst>
              </p:cNvPr>
              <p:cNvSpPr txBox="1"/>
              <p:nvPr/>
            </p:nvSpPr>
            <p:spPr>
              <a:xfrm>
                <a:off x="3161061" y="1763029"/>
                <a:ext cx="984629" cy="6052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3200" i="1">
                              <a:latin typeface="Cambria Math" panose="02040503050406030204" pitchFamily="18" charset="0"/>
                            </a:rPr>
                          </m:ctrlPr>
                        </m:sSupPr>
                        <m:e>
                          <m:r>
                            <a:rPr lang="de-DE" sz="3200" b="1" i="1">
                              <a:latin typeface="Cambria Math" panose="02040503050406030204" pitchFamily="18" charset="0"/>
                            </a:rPr>
                            <m:t>𝒘</m:t>
                          </m:r>
                        </m:e>
                        <m:sup>
                          <m:r>
                            <a:rPr lang="de-DE" sz="3200" i="1">
                              <a:latin typeface="Cambria Math" panose="02040503050406030204" pitchFamily="18" charset="0"/>
                            </a:rPr>
                            <m:t>(</m:t>
                          </m:r>
                          <m:r>
                            <a:rPr lang="de-DE" sz="3200" i="1">
                              <a:latin typeface="Cambria Math" panose="02040503050406030204" pitchFamily="18" charset="0"/>
                            </a:rPr>
                            <m:t>𝑖</m:t>
                          </m:r>
                          <m:r>
                            <a:rPr lang="de-DE" sz="3200" i="1">
                              <a:latin typeface="Cambria Math" panose="02040503050406030204" pitchFamily="18" charset="0"/>
                            </a:rPr>
                            <m:t>)</m:t>
                          </m:r>
                        </m:sup>
                      </m:sSup>
                    </m:oMath>
                  </m:oMathPara>
                </a14:m>
                <a:endParaRPr lang="en-GB" sz="3200" dirty="0"/>
              </a:p>
            </p:txBody>
          </p:sp>
        </mc:Choice>
        <mc:Fallback xmlns="">
          <p:sp>
            <p:nvSpPr>
              <p:cNvPr id="17" name="TextBox 16">
                <a:extLst>
                  <a:ext uri="{FF2B5EF4-FFF2-40B4-BE49-F238E27FC236}">
                    <a16:creationId xmlns:a16="http://schemas.microsoft.com/office/drawing/2014/main" id="{8F721232-B551-C037-4E3D-44EE8AC44A5F}"/>
                  </a:ext>
                </a:extLst>
              </p:cNvPr>
              <p:cNvSpPr txBox="1">
                <a:spLocks noRot="1" noChangeAspect="1" noMove="1" noResize="1" noEditPoints="1" noAdjustHandles="1" noChangeArrowheads="1" noChangeShapeType="1" noTextEdit="1"/>
              </p:cNvSpPr>
              <p:nvPr/>
            </p:nvSpPr>
            <p:spPr>
              <a:xfrm>
                <a:off x="3161061" y="1763029"/>
                <a:ext cx="984629" cy="605294"/>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E4AA8DE-5769-A55A-EFE4-35206C7089E6}"/>
                  </a:ext>
                </a:extLst>
              </p:cNvPr>
              <p:cNvSpPr txBox="1"/>
              <p:nvPr/>
            </p:nvSpPr>
            <p:spPr>
              <a:xfrm>
                <a:off x="1817517" y="3573116"/>
                <a:ext cx="1019895" cy="6052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3200" i="1" smtClean="0">
                              <a:latin typeface="Cambria Math" panose="02040503050406030204" pitchFamily="18" charset="0"/>
                            </a:rPr>
                          </m:ctrlPr>
                        </m:sSupPr>
                        <m:e>
                          <m:r>
                            <a:rPr lang="de-DE" sz="3200" b="1" i="1">
                              <a:latin typeface="Cambria Math" panose="02040503050406030204" pitchFamily="18" charset="0"/>
                            </a:rPr>
                            <m:t>𝒘</m:t>
                          </m:r>
                        </m:e>
                        <m:sup>
                          <m:r>
                            <a:rPr lang="de-DE" sz="3200" i="1">
                              <a:latin typeface="Cambria Math" panose="02040503050406030204" pitchFamily="18" charset="0"/>
                            </a:rPr>
                            <m:t>(</m:t>
                          </m:r>
                          <m:r>
                            <a:rPr lang="de-DE" sz="3200" b="0" i="1" smtClean="0">
                              <a:latin typeface="Cambria Math" panose="02040503050406030204" pitchFamily="18" charset="0"/>
                            </a:rPr>
                            <m:t>𝑗</m:t>
                          </m:r>
                          <m:r>
                            <a:rPr lang="de-DE" sz="3200" i="1">
                              <a:latin typeface="Cambria Math" panose="02040503050406030204" pitchFamily="18" charset="0"/>
                            </a:rPr>
                            <m:t>)</m:t>
                          </m:r>
                        </m:sup>
                      </m:sSup>
                    </m:oMath>
                  </m:oMathPara>
                </a14:m>
                <a:endParaRPr lang="en-GB" sz="3200" dirty="0"/>
              </a:p>
            </p:txBody>
          </p:sp>
        </mc:Choice>
        <mc:Fallback xmlns="">
          <p:sp>
            <p:nvSpPr>
              <p:cNvPr id="21" name="TextBox 20">
                <a:extLst>
                  <a:ext uri="{FF2B5EF4-FFF2-40B4-BE49-F238E27FC236}">
                    <a16:creationId xmlns:a16="http://schemas.microsoft.com/office/drawing/2014/main" id="{5E4AA8DE-5769-A55A-EFE4-35206C7089E6}"/>
                  </a:ext>
                </a:extLst>
              </p:cNvPr>
              <p:cNvSpPr txBox="1">
                <a:spLocks noRot="1" noChangeAspect="1" noMove="1" noResize="1" noEditPoints="1" noAdjustHandles="1" noChangeArrowheads="1" noChangeShapeType="1" noTextEdit="1"/>
              </p:cNvSpPr>
              <p:nvPr/>
            </p:nvSpPr>
            <p:spPr>
              <a:xfrm>
                <a:off x="1817517" y="3573116"/>
                <a:ext cx="1019895" cy="60529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582693-FE41-6D9D-2C80-5082CB79CA2B}"/>
                  </a:ext>
                </a:extLst>
              </p:cNvPr>
              <p:cNvSpPr txBox="1"/>
              <p:nvPr/>
            </p:nvSpPr>
            <p:spPr>
              <a:xfrm>
                <a:off x="2476615" y="2907996"/>
                <a:ext cx="159229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800" b="0" i="1" smtClean="0">
                          <a:latin typeface="Cambria Math" panose="02040503050406030204" pitchFamily="18" charset="0"/>
                        </a:rPr>
                        <m:t>𝑒</m:t>
                      </m:r>
                      <m:r>
                        <a:rPr lang="de-DE" sz="2800" b="0" i="1" smtClean="0">
                          <a:latin typeface="Cambria Math" panose="02040503050406030204" pitchFamily="18" charset="0"/>
                        </a:rPr>
                        <m:t>=</m:t>
                      </m:r>
                      <m:d>
                        <m:dPr>
                          <m:begChr m:val="{"/>
                          <m:endChr m:val="}"/>
                          <m:ctrlPr>
                            <a:rPr lang="de-DE" sz="2800" b="0" i="1" smtClean="0">
                              <a:latin typeface="Cambria Math" panose="02040503050406030204" pitchFamily="18" charset="0"/>
                            </a:rPr>
                          </m:ctrlPr>
                        </m:dPr>
                        <m:e>
                          <m:r>
                            <a:rPr lang="de-DE" sz="2800" b="0" i="1" smtClean="0">
                              <a:latin typeface="Cambria Math" panose="02040503050406030204" pitchFamily="18" charset="0"/>
                            </a:rPr>
                            <m:t>𝑖</m:t>
                          </m:r>
                          <m:r>
                            <a:rPr lang="de-DE" sz="2800" b="0" i="1" smtClean="0">
                              <a:latin typeface="Cambria Math" panose="02040503050406030204" pitchFamily="18" charset="0"/>
                            </a:rPr>
                            <m:t>,</m:t>
                          </m:r>
                          <m:r>
                            <a:rPr lang="de-DE" sz="2800" b="0" i="1" smtClean="0">
                              <a:latin typeface="Cambria Math" panose="02040503050406030204" pitchFamily="18" charset="0"/>
                            </a:rPr>
                            <m:t>𝑗</m:t>
                          </m:r>
                        </m:e>
                      </m:d>
                    </m:oMath>
                  </m:oMathPara>
                </a14:m>
                <a:endParaRPr lang="en-GB" sz="2800" dirty="0"/>
              </a:p>
            </p:txBody>
          </p:sp>
        </mc:Choice>
        <mc:Fallback xmlns="">
          <p:sp>
            <p:nvSpPr>
              <p:cNvPr id="28" name="TextBox 27">
                <a:extLst>
                  <a:ext uri="{FF2B5EF4-FFF2-40B4-BE49-F238E27FC236}">
                    <a16:creationId xmlns:a16="http://schemas.microsoft.com/office/drawing/2014/main" id="{FC582693-FE41-6D9D-2C80-5082CB79CA2B}"/>
                  </a:ext>
                </a:extLst>
              </p:cNvPr>
              <p:cNvSpPr txBox="1">
                <a:spLocks noRot="1" noChangeAspect="1" noMove="1" noResize="1" noEditPoints="1" noAdjustHandles="1" noChangeArrowheads="1" noChangeShapeType="1" noTextEdit="1"/>
              </p:cNvSpPr>
              <p:nvPr/>
            </p:nvSpPr>
            <p:spPr>
              <a:xfrm>
                <a:off x="2476615" y="2907996"/>
                <a:ext cx="1592295" cy="523220"/>
              </a:xfrm>
              <a:prstGeom prst="rect">
                <a:avLst/>
              </a:prstGeom>
              <a:blipFill>
                <a:blip r:embed="rId7"/>
                <a:stretch>
                  <a:fillRect b="-13953"/>
                </a:stretch>
              </a:blipFill>
            </p:spPr>
            <p:txBody>
              <a:bodyPr/>
              <a:lstStyle/>
              <a:p>
                <a:r>
                  <a:rPr lang="en-GB">
                    <a:noFill/>
                  </a:rPr>
                  <a:t> </a:t>
                </a:r>
              </a:p>
            </p:txBody>
          </p:sp>
        </mc:Fallback>
      </mc:AlternateContent>
      <p:sp>
        <p:nvSpPr>
          <p:cNvPr id="9" name="Date Placeholder 8">
            <a:extLst>
              <a:ext uri="{FF2B5EF4-FFF2-40B4-BE49-F238E27FC236}">
                <a16:creationId xmlns:a16="http://schemas.microsoft.com/office/drawing/2014/main" id="{A2C6EE39-2191-E248-FBF2-C89960D08F9F}"/>
              </a:ext>
            </a:extLst>
          </p:cNvPr>
          <p:cNvSpPr>
            <a:spLocks noGrp="1"/>
          </p:cNvSpPr>
          <p:nvPr>
            <p:ph type="dt" sz="half" idx="10"/>
          </p:nvPr>
        </p:nvSpPr>
        <p:spPr/>
        <p:txBody>
          <a:bodyPr/>
          <a:lstStyle/>
          <a:p>
            <a:fld id="{9BD8BACF-B135-5C40-98DF-D9054633B25C}" type="datetime1">
              <a:rPr lang="en-US" smtClean="0"/>
              <a:t>3/22/23</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5D8762B-6EC1-DFE9-F631-2BA7D0A20D84}"/>
                  </a:ext>
                </a:extLst>
              </p:cNvPr>
              <p:cNvSpPr txBox="1"/>
              <p:nvPr/>
            </p:nvSpPr>
            <p:spPr>
              <a:xfrm>
                <a:off x="216795" y="4670218"/>
                <a:ext cx="5879206" cy="1428340"/>
              </a:xfrm>
              <a:prstGeom prst="rect">
                <a:avLst/>
              </a:prstGeom>
              <a:noFill/>
            </p:spPr>
            <p:txBody>
              <a:bodyPr wrap="square" rtlCol="0">
                <a:spAutoFit/>
              </a:bodyPr>
              <a:lstStyle/>
              <a:p>
                <a14:m>
                  <m:oMath xmlns:m="http://schemas.openxmlformats.org/officeDocument/2006/math">
                    <m:sSup>
                      <m:sSupPr>
                        <m:ctrlPr>
                          <a:rPr lang="en-GB" sz="4000" i="1" smtClean="0">
                            <a:latin typeface="Cambria Math" panose="02040503050406030204" pitchFamily="18" charset="0"/>
                          </a:rPr>
                        </m:ctrlPr>
                      </m:sSupPr>
                      <m:e>
                        <m:r>
                          <a:rPr lang="en-GB" sz="4000" i="1" smtClean="0">
                            <a:latin typeface="Cambria Math" panose="02040503050406030204" pitchFamily="18" charset="0"/>
                            <a:ea typeface="Cambria Math" panose="02040503050406030204" pitchFamily="18" charset="0"/>
                          </a:rPr>
                          <m:t>𝜙</m:t>
                        </m:r>
                      </m:e>
                      <m:sup>
                        <m:r>
                          <a:rPr lang="de-DE" sz="4000" b="0" i="1" smtClean="0">
                            <a:latin typeface="Cambria Math" panose="02040503050406030204" pitchFamily="18" charset="0"/>
                          </a:rPr>
                          <m:t>(</m:t>
                        </m:r>
                        <m:r>
                          <a:rPr lang="de-DE" sz="4000" b="0" i="1" smtClean="0">
                            <a:latin typeface="Cambria Math" panose="02040503050406030204" pitchFamily="18" charset="0"/>
                          </a:rPr>
                          <m:t>𝑒</m:t>
                        </m:r>
                        <m:r>
                          <a:rPr lang="de-DE" sz="4000" b="0" i="1" smtClean="0">
                            <a:latin typeface="Cambria Math" panose="02040503050406030204" pitchFamily="18" charset="0"/>
                          </a:rPr>
                          <m:t>)</m:t>
                        </m:r>
                      </m:sup>
                    </m:sSup>
                  </m:oMath>
                </a14:m>
                <a:r>
                  <a:rPr lang="en-GB" sz="4000" dirty="0"/>
                  <a:t> convex and increasing </a:t>
                </a:r>
              </a:p>
              <a:p>
                <a:r>
                  <a:rPr lang="en-GB" sz="4000" dirty="0"/>
                  <a:t>with norm </a:t>
                </a:r>
                <a14:m>
                  <m:oMath xmlns:m="http://schemas.openxmlformats.org/officeDocument/2006/math">
                    <m:d>
                      <m:dPr>
                        <m:begChr m:val="‖"/>
                        <m:endChr m:val="‖"/>
                        <m:ctrlPr>
                          <a:rPr lang="en-GB" sz="4000" i="1" smtClean="0">
                            <a:latin typeface="Cambria Math" panose="02040503050406030204" pitchFamily="18" charset="0"/>
                          </a:rPr>
                        </m:ctrlPr>
                      </m:dPr>
                      <m:e>
                        <m:sSup>
                          <m:sSupPr>
                            <m:ctrlPr>
                              <a:rPr lang="en-GB" sz="4000" i="1">
                                <a:latin typeface="Cambria Math" panose="02040503050406030204" pitchFamily="18" charset="0"/>
                              </a:rPr>
                            </m:ctrlPr>
                          </m:sSupPr>
                          <m:e>
                            <m:r>
                              <a:rPr lang="de-DE" sz="4000" b="1">
                                <a:latin typeface="Cambria Math" panose="02040503050406030204" pitchFamily="18" charset="0"/>
                              </a:rPr>
                              <m:t>𝐰</m:t>
                            </m:r>
                          </m:e>
                          <m:sup>
                            <m:r>
                              <a:rPr lang="de-DE" sz="4000">
                                <a:latin typeface="Cambria Math" panose="02040503050406030204" pitchFamily="18" charset="0"/>
                              </a:rPr>
                              <m:t>(</m:t>
                            </m:r>
                            <m:r>
                              <m:rPr>
                                <m:sty m:val="p"/>
                              </m:rPr>
                              <a:rPr lang="de-DE" sz="4000">
                                <a:latin typeface="Cambria Math" panose="02040503050406030204" pitchFamily="18" charset="0"/>
                              </a:rPr>
                              <m:t>i</m:t>
                            </m:r>
                            <m:r>
                              <a:rPr lang="de-DE" sz="4000">
                                <a:latin typeface="Cambria Math" panose="02040503050406030204" pitchFamily="18" charset="0"/>
                              </a:rPr>
                              <m:t>)</m:t>
                            </m:r>
                          </m:sup>
                        </m:sSup>
                        <m:r>
                          <m:rPr>
                            <m:nor/>
                          </m:rPr>
                          <a:rPr lang="en-GB" sz="4000" dirty="0"/>
                          <m:t>− </m:t>
                        </m:r>
                        <m:sSup>
                          <m:sSupPr>
                            <m:ctrlPr>
                              <a:rPr lang="en-GB" sz="4000" i="1">
                                <a:latin typeface="Cambria Math" panose="02040503050406030204" pitchFamily="18" charset="0"/>
                              </a:rPr>
                            </m:ctrlPr>
                          </m:sSupPr>
                          <m:e>
                            <m:r>
                              <a:rPr lang="de-DE" sz="4000" b="1">
                                <a:latin typeface="Cambria Math" panose="02040503050406030204" pitchFamily="18" charset="0"/>
                              </a:rPr>
                              <m:t>𝐰</m:t>
                            </m:r>
                          </m:e>
                          <m:sup>
                            <m:r>
                              <a:rPr lang="de-DE" sz="4000">
                                <a:latin typeface="Cambria Math" panose="02040503050406030204" pitchFamily="18" charset="0"/>
                              </a:rPr>
                              <m:t>(</m:t>
                            </m:r>
                            <m:r>
                              <m:rPr>
                                <m:sty m:val="p"/>
                              </m:rPr>
                              <a:rPr lang="de-DE" sz="4000">
                                <a:latin typeface="Cambria Math" panose="02040503050406030204" pitchFamily="18" charset="0"/>
                              </a:rPr>
                              <m:t>j</m:t>
                            </m:r>
                            <m:r>
                              <a:rPr lang="de-DE" sz="4000">
                                <a:latin typeface="Cambria Math" panose="02040503050406030204" pitchFamily="18" charset="0"/>
                              </a:rPr>
                              <m:t>)</m:t>
                            </m:r>
                          </m:sup>
                        </m:sSup>
                      </m:e>
                    </m:d>
                  </m:oMath>
                </a14:m>
                <a:endParaRPr lang="en-GB" sz="4000" dirty="0"/>
              </a:p>
            </p:txBody>
          </p:sp>
        </mc:Choice>
        <mc:Fallback xmlns="">
          <p:sp>
            <p:nvSpPr>
              <p:cNvPr id="5" name="TextBox 4">
                <a:extLst>
                  <a:ext uri="{FF2B5EF4-FFF2-40B4-BE49-F238E27FC236}">
                    <a16:creationId xmlns:a16="http://schemas.microsoft.com/office/drawing/2014/main" id="{F5D8762B-6EC1-DFE9-F631-2BA7D0A20D84}"/>
                  </a:ext>
                </a:extLst>
              </p:cNvPr>
              <p:cNvSpPr txBox="1">
                <a:spLocks noRot="1" noChangeAspect="1" noMove="1" noResize="1" noEditPoints="1" noAdjustHandles="1" noChangeArrowheads="1" noChangeShapeType="1" noTextEdit="1"/>
              </p:cNvSpPr>
              <p:nvPr/>
            </p:nvSpPr>
            <p:spPr>
              <a:xfrm>
                <a:off x="216795" y="4670218"/>
                <a:ext cx="5879206" cy="1428340"/>
              </a:xfrm>
              <a:prstGeom prst="rect">
                <a:avLst/>
              </a:prstGeom>
              <a:blipFill>
                <a:blip r:embed="rId8"/>
                <a:stretch>
                  <a:fillRect l="-3664" t="-5263" r="-2802" b="-14912"/>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F122B376-CAA4-ECBA-4F0C-0DAD196338C0}"/>
                  </a:ext>
                </a:extLst>
              </p14:cNvPr>
              <p14:cNvContentPartPr/>
              <p14:nvPr/>
            </p14:nvContentPartPr>
            <p14:xfrm>
              <a:off x="4628520" y="2877120"/>
              <a:ext cx="2435040" cy="2719440"/>
            </p14:xfrm>
          </p:contentPart>
        </mc:Choice>
        <mc:Fallback>
          <p:pic>
            <p:nvPicPr>
              <p:cNvPr id="10" name="Ink 9">
                <a:extLst>
                  <a:ext uri="{FF2B5EF4-FFF2-40B4-BE49-F238E27FC236}">
                    <a16:creationId xmlns:a16="http://schemas.microsoft.com/office/drawing/2014/main" id="{F122B376-CAA4-ECBA-4F0C-0DAD196338C0}"/>
                  </a:ext>
                </a:extLst>
              </p:cNvPr>
              <p:cNvPicPr/>
              <p:nvPr/>
            </p:nvPicPr>
            <p:blipFill>
              <a:blip r:embed="rId10"/>
              <a:stretch>
                <a:fillRect/>
              </a:stretch>
            </p:blipFill>
            <p:spPr>
              <a:xfrm>
                <a:off x="4619160" y="2867760"/>
                <a:ext cx="2453760" cy="2738160"/>
              </a:xfrm>
              <a:prstGeom prst="rect">
                <a:avLst/>
              </a:prstGeom>
            </p:spPr>
          </p:pic>
        </mc:Fallback>
      </mc:AlternateContent>
    </p:spTree>
    <p:extLst>
      <p:ext uri="{BB962C8B-B14F-4D97-AF65-F5344CB8AC3E}">
        <p14:creationId xmlns:p14="http://schemas.microsoft.com/office/powerpoint/2010/main" val="146029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0" y="100137"/>
            <a:ext cx="11878954" cy="1429294"/>
          </a:xfrm>
        </p:spPr>
        <p:txBody>
          <a:bodyPr>
            <a:noAutofit/>
          </a:bodyPr>
          <a:lstStyle/>
          <a:p>
            <a:r>
              <a:rPr lang="en-US" sz="6600" b="1" dirty="0">
                <a:latin typeface="+mn-lt"/>
              </a:rPr>
              <a:t>Generalized Total Variation (GTV)</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18</a:t>
            </a:fld>
            <a:endParaRPr lang="en-US" dirty="0"/>
          </a:p>
        </p:txBody>
      </p:sp>
      <p:pic>
        <p:nvPicPr>
          <p:cNvPr id="5" name="Picture 4">
            <a:extLst>
              <a:ext uri="{FF2B5EF4-FFF2-40B4-BE49-F238E27FC236}">
                <a16:creationId xmlns:a16="http://schemas.microsoft.com/office/drawing/2014/main" id="{1F603A11-860D-8A4F-BC8C-5ABDA55D1214}"/>
              </a:ext>
            </a:extLst>
          </p:cNvPr>
          <p:cNvPicPr>
            <a:picLocks noChangeAspect="1"/>
          </p:cNvPicPr>
          <p:nvPr/>
        </p:nvPicPr>
        <p:blipFill>
          <a:blip r:embed="rId2"/>
          <a:stretch>
            <a:fillRect/>
          </a:stretch>
        </p:blipFill>
        <p:spPr>
          <a:xfrm>
            <a:off x="6616009" y="4568637"/>
            <a:ext cx="4470400" cy="1092200"/>
          </a:xfrm>
          <a:prstGeom prst="rect">
            <a:avLst/>
          </a:prstGeom>
        </p:spPr>
      </p:pic>
      <p:sp>
        <p:nvSpPr>
          <p:cNvPr id="9" name="TextBox 8">
            <a:extLst>
              <a:ext uri="{FF2B5EF4-FFF2-40B4-BE49-F238E27FC236}">
                <a16:creationId xmlns:a16="http://schemas.microsoft.com/office/drawing/2014/main" id="{16F7D523-C9A1-A745-9FD4-7C844FA6AE68}"/>
              </a:ext>
            </a:extLst>
          </p:cNvPr>
          <p:cNvSpPr txBox="1"/>
          <p:nvPr/>
        </p:nvSpPr>
        <p:spPr>
          <a:xfrm>
            <a:off x="2588975" y="2520779"/>
            <a:ext cx="184731" cy="369332"/>
          </a:xfrm>
          <a:prstGeom prst="rect">
            <a:avLst/>
          </a:prstGeom>
          <a:noFill/>
        </p:spPr>
        <p:txBody>
          <a:bodyPr wrap="none" rtlCol="0">
            <a:spAutoFit/>
          </a:bodyPr>
          <a:lstStyle/>
          <a:p>
            <a:endParaRPr lang="en-US" dirty="0"/>
          </a:p>
        </p:txBody>
      </p:sp>
      <p:sp>
        <p:nvSpPr>
          <p:cNvPr id="10" name="Oval 9">
            <a:extLst>
              <a:ext uri="{FF2B5EF4-FFF2-40B4-BE49-F238E27FC236}">
                <a16:creationId xmlns:a16="http://schemas.microsoft.com/office/drawing/2014/main" id="{6103D0C2-D22D-1746-A7D9-ED8803D9CA05}"/>
              </a:ext>
            </a:extLst>
          </p:cNvPr>
          <p:cNvSpPr/>
          <p:nvPr/>
        </p:nvSpPr>
        <p:spPr>
          <a:xfrm>
            <a:off x="1892300" y="1713992"/>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4F159A8-C502-2E4A-BCEF-7F7EC3521A08}"/>
              </a:ext>
            </a:extLst>
          </p:cNvPr>
          <p:cNvSpPr/>
          <p:nvPr/>
        </p:nvSpPr>
        <p:spPr>
          <a:xfrm>
            <a:off x="4051300" y="250416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D65DB0B-7434-D540-848B-214DFA409DA7}"/>
              </a:ext>
            </a:extLst>
          </p:cNvPr>
          <p:cNvSpPr/>
          <p:nvPr/>
        </p:nvSpPr>
        <p:spPr>
          <a:xfrm>
            <a:off x="215900" y="433978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63B0EDB-C7A8-A84F-AA34-D47F9B54A982}"/>
              </a:ext>
            </a:extLst>
          </p:cNvPr>
          <p:cNvSpPr/>
          <p:nvPr/>
        </p:nvSpPr>
        <p:spPr>
          <a:xfrm>
            <a:off x="1892300" y="5869504"/>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5852DA5-8D76-D44C-8A1D-7F40F4CB09F9}"/>
              </a:ext>
            </a:extLst>
          </p:cNvPr>
          <p:cNvSpPr/>
          <p:nvPr/>
        </p:nvSpPr>
        <p:spPr>
          <a:xfrm>
            <a:off x="3251202" y="456863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EC5E0EF-5346-D54C-89D7-0510D0BDF92B}"/>
              </a:ext>
            </a:extLst>
          </p:cNvPr>
          <p:cNvCxnSpPr>
            <a:cxnSpLocks/>
          </p:cNvCxnSpPr>
          <p:nvPr/>
        </p:nvCxnSpPr>
        <p:spPr>
          <a:xfrm>
            <a:off x="2273300" y="2165506"/>
            <a:ext cx="2095502" cy="597192"/>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C29A89-EFEE-9D48-8E0A-1E15748578F5}"/>
              </a:ext>
            </a:extLst>
          </p:cNvPr>
          <p:cNvCxnSpPr>
            <a:cxnSpLocks/>
          </p:cNvCxnSpPr>
          <p:nvPr/>
        </p:nvCxnSpPr>
        <p:spPr>
          <a:xfrm flipV="1">
            <a:off x="3766906" y="2762698"/>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5D907AE-4990-E24D-A567-0D82117C7EBA}"/>
              </a:ext>
            </a:extLst>
          </p:cNvPr>
          <p:cNvCxnSpPr>
            <a:cxnSpLocks/>
          </p:cNvCxnSpPr>
          <p:nvPr/>
        </p:nvCxnSpPr>
        <p:spPr>
          <a:xfrm flipV="1">
            <a:off x="2273300" y="5073244"/>
            <a:ext cx="1308101" cy="1280189"/>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7EEAAA-FBE7-194D-B0C8-086BFF186EA9}"/>
              </a:ext>
            </a:extLst>
          </p:cNvPr>
          <p:cNvCxnSpPr>
            <a:cxnSpLocks/>
          </p:cNvCxnSpPr>
          <p:nvPr/>
        </p:nvCxnSpPr>
        <p:spPr>
          <a:xfrm>
            <a:off x="596900" y="4669070"/>
            <a:ext cx="2984501" cy="281989"/>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446F513-1AC9-A04E-92C0-BAE0040C8F29}"/>
              </a:ext>
            </a:extLst>
          </p:cNvPr>
          <p:cNvCxnSpPr>
            <a:cxnSpLocks/>
          </p:cNvCxnSpPr>
          <p:nvPr/>
        </p:nvCxnSpPr>
        <p:spPr>
          <a:xfrm flipH="1" flipV="1">
            <a:off x="596900" y="4669070"/>
            <a:ext cx="1498600" cy="1359210"/>
          </a:xfrm>
          <a:prstGeom prst="line">
            <a:avLst/>
          </a:prstGeom>
          <a:ln w="127000"/>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FCD920C4-DE97-DE48-9229-759824FEBEC9}"/>
              </a:ext>
            </a:extLst>
          </p:cNvPr>
          <p:cNvPicPr>
            <a:picLocks noChangeAspect="1"/>
          </p:cNvPicPr>
          <p:nvPr/>
        </p:nvPicPr>
        <p:blipFill>
          <a:blip r:embed="rId3"/>
          <a:stretch>
            <a:fillRect/>
          </a:stretch>
        </p:blipFill>
        <p:spPr>
          <a:xfrm>
            <a:off x="4191001" y="4676700"/>
            <a:ext cx="1384992" cy="769440"/>
          </a:xfrm>
          <a:prstGeom prst="rect">
            <a:avLst/>
          </a:prstGeom>
        </p:spPr>
      </p:pic>
      <p:pic>
        <p:nvPicPr>
          <p:cNvPr id="25" name="Picture 24">
            <a:extLst>
              <a:ext uri="{FF2B5EF4-FFF2-40B4-BE49-F238E27FC236}">
                <a16:creationId xmlns:a16="http://schemas.microsoft.com/office/drawing/2014/main" id="{105FF0EF-B18E-8946-8E76-6F4C0B52D0E3}"/>
              </a:ext>
            </a:extLst>
          </p:cNvPr>
          <p:cNvPicPr>
            <a:picLocks noChangeAspect="1"/>
          </p:cNvPicPr>
          <p:nvPr/>
        </p:nvPicPr>
        <p:blipFill>
          <a:blip r:embed="rId4"/>
          <a:stretch>
            <a:fillRect/>
          </a:stretch>
        </p:blipFill>
        <p:spPr>
          <a:xfrm>
            <a:off x="4749802" y="1959050"/>
            <a:ext cx="1319040" cy="769440"/>
          </a:xfrm>
          <a:prstGeom prst="rect">
            <a:avLst/>
          </a:prstGeom>
        </p:spPr>
      </p:pic>
      <p:sp>
        <p:nvSpPr>
          <p:cNvPr id="26" name="TextBox 25">
            <a:extLst>
              <a:ext uri="{FF2B5EF4-FFF2-40B4-BE49-F238E27FC236}">
                <a16:creationId xmlns:a16="http://schemas.microsoft.com/office/drawing/2014/main" id="{4DAED0D8-0ACA-694C-85AA-82F8EFC4A13F}"/>
              </a:ext>
            </a:extLst>
          </p:cNvPr>
          <p:cNvSpPr txBox="1"/>
          <p:nvPr/>
        </p:nvSpPr>
        <p:spPr>
          <a:xfrm>
            <a:off x="4159450" y="3693458"/>
            <a:ext cx="418704" cy="646331"/>
          </a:xfrm>
          <a:prstGeom prst="rect">
            <a:avLst/>
          </a:prstGeom>
          <a:noFill/>
        </p:spPr>
        <p:txBody>
          <a:bodyPr wrap="none" rtlCol="0">
            <a:spAutoFit/>
          </a:bodyPr>
          <a:lstStyle/>
          <a:p>
            <a:r>
              <a:rPr lang="en-US" sz="3600" dirty="0"/>
              <a:t>1</a:t>
            </a:r>
          </a:p>
        </p:txBody>
      </p:sp>
      <p:sp>
        <p:nvSpPr>
          <p:cNvPr id="27" name="TextBox 26">
            <a:extLst>
              <a:ext uri="{FF2B5EF4-FFF2-40B4-BE49-F238E27FC236}">
                <a16:creationId xmlns:a16="http://schemas.microsoft.com/office/drawing/2014/main" id="{6BB4F9E0-5F9B-7F4A-B965-AF74DEE390D8}"/>
              </a:ext>
            </a:extLst>
          </p:cNvPr>
          <p:cNvSpPr txBox="1"/>
          <p:nvPr/>
        </p:nvSpPr>
        <p:spPr>
          <a:xfrm>
            <a:off x="1944657" y="4155123"/>
            <a:ext cx="418704" cy="646331"/>
          </a:xfrm>
          <a:prstGeom prst="rect">
            <a:avLst/>
          </a:prstGeom>
          <a:noFill/>
        </p:spPr>
        <p:txBody>
          <a:bodyPr wrap="none" rtlCol="0">
            <a:spAutoFit/>
          </a:bodyPr>
          <a:lstStyle/>
          <a:p>
            <a:r>
              <a:rPr lang="en-US" sz="3600" dirty="0"/>
              <a:t>2</a:t>
            </a:r>
          </a:p>
        </p:txBody>
      </p:sp>
      <p:sp>
        <p:nvSpPr>
          <p:cNvPr id="4" name="TextBox 3">
            <a:extLst>
              <a:ext uri="{FF2B5EF4-FFF2-40B4-BE49-F238E27FC236}">
                <a16:creationId xmlns:a16="http://schemas.microsoft.com/office/drawing/2014/main" id="{7E7C756A-4012-1A45-8724-EC338C9ACC40}"/>
              </a:ext>
            </a:extLst>
          </p:cNvPr>
          <p:cNvSpPr txBox="1"/>
          <p:nvPr/>
        </p:nvSpPr>
        <p:spPr>
          <a:xfrm>
            <a:off x="5939477" y="2677650"/>
            <a:ext cx="5921365" cy="1754326"/>
          </a:xfrm>
          <a:prstGeom prst="rect">
            <a:avLst/>
          </a:prstGeom>
          <a:noFill/>
        </p:spPr>
        <p:txBody>
          <a:bodyPr wrap="none" rtlCol="0">
            <a:spAutoFit/>
          </a:bodyPr>
          <a:lstStyle/>
          <a:p>
            <a:r>
              <a:rPr lang="en-GB" sz="3600" dirty="0"/>
              <a:t>force model params at well </a:t>
            </a:r>
          </a:p>
          <a:p>
            <a:r>
              <a:rPr lang="en-GB" sz="3600" dirty="0"/>
              <a:t>connected nodes to be similar </a:t>
            </a:r>
          </a:p>
          <a:p>
            <a:r>
              <a:rPr lang="en-GB" sz="3600" dirty="0"/>
              <a:t>by requiring small GTV </a:t>
            </a:r>
          </a:p>
        </p:txBody>
      </p:sp>
      <p:sp>
        <p:nvSpPr>
          <p:cNvPr id="7" name="Date Placeholder 6">
            <a:extLst>
              <a:ext uri="{FF2B5EF4-FFF2-40B4-BE49-F238E27FC236}">
                <a16:creationId xmlns:a16="http://schemas.microsoft.com/office/drawing/2014/main" id="{69FD85D9-C2BD-1D15-598F-1E0D2D381466}"/>
              </a:ext>
            </a:extLst>
          </p:cNvPr>
          <p:cNvSpPr>
            <a:spLocks noGrp="1"/>
          </p:cNvSpPr>
          <p:nvPr>
            <p:ph type="dt" sz="half" idx="10"/>
          </p:nvPr>
        </p:nvSpPr>
        <p:spPr/>
        <p:txBody>
          <a:bodyPr/>
          <a:lstStyle/>
          <a:p>
            <a:fld id="{E6D6ADCC-380B-5546-ADDF-6039B9B82324}" type="datetime1">
              <a:rPr lang="en-US" smtClean="0"/>
              <a:t>3/22/23</a:t>
            </a:fld>
            <a:endParaRPr lang="en-US" dirty="0"/>
          </a:p>
        </p:txBody>
      </p:sp>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C8D472E6-19EA-1533-1280-BF4CF79AD730}"/>
                  </a:ext>
                </a:extLst>
              </p14:cNvPr>
              <p14:cNvContentPartPr/>
              <p14:nvPr/>
            </p14:nvContentPartPr>
            <p14:xfrm>
              <a:off x="-360" y="1328040"/>
              <a:ext cx="8258040" cy="5229360"/>
            </p14:xfrm>
          </p:contentPart>
        </mc:Choice>
        <mc:Fallback>
          <p:pic>
            <p:nvPicPr>
              <p:cNvPr id="6" name="Ink 5">
                <a:extLst>
                  <a:ext uri="{FF2B5EF4-FFF2-40B4-BE49-F238E27FC236}">
                    <a16:creationId xmlns:a16="http://schemas.microsoft.com/office/drawing/2014/main" id="{C8D472E6-19EA-1533-1280-BF4CF79AD730}"/>
                  </a:ext>
                </a:extLst>
              </p:cNvPr>
              <p:cNvPicPr/>
              <p:nvPr/>
            </p:nvPicPr>
            <p:blipFill>
              <a:blip r:embed="rId6"/>
              <a:stretch>
                <a:fillRect/>
              </a:stretch>
            </p:blipFill>
            <p:spPr>
              <a:xfrm>
                <a:off x="-9720" y="1318680"/>
                <a:ext cx="8276760" cy="5248080"/>
              </a:xfrm>
              <a:prstGeom prst="rect">
                <a:avLst/>
              </a:prstGeom>
            </p:spPr>
          </p:pic>
        </mc:Fallback>
      </mc:AlternateContent>
    </p:spTree>
    <p:extLst>
      <p:ext uri="{BB962C8B-B14F-4D97-AF65-F5344CB8AC3E}">
        <p14:creationId xmlns:p14="http://schemas.microsoft.com/office/powerpoint/2010/main" val="470600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1092004" y="160480"/>
            <a:ext cx="8299646" cy="1687369"/>
          </a:xfrm>
        </p:spPr>
        <p:txBody>
          <a:bodyPr>
            <a:normAutofit/>
          </a:bodyPr>
          <a:lstStyle/>
          <a:p>
            <a:r>
              <a:rPr lang="en-US" sz="6000" b="1" dirty="0">
                <a:latin typeface="+mn-lt"/>
              </a:rPr>
              <a:t>Two Special Cases of GTV </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19</a:t>
            </a:fld>
            <a:endParaRPr lang="en-US" dirty="0"/>
          </a:p>
        </p:txBody>
      </p:sp>
      <p:pic>
        <p:nvPicPr>
          <p:cNvPr id="6" name="Picture 5">
            <a:extLst>
              <a:ext uri="{FF2B5EF4-FFF2-40B4-BE49-F238E27FC236}">
                <a16:creationId xmlns:a16="http://schemas.microsoft.com/office/drawing/2014/main" id="{3AC62D0A-0C7C-8E47-A310-491C86A0C6DC}"/>
              </a:ext>
            </a:extLst>
          </p:cNvPr>
          <p:cNvPicPr>
            <a:picLocks noChangeAspect="1"/>
          </p:cNvPicPr>
          <p:nvPr/>
        </p:nvPicPr>
        <p:blipFill>
          <a:blip r:embed="rId2"/>
          <a:stretch>
            <a:fillRect/>
          </a:stretch>
        </p:blipFill>
        <p:spPr>
          <a:xfrm>
            <a:off x="4696414" y="2130942"/>
            <a:ext cx="3002623" cy="581660"/>
          </a:xfrm>
          <a:prstGeom prst="rect">
            <a:avLst/>
          </a:prstGeom>
        </p:spPr>
      </p:pic>
      <p:sp>
        <p:nvSpPr>
          <p:cNvPr id="4" name="TextBox 3">
            <a:extLst>
              <a:ext uri="{FF2B5EF4-FFF2-40B4-BE49-F238E27FC236}">
                <a16:creationId xmlns:a16="http://schemas.microsoft.com/office/drawing/2014/main" id="{A8F4CB4B-E5A2-D249-A79D-6C5114E0F595}"/>
              </a:ext>
            </a:extLst>
          </p:cNvPr>
          <p:cNvSpPr txBox="1"/>
          <p:nvPr/>
        </p:nvSpPr>
        <p:spPr>
          <a:xfrm>
            <a:off x="1091328" y="2123559"/>
            <a:ext cx="3401637" cy="769441"/>
          </a:xfrm>
          <a:prstGeom prst="rect">
            <a:avLst/>
          </a:prstGeom>
          <a:noFill/>
        </p:spPr>
        <p:txBody>
          <a:bodyPr wrap="none" rtlCol="0">
            <a:spAutoFit/>
          </a:bodyPr>
          <a:lstStyle/>
          <a:p>
            <a:r>
              <a:rPr lang="en-US" sz="4400" dirty="0"/>
              <a:t>total variation</a:t>
            </a:r>
          </a:p>
        </p:txBody>
      </p:sp>
      <p:sp>
        <p:nvSpPr>
          <p:cNvPr id="22" name="TextBox 21">
            <a:extLst>
              <a:ext uri="{FF2B5EF4-FFF2-40B4-BE49-F238E27FC236}">
                <a16:creationId xmlns:a16="http://schemas.microsoft.com/office/drawing/2014/main" id="{BE09A80D-AC60-4C4F-8D57-0A9DD8CE323B}"/>
              </a:ext>
            </a:extLst>
          </p:cNvPr>
          <p:cNvSpPr txBox="1"/>
          <p:nvPr/>
        </p:nvSpPr>
        <p:spPr>
          <a:xfrm>
            <a:off x="1091328" y="3757753"/>
            <a:ext cx="10009343" cy="769441"/>
          </a:xfrm>
          <a:prstGeom prst="rect">
            <a:avLst/>
          </a:prstGeom>
          <a:noFill/>
        </p:spPr>
        <p:txBody>
          <a:bodyPr wrap="none" rtlCol="0">
            <a:spAutoFit/>
          </a:bodyPr>
          <a:lstStyle/>
          <a:p>
            <a:r>
              <a:rPr lang="en-US" sz="4400" dirty="0"/>
              <a:t>graph Laplacian quadratic from is GTV with</a:t>
            </a:r>
          </a:p>
        </p:txBody>
      </p:sp>
      <p:pic>
        <p:nvPicPr>
          <p:cNvPr id="7" name="Picture 6">
            <a:extLst>
              <a:ext uri="{FF2B5EF4-FFF2-40B4-BE49-F238E27FC236}">
                <a16:creationId xmlns:a16="http://schemas.microsoft.com/office/drawing/2014/main" id="{3AF91BC4-9BC7-E94C-A357-2630B7EB0DCA}"/>
              </a:ext>
            </a:extLst>
          </p:cNvPr>
          <p:cNvPicPr>
            <a:picLocks noChangeAspect="1"/>
          </p:cNvPicPr>
          <p:nvPr/>
        </p:nvPicPr>
        <p:blipFill>
          <a:blip r:embed="rId3"/>
          <a:stretch>
            <a:fillRect/>
          </a:stretch>
        </p:blipFill>
        <p:spPr>
          <a:xfrm>
            <a:off x="4866971" y="4745617"/>
            <a:ext cx="3010952" cy="646330"/>
          </a:xfrm>
          <a:prstGeom prst="rect">
            <a:avLst/>
          </a:prstGeom>
        </p:spPr>
      </p:pic>
      <p:sp>
        <p:nvSpPr>
          <p:cNvPr id="8" name="Date Placeholder 7">
            <a:extLst>
              <a:ext uri="{FF2B5EF4-FFF2-40B4-BE49-F238E27FC236}">
                <a16:creationId xmlns:a16="http://schemas.microsoft.com/office/drawing/2014/main" id="{E983B076-EE3E-724D-4170-587EA9A2C1A7}"/>
              </a:ext>
            </a:extLst>
          </p:cNvPr>
          <p:cNvSpPr>
            <a:spLocks noGrp="1"/>
          </p:cNvSpPr>
          <p:nvPr>
            <p:ph type="dt" sz="half" idx="10"/>
          </p:nvPr>
        </p:nvSpPr>
        <p:spPr/>
        <p:txBody>
          <a:bodyPr/>
          <a:lstStyle/>
          <a:p>
            <a:fld id="{1BC8F5E8-AB40-CF4A-BC2B-0E263ABCE182}" type="datetime1">
              <a:rPr lang="en-US" smtClean="0"/>
              <a:t>3/22/23</a:t>
            </a:fld>
            <a:endParaRPr lang="en-US" dirty="0"/>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1DD96DD-20B8-AA24-2E98-F45CA948B88D}"/>
                  </a:ext>
                </a:extLst>
              </p14:cNvPr>
              <p14:cNvContentPartPr/>
              <p14:nvPr/>
            </p14:nvContentPartPr>
            <p14:xfrm>
              <a:off x="6337080" y="1836000"/>
              <a:ext cx="1997640" cy="4277520"/>
            </p14:xfrm>
          </p:contentPart>
        </mc:Choice>
        <mc:Fallback>
          <p:pic>
            <p:nvPicPr>
              <p:cNvPr id="5" name="Ink 4">
                <a:extLst>
                  <a:ext uri="{FF2B5EF4-FFF2-40B4-BE49-F238E27FC236}">
                    <a16:creationId xmlns:a16="http://schemas.microsoft.com/office/drawing/2014/main" id="{21DD96DD-20B8-AA24-2E98-F45CA948B88D}"/>
                  </a:ext>
                </a:extLst>
              </p:cNvPr>
              <p:cNvPicPr/>
              <p:nvPr/>
            </p:nvPicPr>
            <p:blipFill>
              <a:blip r:embed="rId5"/>
              <a:stretch>
                <a:fillRect/>
              </a:stretch>
            </p:blipFill>
            <p:spPr>
              <a:xfrm>
                <a:off x="6327720" y="1826640"/>
                <a:ext cx="2016360" cy="4296240"/>
              </a:xfrm>
              <a:prstGeom prst="rect">
                <a:avLst/>
              </a:prstGeom>
            </p:spPr>
          </p:pic>
        </mc:Fallback>
      </mc:AlternateContent>
    </p:spTree>
    <p:extLst>
      <p:ext uri="{BB962C8B-B14F-4D97-AF65-F5344CB8AC3E}">
        <p14:creationId xmlns:p14="http://schemas.microsoft.com/office/powerpoint/2010/main" val="79263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2401-A092-7E03-2596-2D5059DEB27F}"/>
              </a:ext>
            </a:extLst>
          </p:cNvPr>
          <p:cNvSpPr>
            <a:spLocks noGrp="1"/>
          </p:cNvSpPr>
          <p:nvPr>
            <p:ph type="title"/>
          </p:nvPr>
        </p:nvSpPr>
        <p:spPr/>
        <p:txBody>
          <a:bodyPr>
            <a:normAutofit/>
          </a:bodyPr>
          <a:lstStyle/>
          <a:p>
            <a:r>
              <a:rPr lang="en-GB" sz="5400" b="1" dirty="0"/>
              <a:t>How Are You ? – Feedback Samples</a:t>
            </a:r>
          </a:p>
        </p:txBody>
      </p:sp>
      <p:sp>
        <p:nvSpPr>
          <p:cNvPr id="3" name="Content Placeholder 2">
            <a:extLst>
              <a:ext uri="{FF2B5EF4-FFF2-40B4-BE49-F238E27FC236}">
                <a16:creationId xmlns:a16="http://schemas.microsoft.com/office/drawing/2014/main" id="{CC8EA2A4-71E1-6804-CD1B-E043E2D66201}"/>
              </a:ext>
            </a:extLst>
          </p:cNvPr>
          <p:cNvSpPr>
            <a:spLocks noGrp="1"/>
          </p:cNvSpPr>
          <p:nvPr>
            <p:ph idx="1"/>
          </p:nvPr>
        </p:nvSpPr>
        <p:spPr>
          <a:xfrm>
            <a:off x="641838" y="1690688"/>
            <a:ext cx="10908323" cy="4443302"/>
          </a:xfrm>
        </p:spPr>
        <p:txBody>
          <a:bodyPr>
            <a:normAutofit fontScale="25000" lnSpcReduction="20000"/>
          </a:bodyPr>
          <a:lstStyle/>
          <a:p>
            <a:pPr marL="0" indent="0">
              <a:lnSpc>
                <a:spcPct val="120000"/>
              </a:lnSpc>
              <a:buNone/>
            </a:pPr>
            <a:endParaRPr lang="en-GB" sz="11200" dirty="0">
              <a:solidFill>
                <a:srgbClr val="000000"/>
              </a:solidFill>
              <a:effectLst/>
              <a:latin typeface="Helvetica" pitchFamily="2" charset="0"/>
            </a:endParaRPr>
          </a:p>
          <a:p>
            <a:pPr>
              <a:lnSpc>
                <a:spcPct val="120000"/>
              </a:lnSpc>
            </a:pPr>
            <a:r>
              <a:rPr lang="en-GB" sz="11200" i="1" dirty="0">
                <a:solidFill>
                  <a:srgbClr val="000000"/>
                </a:solidFill>
                <a:effectLst/>
                <a:latin typeface="Helvetica" pitchFamily="2" charset="0"/>
              </a:rPr>
              <a:t>The quizzes and exercises help to figure out the depth required, but would need feedback.</a:t>
            </a:r>
            <a:br>
              <a:rPr lang="en-GB" sz="11200" i="1" dirty="0">
                <a:solidFill>
                  <a:srgbClr val="000000"/>
                </a:solidFill>
                <a:effectLst/>
                <a:latin typeface="Helvetica" pitchFamily="2" charset="0"/>
              </a:rPr>
            </a:br>
            <a:endParaRPr lang="en-GB" sz="11200" i="1" dirty="0">
              <a:solidFill>
                <a:srgbClr val="000000"/>
              </a:solidFill>
              <a:effectLst/>
              <a:latin typeface="Helvetica" pitchFamily="2" charset="0"/>
            </a:endParaRPr>
          </a:p>
          <a:p>
            <a:pPr>
              <a:lnSpc>
                <a:spcPct val="120000"/>
              </a:lnSpc>
            </a:pPr>
            <a:r>
              <a:rPr lang="en-GB" sz="11200" i="1" dirty="0">
                <a:solidFill>
                  <a:srgbClr val="000000"/>
                </a:solidFill>
                <a:latin typeface="Helvetica" pitchFamily="2" charset="0"/>
              </a:rPr>
              <a:t>…</a:t>
            </a:r>
            <a:r>
              <a:rPr lang="en-GB" sz="11200" i="1" dirty="0">
                <a:solidFill>
                  <a:srgbClr val="000000"/>
                </a:solidFill>
                <a:effectLst/>
                <a:latin typeface="Helvetica" pitchFamily="2" charset="0"/>
              </a:rPr>
              <a:t>would be nice to know the total points for quizzes even before the deadline. Would it be possible to only show total points, but not points per tasks? This would help to prevent gaming</a:t>
            </a:r>
          </a:p>
        </p:txBody>
      </p:sp>
      <p:sp>
        <p:nvSpPr>
          <p:cNvPr id="4" name="Date Placeholder 3">
            <a:extLst>
              <a:ext uri="{FF2B5EF4-FFF2-40B4-BE49-F238E27FC236}">
                <a16:creationId xmlns:a16="http://schemas.microsoft.com/office/drawing/2014/main" id="{B5C8EEEB-2352-AB77-6DE4-72764CDCDB1C}"/>
              </a:ext>
            </a:extLst>
          </p:cNvPr>
          <p:cNvSpPr>
            <a:spLocks noGrp="1"/>
          </p:cNvSpPr>
          <p:nvPr>
            <p:ph type="dt" sz="half" idx="10"/>
          </p:nvPr>
        </p:nvSpPr>
        <p:spPr/>
        <p:txBody>
          <a:bodyPr/>
          <a:lstStyle/>
          <a:p>
            <a:fld id="{296FA5BE-6560-2B4F-B398-067F34961958}" type="datetime1">
              <a:rPr lang="en-US" smtClean="0"/>
              <a:t>3/22/23</a:t>
            </a:fld>
            <a:endParaRPr lang="en-US" dirty="0"/>
          </a:p>
        </p:txBody>
      </p:sp>
      <p:sp>
        <p:nvSpPr>
          <p:cNvPr id="5" name="Slide Number Placeholder 4">
            <a:extLst>
              <a:ext uri="{FF2B5EF4-FFF2-40B4-BE49-F238E27FC236}">
                <a16:creationId xmlns:a16="http://schemas.microsoft.com/office/drawing/2014/main" id="{B393C743-3481-7092-F8DE-33DAF34478CD}"/>
              </a:ext>
            </a:extLst>
          </p:cNvPr>
          <p:cNvSpPr>
            <a:spLocks noGrp="1"/>
          </p:cNvSpPr>
          <p:nvPr>
            <p:ph type="sldNum" sz="quarter" idx="12"/>
          </p:nvPr>
        </p:nvSpPr>
        <p:spPr/>
        <p:txBody>
          <a:bodyPr/>
          <a:lstStyle/>
          <a:p>
            <a:fld id="{D75B69EA-F5F3-9148-B3D2-85669F9D4A27}" type="slidenum">
              <a:rPr lang="en-US" smtClean="0"/>
              <a:pPr/>
              <a:t>2</a:t>
            </a:fld>
            <a:endParaRPr lang="en-US" dirty="0"/>
          </a:p>
        </p:txBody>
      </p:sp>
    </p:spTree>
    <p:extLst>
      <p:ext uri="{BB962C8B-B14F-4D97-AF65-F5344CB8AC3E}">
        <p14:creationId xmlns:p14="http://schemas.microsoft.com/office/powerpoint/2010/main" val="636974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482358" y="435076"/>
            <a:ext cx="5868081" cy="923330"/>
          </a:xfrm>
          <a:prstGeom prst="rect">
            <a:avLst/>
          </a:prstGeom>
          <a:noFill/>
        </p:spPr>
        <p:txBody>
          <a:bodyPr wrap="none" rtlCol="0">
            <a:spAutoFit/>
          </a:bodyPr>
          <a:lstStyle/>
          <a:p>
            <a:r>
              <a:rPr lang="en-US" sz="5400" b="1" dirty="0"/>
              <a:t>Local Loss Function</a:t>
            </a:r>
          </a:p>
        </p:txBody>
      </p:sp>
      <p:sp>
        <p:nvSpPr>
          <p:cNvPr id="3" name="TextBox 2">
            <a:extLst>
              <a:ext uri="{FF2B5EF4-FFF2-40B4-BE49-F238E27FC236}">
                <a16:creationId xmlns:a16="http://schemas.microsoft.com/office/drawing/2014/main" id="{663B695D-F0A1-0E4A-923A-C6DFFAE67B07}"/>
              </a:ext>
            </a:extLst>
          </p:cNvPr>
          <p:cNvSpPr txBox="1"/>
          <p:nvPr/>
        </p:nvSpPr>
        <p:spPr>
          <a:xfrm>
            <a:off x="1025683" y="2540156"/>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p:txBody>
          <a:bodyPr/>
          <a:lstStyle/>
          <a:p>
            <a:fld id="{D75B69EA-F5F3-9148-B3D2-85669F9D4A27}" type="slidenum">
              <a:rPr lang="en-US" smtClean="0"/>
              <a:t>20</a:t>
            </a:fld>
            <a:endParaRPr lang="en-US"/>
          </a:p>
        </p:txBody>
      </p:sp>
      <p:sp>
        <p:nvSpPr>
          <p:cNvPr id="7" name="Oval 6">
            <a:extLst>
              <a:ext uri="{FF2B5EF4-FFF2-40B4-BE49-F238E27FC236}">
                <a16:creationId xmlns:a16="http://schemas.microsoft.com/office/drawing/2014/main" id="{49FD2978-24C3-B34B-8027-5EBBCD73E7FB}"/>
              </a:ext>
            </a:extLst>
          </p:cNvPr>
          <p:cNvSpPr/>
          <p:nvPr/>
        </p:nvSpPr>
        <p:spPr>
          <a:xfrm>
            <a:off x="2467816" y="207824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D63BC86-FE19-C746-8F1C-6645B07D2735}"/>
              </a:ext>
            </a:extLst>
          </p:cNvPr>
          <p:cNvCxnSpPr>
            <a:cxnSpLocks/>
          </p:cNvCxnSpPr>
          <p:nvPr/>
        </p:nvCxnSpPr>
        <p:spPr>
          <a:xfrm>
            <a:off x="1401261" y="1754237"/>
            <a:ext cx="1286777" cy="61196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0622E3-8E8A-3A45-844D-E62C154A4C17}"/>
              </a:ext>
            </a:extLst>
          </p:cNvPr>
          <p:cNvCxnSpPr>
            <a:cxnSpLocks/>
          </p:cNvCxnSpPr>
          <p:nvPr/>
        </p:nvCxnSpPr>
        <p:spPr>
          <a:xfrm flipV="1">
            <a:off x="2185552" y="2632430"/>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4E8F9E-4507-F948-AEC3-8AE185B7FE20}"/>
              </a:ext>
            </a:extLst>
          </p:cNvPr>
          <p:cNvSpPr txBox="1"/>
          <p:nvPr/>
        </p:nvSpPr>
        <p:spPr>
          <a:xfrm>
            <a:off x="3247722" y="1845204"/>
            <a:ext cx="2571153" cy="584775"/>
          </a:xfrm>
          <a:prstGeom prst="rect">
            <a:avLst/>
          </a:prstGeom>
          <a:noFill/>
        </p:spPr>
        <p:txBody>
          <a:bodyPr wrap="none" rtlCol="0">
            <a:spAutoFit/>
          </a:bodyPr>
          <a:lstStyle/>
          <a:p>
            <a:r>
              <a:rPr lang="en-US" sz="3200" dirty="0"/>
              <a:t>model params</a:t>
            </a:r>
          </a:p>
        </p:txBody>
      </p:sp>
      <p:pic>
        <p:nvPicPr>
          <p:cNvPr id="5" name="Picture 4">
            <a:extLst>
              <a:ext uri="{FF2B5EF4-FFF2-40B4-BE49-F238E27FC236}">
                <a16:creationId xmlns:a16="http://schemas.microsoft.com/office/drawing/2014/main" id="{21DCF5F4-B235-F64D-BD17-3E895E436907}"/>
              </a:ext>
            </a:extLst>
          </p:cNvPr>
          <p:cNvPicPr>
            <a:picLocks noChangeAspect="1"/>
          </p:cNvPicPr>
          <p:nvPr/>
        </p:nvPicPr>
        <p:blipFill>
          <a:blip r:embed="rId3"/>
          <a:stretch>
            <a:fillRect/>
          </a:stretch>
        </p:blipFill>
        <p:spPr>
          <a:xfrm>
            <a:off x="5818875" y="1843263"/>
            <a:ext cx="793946" cy="463135"/>
          </a:xfrm>
          <a:prstGeom prst="rect">
            <a:avLst/>
          </a:prstGeom>
        </p:spPr>
      </p:pic>
      <p:sp>
        <p:nvSpPr>
          <p:cNvPr id="18" name="TextBox 17">
            <a:extLst>
              <a:ext uri="{FF2B5EF4-FFF2-40B4-BE49-F238E27FC236}">
                <a16:creationId xmlns:a16="http://schemas.microsoft.com/office/drawing/2014/main" id="{CEAABFEC-E6BD-6144-8165-316623FD5BFB}"/>
              </a:ext>
            </a:extLst>
          </p:cNvPr>
          <p:cNvSpPr txBox="1"/>
          <p:nvPr/>
        </p:nvSpPr>
        <p:spPr>
          <a:xfrm>
            <a:off x="3229816" y="3014408"/>
            <a:ext cx="8485934" cy="584775"/>
          </a:xfrm>
          <a:prstGeom prst="rect">
            <a:avLst/>
          </a:prstGeom>
          <a:noFill/>
        </p:spPr>
        <p:txBody>
          <a:bodyPr wrap="square" rtlCol="0">
            <a:spAutoFit/>
          </a:bodyPr>
          <a:lstStyle/>
          <a:p>
            <a:r>
              <a:rPr lang="en-GB" sz="3200" dirty="0"/>
              <a:t>measure quality of params by local loss function</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9CC376A-9803-194B-B856-A225446B284F}"/>
                  </a:ext>
                </a:extLst>
              </p:cNvPr>
              <p:cNvSpPr txBox="1"/>
              <p:nvPr/>
            </p:nvSpPr>
            <p:spPr>
              <a:xfrm>
                <a:off x="4488846" y="3750050"/>
                <a:ext cx="1766253" cy="555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3200" i="1" smtClean="0">
                              <a:latin typeface="Cambria Math" panose="02040503050406030204" pitchFamily="18" charset="0"/>
                            </a:rPr>
                          </m:ctrlPr>
                        </m:sSupPr>
                        <m:e>
                          <m:r>
                            <a:rPr lang="de-DE" sz="3200" b="0" i="1" smtClean="0">
                              <a:latin typeface="Cambria Math" panose="02040503050406030204" pitchFamily="18" charset="0"/>
                            </a:rPr>
                            <m:t>𝐿</m:t>
                          </m:r>
                        </m:e>
                        <m:sup>
                          <m:r>
                            <a:rPr lang="de-DE" sz="3200" b="0" i="1" smtClean="0">
                              <a:latin typeface="Cambria Math" panose="02040503050406030204" pitchFamily="18" charset="0"/>
                            </a:rPr>
                            <m:t>(</m:t>
                          </m:r>
                          <m:r>
                            <a:rPr lang="de-DE" sz="3200" b="0" i="1" smtClean="0">
                              <a:latin typeface="Cambria Math" panose="02040503050406030204" pitchFamily="18" charset="0"/>
                            </a:rPr>
                            <m:t>𝑖</m:t>
                          </m:r>
                          <m:r>
                            <a:rPr lang="de-DE" sz="3200" b="0" i="1" smtClean="0">
                              <a:latin typeface="Cambria Math" panose="02040503050406030204" pitchFamily="18" charset="0"/>
                            </a:rPr>
                            <m:t>)</m:t>
                          </m:r>
                        </m:sup>
                      </m:sSup>
                      <m:d>
                        <m:dPr>
                          <m:ctrlPr>
                            <a:rPr lang="en-GB" sz="3200" i="1" smtClean="0">
                              <a:latin typeface="Cambria Math" panose="02040503050406030204" pitchFamily="18" charset="0"/>
                            </a:rPr>
                          </m:ctrlPr>
                        </m:dPr>
                        <m:e>
                          <m:sSup>
                            <m:sSupPr>
                              <m:ctrlPr>
                                <a:rPr lang="en-GB" sz="3200" i="1" smtClean="0">
                                  <a:latin typeface="Cambria Math" panose="02040503050406030204" pitchFamily="18" charset="0"/>
                                </a:rPr>
                              </m:ctrlPr>
                            </m:sSupPr>
                            <m:e>
                              <m:r>
                                <a:rPr lang="de-DE" sz="3200" b="1" i="1" smtClean="0">
                                  <a:latin typeface="Cambria Math" panose="02040503050406030204" pitchFamily="18" charset="0"/>
                                </a:rPr>
                                <m:t>𝒘</m:t>
                              </m:r>
                            </m:e>
                            <m:sup>
                              <m:r>
                                <a:rPr lang="de-DE" sz="3200" b="0" i="1" smtClean="0">
                                  <a:latin typeface="Cambria Math" panose="02040503050406030204" pitchFamily="18" charset="0"/>
                                </a:rPr>
                                <m:t>(</m:t>
                              </m:r>
                              <m:r>
                                <a:rPr lang="de-DE" sz="3200" b="0" i="1" smtClean="0">
                                  <a:latin typeface="Cambria Math" panose="02040503050406030204" pitchFamily="18" charset="0"/>
                                </a:rPr>
                                <m:t>𝑖</m:t>
                              </m:r>
                              <m:r>
                                <a:rPr lang="de-DE" sz="3200" b="0" i="1" smtClean="0">
                                  <a:latin typeface="Cambria Math" panose="02040503050406030204" pitchFamily="18" charset="0"/>
                                </a:rPr>
                                <m:t>)</m:t>
                              </m:r>
                            </m:sup>
                          </m:sSup>
                        </m:e>
                      </m:d>
                    </m:oMath>
                  </m:oMathPara>
                </a14:m>
                <a:endParaRPr lang="en-GB" sz="3200" dirty="0"/>
              </a:p>
            </p:txBody>
          </p:sp>
        </mc:Choice>
        <mc:Fallback xmlns="">
          <p:sp>
            <p:nvSpPr>
              <p:cNvPr id="19" name="TextBox 18">
                <a:extLst>
                  <a:ext uri="{FF2B5EF4-FFF2-40B4-BE49-F238E27FC236}">
                    <a16:creationId xmlns:a16="http://schemas.microsoft.com/office/drawing/2014/main" id="{B9CC376A-9803-194B-B856-A225446B284F}"/>
                  </a:ext>
                </a:extLst>
              </p:cNvPr>
              <p:cNvSpPr txBox="1">
                <a:spLocks noRot="1" noChangeAspect="1" noMove="1" noResize="1" noEditPoints="1" noAdjustHandles="1" noChangeArrowheads="1" noChangeShapeType="1" noTextEdit="1"/>
              </p:cNvSpPr>
              <p:nvPr/>
            </p:nvSpPr>
            <p:spPr>
              <a:xfrm>
                <a:off x="4488846" y="3750050"/>
                <a:ext cx="1766253" cy="555858"/>
              </a:xfrm>
              <a:prstGeom prst="rect">
                <a:avLst/>
              </a:prstGeom>
              <a:blipFill>
                <a:blip r:embed="rId5"/>
                <a:stretch>
                  <a:fillRect l="-4286" t="-4545"/>
                </a:stretch>
              </a:blipFill>
            </p:spPr>
            <p:txBody>
              <a:bodyPr/>
              <a:lstStyle/>
              <a:p>
                <a:r>
                  <a:rPr lang="en-GB">
                    <a:noFill/>
                  </a:rPr>
                  <a:t> </a:t>
                </a:r>
              </a:p>
            </p:txBody>
          </p:sp>
        </mc:Fallback>
      </mc:AlternateContent>
      <p:cxnSp>
        <p:nvCxnSpPr>
          <p:cNvPr id="24" name="Straight Arrow Connector 23">
            <a:extLst>
              <a:ext uri="{FF2B5EF4-FFF2-40B4-BE49-F238E27FC236}">
                <a16:creationId xmlns:a16="http://schemas.microsoft.com/office/drawing/2014/main" id="{E13ADC2D-E952-F641-835E-D295C163786E}"/>
              </a:ext>
            </a:extLst>
          </p:cNvPr>
          <p:cNvCxnSpPr/>
          <p:nvPr/>
        </p:nvCxnSpPr>
        <p:spPr>
          <a:xfrm flipV="1">
            <a:off x="4977102" y="4178811"/>
            <a:ext cx="0" cy="219912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0967011-509A-7240-AC23-ADFF3FC793DB}"/>
              </a:ext>
            </a:extLst>
          </p:cNvPr>
          <p:cNvCxnSpPr>
            <a:cxnSpLocks/>
          </p:cNvCxnSpPr>
          <p:nvPr/>
        </p:nvCxnSpPr>
        <p:spPr>
          <a:xfrm>
            <a:off x="4694262" y="6051426"/>
            <a:ext cx="437353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A5ED438C-4FAF-D047-AA7E-55486FEDBD41}"/>
              </a:ext>
            </a:extLst>
          </p:cNvPr>
          <p:cNvPicPr>
            <a:picLocks noChangeAspect="1"/>
          </p:cNvPicPr>
          <p:nvPr/>
        </p:nvPicPr>
        <p:blipFill>
          <a:blip r:embed="rId3"/>
          <a:stretch>
            <a:fillRect/>
          </a:stretch>
        </p:blipFill>
        <p:spPr>
          <a:xfrm>
            <a:off x="9247379" y="5740753"/>
            <a:ext cx="793946" cy="463135"/>
          </a:xfrm>
          <a:prstGeom prst="rect">
            <a:avLst/>
          </a:prstGeom>
        </p:spPr>
      </p:pic>
      <p:sp>
        <p:nvSpPr>
          <p:cNvPr id="32" name="Freeform 31">
            <a:extLst>
              <a:ext uri="{FF2B5EF4-FFF2-40B4-BE49-F238E27FC236}">
                <a16:creationId xmlns:a16="http://schemas.microsoft.com/office/drawing/2014/main" id="{27D1DCE1-28D7-FF48-A31B-F27F60C8ABB1}"/>
              </a:ext>
            </a:extLst>
          </p:cNvPr>
          <p:cNvSpPr/>
          <p:nvPr/>
        </p:nvSpPr>
        <p:spPr>
          <a:xfrm>
            <a:off x="4400550" y="3962400"/>
            <a:ext cx="4191000" cy="1645182"/>
          </a:xfrm>
          <a:custGeom>
            <a:avLst/>
            <a:gdLst>
              <a:gd name="connsiteX0" fmla="*/ 0 w 4191000"/>
              <a:gd name="connsiteY0" fmla="*/ 476250 h 1645182"/>
              <a:gd name="connsiteX1" fmla="*/ 1790700 w 4191000"/>
              <a:gd name="connsiteY1" fmla="*/ 1638300 h 1645182"/>
              <a:gd name="connsiteX2" fmla="*/ 4191000 w 4191000"/>
              <a:gd name="connsiteY2" fmla="*/ 0 h 1645182"/>
            </a:gdLst>
            <a:ahLst/>
            <a:cxnLst>
              <a:cxn ang="0">
                <a:pos x="connsiteX0" y="connsiteY0"/>
              </a:cxn>
              <a:cxn ang="0">
                <a:pos x="connsiteX1" y="connsiteY1"/>
              </a:cxn>
              <a:cxn ang="0">
                <a:pos x="connsiteX2" y="connsiteY2"/>
              </a:cxn>
            </a:cxnLst>
            <a:rect l="l" t="t" r="r" b="b"/>
            <a:pathLst>
              <a:path w="4191000" h="1645182">
                <a:moveTo>
                  <a:pt x="0" y="476250"/>
                </a:moveTo>
                <a:cubicBezTo>
                  <a:pt x="546100" y="1096962"/>
                  <a:pt x="1092200" y="1717675"/>
                  <a:pt x="1790700" y="1638300"/>
                </a:cubicBezTo>
                <a:cubicBezTo>
                  <a:pt x="2489200" y="1558925"/>
                  <a:pt x="3340100" y="779462"/>
                  <a:pt x="4191000" y="0"/>
                </a:cubicBezTo>
              </a:path>
            </a:pathLst>
          </a:cu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ate Placeholder 8">
            <a:extLst>
              <a:ext uri="{FF2B5EF4-FFF2-40B4-BE49-F238E27FC236}">
                <a16:creationId xmlns:a16="http://schemas.microsoft.com/office/drawing/2014/main" id="{B2234C29-97AD-9632-FEAC-B4792CF77A88}"/>
              </a:ext>
            </a:extLst>
          </p:cNvPr>
          <p:cNvSpPr>
            <a:spLocks noGrp="1"/>
          </p:cNvSpPr>
          <p:nvPr>
            <p:ph type="dt" sz="half" idx="10"/>
          </p:nvPr>
        </p:nvSpPr>
        <p:spPr/>
        <p:txBody>
          <a:bodyPr/>
          <a:lstStyle/>
          <a:p>
            <a:fld id="{277A8ED0-AB82-2645-B33D-D6C894DBAED3}" type="datetime1">
              <a:rPr lang="en-US" smtClean="0"/>
              <a:t>3/22/23</a:t>
            </a:fld>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63F0163-F244-A7B0-C7B3-A2C3325D2729}"/>
                  </a:ext>
                </a:extLst>
              </p:cNvPr>
              <p:cNvSpPr txBox="1"/>
              <p:nvPr/>
            </p:nvSpPr>
            <p:spPr>
              <a:xfrm>
                <a:off x="1163133" y="2540156"/>
                <a:ext cx="1524905" cy="957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5400" i="1" smtClean="0">
                              <a:latin typeface="Cambria Math" panose="02040503050406030204" pitchFamily="18" charset="0"/>
                            </a:rPr>
                          </m:ctrlPr>
                        </m:sSupPr>
                        <m:e>
                          <m:r>
                            <a:rPr lang="en-GB" sz="5400" i="1" smtClean="0">
                              <a:latin typeface="Cambria Math" panose="02040503050406030204" pitchFamily="18" charset="0"/>
                              <a:ea typeface="Cambria Math" panose="02040503050406030204" pitchFamily="18" charset="0"/>
                            </a:rPr>
                            <m:t>𝒟</m:t>
                          </m:r>
                        </m:e>
                        <m:sup>
                          <m:r>
                            <a:rPr lang="de-DE" sz="5400" b="0" i="1" smtClean="0">
                              <a:latin typeface="Cambria Math" panose="02040503050406030204" pitchFamily="18" charset="0"/>
                            </a:rPr>
                            <m:t>(</m:t>
                          </m:r>
                          <m:r>
                            <a:rPr lang="de-DE" sz="5400" b="0" i="1" smtClean="0">
                              <a:latin typeface="Cambria Math" panose="02040503050406030204" pitchFamily="18" charset="0"/>
                            </a:rPr>
                            <m:t>𝑖</m:t>
                          </m:r>
                          <m:r>
                            <a:rPr lang="de-DE" sz="5400" b="0" i="1" smtClean="0">
                              <a:latin typeface="Cambria Math" panose="02040503050406030204" pitchFamily="18" charset="0"/>
                            </a:rPr>
                            <m:t>)</m:t>
                          </m:r>
                        </m:sup>
                      </m:sSup>
                    </m:oMath>
                  </m:oMathPara>
                </a14:m>
                <a:endParaRPr lang="en-GB" sz="5400" dirty="0"/>
              </a:p>
            </p:txBody>
          </p:sp>
        </mc:Choice>
        <mc:Fallback xmlns="">
          <p:sp>
            <p:nvSpPr>
              <p:cNvPr id="10" name="TextBox 9">
                <a:extLst>
                  <a:ext uri="{FF2B5EF4-FFF2-40B4-BE49-F238E27FC236}">
                    <a16:creationId xmlns:a16="http://schemas.microsoft.com/office/drawing/2014/main" id="{C63F0163-F244-A7B0-C7B3-A2C3325D2729}"/>
                  </a:ext>
                </a:extLst>
              </p:cNvPr>
              <p:cNvSpPr txBox="1">
                <a:spLocks noRot="1" noChangeAspect="1" noMove="1" noResize="1" noEditPoints="1" noAdjustHandles="1" noChangeArrowheads="1" noChangeShapeType="1" noTextEdit="1"/>
              </p:cNvSpPr>
              <p:nvPr/>
            </p:nvSpPr>
            <p:spPr>
              <a:xfrm>
                <a:off x="1163133" y="2540156"/>
                <a:ext cx="1524905" cy="957891"/>
              </a:xfrm>
              <a:prstGeom prst="rect">
                <a:avLst/>
              </a:prstGeom>
              <a:blipFill>
                <a:blip r:embed="rId6"/>
                <a:stretch>
                  <a:fillRect l="-3306" r="-1653"/>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3B29E11C-8AFF-50BD-3178-35AAA636851A}"/>
                  </a:ext>
                </a:extLst>
              </p14:cNvPr>
              <p14:cNvContentPartPr/>
              <p14:nvPr/>
            </p14:nvContentPartPr>
            <p14:xfrm>
              <a:off x="4312800" y="3493080"/>
              <a:ext cx="4959360" cy="960840"/>
            </p14:xfrm>
          </p:contentPart>
        </mc:Choice>
        <mc:Fallback>
          <p:pic>
            <p:nvPicPr>
              <p:cNvPr id="6" name="Ink 5">
                <a:extLst>
                  <a:ext uri="{FF2B5EF4-FFF2-40B4-BE49-F238E27FC236}">
                    <a16:creationId xmlns:a16="http://schemas.microsoft.com/office/drawing/2014/main" id="{3B29E11C-8AFF-50BD-3178-35AAA636851A}"/>
                  </a:ext>
                </a:extLst>
              </p:cNvPr>
              <p:cNvPicPr/>
              <p:nvPr/>
            </p:nvPicPr>
            <p:blipFill>
              <a:blip r:embed="rId8"/>
              <a:stretch>
                <a:fillRect/>
              </a:stretch>
            </p:blipFill>
            <p:spPr>
              <a:xfrm>
                <a:off x="4303440" y="3483720"/>
                <a:ext cx="4978080" cy="979560"/>
              </a:xfrm>
              <a:prstGeom prst="rect">
                <a:avLst/>
              </a:prstGeom>
            </p:spPr>
          </p:pic>
        </mc:Fallback>
      </mc:AlternateContent>
    </p:spTree>
    <p:extLst>
      <p:ext uri="{BB962C8B-B14F-4D97-AF65-F5344CB8AC3E}">
        <p14:creationId xmlns:p14="http://schemas.microsoft.com/office/powerpoint/2010/main" val="1263703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90" y="294213"/>
            <a:ext cx="10874620" cy="1157823"/>
          </a:xfrm>
        </p:spPr>
        <p:txBody>
          <a:bodyPr>
            <a:noAutofit/>
          </a:bodyPr>
          <a:lstStyle/>
          <a:p>
            <a:r>
              <a:rPr lang="en-US" sz="8000" b="1" dirty="0">
                <a:latin typeface="+mn-lt"/>
              </a:rPr>
              <a:t>GTV Minimization</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21</a:t>
            </a:fld>
            <a:endParaRPr lang="en-US" dirty="0"/>
          </a:p>
        </p:txBody>
      </p:sp>
      <p:cxnSp>
        <p:nvCxnSpPr>
          <p:cNvPr id="9" name="Straight Arrow Connector 8">
            <a:extLst>
              <a:ext uri="{FF2B5EF4-FFF2-40B4-BE49-F238E27FC236}">
                <a16:creationId xmlns:a16="http://schemas.microsoft.com/office/drawing/2014/main" id="{4D8C87F1-3D66-9147-9A08-16FA29955CDD}"/>
              </a:ext>
            </a:extLst>
          </p:cNvPr>
          <p:cNvCxnSpPr>
            <a:cxnSpLocks/>
          </p:cNvCxnSpPr>
          <p:nvPr/>
        </p:nvCxnSpPr>
        <p:spPr>
          <a:xfrm flipV="1">
            <a:off x="2498720" y="3856568"/>
            <a:ext cx="476250" cy="1164164"/>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BA4F3DD-0D2E-DC41-8CE6-49CEF64CADFA}"/>
              </a:ext>
            </a:extLst>
          </p:cNvPr>
          <p:cNvSpPr txBox="1"/>
          <p:nvPr/>
        </p:nvSpPr>
        <p:spPr>
          <a:xfrm>
            <a:off x="225260" y="4988003"/>
            <a:ext cx="3907993" cy="707886"/>
          </a:xfrm>
          <a:prstGeom prst="rect">
            <a:avLst/>
          </a:prstGeom>
          <a:noFill/>
        </p:spPr>
        <p:txBody>
          <a:bodyPr wrap="none" rtlCol="0">
            <a:spAutoFit/>
          </a:bodyPr>
          <a:lstStyle/>
          <a:p>
            <a:r>
              <a:rPr lang="en-US" sz="4000" dirty="0"/>
              <a:t>average local loss </a:t>
            </a:r>
          </a:p>
        </p:txBody>
      </p:sp>
      <p:cxnSp>
        <p:nvCxnSpPr>
          <p:cNvPr id="13" name="Straight Arrow Connector 12">
            <a:extLst>
              <a:ext uri="{FF2B5EF4-FFF2-40B4-BE49-F238E27FC236}">
                <a16:creationId xmlns:a16="http://schemas.microsoft.com/office/drawing/2014/main" id="{BD21BAA7-2D76-6849-864B-FA2B85CD2323}"/>
              </a:ext>
            </a:extLst>
          </p:cNvPr>
          <p:cNvCxnSpPr>
            <a:cxnSpLocks/>
          </p:cNvCxnSpPr>
          <p:nvPr/>
        </p:nvCxnSpPr>
        <p:spPr>
          <a:xfrm flipH="1" flipV="1">
            <a:off x="7658100" y="3535891"/>
            <a:ext cx="762000" cy="1400173"/>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387C745-1DAF-344F-8A07-4C70F196006C}"/>
              </a:ext>
            </a:extLst>
          </p:cNvPr>
          <p:cNvSpPr txBox="1"/>
          <p:nvPr/>
        </p:nvSpPr>
        <p:spPr>
          <a:xfrm>
            <a:off x="7923181" y="5147869"/>
            <a:ext cx="3430619" cy="707886"/>
          </a:xfrm>
          <a:prstGeom prst="rect">
            <a:avLst/>
          </a:prstGeom>
          <a:noFill/>
        </p:spPr>
        <p:txBody>
          <a:bodyPr wrap="none" rtlCol="0">
            <a:spAutoFit/>
          </a:bodyPr>
          <a:lstStyle/>
          <a:p>
            <a:r>
              <a:rPr lang="en-US" sz="4000" dirty="0"/>
              <a:t>“</a:t>
            </a:r>
            <a:r>
              <a:rPr lang="en-GB" sz="4000" dirty="0"/>
              <a:t>clusteredness</a:t>
            </a:r>
            <a:r>
              <a:rPr lang="en-US" sz="4000" dirty="0"/>
              <a:t>”</a:t>
            </a:r>
          </a:p>
        </p:txBody>
      </p:sp>
      <p:cxnSp>
        <p:nvCxnSpPr>
          <p:cNvPr id="18" name="Straight Arrow Connector 17">
            <a:extLst>
              <a:ext uri="{FF2B5EF4-FFF2-40B4-BE49-F238E27FC236}">
                <a16:creationId xmlns:a16="http://schemas.microsoft.com/office/drawing/2014/main" id="{C6393881-5285-F74A-86B3-512F4CA25F3E}"/>
              </a:ext>
            </a:extLst>
          </p:cNvPr>
          <p:cNvCxnSpPr/>
          <p:nvPr/>
        </p:nvCxnSpPr>
        <p:spPr>
          <a:xfrm>
            <a:off x="3802026" y="4235977"/>
            <a:ext cx="31242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CF70E2B-CECB-9345-B445-64D4249855D4}"/>
              </a:ext>
            </a:extLst>
          </p:cNvPr>
          <p:cNvSpPr txBox="1"/>
          <p:nvPr/>
        </p:nvSpPr>
        <p:spPr>
          <a:xfrm>
            <a:off x="3906675" y="4490252"/>
            <a:ext cx="2289088" cy="707886"/>
          </a:xfrm>
          <a:prstGeom prst="rect">
            <a:avLst/>
          </a:prstGeom>
          <a:noFill/>
        </p:spPr>
        <p:txBody>
          <a:bodyPr wrap="none" rtlCol="0">
            <a:spAutoFit/>
          </a:bodyPr>
          <a:lstStyle/>
          <a:p>
            <a:r>
              <a:rPr lang="en-US" sz="4000" dirty="0"/>
              <a:t>increasing</a:t>
            </a:r>
          </a:p>
        </p:txBody>
      </p:sp>
      <p:pic>
        <p:nvPicPr>
          <p:cNvPr id="20" name="Picture 19">
            <a:extLst>
              <a:ext uri="{FF2B5EF4-FFF2-40B4-BE49-F238E27FC236}">
                <a16:creationId xmlns:a16="http://schemas.microsoft.com/office/drawing/2014/main" id="{5D5F7B28-4F4A-BC4A-A93F-FA0C71EC89D9}"/>
              </a:ext>
            </a:extLst>
          </p:cNvPr>
          <p:cNvPicPr>
            <a:picLocks noChangeAspect="1"/>
          </p:cNvPicPr>
          <p:nvPr/>
        </p:nvPicPr>
        <p:blipFill>
          <a:blip r:embed="rId2"/>
          <a:stretch>
            <a:fillRect/>
          </a:stretch>
        </p:blipFill>
        <p:spPr>
          <a:xfrm>
            <a:off x="6195763" y="4592188"/>
            <a:ext cx="368318" cy="504014"/>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360D6E-9326-4041-892E-1EBFF629DB30}"/>
                  </a:ext>
                </a:extLst>
              </p:cNvPr>
              <p:cNvSpPr txBox="1"/>
              <p:nvPr/>
            </p:nvSpPr>
            <p:spPr>
              <a:xfrm>
                <a:off x="33350" y="1540091"/>
                <a:ext cx="11919738" cy="2249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4800" i="1" smtClean="0">
                              <a:latin typeface="Cambria Math" panose="02040503050406030204" pitchFamily="18" charset="0"/>
                              <a:ea typeface="Cambria Math" panose="02040503050406030204" pitchFamily="18" charset="0"/>
                            </a:rPr>
                          </m:ctrlPr>
                        </m:funcPr>
                        <m:fName>
                          <m:limLow>
                            <m:limLowPr>
                              <m:ctrlPr>
                                <a:rPr lang="en-GB" sz="4800" i="1" smtClean="0">
                                  <a:latin typeface="Cambria Math" panose="02040503050406030204" pitchFamily="18" charset="0"/>
                                  <a:ea typeface="Cambria Math" panose="02040503050406030204" pitchFamily="18" charset="0"/>
                                </a:rPr>
                              </m:ctrlPr>
                            </m:limLowPr>
                            <m:e>
                              <m:r>
                                <m:rPr>
                                  <m:sty m:val="p"/>
                                </m:rPr>
                                <a:rPr lang="en-GB" sz="4800" i="0" smtClean="0">
                                  <a:latin typeface="Cambria Math" panose="02040503050406030204" pitchFamily="18" charset="0"/>
                                  <a:ea typeface="Cambria Math" panose="02040503050406030204" pitchFamily="18" charset="0"/>
                                </a:rPr>
                                <m:t>min</m:t>
                              </m:r>
                            </m:e>
                            <m:lim>
                              <m:r>
                                <a:rPr lang="de-DE" sz="4800" b="1" i="0" smtClean="0">
                                  <a:latin typeface="Cambria Math" panose="02040503050406030204" pitchFamily="18" charset="0"/>
                                  <a:ea typeface="Cambria Math" panose="02040503050406030204" pitchFamily="18" charset="0"/>
                                </a:rPr>
                                <m:t>𝐰</m:t>
                              </m:r>
                            </m:lim>
                          </m:limLow>
                        </m:fName>
                        <m:e>
                          <m:nary>
                            <m:naryPr>
                              <m:chr m:val="∑"/>
                              <m:supHide m:val="on"/>
                              <m:ctrlPr>
                                <a:rPr lang="en-GB" sz="4800" i="1">
                                  <a:latin typeface="Cambria Math" panose="02040503050406030204" pitchFamily="18" charset="0"/>
                                  <a:ea typeface="Cambria Math" panose="02040503050406030204" pitchFamily="18" charset="0"/>
                                </a:rPr>
                              </m:ctrlPr>
                            </m:naryPr>
                            <m:sub>
                              <m:r>
                                <m:rPr>
                                  <m:brk m:alnAt="7"/>
                                </m:rPr>
                                <a:rPr lang="de-DE" sz="4800" i="1">
                                  <a:latin typeface="Cambria Math" panose="02040503050406030204" pitchFamily="18" charset="0"/>
                                  <a:ea typeface="Cambria Math" panose="02040503050406030204" pitchFamily="18" charset="0"/>
                                </a:rPr>
                                <m:t>𝑖</m:t>
                              </m:r>
                            </m:sub>
                            <m:sup/>
                            <m:e>
                              <m:sSup>
                                <m:sSupPr>
                                  <m:ctrlPr>
                                    <a:rPr lang="en-GB" sz="4800" i="1">
                                      <a:latin typeface="Cambria Math" panose="02040503050406030204" pitchFamily="18" charset="0"/>
                                      <a:ea typeface="Cambria Math" panose="02040503050406030204" pitchFamily="18" charset="0"/>
                                    </a:rPr>
                                  </m:ctrlPr>
                                </m:sSupPr>
                                <m:e>
                                  <m:r>
                                    <a:rPr lang="de-DE" sz="4800" i="1">
                                      <a:latin typeface="Cambria Math" panose="02040503050406030204" pitchFamily="18" charset="0"/>
                                      <a:ea typeface="Cambria Math" panose="02040503050406030204" pitchFamily="18" charset="0"/>
                                    </a:rPr>
                                    <m:t>𝐿</m:t>
                                  </m:r>
                                </m:e>
                                <m:sup>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sup>
                              </m:sSup>
                              <m:d>
                                <m:dPr>
                                  <m:ctrlPr>
                                    <a:rPr lang="en-GB" sz="4800" i="1">
                                      <a:latin typeface="Cambria Math" panose="02040503050406030204" pitchFamily="18" charset="0"/>
                                      <a:ea typeface="Cambria Math" panose="02040503050406030204" pitchFamily="18" charset="0"/>
                                    </a:rPr>
                                  </m:ctrlPr>
                                </m:dPr>
                                <m:e>
                                  <m:sSup>
                                    <m:sSupPr>
                                      <m:ctrlPr>
                                        <a:rPr lang="en-GB" sz="4800" i="1">
                                          <a:latin typeface="Cambria Math" panose="02040503050406030204" pitchFamily="18" charset="0"/>
                                          <a:ea typeface="Cambria Math" panose="02040503050406030204" pitchFamily="18" charset="0"/>
                                        </a:rPr>
                                      </m:ctrlPr>
                                    </m:sSupPr>
                                    <m:e>
                                      <m:r>
                                        <a:rPr lang="de-DE" sz="4800" b="1" i="0">
                                          <a:latin typeface="Cambria Math" panose="02040503050406030204" pitchFamily="18" charset="0"/>
                                          <a:ea typeface="Cambria Math" panose="02040503050406030204" pitchFamily="18" charset="0"/>
                                        </a:rPr>
                                        <m:t>𝐰</m:t>
                                      </m:r>
                                    </m:e>
                                    <m:sup>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sup>
                                  </m:sSup>
                                </m:e>
                              </m:d>
                            </m:e>
                          </m:nary>
                          <m:r>
                            <a:rPr lang="de-DE" sz="4800" i="1">
                              <a:latin typeface="Cambria Math" panose="02040503050406030204" pitchFamily="18" charset="0"/>
                              <a:ea typeface="Cambria Math" panose="02040503050406030204" pitchFamily="18" charset="0"/>
                            </a:rPr>
                            <m:t>+</m:t>
                          </m:r>
                          <m:r>
                            <a:rPr lang="en-GB" sz="4800" i="1">
                              <a:latin typeface="Cambria Math" panose="02040503050406030204" pitchFamily="18" charset="0"/>
                              <a:ea typeface="Cambria Math" panose="02040503050406030204" pitchFamily="18" charset="0"/>
                            </a:rPr>
                            <m:t>𝜆</m:t>
                          </m:r>
                          <m:nary>
                            <m:naryPr>
                              <m:chr m:val="∑"/>
                              <m:supHide m:val="on"/>
                              <m:ctrlPr>
                                <a:rPr lang="en-GB" sz="4800" i="1">
                                  <a:latin typeface="Cambria Math" panose="02040503050406030204" pitchFamily="18" charset="0"/>
                                  <a:ea typeface="Cambria Math" panose="02040503050406030204" pitchFamily="18" charset="0"/>
                                </a:rPr>
                              </m:ctrlPr>
                            </m:naryPr>
                            <m:sub>
                              <m:d>
                                <m:dPr>
                                  <m:begChr m:val="{"/>
                                  <m:endChr m:val="}"/>
                                  <m:ctrlPr>
                                    <a:rPr lang="en-GB" sz="4800" i="1">
                                      <a:latin typeface="Cambria Math" panose="02040503050406030204" pitchFamily="18" charset="0"/>
                                      <a:ea typeface="Cambria Math" panose="02040503050406030204" pitchFamily="18" charset="0"/>
                                    </a:rPr>
                                  </m:ctrlPr>
                                </m:dPr>
                                <m:e>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𝑗</m:t>
                                  </m:r>
                                </m:e>
                              </m:d>
                            </m:sub>
                            <m:sup/>
                            <m:e>
                              <m:sSub>
                                <m:sSubPr>
                                  <m:ctrlPr>
                                    <a:rPr lang="en-GB" sz="4800" i="1">
                                      <a:latin typeface="Cambria Math" panose="02040503050406030204" pitchFamily="18" charset="0"/>
                                    </a:rPr>
                                  </m:ctrlPr>
                                </m:sSubPr>
                                <m:e>
                                  <m:r>
                                    <a:rPr lang="de-DE" sz="4800" i="1">
                                      <a:latin typeface="Cambria Math" panose="02040503050406030204" pitchFamily="18" charset="0"/>
                                    </a:rPr>
                                    <m:t>𝐴</m:t>
                                  </m:r>
                                </m:e>
                                <m:sub>
                                  <m:r>
                                    <a:rPr lang="de-DE" sz="4800" i="1">
                                      <a:latin typeface="Cambria Math" panose="02040503050406030204" pitchFamily="18" charset="0"/>
                                    </a:rPr>
                                    <m:t>𝑖</m:t>
                                  </m:r>
                                  <m:r>
                                    <a:rPr lang="de-DE" sz="4800" i="1">
                                      <a:latin typeface="Cambria Math" panose="02040503050406030204" pitchFamily="18" charset="0"/>
                                    </a:rPr>
                                    <m:t>,</m:t>
                                  </m:r>
                                  <m:r>
                                    <a:rPr lang="de-DE" sz="4800" i="1">
                                      <a:latin typeface="Cambria Math" panose="02040503050406030204" pitchFamily="18" charset="0"/>
                                    </a:rPr>
                                    <m:t>𝑗</m:t>
                                  </m:r>
                                </m:sub>
                              </m:sSub>
                              <m:r>
                                <a:rPr lang="de-DE" sz="4800" i="1">
                                  <a:latin typeface="Cambria Math" panose="02040503050406030204" pitchFamily="18" charset="0"/>
                                  <a:ea typeface="Cambria Math" panose="02040503050406030204" pitchFamily="18" charset="0"/>
                                </a:rPr>
                                <m:t>𝜙</m:t>
                              </m:r>
                              <m:d>
                                <m:dPr>
                                  <m:ctrlPr>
                                    <a:rPr lang="de-DE" sz="4800" i="1">
                                      <a:latin typeface="Cambria Math" panose="02040503050406030204" pitchFamily="18" charset="0"/>
                                      <a:ea typeface="Cambria Math" panose="02040503050406030204" pitchFamily="18" charset="0"/>
                                    </a:rPr>
                                  </m:ctrlPr>
                                </m:dPr>
                                <m:e>
                                  <m:sSup>
                                    <m:sSupPr>
                                      <m:ctrlPr>
                                        <a:rPr lang="en-GB" sz="4800" i="1">
                                          <a:latin typeface="Cambria Math" panose="02040503050406030204" pitchFamily="18" charset="0"/>
                                        </a:rPr>
                                      </m:ctrlPr>
                                    </m:sSupPr>
                                    <m:e>
                                      <m:r>
                                        <a:rPr lang="de-DE" sz="4800" b="1" i="0">
                                          <a:latin typeface="Cambria Math" panose="02040503050406030204" pitchFamily="18" charset="0"/>
                                        </a:rPr>
                                        <m:t>𝐰</m:t>
                                      </m:r>
                                    </m:e>
                                    <m:sup>
                                      <m:r>
                                        <a:rPr lang="de-DE" sz="4800" i="1">
                                          <a:latin typeface="Cambria Math" panose="02040503050406030204" pitchFamily="18" charset="0"/>
                                        </a:rPr>
                                        <m:t>(</m:t>
                                      </m:r>
                                      <m:r>
                                        <a:rPr lang="de-DE" sz="4800" i="1">
                                          <a:latin typeface="Cambria Math" panose="02040503050406030204" pitchFamily="18" charset="0"/>
                                        </a:rPr>
                                        <m:t>𝑖</m:t>
                                      </m:r>
                                      <m:r>
                                        <a:rPr lang="de-DE" sz="4800" i="1">
                                          <a:latin typeface="Cambria Math" panose="02040503050406030204" pitchFamily="18" charset="0"/>
                                        </a:rPr>
                                        <m:t>)</m:t>
                                      </m:r>
                                    </m:sup>
                                  </m:sSup>
                                  <m:r>
                                    <a:rPr lang="de-DE" sz="4800" i="1">
                                      <a:latin typeface="Cambria Math" panose="02040503050406030204" pitchFamily="18" charset="0"/>
                                    </a:rPr>
                                    <m:t>−</m:t>
                                  </m:r>
                                  <m:sSup>
                                    <m:sSupPr>
                                      <m:ctrlPr>
                                        <a:rPr lang="de-DE" sz="4800" i="1">
                                          <a:latin typeface="Cambria Math" panose="02040503050406030204" pitchFamily="18" charset="0"/>
                                        </a:rPr>
                                      </m:ctrlPr>
                                    </m:sSupPr>
                                    <m:e>
                                      <m:r>
                                        <a:rPr lang="de-DE" sz="4800" b="1" i="0">
                                          <a:latin typeface="Cambria Math" panose="02040503050406030204" pitchFamily="18" charset="0"/>
                                        </a:rPr>
                                        <m:t>𝐰</m:t>
                                      </m:r>
                                    </m:e>
                                    <m:sup>
                                      <m:r>
                                        <a:rPr lang="de-DE" sz="4800" i="1">
                                          <a:latin typeface="Cambria Math" panose="02040503050406030204" pitchFamily="18" charset="0"/>
                                        </a:rPr>
                                        <m:t>(</m:t>
                                      </m:r>
                                      <m:r>
                                        <a:rPr lang="de-DE" sz="4800" i="1">
                                          <a:latin typeface="Cambria Math" panose="02040503050406030204" pitchFamily="18" charset="0"/>
                                        </a:rPr>
                                        <m:t>𝑗</m:t>
                                      </m:r>
                                      <m:r>
                                        <a:rPr lang="de-DE" sz="4800" i="1">
                                          <a:latin typeface="Cambria Math" panose="02040503050406030204" pitchFamily="18" charset="0"/>
                                        </a:rPr>
                                        <m:t>)</m:t>
                                      </m:r>
                                    </m:sup>
                                  </m:sSup>
                                </m:e>
                              </m:d>
                            </m:e>
                          </m:nary>
                        </m:e>
                      </m:func>
                    </m:oMath>
                  </m:oMathPara>
                </a14:m>
                <a:endParaRPr lang="en-GB" sz="4800" dirty="0"/>
              </a:p>
              <a:p>
                <a:endParaRPr lang="en-GB" dirty="0"/>
              </a:p>
            </p:txBody>
          </p:sp>
        </mc:Choice>
        <mc:Fallback xmlns="">
          <p:sp>
            <p:nvSpPr>
              <p:cNvPr id="4" name="TextBox 3">
                <a:extLst>
                  <a:ext uri="{FF2B5EF4-FFF2-40B4-BE49-F238E27FC236}">
                    <a16:creationId xmlns:a16="http://schemas.microsoft.com/office/drawing/2014/main" id="{8D360D6E-9326-4041-892E-1EBFF629DB30}"/>
                  </a:ext>
                </a:extLst>
              </p:cNvPr>
              <p:cNvSpPr txBox="1">
                <a:spLocks noRot="1" noChangeAspect="1" noMove="1" noResize="1" noEditPoints="1" noAdjustHandles="1" noChangeArrowheads="1" noChangeShapeType="1" noTextEdit="1"/>
              </p:cNvSpPr>
              <p:nvPr/>
            </p:nvSpPr>
            <p:spPr>
              <a:xfrm>
                <a:off x="33350" y="1540091"/>
                <a:ext cx="11919738" cy="2249975"/>
              </a:xfrm>
              <a:prstGeom prst="rect">
                <a:avLst/>
              </a:prstGeom>
              <a:blipFill>
                <a:blip r:embed="rId3"/>
                <a:stretch>
                  <a:fillRect l="-8191" t="-117416" b="-145506"/>
                </a:stretch>
              </a:blipFill>
            </p:spPr>
            <p:txBody>
              <a:bodyPr/>
              <a:lstStyle/>
              <a:p>
                <a:r>
                  <a:rPr lang="en-GB">
                    <a:noFill/>
                  </a:rPr>
                  <a:t> </a:t>
                </a:r>
              </a:p>
            </p:txBody>
          </p:sp>
        </mc:Fallback>
      </mc:AlternateContent>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3/22/23</a:t>
            </a:fld>
            <a:endParaRPr lang="en-US" dirty="0"/>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E71F0E2A-24A4-6CDC-30B7-7DBA95AE665D}"/>
                  </a:ext>
                </a:extLst>
              </p14:cNvPr>
              <p14:cNvContentPartPr/>
              <p14:nvPr/>
            </p14:nvContentPartPr>
            <p14:xfrm>
              <a:off x="2268360" y="1524600"/>
              <a:ext cx="7160040" cy="2158560"/>
            </p14:xfrm>
          </p:contentPart>
        </mc:Choice>
        <mc:Fallback>
          <p:pic>
            <p:nvPicPr>
              <p:cNvPr id="5" name="Ink 4">
                <a:extLst>
                  <a:ext uri="{FF2B5EF4-FFF2-40B4-BE49-F238E27FC236}">
                    <a16:creationId xmlns:a16="http://schemas.microsoft.com/office/drawing/2014/main" id="{E71F0E2A-24A4-6CDC-30B7-7DBA95AE665D}"/>
                  </a:ext>
                </a:extLst>
              </p:cNvPr>
              <p:cNvPicPr/>
              <p:nvPr/>
            </p:nvPicPr>
            <p:blipFill>
              <a:blip r:embed="rId5"/>
              <a:stretch>
                <a:fillRect/>
              </a:stretch>
            </p:blipFill>
            <p:spPr>
              <a:xfrm>
                <a:off x="2259000" y="1515240"/>
                <a:ext cx="7178760" cy="2177280"/>
              </a:xfrm>
              <a:prstGeom prst="rect">
                <a:avLst/>
              </a:prstGeom>
            </p:spPr>
          </p:pic>
        </mc:Fallback>
      </mc:AlternateContent>
    </p:spTree>
    <p:extLst>
      <p:ext uri="{BB962C8B-B14F-4D97-AF65-F5344CB8AC3E}">
        <p14:creationId xmlns:p14="http://schemas.microsoft.com/office/powerpoint/2010/main" val="3273731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414337" y="259289"/>
            <a:ext cx="9043988" cy="1157823"/>
          </a:xfrm>
        </p:spPr>
        <p:txBody>
          <a:bodyPr>
            <a:noAutofit/>
          </a:bodyPr>
          <a:lstStyle/>
          <a:p>
            <a:r>
              <a:rPr lang="en-US" sz="8000" b="1" dirty="0">
                <a:latin typeface="+mn-lt"/>
              </a:rPr>
              <a:t>Network Lasso</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22</a:t>
            </a:fld>
            <a:endParaRPr lang="en-US" dirty="0"/>
          </a:p>
        </p:txBody>
      </p:sp>
      <p:pic>
        <p:nvPicPr>
          <p:cNvPr id="7" name="Picture 6" descr="Graphical user interface, text, application, email&#10;&#10;Description automatically generated">
            <a:extLst>
              <a:ext uri="{FF2B5EF4-FFF2-40B4-BE49-F238E27FC236}">
                <a16:creationId xmlns:a16="http://schemas.microsoft.com/office/drawing/2014/main" id="{B9D1EAC4-EA4D-F54C-9C19-513C92AB073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24754" y="3595736"/>
            <a:ext cx="11289506" cy="2424063"/>
          </a:xfrm>
          <a:prstGeom prst="rect">
            <a:avLst/>
          </a:prstGeom>
          <a:ln w="63500">
            <a:solidFill>
              <a:schemeClr val="accent1"/>
            </a:solid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7AA30E8-70CD-CE41-B51B-B99B1B950CA6}"/>
                  </a:ext>
                </a:extLst>
              </p:cNvPr>
              <p:cNvSpPr txBox="1"/>
              <p:nvPr/>
            </p:nvSpPr>
            <p:spPr>
              <a:xfrm>
                <a:off x="0" y="1177485"/>
                <a:ext cx="11583043" cy="2249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4800" i="1" smtClean="0">
                              <a:latin typeface="Cambria Math" panose="02040503050406030204" pitchFamily="18" charset="0"/>
                            </a:rPr>
                          </m:ctrlPr>
                        </m:funcPr>
                        <m:fName>
                          <m:limLow>
                            <m:limLowPr>
                              <m:ctrlPr>
                                <a:rPr lang="en-GB" sz="4800" i="1" smtClean="0">
                                  <a:latin typeface="Cambria Math" panose="02040503050406030204" pitchFamily="18" charset="0"/>
                                </a:rPr>
                              </m:ctrlPr>
                            </m:limLowPr>
                            <m:e>
                              <m:r>
                                <m:rPr>
                                  <m:sty m:val="p"/>
                                </m:rPr>
                                <a:rPr lang="en-GB" sz="4800" i="0" smtClean="0">
                                  <a:latin typeface="Cambria Math" panose="02040503050406030204" pitchFamily="18" charset="0"/>
                                </a:rPr>
                                <m:t>min</m:t>
                              </m:r>
                            </m:e>
                            <m:lim>
                              <m:r>
                                <a:rPr lang="de-DE" sz="4800" b="1" i="0" smtClean="0">
                                  <a:latin typeface="Cambria Math" panose="02040503050406030204" pitchFamily="18" charset="0"/>
                                </a:rPr>
                                <m:t>𝐰</m:t>
                              </m:r>
                            </m:lim>
                          </m:limLow>
                        </m:fName>
                        <m:e>
                          <m:nary>
                            <m:naryPr>
                              <m:chr m:val="∑"/>
                              <m:supHide m:val="on"/>
                              <m:ctrlPr>
                                <a:rPr lang="en-GB" sz="4800" i="1">
                                  <a:latin typeface="Cambria Math" panose="02040503050406030204" pitchFamily="18" charset="0"/>
                                  <a:ea typeface="Cambria Math" panose="02040503050406030204" pitchFamily="18" charset="0"/>
                                </a:rPr>
                              </m:ctrlPr>
                            </m:naryPr>
                            <m:sub>
                              <m:r>
                                <m:rPr>
                                  <m:brk m:alnAt="7"/>
                                </m:rPr>
                                <a:rPr lang="de-DE" sz="4800" i="1">
                                  <a:latin typeface="Cambria Math" panose="02040503050406030204" pitchFamily="18" charset="0"/>
                                  <a:ea typeface="Cambria Math" panose="02040503050406030204" pitchFamily="18" charset="0"/>
                                </a:rPr>
                                <m:t>𝑖</m:t>
                              </m:r>
                            </m:sub>
                            <m:sup/>
                            <m:e>
                              <m:sSup>
                                <m:sSupPr>
                                  <m:ctrlPr>
                                    <a:rPr lang="en-GB" sz="4800" i="1">
                                      <a:latin typeface="Cambria Math" panose="02040503050406030204" pitchFamily="18" charset="0"/>
                                      <a:ea typeface="Cambria Math" panose="02040503050406030204" pitchFamily="18" charset="0"/>
                                    </a:rPr>
                                  </m:ctrlPr>
                                </m:sSupPr>
                                <m:e>
                                  <m:r>
                                    <a:rPr lang="de-DE" sz="4800" i="1">
                                      <a:latin typeface="Cambria Math" panose="02040503050406030204" pitchFamily="18" charset="0"/>
                                      <a:ea typeface="Cambria Math" panose="02040503050406030204" pitchFamily="18" charset="0"/>
                                    </a:rPr>
                                    <m:t>𝐿</m:t>
                                  </m:r>
                                </m:e>
                                <m:sup>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sup>
                              </m:sSup>
                              <m:d>
                                <m:dPr>
                                  <m:ctrlPr>
                                    <a:rPr lang="en-GB" sz="4800" i="1">
                                      <a:latin typeface="Cambria Math" panose="02040503050406030204" pitchFamily="18" charset="0"/>
                                      <a:ea typeface="Cambria Math" panose="02040503050406030204" pitchFamily="18" charset="0"/>
                                    </a:rPr>
                                  </m:ctrlPr>
                                </m:dPr>
                                <m:e>
                                  <m:sSup>
                                    <m:sSupPr>
                                      <m:ctrlPr>
                                        <a:rPr lang="en-GB" sz="4800" i="1">
                                          <a:latin typeface="Cambria Math" panose="02040503050406030204" pitchFamily="18" charset="0"/>
                                          <a:ea typeface="Cambria Math" panose="02040503050406030204" pitchFamily="18" charset="0"/>
                                        </a:rPr>
                                      </m:ctrlPr>
                                    </m:sSupPr>
                                    <m:e>
                                      <m:r>
                                        <a:rPr lang="de-DE" sz="4800" i="1">
                                          <a:latin typeface="Cambria Math" panose="02040503050406030204" pitchFamily="18" charset="0"/>
                                          <a:ea typeface="Cambria Math" panose="02040503050406030204" pitchFamily="18" charset="0"/>
                                        </a:rPr>
                                        <m:t>𝑤</m:t>
                                      </m:r>
                                    </m:e>
                                    <m:sup>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sup>
                                  </m:sSup>
                                </m:e>
                              </m:d>
                            </m:e>
                          </m:nary>
                          <m:r>
                            <a:rPr lang="de-DE" sz="4800" i="1">
                              <a:latin typeface="Cambria Math" panose="02040503050406030204" pitchFamily="18" charset="0"/>
                              <a:ea typeface="Cambria Math" panose="02040503050406030204" pitchFamily="18" charset="0"/>
                            </a:rPr>
                            <m:t>+</m:t>
                          </m:r>
                          <m:r>
                            <a:rPr lang="en-GB" sz="4800" i="1">
                              <a:latin typeface="Cambria Math" panose="02040503050406030204" pitchFamily="18" charset="0"/>
                              <a:ea typeface="Cambria Math" panose="02040503050406030204" pitchFamily="18" charset="0"/>
                            </a:rPr>
                            <m:t>𝜆</m:t>
                          </m:r>
                          <m:nary>
                            <m:naryPr>
                              <m:chr m:val="∑"/>
                              <m:supHide m:val="on"/>
                              <m:ctrlPr>
                                <a:rPr lang="en-GB" sz="4800" i="1">
                                  <a:latin typeface="Cambria Math" panose="02040503050406030204" pitchFamily="18" charset="0"/>
                                  <a:ea typeface="Cambria Math" panose="02040503050406030204" pitchFamily="18" charset="0"/>
                                </a:rPr>
                              </m:ctrlPr>
                            </m:naryPr>
                            <m:sub>
                              <m:d>
                                <m:dPr>
                                  <m:begChr m:val="{"/>
                                  <m:endChr m:val="}"/>
                                  <m:ctrlPr>
                                    <a:rPr lang="en-GB" sz="4800" i="1">
                                      <a:latin typeface="Cambria Math" panose="02040503050406030204" pitchFamily="18" charset="0"/>
                                      <a:ea typeface="Cambria Math" panose="02040503050406030204" pitchFamily="18" charset="0"/>
                                    </a:rPr>
                                  </m:ctrlPr>
                                </m:dPr>
                                <m:e>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𝑗</m:t>
                                  </m:r>
                                </m:e>
                              </m:d>
                            </m:sub>
                            <m:sup/>
                            <m:e>
                              <m:sSub>
                                <m:sSubPr>
                                  <m:ctrlPr>
                                    <a:rPr lang="en-GB" sz="4800" i="1">
                                      <a:latin typeface="Cambria Math" panose="02040503050406030204" pitchFamily="18" charset="0"/>
                                    </a:rPr>
                                  </m:ctrlPr>
                                </m:sSubPr>
                                <m:e>
                                  <m:r>
                                    <a:rPr lang="de-DE" sz="4800" i="1">
                                      <a:latin typeface="Cambria Math" panose="02040503050406030204" pitchFamily="18" charset="0"/>
                                    </a:rPr>
                                    <m:t>𝐴</m:t>
                                  </m:r>
                                </m:e>
                                <m:sub>
                                  <m:r>
                                    <a:rPr lang="de-DE" sz="4800" i="1">
                                      <a:latin typeface="Cambria Math" panose="02040503050406030204" pitchFamily="18" charset="0"/>
                                    </a:rPr>
                                    <m:t>𝑖</m:t>
                                  </m:r>
                                  <m:r>
                                    <a:rPr lang="de-DE" sz="4800" i="1">
                                      <a:latin typeface="Cambria Math" panose="02040503050406030204" pitchFamily="18" charset="0"/>
                                    </a:rPr>
                                    <m:t>,</m:t>
                                  </m:r>
                                  <m:r>
                                    <a:rPr lang="de-DE" sz="4800" i="1">
                                      <a:latin typeface="Cambria Math" panose="02040503050406030204" pitchFamily="18" charset="0"/>
                                    </a:rPr>
                                    <m:t>𝑗</m:t>
                                  </m:r>
                                </m:sub>
                              </m:sSub>
                              <m:d>
                                <m:dPr>
                                  <m:begChr m:val="‖"/>
                                  <m:endChr m:val="‖"/>
                                  <m:ctrlPr>
                                    <a:rPr lang="de-DE" sz="4800" i="1">
                                      <a:latin typeface="Cambria Math" panose="02040503050406030204" pitchFamily="18" charset="0"/>
                                    </a:rPr>
                                  </m:ctrlPr>
                                </m:dPr>
                                <m:e>
                                  <m:sSup>
                                    <m:sSupPr>
                                      <m:ctrlPr>
                                        <a:rPr lang="en-GB" sz="4800" i="1">
                                          <a:latin typeface="Cambria Math" panose="02040503050406030204" pitchFamily="18" charset="0"/>
                                        </a:rPr>
                                      </m:ctrlPr>
                                    </m:sSupPr>
                                    <m:e>
                                      <m:r>
                                        <a:rPr lang="de-DE" sz="4800" i="1">
                                          <a:latin typeface="Cambria Math" panose="02040503050406030204" pitchFamily="18" charset="0"/>
                                        </a:rPr>
                                        <m:t>𝑤</m:t>
                                      </m:r>
                                    </m:e>
                                    <m:sup>
                                      <m:r>
                                        <a:rPr lang="de-DE" sz="4800" i="1">
                                          <a:latin typeface="Cambria Math" panose="02040503050406030204" pitchFamily="18" charset="0"/>
                                        </a:rPr>
                                        <m:t>(</m:t>
                                      </m:r>
                                      <m:r>
                                        <a:rPr lang="de-DE" sz="4800" i="1">
                                          <a:latin typeface="Cambria Math" panose="02040503050406030204" pitchFamily="18" charset="0"/>
                                        </a:rPr>
                                        <m:t>𝑖</m:t>
                                      </m:r>
                                      <m:r>
                                        <a:rPr lang="de-DE" sz="4800" i="1">
                                          <a:latin typeface="Cambria Math" panose="02040503050406030204" pitchFamily="18" charset="0"/>
                                        </a:rPr>
                                        <m:t>)</m:t>
                                      </m:r>
                                    </m:sup>
                                  </m:sSup>
                                  <m:r>
                                    <a:rPr lang="de-DE" sz="4800" i="1">
                                      <a:latin typeface="Cambria Math" panose="02040503050406030204" pitchFamily="18" charset="0"/>
                                    </a:rPr>
                                    <m:t>−</m:t>
                                  </m:r>
                                  <m:sSup>
                                    <m:sSupPr>
                                      <m:ctrlPr>
                                        <a:rPr lang="en-GB" sz="4800" i="1">
                                          <a:latin typeface="Cambria Math" panose="02040503050406030204" pitchFamily="18" charset="0"/>
                                        </a:rPr>
                                      </m:ctrlPr>
                                    </m:sSupPr>
                                    <m:e>
                                      <m:r>
                                        <a:rPr lang="de-DE" sz="4800" i="1">
                                          <a:latin typeface="Cambria Math" panose="02040503050406030204" pitchFamily="18" charset="0"/>
                                        </a:rPr>
                                        <m:t>𝑤</m:t>
                                      </m:r>
                                    </m:e>
                                    <m:sup>
                                      <m:r>
                                        <a:rPr lang="de-DE" sz="4800" i="1">
                                          <a:latin typeface="Cambria Math" panose="02040503050406030204" pitchFamily="18" charset="0"/>
                                        </a:rPr>
                                        <m:t>(</m:t>
                                      </m:r>
                                      <m:r>
                                        <a:rPr lang="de-DE" sz="4800" i="1">
                                          <a:latin typeface="Cambria Math" panose="02040503050406030204" pitchFamily="18" charset="0"/>
                                        </a:rPr>
                                        <m:t>𝑗</m:t>
                                      </m:r>
                                      <m:r>
                                        <a:rPr lang="de-DE" sz="4800" i="1">
                                          <a:latin typeface="Cambria Math" panose="02040503050406030204" pitchFamily="18" charset="0"/>
                                        </a:rPr>
                                        <m:t>)</m:t>
                                      </m:r>
                                    </m:sup>
                                  </m:sSup>
                                </m:e>
                              </m:d>
                            </m:e>
                          </m:nary>
                        </m:e>
                      </m:func>
                    </m:oMath>
                  </m:oMathPara>
                </a14:m>
                <a:endParaRPr lang="en-GB" sz="4800" dirty="0"/>
              </a:p>
              <a:p>
                <a:endParaRPr lang="en-GB" dirty="0"/>
              </a:p>
            </p:txBody>
          </p:sp>
        </mc:Choice>
        <mc:Fallback xmlns="">
          <p:sp>
            <p:nvSpPr>
              <p:cNvPr id="6" name="TextBox 5">
                <a:extLst>
                  <a:ext uri="{FF2B5EF4-FFF2-40B4-BE49-F238E27FC236}">
                    <a16:creationId xmlns:a16="http://schemas.microsoft.com/office/drawing/2014/main" id="{87AA30E8-70CD-CE41-B51B-B99B1B950CA6}"/>
                  </a:ext>
                </a:extLst>
              </p:cNvPr>
              <p:cNvSpPr txBox="1">
                <a:spLocks noRot="1" noChangeAspect="1" noMove="1" noResize="1" noEditPoints="1" noAdjustHandles="1" noChangeArrowheads="1" noChangeShapeType="1" noTextEdit="1"/>
              </p:cNvSpPr>
              <p:nvPr/>
            </p:nvSpPr>
            <p:spPr>
              <a:xfrm>
                <a:off x="0" y="1177485"/>
                <a:ext cx="11583043" cy="2249975"/>
              </a:xfrm>
              <a:prstGeom prst="rect">
                <a:avLst/>
              </a:prstGeom>
              <a:blipFill>
                <a:blip r:embed="rId4"/>
                <a:stretch>
                  <a:fillRect l="-8215" t="-117416" b="-145506"/>
                </a:stretch>
              </a:blipFill>
            </p:spPr>
            <p:txBody>
              <a:bodyPr/>
              <a:lstStyle/>
              <a:p>
                <a:r>
                  <a:rPr lang="en-GB">
                    <a:noFill/>
                  </a:rPr>
                  <a:t> </a:t>
                </a:r>
              </a:p>
            </p:txBody>
          </p:sp>
        </mc:Fallback>
      </mc:AlternateContent>
      <p:sp>
        <p:nvSpPr>
          <p:cNvPr id="5" name="Date Placeholder 4">
            <a:extLst>
              <a:ext uri="{FF2B5EF4-FFF2-40B4-BE49-F238E27FC236}">
                <a16:creationId xmlns:a16="http://schemas.microsoft.com/office/drawing/2014/main" id="{68F88A95-06EB-F27C-4B5B-7181D0067948}"/>
              </a:ext>
            </a:extLst>
          </p:cNvPr>
          <p:cNvSpPr>
            <a:spLocks noGrp="1"/>
          </p:cNvSpPr>
          <p:nvPr>
            <p:ph type="dt" sz="half" idx="10"/>
          </p:nvPr>
        </p:nvSpPr>
        <p:spPr/>
        <p:txBody>
          <a:bodyPr/>
          <a:lstStyle/>
          <a:p>
            <a:fld id="{EADC3B72-5643-7B4B-8E49-C08E00D7D412}" type="datetime1">
              <a:rPr lang="en-US" smtClean="0"/>
              <a:t>3/22/23</a:t>
            </a:fld>
            <a:endParaRPr lang="en-US" dirty="0"/>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CF39844B-6500-DEDE-2722-31B3A14F9FE9}"/>
                  </a:ext>
                </a:extLst>
              </p14:cNvPr>
              <p14:cNvContentPartPr/>
              <p14:nvPr/>
            </p14:nvContentPartPr>
            <p14:xfrm>
              <a:off x="7754760" y="1402560"/>
              <a:ext cx="3561480" cy="1364400"/>
            </p14:xfrm>
          </p:contentPart>
        </mc:Choice>
        <mc:Fallback>
          <p:pic>
            <p:nvPicPr>
              <p:cNvPr id="4" name="Ink 3">
                <a:extLst>
                  <a:ext uri="{FF2B5EF4-FFF2-40B4-BE49-F238E27FC236}">
                    <a16:creationId xmlns:a16="http://schemas.microsoft.com/office/drawing/2014/main" id="{CF39844B-6500-DEDE-2722-31B3A14F9FE9}"/>
                  </a:ext>
                </a:extLst>
              </p:cNvPr>
              <p:cNvPicPr/>
              <p:nvPr/>
            </p:nvPicPr>
            <p:blipFill>
              <a:blip r:embed="rId6"/>
              <a:stretch>
                <a:fillRect/>
              </a:stretch>
            </p:blipFill>
            <p:spPr>
              <a:xfrm>
                <a:off x="7745400" y="1393200"/>
                <a:ext cx="3580200" cy="1383120"/>
              </a:xfrm>
              <a:prstGeom prst="rect">
                <a:avLst/>
              </a:prstGeom>
            </p:spPr>
          </p:pic>
        </mc:Fallback>
      </mc:AlternateContent>
    </p:spTree>
    <p:extLst>
      <p:ext uri="{BB962C8B-B14F-4D97-AF65-F5344CB8AC3E}">
        <p14:creationId xmlns:p14="http://schemas.microsoft.com/office/powerpoint/2010/main" val="2270697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90" y="275163"/>
            <a:ext cx="10874620" cy="1157823"/>
          </a:xfrm>
        </p:spPr>
        <p:txBody>
          <a:bodyPr>
            <a:normAutofit/>
          </a:bodyPr>
          <a:lstStyle/>
          <a:p>
            <a:r>
              <a:rPr lang="en-US" sz="5400" b="1" dirty="0">
                <a:latin typeface="+mn-lt"/>
              </a:rPr>
              <a:t>Special Case: “MOCHA”</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23</a:t>
            </a:fld>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BA6E27D4-475D-BE41-B4D1-9B1BF2F2F32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77689" y="3364204"/>
            <a:ext cx="11460989" cy="2769896"/>
          </a:xfrm>
          <a:prstGeom prst="rect">
            <a:avLst/>
          </a:prstGeom>
          <a:ln w="50800">
            <a:solidFill>
              <a:schemeClr val="accent1"/>
            </a:solidFill>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05587EA-CA06-A94D-8CB9-4DF345E9810B}"/>
                  </a:ext>
                </a:extLst>
              </p:cNvPr>
              <p:cNvSpPr txBox="1"/>
              <p:nvPr/>
            </p:nvSpPr>
            <p:spPr>
              <a:xfrm>
                <a:off x="0" y="987907"/>
                <a:ext cx="11910633" cy="22583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4800" i="1" smtClean="0">
                              <a:latin typeface="Cambria Math" panose="02040503050406030204" pitchFamily="18" charset="0"/>
                              <a:ea typeface="Cambria Math" panose="02040503050406030204" pitchFamily="18" charset="0"/>
                            </a:rPr>
                          </m:ctrlPr>
                        </m:funcPr>
                        <m:fName>
                          <m:limLow>
                            <m:limLowPr>
                              <m:ctrlPr>
                                <a:rPr lang="en-GB" sz="4800" i="1" smtClean="0">
                                  <a:latin typeface="Cambria Math" panose="02040503050406030204" pitchFamily="18" charset="0"/>
                                  <a:ea typeface="Cambria Math" panose="02040503050406030204" pitchFamily="18" charset="0"/>
                                </a:rPr>
                              </m:ctrlPr>
                            </m:limLowPr>
                            <m:e>
                              <m:r>
                                <m:rPr>
                                  <m:sty m:val="p"/>
                                </m:rPr>
                                <a:rPr lang="en-GB" sz="4800" i="0" smtClean="0">
                                  <a:latin typeface="Cambria Math" panose="02040503050406030204" pitchFamily="18" charset="0"/>
                                  <a:ea typeface="Cambria Math" panose="02040503050406030204" pitchFamily="18" charset="0"/>
                                </a:rPr>
                                <m:t>min</m:t>
                              </m:r>
                            </m:e>
                            <m:lim>
                              <m:r>
                                <a:rPr lang="de-DE" sz="4800" b="0" i="1" smtClean="0">
                                  <a:latin typeface="Cambria Math" panose="02040503050406030204" pitchFamily="18" charset="0"/>
                                  <a:ea typeface="Cambria Math" panose="02040503050406030204" pitchFamily="18" charset="0"/>
                                </a:rPr>
                                <m:t>𝑤</m:t>
                              </m:r>
                            </m:lim>
                          </m:limLow>
                        </m:fName>
                        <m:e>
                          <m:nary>
                            <m:naryPr>
                              <m:chr m:val="∑"/>
                              <m:supHide m:val="on"/>
                              <m:ctrlPr>
                                <a:rPr lang="en-GB" sz="4800" i="1">
                                  <a:latin typeface="Cambria Math" panose="02040503050406030204" pitchFamily="18" charset="0"/>
                                  <a:ea typeface="Cambria Math" panose="02040503050406030204" pitchFamily="18" charset="0"/>
                                </a:rPr>
                              </m:ctrlPr>
                            </m:naryPr>
                            <m:sub>
                              <m:r>
                                <m:rPr>
                                  <m:brk m:alnAt="7"/>
                                </m:rPr>
                                <a:rPr lang="de-DE" sz="4800" i="1">
                                  <a:latin typeface="Cambria Math" panose="02040503050406030204" pitchFamily="18" charset="0"/>
                                  <a:ea typeface="Cambria Math" panose="02040503050406030204" pitchFamily="18" charset="0"/>
                                </a:rPr>
                                <m:t>𝑖</m:t>
                              </m:r>
                            </m:sub>
                            <m:sup/>
                            <m:e>
                              <m:sSup>
                                <m:sSupPr>
                                  <m:ctrlPr>
                                    <a:rPr lang="en-GB" sz="4800" i="1">
                                      <a:latin typeface="Cambria Math" panose="02040503050406030204" pitchFamily="18" charset="0"/>
                                      <a:ea typeface="Cambria Math" panose="02040503050406030204" pitchFamily="18" charset="0"/>
                                    </a:rPr>
                                  </m:ctrlPr>
                                </m:sSupPr>
                                <m:e>
                                  <m:r>
                                    <a:rPr lang="de-DE" sz="4800" i="1">
                                      <a:latin typeface="Cambria Math" panose="02040503050406030204" pitchFamily="18" charset="0"/>
                                      <a:ea typeface="Cambria Math" panose="02040503050406030204" pitchFamily="18" charset="0"/>
                                    </a:rPr>
                                    <m:t>𝐿</m:t>
                                  </m:r>
                                </m:e>
                                <m:sup>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sup>
                              </m:sSup>
                              <m:d>
                                <m:dPr>
                                  <m:ctrlPr>
                                    <a:rPr lang="en-GB" sz="4800" i="1">
                                      <a:latin typeface="Cambria Math" panose="02040503050406030204" pitchFamily="18" charset="0"/>
                                      <a:ea typeface="Cambria Math" panose="02040503050406030204" pitchFamily="18" charset="0"/>
                                    </a:rPr>
                                  </m:ctrlPr>
                                </m:dPr>
                                <m:e>
                                  <m:sSup>
                                    <m:sSupPr>
                                      <m:ctrlPr>
                                        <a:rPr lang="en-GB" sz="4800" i="1">
                                          <a:latin typeface="Cambria Math" panose="02040503050406030204" pitchFamily="18" charset="0"/>
                                          <a:ea typeface="Cambria Math" panose="02040503050406030204" pitchFamily="18" charset="0"/>
                                        </a:rPr>
                                      </m:ctrlPr>
                                    </m:sSupPr>
                                    <m:e>
                                      <m:r>
                                        <a:rPr lang="de-DE" sz="4800" i="1">
                                          <a:latin typeface="Cambria Math" panose="02040503050406030204" pitchFamily="18" charset="0"/>
                                          <a:ea typeface="Cambria Math" panose="02040503050406030204" pitchFamily="18" charset="0"/>
                                        </a:rPr>
                                        <m:t>𝑤</m:t>
                                      </m:r>
                                    </m:e>
                                    <m:sup>
                                      <m:r>
                                        <a:rPr lang="de-DE" sz="4800" i="1">
                                          <a:latin typeface="Cambria Math" panose="02040503050406030204" pitchFamily="18" charset="0"/>
                                          <a:ea typeface="Cambria Math" panose="02040503050406030204" pitchFamily="18" charset="0"/>
                                        </a:rPr>
                                        <m:t>(</m:t>
                                      </m:r>
                                      <m:r>
                                        <a:rPr lang="de-DE" sz="4800" i="1">
                                          <a:latin typeface="Cambria Math" panose="02040503050406030204" pitchFamily="18" charset="0"/>
                                          <a:ea typeface="Cambria Math" panose="02040503050406030204" pitchFamily="18" charset="0"/>
                                        </a:rPr>
                                        <m:t>𝑖</m:t>
                                      </m:r>
                                      <m:r>
                                        <a:rPr lang="de-DE" sz="4800" i="1">
                                          <a:latin typeface="Cambria Math" panose="02040503050406030204" pitchFamily="18" charset="0"/>
                                          <a:ea typeface="Cambria Math" panose="02040503050406030204" pitchFamily="18" charset="0"/>
                                        </a:rPr>
                                        <m:t>)</m:t>
                                      </m:r>
                                    </m:sup>
                                  </m:sSup>
                                </m:e>
                              </m:d>
                            </m:e>
                          </m:nary>
                          <m:r>
                            <a:rPr lang="de-DE" sz="4800" i="1">
                              <a:latin typeface="Cambria Math" panose="02040503050406030204" pitchFamily="18" charset="0"/>
                              <a:ea typeface="Cambria Math" panose="02040503050406030204" pitchFamily="18" charset="0"/>
                            </a:rPr>
                            <m:t>+</m:t>
                          </m:r>
                          <m:r>
                            <a:rPr lang="en-GB" sz="4800" i="1">
                              <a:latin typeface="Cambria Math" panose="02040503050406030204" pitchFamily="18" charset="0"/>
                              <a:ea typeface="Cambria Math" panose="02040503050406030204" pitchFamily="18" charset="0"/>
                            </a:rPr>
                            <m:t>𝜆</m:t>
                          </m:r>
                        </m:e>
                      </m:func>
                      <m:nary>
                        <m:naryPr>
                          <m:chr m:val="∑"/>
                          <m:supHide m:val="on"/>
                          <m:ctrlPr>
                            <a:rPr lang="en-GB" sz="4800" i="1" smtClean="0">
                              <a:latin typeface="Cambria Math" panose="02040503050406030204" pitchFamily="18" charset="0"/>
                              <a:ea typeface="Cambria Math" panose="02040503050406030204" pitchFamily="18" charset="0"/>
                            </a:rPr>
                          </m:ctrlPr>
                        </m:naryPr>
                        <m:sub>
                          <m:d>
                            <m:dPr>
                              <m:begChr m:val="{"/>
                              <m:endChr m:val="}"/>
                              <m:ctrlPr>
                                <a:rPr lang="en-GB" sz="4800" i="1" smtClean="0">
                                  <a:latin typeface="Cambria Math" panose="02040503050406030204" pitchFamily="18" charset="0"/>
                                  <a:ea typeface="Cambria Math" panose="02040503050406030204" pitchFamily="18" charset="0"/>
                                </a:rPr>
                              </m:ctrlPr>
                            </m:dPr>
                            <m:e>
                              <m:r>
                                <a:rPr lang="de-DE" sz="4800" b="0" i="1" smtClean="0">
                                  <a:latin typeface="Cambria Math" panose="02040503050406030204" pitchFamily="18" charset="0"/>
                                  <a:ea typeface="Cambria Math" panose="02040503050406030204" pitchFamily="18" charset="0"/>
                                </a:rPr>
                                <m:t>𝑖</m:t>
                              </m:r>
                              <m:r>
                                <a:rPr lang="de-DE" sz="4800" b="0" i="1" smtClean="0">
                                  <a:latin typeface="Cambria Math" panose="02040503050406030204" pitchFamily="18" charset="0"/>
                                  <a:ea typeface="Cambria Math" panose="02040503050406030204" pitchFamily="18" charset="0"/>
                                </a:rPr>
                                <m:t>,</m:t>
                              </m:r>
                              <m:r>
                                <a:rPr lang="de-DE" sz="4800" b="0" i="1" smtClean="0">
                                  <a:latin typeface="Cambria Math" panose="02040503050406030204" pitchFamily="18" charset="0"/>
                                  <a:ea typeface="Cambria Math" panose="02040503050406030204" pitchFamily="18" charset="0"/>
                                </a:rPr>
                                <m:t>𝑗</m:t>
                              </m:r>
                            </m:e>
                          </m:d>
                        </m:sub>
                        <m:sup/>
                        <m:e>
                          <m:sSub>
                            <m:sSubPr>
                              <m:ctrlPr>
                                <a:rPr lang="en-GB" sz="4800" i="1">
                                  <a:latin typeface="Cambria Math" panose="02040503050406030204" pitchFamily="18" charset="0"/>
                                </a:rPr>
                              </m:ctrlPr>
                            </m:sSubPr>
                            <m:e>
                              <m:r>
                                <a:rPr lang="de-DE" sz="4800" i="1">
                                  <a:latin typeface="Cambria Math" panose="02040503050406030204" pitchFamily="18" charset="0"/>
                                </a:rPr>
                                <m:t>𝐴</m:t>
                              </m:r>
                            </m:e>
                            <m:sub>
                              <m:r>
                                <a:rPr lang="de-DE" sz="4800" i="1">
                                  <a:latin typeface="Cambria Math" panose="02040503050406030204" pitchFamily="18" charset="0"/>
                                </a:rPr>
                                <m:t>𝑖</m:t>
                              </m:r>
                              <m:r>
                                <a:rPr lang="de-DE" sz="4800" i="1">
                                  <a:latin typeface="Cambria Math" panose="02040503050406030204" pitchFamily="18" charset="0"/>
                                </a:rPr>
                                <m:t>,</m:t>
                              </m:r>
                              <m:r>
                                <a:rPr lang="de-DE" sz="4800" i="1">
                                  <a:latin typeface="Cambria Math" panose="02040503050406030204" pitchFamily="18" charset="0"/>
                                </a:rPr>
                                <m:t>𝑗</m:t>
                              </m:r>
                            </m:sub>
                          </m:sSub>
                          <m:sSup>
                            <m:sSupPr>
                              <m:ctrlPr>
                                <a:rPr lang="de-DE" sz="4800" i="1">
                                  <a:latin typeface="Cambria Math" panose="02040503050406030204" pitchFamily="18" charset="0"/>
                                </a:rPr>
                              </m:ctrlPr>
                            </m:sSupPr>
                            <m:e>
                              <m:d>
                                <m:dPr>
                                  <m:begChr m:val="‖"/>
                                  <m:endChr m:val="‖"/>
                                  <m:ctrlPr>
                                    <a:rPr lang="de-DE" sz="4800" i="1">
                                      <a:latin typeface="Cambria Math" panose="02040503050406030204" pitchFamily="18" charset="0"/>
                                    </a:rPr>
                                  </m:ctrlPr>
                                </m:dPr>
                                <m:e>
                                  <m:sSup>
                                    <m:sSupPr>
                                      <m:ctrlPr>
                                        <a:rPr lang="en-GB" sz="4800" i="1">
                                          <a:latin typeface="Cambria Math" panose="02040503050406030204" pitchFamily="18" charset="0"/>
                                        </a:rPr>
                                      </m:ctrlPr>
                                    </m:sSupPr>
                                    <m:e>
                                      <m:r>
                                        <a:rPr lang="de-DE" sz="4800" i="1">
                                          <a:latin typeface="Cambria Math" panose="02040503050406030204" pitchFamily="18" charset="0"/>
                                        </a:rPr>
                                        <m:t>𝑤</m:t>
                                      </m:r>
                                    </m:e>
                                    <m:sup>
                                      <m:r>
                                        <a:rPr lang="de-DE" sz="4800" i="1">
                                          <a:latin typeface="Cambria Math" panose="02040503050406030204" pitchFamily="18" charset="0"/>
                                        </a:rPr>
                                        <m:t>(</m:t>
                                      </m:r>
                                      <m:r>
                                        <a:rPr lang="de-DE" sz="4800" i="1">
                                          <a:latin typeface="Cambria Math" panose="02040503050406030204" pitchFamily="18" charset="0"/>
                                        </a:rPr>
                                        <m:t>𝑖</m:t>
                                      </m:r>
                                      <m:r>
                                        <a:rPr lang="de-DE" sz="4800" i="1">
                                          <a:latin typeface="Cambria Math" panose="02040503050406030204" pitchFamily="18" charset="0"/>
                                        </a:rPr>
                                        <m:t>)</m:t>
                                      </m:r>
                                    </m:sup>
                                  </m:sSup>
                                  <m:r>
                                    <a:rPr lang="de-DE" sz="4800" i="1">
                                      <a:latin typeface="Cambria Math" panose="02040503050406030204" pitchFamily="18" charset="0"/>
                                    </a:rPr>
                                    <m:t>−</m:t>
                                  </m:r>
                                  <m:sSup>
                                    <m:sSupPr>
                                      <m:ctrlPr>
                                        <a:rPr lang="en-GB" sz="4800" i="1">
                                          <a:latin typeface="Cambria Math" panose="02040503050406030204" pitchFamily="18" charset="0"/>
                                        </a:rPr>
                                      </m:ctrlPr>
                                    </m:sSupPr>
                                    <m:e>
                                      <m:r>
                                        <a:rPr lang="de-DE" sz="4800" i="1">
                                          <a:latin typeface="Cambria Math" panose="02040503050406030204" pitchFamily="18" charset="0"/>
                                        </a:rPr>
                                        <m:t>𝑤</m:t>
                                      </m:r>
                                    </m:e>
                                    <m:sup>
                                      <m:r>
                                        <a:rPr lang="de-DE" sz="4800" i="1">
                                          <a:latin typeface="Cambria Math" panose="02040503050406030204" pitchFamily="18" charset="0"/>
                                        </a:rPr>
                                        <m:t>(</m:t>
                                      </m:r>
                                      <m:r>
                                        <a:rPr lang="de-DE" sz="4800" i="1">
                                          <a:latin typeface="Cambria Math" panose="02040503050406030204" pitchFamily="18" charset="0"/>
                                        </a:rPr>
                                        <m:t>𝑗</m:t>
                                      </m:r>
                                      <m:r>
                                        <a:rPr lang="de-DE" sz="4800" i="1">
                                          <a:latin typeface="Cambria Math" panose="02040503050406030204" pitchFamily="18" charset="0"/>
                                        </a:rPr>
                                        <m:t>)</m:t>
                                      </m:r>
                                    </m:sup>
                                  </m:sSup>
                                </m:e>
                              </m:d>
                            </m:e>
                            <m:sup>
                              <m:r>
                                <a:rPr lang="de-DE" sz="4800" i="1">
                                  <a:latin typeface="Cambria Math" panose="02040503050406030204" pitchFamily="18" charset="0"/>
                                </a:rPr>
                                <m:t>2</m:t>
                              </m:r>
                            </m:sup>
                          </m:sSup>
                        </m:e>
                      </m:nary>
                    </m:oMath>
                  </m:oMathPara>
                </a14:m>
                <a:endParaRPr lang="en-GB" sz="4800" dirty="0"/>
              </a:p>
              <a:p>
                <a:endParaRPr lang="en-GB" dirty="0"/>
              </a:p>
            </p:txBody>
          </p:sp>
        </mc:Choice>
        <mc:Fallback xmlns="">
          <p:sp>
            <p:nvSpPr>
              <p:cNvPr id="9" name="TextBox 8">
                <a:extLst>
                  <a:ext uri="{FF2B5EF4-FFF2-40B4-BE49-F238E27FC236}">
                    <a16:creationId xmlns:a16="http://schemas.microsoft.com/office/drawing/2014/main" id="{505587EA-CA06-A94D-8CB9-4DF345E9810B}"/>
                  </a:ext>
                </a:extLst>
              </p:cNvPr>
              <p:cNvSpPr txBox="1">
                <a:spLocks noRot="1" noChangeAspect="1" noMove="1" noResize="1" noEditPoints="1" noAdjustHandles="1" noChangeArrowheads="1" noChangeShapeType="1" noTextEdit="1"/>
              </p:cNvSpPr>
              <p:nvPr/>
            </p:nvSpPr>
            <p:spPr>
              <a:xfrm>
                <a:off x="0" y="987907"/>
                <a:ext cx="11910633" cy="2258311"/>
              </a:xfrm>
              <a:prstGeom prst="rect">
                <a:avLst/>
              </a:prstGeom>
              <a:blipFill>
                <a:blip r:embed="rId3"/>
                <a:stretch>
                  <a:fillRect l="-7783" t="-116760" b="-144134"/>
                </a:stretch>
              </a:blipFill>
            </p:spPr>
            <p:txBody>
              <a:bodyPr/>
              <a:lstStyle/>
              <a:p>
                <a:r>
                  <a:rPr lang="en-GB">
                    <a:noFill/>
                  </a:rPr>
                  <a:t> </a:t>
                </a:r>
              </a:p>
            </p:txBody>
          </p:sp>
        </mc:Fallback>
      </mc:AlternateContent>
      <p:sp>
        <p:nvSpPr>
          <p:cNvPr id="5" name="Date Placeholder 4">
            <a:extLst>
              <a:ext uri="{FF2B5EF4-FFF2-40B4-BE49-F238E27FC236}">
                <a16:creationId xmlns:a16="http://schemas.microsoft.com/office/drawing/2014/main" id="{60913872-F26D-A10B-992B-61D487377825}"/>
              </a:ext>
            </a:extLst>
          </p:cNvPr>
          <p:cNvSpPr>
            <a:spLocks noGrp="1"/>
          </p:cNvSpPr>
          <p:nvPr>
            <p:ph type="dt" sz="half" idx="10"/>
          </p:nvPr>
        </p:nvSpPr>
        <p:spPr/>
        <p:txBody>
          <a:bodyPr/>
          <a:lstStyle/>
          <a:p>
            <a:fld id="{A4886EF9-437D-8543-B485-FCBE8180C4E7}" type="datetime1">
              <a:rPr lang="en-US" smtClean="0"/>
              <a:t>3/22/23</a:t>
            </a:fld>
            <a:endParaRPr lang="en-US" dirty="0"/>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6C347634-7DA6-4C49-9474-27D5A32F954C}"/>
                  </a:ext>
                </a:extLst>
              </p14:cNvPr>
              <p14:cNvContentPartPr/>
              <p14:nvPr/>
            </p14:nvContentPartPr>
            <p14:xfrm>
              <a:off x="7764480" y="1247400"/>
              <a:ext cx="3974400" cy="1274040"/>
            </p14:xfrm>
          </p:contentPart>
        </mc:Choice>
        <mc:Fallback>
          <p:pic>
            <p:nvPicPr>
              <p:cNvPr id="4" name="Ink 3">
                <a:extLst>
                  <a:ext uri="{FF2B5EF4-FFF2-40B4-BE49-F238E27FC236}">
                    <a16:creationId xmlns:a16="http://schemas.microsoft.com/office/drawing/2014/main" id="{6C347634-7DA6-4C49-9474-27D5A32F954C}"/>
                  </a:ext>
                </a:extLst>
              </p:cNvPr>
              <p:cNvPicPr/>
              <p:nvPr/>
            </p:nvPicPr>
            <p:blipFill>
              <a:blip r:embed="rId5"/>
              <a:stretch>
                <a:fillRect/>
              </a:stretch>
            </p:blipFill>
            <p:spPr>
              <a:xfrm>
                <a:off x="7755120" y="1238040"/>
                <a:ext cx="3993120" cy="1292760"/>
              </a:xfrm>
              <a:prstGeom prst="rect">
                <a:avLst/>
              </a:prstGeom>
            </p:spPr>
          </p:pic>
        </mc:Fallback>
      </mc:AlternateContent>
    </p:spTree>
    <p:extLst>
      <p:ext uri="{BB962C8B-B14F-4D97-AF65-F5344CB8AC3E}">
        <p14:creationId xmlns:p14="http://schemas.microsoft.com/office/powerpoint/2010/main" val="1184290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Two Key Questions of ML</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24</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3/22/23</a:t>
            </a:fld>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47CB7D2-FB7D-E692-F5FE-4B91518BB89B}"/>
                  </a:ext>
                </a:extLst>
              </p:cNvPr>
              <p:cNvSpPr txBox="1"/>
              <p:nvPr/>
            </p:nvSpPr>
            <p:spPr>
              <a:xfrm>
                <a:off x="0" y="1495380"/>
                <a:ext cx="11049884" cy="19366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nary>
                            <m:naryPr>
                              <m:chr m:val="∑"/>
                              <m:supHide m:val="on"/>
                              <m:ctrlPr>
                                <a:rPr lang="en-GB" sz="4000" i="1">
                                  <a:latin typeface="Cambria Math" panose="02040503050406030204" pitchFamily="18" charset="0"/>
                                  <a:ea typeface="Cambria Math" panose="02040503050406030204" pitchFamily="18" charset="0"/>
                                </a:rPr>
                              </m:ctrlPr>
                            </m:naryPr>
                            <m:sub>
                              <m:r>
                                <m:rPr>
                                  <m:brk m:alnAt="7"/>
                                </m:rPr>
                                <a:rPr lang="de-DE" sz="4000" i="1">
                                  <a:latin typeface="Cambria Math" panose="02040503050406030204" pitchFamily="18" charset="0"/>
                                  <a:ea typeface="Cambria Math" panose="02040503050406030204" pitchFamily="18" charset="0"/>
                                </a:rPr>
                                <m:t>𝑖</m:t>
                              </m:r>
                            </m:sub>
                            <m:sup/>
                            <m:e>
                              <m:sSup>
                                <m:sSupPr>
                                  <m:ctrlPr>
                                    <a:rPr lang="en-GB" sz="4000" i="1">
                                      <a:latin typeface="Cambria Math" panose="02040503050406030204" pitchFamily="18" charset="0"/>
                                      <a:ea typeface="Cambria Math" panose="02040503050406030204" pitchFamily="18" charset="0"/>
                                    </a:rPr>
                                  </m:ctrlPr>
                                </m:sSupPr>
                                <m:e>
                                  <m:r>
                                    <a:rPr lang="de-DE" sz="4000" i="1">
                                      <a:latin typeface="Cambria Math" panose="02040503050406030204" pitchFamily="18" charset="0"/>
                                      <a:ea typeface="Cambria Math" panose="02040503050406030204" pitchFamily="18" charset="0"/>
                                    </a:rPr>
                                    <m:t>𝐿</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d>
                                <m:dPr>
                                  <m:ctrlPr>
                                    <a:rPr lang="en-GB" sz="4000" i="1">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i="0">
                                          <a:latin typeface="Cambria Math" panose="02040503050406030204" pitchFamily="18" charset="0"/>
                                          <a:ea typeface="Cambria Math" panose="02040503050406030204" pitchFamily="18" charset="0"/>
                                        </a:rPr>
                                        <m:t>𝐰</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e>
                              </m:d>
                            </m:e>
                          </m:nary>
                          <m:r>
                            <a:rPr lang="de-DE"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ea typeface="Cambria Math" panose="02040503050406030204" pitchFamily="18" charset="0"/>
                            </a:rPr>
                            <m:t>𝜆</m:t>
                          </m:r>
                          <m:nary>
                            <m:naryPr>
                              <m:chr m:val="∑"/>
                              <m:supHide m:val="on"/>
                              <m:ctrlPr>
                                <a:rPr lang="en-GB" sz="4000" i="1">
                                  <a:latin typeface="Cambria Math" panose="02040503050406030204" pitchFamily="18" charset="0"/>
                                  <a:ea typeface="Cambria Math" panose="02040503050406030204" pitchFamily="18" charset="0"/>
                                </a:rPr>
                              </m:ctrlPr>
                            </m:naryPr>
                            <m:sub>
                              <m:d>
                                <m:dPr>
                                  <m:begChr m:val="{"/>
                                  <m:endChr m:val="}"/>
                                  <m:ctrlPr>
                                    <a:rPr lang="en-GB" sz="4000" i="1">
                                      <a:latin typeface="Cambria Math" panose="02040503050406030204" pitchFamily="18" charset="0"/>
                                      <a:ea typeface="Cambria Math" panose="02040503050406030204" pitchFamily="18" charset="0"/>
                                    </a:rPr>
                                  </m:ctrlPr>
                                </m:dPr>
                                <m:e>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𝑗</m:t>
                                  </m:r>
                                </m:e>
                              </m:d>
                            </m:sub>
                            <m:sup/>
                            <m:e>
                              <m:sSub>
                                <m:sSubPr>
                                  <m:ctrlPr>
                                    <a:rPr lang="en-GB" sz="4000" i="1">
                                      <a:latin typeface="Cambria Math" panose="02040503050406030204" pitchFamily="18" charset="0"/>
                                    </a:rPr>
                                  </m:ctrlPr>
                                </m:sSubPr>
                                <m:e>
                                  <m:r>
                                    <a:rPr lang="de-DE" sz="4000" i="1">
                                      <a:latin typeface="Cambria Math" panose="02040503050406030204" pitchFamily="18" charset="0"/>
                                    </a:rPr>
                                    <m:t>𝐴</m:t>
                                  </m:r>
                                </m:e>
                                <m:sub>
                                  <m:r>
                                    <a:rPr lang="de-DE" sz="4000" i="1">
                                      <a:latin typeface="Cambria Math" panose="02040503050406030204" pitchFamily="18" charset="0"/>
                                    </a:rPr>
                                    <m:t>𝑖</m:t>
                                  </m:r>
                                  <m:r>
                                    <a:rPr lang="de-DE" sz="4000" i="1">
                                      <a:latin typeface="Cambria Math" panose="02040503050406030204" pitchFamily="18" charset="0"/>
                                    </a:rPr>
                                    <m:t>,</m:t>
                                  </m:r>
                                  <m:r>
                                    <a:rPr lang="de-DE" sz="4000" i="1">
                                      <a:latin typeface="Cambria Math" panose="02040503050406030204" pitchFamily="18" charset="0"/>
                                    </a:rPr>
                                    <m:t>𝑗</m:t>
                                  </m:r>
                                </m:sub>
                              </m:sSub>
                              <m:r>
                                <a:rPr lang="de-DE" sz="4000" i="1">
                                  <a:latin typeface="Cambria Math" panose="02040503050406030204" pitchFamily="18" charset="0"/>
                                  <a:ea typeface="Cambria Math" panose="02040503050406030204" pitchFamily="18" charset="0"/>
                                </a:rPr>
                                <m:t>𝜙</m:t>
                              </m:r>
                              <m:d>
                                <m:dPr>
                                  <m:ctrlPr>
                                    <a:rPr lang="de-DE" sz="4000" i="1">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rPr>
                                      </m:ctrlPr>
                                    </m:sSupPr>
                                    <m:e>
                                      <m:r>
                                        <a:rPr lang="de-DE" sz="4000" b="1" i="0">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𝑖</m:t>
                                      </m:r>
                                      <m:r>
                                        <a:rPr lang="de-DE" sz="4000" i="1">
                                          <a:latin typeface="Cambria Math" panose="02040503050406030204" pitchFamily="18" charset="0"/>
                                        </a:rPr>
                                        <m:t>)</m:t>
                                      </m:r>
                                    </m:sup>
                                  </m:sSup>
                                  <m:r>
                                    <a:rPr lang="de-DE" sz="4000" i="1">
                                      <a:latin typeface="Cambria Math" panose="02040503050406030204" pitchFamily="18" charset="0"/>
                                    </a:rPr>
                                    <m:t>−</m:t>
                                  </m:r>
                                  <m:sSup>
                                    <m:sSupPr>
                                      <m:ctrlPr>
                                        <a:rPr lang="de-DE" sz="4000" i="1">
                                          <a:latin typeface="Cambria Math" panose="02040503050406030204" pitchFamily="18" charset="0"/>
                                        </a:rPr>
                                      </m:ctrlPr>
                                    </m:sSupPr>
                                    <m:e>
                                      <m:r>
                                        <a:rPr lang="de-DE" sz="4000" b="1" i="0">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𝑗</m:t>
                                      </m:r>
                                      <m:r>
                                        <a:rPr lang="de-DE" sz="4000" i="1">
                                          <a:latin typeface="Cambria Math" panose="02040503050406030204" pitchFamily="18" charset="0"/>
                                        </a:rPr>
                                        <m:t>)</m:t>
                                      </m:r>
                                    </m:sup>
                                  </m:sSup>
                                </m:e>
                              </m:d>
                            </m:e>
                          </m:nary>
                        </m:e>
                      </m:func>
                    </m:oMath>
                  </m:oMathPara>
                </a14:m>
                <a:endParaRPr lang="en-GB" sz="4000" dirty="0"/>
              </a:p>
              <a:p>
                <a:endParaRPr lang="en-GB" dirty="0"/>
              </a:p>
            </p:txBody>
          </p:sp>
        </mc:Choice>
        <mc:Fallback xmlns="">
          <p:sp>
            <p:nvSpPr>
              <p:cNvPr id="10" name="TextBox 9">
                <a:extLst>
                  <a:ext uri="{FF2B5EF4-FFF2-40B4-BE49-F238E27FC236}">
                    <a16:creationId xmlns:a16="http://schemas.microsoft.com/office/drawing/2014/main" id="{247CB7D2-FB7D-E692-F5FE-4B91518BB89B}"/>
                  </a:ext>
                </a:extLst>
              </p:cNvPr>
              <p:cNvSpPr txBox="1">
                <a:spLocks noRot="1" noChangeAspect="1" noMove="1" noResize="1" noEditPoints="1" noAdjustHandles="1" noChangeArrowheads="1" noChangeShapeType="1" noTextEdit="1"/>
              </p:cNvSpPr>
              <p:nvPr/>
            </p:nvSpPr>
            <p:spPr>
              <a:xfrm>
                <a:off x="0" y="1495380"/>
                <a:ext cx="11049884" cy="1936684"/>
              </a:xfrm>
              <a:prstGeom prst="rect">
                <a:avLst/>
              </a:prstGeom>
              <a:blipFill>
                <a:blip r:embed="rId2"/>
                <a:stretch>
                  <a:fillRect l="-2411" t="-111039" b="-135065"/>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6492DBF3-515C-F1FA-8B15-B46143E7BCD2}"/>
              </a:ext>
            </a:extLst>
          </p:cNvPr>
          <p:cNvSpPr txBox="1"/>
          <p:nvPr/>
        </p:nvSpPr>
        <p:spPr>
          <a:xfrm>
            <a:off x="400570" y="3277772"/>
            <a:ext cx="11390860" cy="2800767"/>
          </a:xfrm>
          <a:prstGeom prst="rect">
            <a:avLst/>
          </a:prstGeom>
          <a:noFill/>
        </p:spPr>
        <p:txBody>
          <a:bodyPr wrap="square" rtlCol="0">
            <a:spAutoFit/>
          </a:bodyPr>
          <a:lstStyle/>
          <a:p>
            <a:pPr marL="285750" indent="-285750">
              <a:buFont typeface="Arial" panose="020B0604020202020204" pitchFamily="34" charset="0"/>
              <a:buChar char="•"/>
            </a:pPr>
            <a:r>
              <a:rPr lang="en-GB" sz="4400" dirty="0"/>
              <a:t>computational aspects: how to compute (approximate) solutions efficiently ?</a:t>
            </a:r>
          </a:p>
          <a:p>
            <a:pPr marL="285750" indent="-285750">
              <a:buFont typeface="Arial" panose="020B0604020202020204" pitchFamily="34" charset="0"/>
              <a:buChar char="•"/>
            </a:pPr>
            <a:endParaRPr lang="en-GB" sz="4400" dirty="0"/>
          </a:p>
          <a:p>
            <a:pPr marL="285750" indent="-285750">
              <a:buFont typeface="Arial" panose="020B0604020202020204" pitchFamily="34" charset="0"/>
              <a:buChar char="•"/>
            </a:pPr>
            <a:r>
              <a:rPr lang="en-GB" sz="4400" dirty="0"/>
              <a:t>statistical aspects: are the solutions any good?</a:t>
            </a:r>
          </a:p>
        </p:txBody>
      </p:sp>
    </p:spTree>
    <p:extLst>
      <p:ext uri="{BB962C8B-B14F-4D97-AF65-F5344CB8AC3E}">
        <p14:creationId xmlns:p14="http://schemas.microsoft.com/office/powerpoint/2010/main" val="407659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25</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3/22/23</a:t>
            </a:fld>
            <a:endParaRPr lang="en-US" dirty="0"/>
          </a:p>
        </p:txBody>
      </p:sp>
      <p:sp>
        <p:nvSpPr>
          <p:cNvPr id="11" name="TextBox 10">
            <a:extLst>
              <a:ext uri="{FF2B5EF4-FFF2-40B4-BE49-F238E27FC236}">
                <a16:creationId xmlns:a16="http://schemas.microsoft.com/office/drawing/2014/main" id="{6492DBF3-515C-F1FA-8B15-B46143E7BCD2}"/>
              </a:ext>
            </a:extLst>
          </p:cNvPr>
          <p:cNvSpPr txBox="1"/>
          <p:nvPr/>
        </p:nvSpPr>
        <p:spPr>
          <a:xfrm>
            <a:off x="838200" y="1631853"/>
            <a:ext cx="10497202" cy="3046988"/>
          </a:xfrm>
          <a:prstGeom prst="rect">
            <a:avLst/>
          </a:prstGeom>
          <a:noFill/>
        </p:spPr>
        <p:txBody>
          <a:bodyPr wrap="square" rtlCol="0">
            <a:spAutoFit/>
          </a:bodyPr>
          <a:lstStyle/>
          <a:p>
            <a:r>
              <a:rPr lang="en-GB" sz="9600" b="1" dirty="0">
                <a:solidFill>
                  <a:srgbClr val="FF0000"/>
                </a:solidFill>
              </a:rPr>
              <a:t>Computational Aspects</a:t>
            </a:r>
          </a:p>
        </p:txBody>
      </p:sp>
    </p:spTree>
    <p:extLst>
      <p:ext uri="{BB962C8B-B14F-4D97-AF65-F5344CB8AC3E}">
        <p14:creationId xmlns:p14="http://schemas.microsoft.com/office/powerpoint/2010/main" val="3588565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503510" y="262400"/>
            <a:ext cx="9096441" cy="1157823"/>
          </a:xfrm>
        </p:spPr>
        <p:txBody>
          <a:bodyPr>
            <a:noAutofit/>
          </a:bodyPr>
          <a:lstStyle/>
          <a:p>
            <a:r>
              <a:rPr lang="en-US" sz="6600" b="1" dirty="0">
                <a:latin typeface="+mn-lt"/>
              </a:rPr>
              <a:t>A FL Setting</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26</a:t>
            </a:fld>
            <a:endParaRPr lang="en-US" dirty="0"/>
          </a:p>
        </p:txBody>
      </p:sp>
      <p:pic>
        <p:nvPicPr>
          <p:cNvPr id="7" name="Graphic 6" descr="Smart Phone with solid fill">
            <a:extLst>
              <a:ext uri="{FF2B5EF4-FFF2-40B4-BE49-F238E27FC236}">
                <a16:creationId xmlns:a16="http://schemas.microsoft.com/office/drawing/2014/main" id="{0CF3D7CD-F118-18E8-28EC-9AACF9D9E8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5098" y="1740239"/>
            <a:ext cx="1862529" cy="1862529"/>
          </a:xfrm>
          <a:prstGeom prst="rect">
            <a:avLst/>
          </a:prstGeom>
        </p:spPr>
      </p:pic>
      <p:pic>
        <p:nvPicPr>
          <p:cNvPr id="8" name="Graphic 7" descr="Smart Phone with solid fill">
            <a:extLst>
              <a:ext uri="{FF2B5EF4-FFF2-40B4-BE49-F238E27FC236}">
                <a16:creationId xmlns:a16="http://schemas.microsoft.com/office/drawing/2014/main" id="{336DD251-CC98-8AF4-3A40-9D4351568F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92049" y="1385760"/>
            <a:ext cx="1715286" cy="1715286"/>
          </a:xfrm>
          <a:prstGeom prst="rect">
            <a:avLst/>
          </a:prstGeom>
        </p:spPr>
      </p:pic>
      <p:pic>
        <p:nvPicPr>
          <p:cNvPr id="9" name="Graphic 8" descr="Smart Phone with solid fill">
            <a:extLst>
              <a:ext uri="{FF2B5EF4-FFF2-40B4-BE49-F238E27FC236}">
                <a16:creationId xmlns:a16="http://schemas.microsoft.com/office/drawing/2014/main" id="{E4A72C99-F911-B3FB-C5EB-0731C0E130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20851" y="4499339"/>
            <a:ext cx="2010762" cy="2010762"/>
          </a:xfrm>
          <a:prstGeom prst="rect">
            <a:avLst/>
          </a:prstGeom>
        </p:spPr>
      </p:pic>
      <p:pic>
        <p:nvPicPr>
          <p:cNvPr id="10" name="Picture 9">
            <a:extLst>
              <a:ext uri="{FF2B5EF4-FFF2-40B4-BE49-F238E27FC236}">
                <a16:creationId xmlns:a16="http://schemas.microsoft.com/office/drawing/2014/main" id="{8C5C0B4F-1D9A-7645-D7DF-C975157AE43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169763" y="1353280"/>
            <a:ext cx="1422400" cy="1422400"/>
          </a:xfrm>
          <a:prstGeom prst="rect">
            <a:avLst/>
          </a:prstGeom>
        </p:spPr>
      </p:pic>
      <p:pic>
        <p:nvPicPr>
          <p:cNvPr id="11" name="Picture 10">
            <a:extLst>
              <a:ext uri="{FF2B5EF4-FFF2-40B4-BE49-F238E27FC236}">
                <a16:creationId xmlns:a16="http://schemas.microsoft.com/office/drawing/2014/main" id="{3A5DC7D9-4540-677F-FD78-DDA13B53FE0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35906" y="4129478"/>
            <a:ext cx="1422400" cy="1422400"/>
          </a:xfrm>
          <a:prstGeom prst="rect">
            <a:avLst/>
          </a:prstGeom>
        </p:spPr>
      </p:pic>
      <p:pic>
        <p:nvPicPr>
          <p:cNvPr id="13" name="Graphic 12" descr="Empty battery with solid fill">
            <a:extLst>
              <a:ext uri="{FF2B5EF4-FFF2-40B4-BE49-F238E27FC236}">
                <a16:creationId xmlns:a16="http://schemas.microsoft.com/office/drawing/2014/main" id="{3752E70F-96ED-7DF1-095A-226C8018279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rot="16200000">
            <a:off x="8708362" y="2308615"/>
            <a:ext cx="725775" cy="725775"/>
          </a:xfrm>
          <a:prstGeom prst="rect">
            <a:avLst/>
          </a:prstGeom>
        </p:spPr>
      </p:pic>
      <p:pic>
        <p:nvPicPr>
          <p:cNvPr id="17" name="Graphic 16" descr="No Phones with solid fill">
            <a:extLst>
              <a:ext uri="{FF2B5EF4-FFF2-40B4-BE49-F238E27FC236}">
                <a16:creationId xmlns:a16="http://schemas.microsoft.com/office/drawing/2014/main" id="{4BEBB3E9-9442-02B7-F111-4E8F977DFF9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438" y="3922784"/>
            <a:ext cx="2010762" cy="2010762"/>
          </a:xfrm>
          <a:prstGeom prst="rect">
            <a:avLst/>
          </a:prstGeom>
        </p:spPr>
      </p:pic>
      <p:pic>
        <p:nvPicPr>
          <p:cNvPr id="12" name="Graphic 11" descr="Shield Cross outline">
            <a:extLst>
              <a:ext uri="{FF2B5EF4-FFF2-40B4-BE49-F238E27FC236}">
                <a16:creationId xmlns:a16="http://schemas.microsoft.com/office/drawing/2014/main" id="{A30115FC-F18E-2F40-CCD9-0EF8FCF06E6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33427" y="1575787"/>
            <a:ext cx="1525259" cy="1525259"/>
          </a:xfrm>
          <a:prstGeom prst="rect">
            <a:avLst/>
          </a:prstGeom>
        </p:spPr>
      </p:pic>
      <p:sp>
        <p:nvSpPr>
          <p:cNvPr id="5" name="Date Placeholder 4">
            <a:extLst>
              <a:ext uri="{FF2B5EF4-FFF2-40B4-BE49-F238E27FC236}">
                <a16:creationId xmlns:a16="http://schemas.microsoft.com/office/drawing/2014/main" id="{C80D9ADF-A0A8-235B-51D2-0371533B0D59}"/>
              </a:ext>
            </a:extLst>
          </p:cNvPr>
          <p:cNvSpPr>
            <a:spLocks noGrp="1"/>
          </p:cNvSpPr>
          <p:nvPr>
            <p:ph type="dt" sz="half" idx="10"/>
          </p:nvPr>
        </p:nvSpPr>
        <p:spPr/>
        <p:txBody>
          <a:bodyPr/>
          <a:lstStyle/>
          <a:p>
            <a:fld id="{7CEB8B5B-7C3F-C247-AD5B-07927462130C}" type="datetime1">
              <a:rPr lang="en-US" smtClean="0"/>
              <a:t>3/22/23</a:t>
            </a:fld>
            <a:endParaRPr lang="en-US" dirty="0"/>
          </a:p>
        </p:txBody>
      </p:sp>
    </p:spTree>
    <p:extLst>
      <p:ext uri="{BB962C8B-B14F-4D97-AF65-F5344CB8AC3E}">
        <p14:creationId xmlns:p14="http://schemas.microsoft.com/office/powerpoint/2010/main" val="1440158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197460" y="643435"/>
            <a:ext cx="8413140" cy="1157823"/>
          </a:xfrm>
        </p:spPr>
        <p:txBody>
          <a:bodyPr>
            <a:noAutofit/>
          </a:bodyPr>
          <a:lstStyle/>
          <a:p>
            <a:r>
              <a:rPr lang="en-US" sz="6600" b="1" dirty="0">
                <a:latin typeface="+mn-lt"/>
              </a:rPr>
              <a:t>Requirements</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27</a:t>
            </a:fld>
            <a:endParaRPr lang="en-US" dirty="0"/>
          </a:p>
        </p:txBody>
      </p:sp>
      <p:sp>
        <p:nvSpPr>
          <p:cNvPr id="4" name="TextBox 3">
            <a:extLst>
              <a:ext uri="{FF2B5EF4-FFF2-40B4-BE49-F238E27FC236}">
                <a16:creationId xmlns:a16="http://schemas.microsoft.com/office/drawing/2014/main" id="{D3B50772-2765-3346-9647-6B9739F8CDAE}"/>
              </a:ext>
            </a:extLst>
          </p:cNvPr>
          <p:cNvSpPr txBox="1"/>
          <p:nvPr/>
        </p:nvSpPr>
        <p:spPr>
          <a:xfrm>
            <a:off x="197460" y="2308170"/>
            <a:ext cx="11575440" cy="3034357"/>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4400" dirty="0"/>
              <a:t>run in ad-hoc nets of low-cost devices  </a:t>
            </a:r>
          </a:p>
          <a:p>
            <a:pPr marL="571500" indent="-571500">
              <a:lnSpc>
                <a:spcPct val="150000"/>
              </a:lnSpc>
              <a:buFont typeface="Arial" panose="020B0604020202020204" pitchFamily="34" charset="0"/>
              <a:buChar char="•"/>
            </a:pPr>
            <a:r>
              <a:rPr lang="en-US" sz="4400" dirty="0"/>
              <a:t>robustness against node/link failures </a:t>
            </a:r>
          </a:p>
          <a:p>
            <a:pPr marL="571500" indent="-571500">
              <a:lnSpc>
                <a:spcPct val="150000"/>
              </a:lnSpc>
              <a:buFont typeface="Arial" panose="020B0604020202020204" pitchFamily="34" charset="0"/>
              <a:buChar char="•"/>
            </a:pPr>
            <a:r>
              <a:rPr lang="en-US" sz="4400" dirty="0"/>
              <a:t>robustness against “stragglers” </a:t>
            </a:r>
          </a:p>
        </p:txBody>
      </p:sp>
      <p:sp>
        <p:nvSpPr>
          <p:cNvPr id="7" name="Date Placeholder 6">
            <a:extLst>
              <a:ext uri="{FF2B5EF4-FFF2-40B4-BE49-F238E27FC236}">
                <a16:creationId xmlns:a16="http://schemas.microsoft.com/office/drawing/2014/main" id="{62873B12-57A4-82DE-623E-BA86638CF03A}"/>
              </a:ext>
            </a:extLst>
          </p:cNvPr>
          <p:cNvSpPr>
            <a:spLocks noGrp="1"/>
          </p:cNvSpPr>
          <p:nvPr>
            <p:ph type="dt" sz="half" idx="10"/>
          </p:nvPr>
        </p:nvSpPr>
        <p:spPr/>
        <p:txBody>
          <a:bodyPr/>
          <a:lstStyle/>
          <a:p>
            <a:fld id="{998D1C19-5897-FA44-8290-2684318B73CF}" type="datetime1">
              <a:rPr lang="en-US" smtClean="0"/>
              <a:t>3/22/23</a:t>
            </a:fld>
            <a:endParaRPr lang="en-US" dirty="0"/>
          </a:p>
        </p:txBody>
      </p:sp>
    </p:spTree>
    <p:extLst>
      <p:ext uri="{BB962C8B-B14F-4D97-AF65-F5344CB8AC3E}">
        <p14:creationId xmlns:p14="http://schemas.microsoft.com/office/powerpoint/2010/main" val="117436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503510" y="262400"/>
            <a:ext cx="9096441" cy="1157823"/>
          </a:xfrm>
        </p:spPr>
        <p:txBody>
          <a:bodyPr>
            <a:noAutofit/>
          </a:bodyPr>
          <a:lstStyle/>
          <a:p>
            <a:r>
              <a:rPr lang="en-US" sz="6600" b="1" dirty="0">
                <a:latin typeface="+mn-lt"/>
              </a:rPr>
              <a:t>Another FL Setting…</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28</a:t>
            </a:fld>
            <a:endParaRPr lang="en-US" dirty="0"/>
          </a:p>
        </p:txBody>
      </p:sp>
      <p:pic>
        <p:nvPicPr>
          <p:cNvPr id="1030" name="Picture 6">
            <a:extLst>
              <a:ext uri="{FF2B5EF4-FFF2-40B4-BE49-F238E27FC236}">
                <a16:creationId xmlns:a16="http://schemas.microsoft.com/office/drawing/2014/main" id="{FAF597A2-BCEC-96C4-A895-BDE010D7E05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635897" y="3127097"/>
            <a:ext cx="2794000" cy="1752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BC33C48-DC62-5EAF-AEAD-3BFB299F5D18}"/>
              </a:ext>
            </a:extLst>
          </p:cNvPr>
          <p:cNvSpPr txBox="1"/>
          <p:nvPr/>
        </p:nvSpPr>
        <p:spPr>
          <a:xfrm>
            <a:off x="3436829" y="5363167"/>
            <a:ext cx="5576335" cy="461665"/>
          </a:xfrm>
          <a:prstGeom prst="rect">
            <a:avLst/>
          </a:prstGeom>
          <a:noFill/>
        </p:spPr>
        <p:txBody>
          <a:bodyPr wrap="none" rtlCol="0">
            <a:spAutoFit/>
          </a:bodyPr>
          <a:lstStyle/>
          <a:p>
            <a:r>
              <a:rPr lang="en-GB" sz="2400" dirty="0"/>
              <a:t>https://</a:t>
            </a:r>
            <a:r>
              <a:rPr lang="en-GB" sz="2400" dirty="0" err="1"/>
              <a:t>en.wikipedia.org</a:t>
            </a:r>
            <a:r>
              <a:rPr lang="en-GB" sz="2400" dirty="0"/>
              <a:t>/wiki/</a:t>
            </a:r>
            <a:r>
              <a:rPr lang="en-GB" sz="2400" dirty="0" err="1"/>
              <a:t>Optical_fiber</a:t>
            </a:r>
            <a:endParaRPr lang="en-GB" sz="2400" dirty="0"/>
          </a:p>
        </p:txBody>
      </p:sp>
      <p:sp>
        <p:nvSpPr>
          <p:cNvPr id="15" name="TextBox 14">
            <a:extLst>
              <a:ext uri="{FF2B5EF4-FFF2-40B4-BE49-F238E27FC236}">
                <a16:creationId xmlns:a16="http://schemas.microsoft.com/office/drawing/2014/main" id="{0DE5A674-15FE-2706-D5C3-29CBEC0CFDEB}"/>
              </a:ext>
            </a:extLst>
          </p:cNvPr>
          <p:cNvSpPr txBox="1"/>
          <p:nvPr/>
        </p:nvSpPr>
        <p:spPr>
          <a:xfrm>
            <a:off x="3778616" y="1669803"/>
            <a:ext cx="7785593" cy="584775"/>
          </a:xfrm>
          <a:prstGeom prst="rect">
            <a:avLst/>
          </a:prstGeom>
          <a:noFill/>
        </p:spPr>
        <p:txBody>
          <a:bodyPr wrap="none" rtlCol="0">
            <a:spAutoFit/>
          </a:bodyPr>
          <a:lstStyle/>
          <a:p>
            <a:r>
              <a:rPr lang="en-GB" sz="3200" dirty="0"/>
              <a:t>https://</a:t>
            </a:r>
            <a:r>
              <a:rPr lang="en-GB" sz="3200" dirty="0" err="1"/>
              <a:t>www.google.com</a:t>
            </a:r>
            <a:r>
              <a:rPr lang="en-GB" sz="3200" dirty="0"/>
              <a:t>/about/</a:t>
            </a:r>
            <a:r>
              <a:rPr lang="en-GB" sz="3200" dirty="0" err="1"/>
              <a:t>datacenters</a:t>
            </a:r>
            <a:r>
              <a:rPr lang="en-GB" sz="3200" dirty="0"/>
              <a:t>/</a:t>
            </a:r>
          </a:p>
        </p:txBody>
      </p:sp>
      <p:pic>
        <p:nvPicPr>
          <p:cNvPr id="18" name="Picture 17">
            <a:extLst>
              <a:ext uri="{FF2B5EF4-FFF2-40B4-BE49-F238E27FC236}">
                <a16:creationId xmlns:a16="http://schemas.microsoft.com/office/drawing/2014/main" id="{77940222-0A2B-496C-F2A2-4954235A496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69143" y="2482422"/>
            <a:ext cx="3813543" cy="2519551"/>
          </a:xfrm>
          <a:prstGeom prst="rect">
            <a:avLst/>
          </a:prstGeom>
        </p:spPr>
      </p:pic>
      <p:pic>
        <p:nvPicPr>
          <p:cNvPr id="19" name="Picture 18">
            <a:extLst>
              <a:ext uri="{FF2B5EF4-FFF2-40B4-BE49-F238E27FC236}">
                <a16:creationId xmlns:a16="http://schemas.microsoft.com/office/drawing/2014/main" id="{710818F4-50B1-3DD4-EFA1-2A0CD5E84EF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6824" y="2538744"/>
            <a:ext cx="3813543" cy="2519551"/>
          </a:xfrm>
          <a:prstGeom prst="rect">
            <a:avLst/>
          </a:prstGeom>
        </p:spPr>
      </p:pic>
      <p:sp>
        <p:nvSpPr>
          <p:cNvPr id="5" name="Date Placeholder 4">
            <a:extLst>
              <a:ext uri="{FF2B5EF4-FFF2-40B4-BE49-F238E27FC236}">
                <a16:creationId xmlns:a16="http://schemas.microsoft.com/office/drawing/2014/main" id="{9C313E02-A3DE-C0C5-9812-33A03596204F}"/>
              </a:ext>
            </a:extLst>
          </p:cNvPr>
          <p:cNvSpPr>
            <a:spLocks noGrp="1"/>
          </p:cNvSpPr>
          <p:nvPr>
            <p:ph type="dt" sz="half" idx="10"/>
          </p:nvPr>
        </p:nvSpPr>
        <p:spPr/>
        <p:txBody>
          <a:bodyPr/>
          <a:lstStyle/>
          <a:p>
            <a:fld id="{5001B7EA-C65E-C743-A84E-83F4C1734606}" type="datetime1">
              <a:rPr lang="en-US" smtClean="0"/>
              <a:t>3/22/23</a:t>
            </a:fld>
            <a:endParaRPr lang="en-US" dirty="0"/>
          </a:p>
        </p:txBody>
      </p:sp>
    </p:spTree>
    <p:extLst>
      <p:ext uri="{BB962C8B-B14F-4D97-AF65-F5344CB8AC3E}">
        <p14:creationId xmlns:p14="http://schemas.microsoft.com/office/powerpoint/2010/main" val="1910202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GTV Min. for Local </a:t>
            </a:r>
            <a:r>
              <a:rPr lang="en-US" sz="8000" b="1" dirty="0" err="1">
                <a:latin typeface="+mn-lt"/>
              </a:rPr>
              <a:t>Lin.Reg</a:t>
            </a:r>
            <a:r>
              <a:rPr lang="en-US" sz="8000" b="1" dirty="0">
                <a:latin typeface="+mn-lt"/>
              </a:rPr>
              <a:t>.</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29</a:t>
            </a:fld>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360D6E-9326-4041-892E-1EBFF629DB30}"/>
                  </a:ext>
                </a:extLst>
              </p:cNvPr>
              <p:cNvSpPr txBox="1"/>
              <p:nvPr/>
            </p:nvSpPr>
            <p:spPr>
              <a:xfrm>
                <a:off x="555528" y="1585566"/>
                <a:ext cx="11636472" cy="19366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nary>
                            <m:naryPr>
                              <m:chr m:val="∑"/>
                              <m:supHide m:val="on"/>
                              <m:ctrlPr>
                                <a:rPr lang="en-GB" sz="4000" i="1">
                                  <a:latin typeface="Cambria Math" panose="02040503050406030204" pitchFamily="18" charset="0"/>
                                  <a:ea typeface="Cambria Math" panose="02040503050406030204" pitchFamily="18" charset="0"/>
                                </a:rPr>
                              </m:ctrlPr>
                            </m:naryPr>
                            <m:sub>
                              <m:r>
                                <m:rPr>
                                  <m:brk m:alnAt="7"/>
                                </m:rPr>
                                <a:rPr lang="de-DE" sz="4000" i="1">
                                  <a:latin typeface="Cambria Math" panose="02040503050406030204" pitchFamily="18" charset="0"/>
                                  <a:ea typeface="Cambria Math" panose="02040503050406030204" pitchFamily="18" charset="0"/>
                                </a:rPr>
                                <m:t>𝑖</m:t>
                              </m:r>
                            </m:sub>
                            <m:sup/>
                            <m:e>
                              <m:sSup>
                                <m:sSupPr>
                                  <m:ctrlPr>
                                    <a:rPr lang="de-DE" sz="4000" i="1" smtClean="0">
                                      <a:latin typeface="Cambria Math" panose="02040503050406030204" pitchFamily="18" charset="0"/>
                                      <a:ea typeface="Cambria Math" panose="02040503050406030204" pitchFamily="18" charset="0"/>
                                    </a:rPr>
                                  </m:ctrlPr>
                                </m:sSupPr>
                                <m:e>
                                  <m:d>
                                    <m:dPr>
                                      <m:begChr m:val="‖"/>
                                      <m:endChr m:val="‖"/>
                                      <m:ctrlPr>
                                        <a:rPr lang="de-DE" sz="4000" i="1" smtClean="0">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𝐗</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sSup>
                                        <m:sSupPr>
                                          <m:ctrlPr>
                                            <a:rPr lang="en-GB" sz="4000"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𝐰</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r>
                                        <a:rPr lang="de-DE" sz="4000" i="1">
                                          <a:latin typeface="Cambria Math" panose="02040503050406030204" pitchFamily="18" charset="0"/>
                                          <a:ea typeface="Cambria Math" panose="02040503050406030204" pitchFamily="18" charset="0"/>
                                        </a:rPr>
                                        <m:t>−</m:t>
                                      </m:r>
                                      <m:sSup>
                                        <m:sSupPr>
                                          <m:ctrlPr>
                                            <a:rPr lang="en-GB" sz="4000"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𝐲</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e>
                                  </m:d>
                                </m:e>
                                <m:sup>
                                  <m:r>
                                    <a:rPr lang="de-DE" sz="4000" b="0" i="1" smtClean="0">
                                      <a:latin typeface="Cambria Math" panose="02040503050406030204" pitchFamily="18" charset="0"/>
                                      <a:ea typeface="Cambria Math" panose="02040503050406030204" pitchFamily="18" charset="0"/>
                                    </a:rPr>
                                    <m:t>2</m:t>
                                  </m:r>
                                </m:sup>
                              </m:sSup>
                            </m:e>
                          </m:nary>
                          <m:r>
                            <a:rPr lang="de-DE"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ea typeface="Cambria Math" panose="02040503050406030204" pitchFamily="18" charset="0"/>
                            </a:rPr>
                            <m:t>𝜆</m:t>
                          </m:r>
                          <m:nary>
                            <m:naryPr>
                              <m:chr m:val="∑"/>
                              <m:supHide m:val="on"/>
                              <m:ctrlPr>
                                <a:rPr lang="en-GB" sz="4000" i="1">
                                  <a:latin typeface="Cambria Math" panose="02040503050406030204" pitchFamily="18" charset="0"/>
                                  <a:ea typeface="Cambria Math" panose="02040503050406030204" pitchFamily="18" charset="0"/>
                                </a:rPr>
                              </m:ctrlPr>
                            </m:naryPr>
                            <m:sub>
                              <m:d>
                                <m:dPr>
                                  <m:begChr m:val="{"/>
                                  <m:endChr m:val="}"/>
                                  <m:ctrlPr>
                                    <a:rPr lang="en-GB" sz="4000" i="1">
                                      <a:latin typeface="Cambria Math" panose="02040503050406030204" pitchFamily="18" charset="0"/>
                                      <a:ea typeface="Cambria Math" panose="02040503050406030204" pitchFamily="18" charset="0"/>
                                    </a:rPr>
                                  </m:ctrlPr>
                                </m:dPr>
                                <m:e>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𝑗</m:t>
                                  </m:r>
                                </m:e>
                              </m:d>
                            </m:sub>
                            <m:sup/>
                            <m:e>
                              <m:sSub>
                                <m:sSubPr>
                                  <m:ctrlPr>
                                    <a:rPr lang="en-GB" sz="4000" i="1">
                                      <a:latin typeface="Cambria Math" panose="02040503050406030204" pitchFamily="18" charset="0"/>
                                    </a:rPr>
                                  </m:ctrlPr>
                                </m:sSubPr>
                                <m:e>
                                  <m:r>
                                    <a:rPr lang="de-DE" sz="4000" i="1">
                                      <a:latin typeface="Cambria Math" panose="02040503050406030204" pitchFamily="18" charset="0"/>
                                    </a:rPr>
                                    <m:t>𝐴</m:t>
                                  </m:r>
                                </m:e>
                                <m:sub>
                                  <m:r>
                                    <a:rPr lang="de-DE" sz="4000" i="1">
                                      <a:latin typeface="Cambria Math" panose="02040503050406030204" pitchFamily="18" charset="0"/>
                                    </a:rPr>
                                    <m:t>𝑖</m:t>
                                  </m:r>
                                  <m:r>
                                    <a:rPr lang="de-DE" sz="4000" i="1">
                                      <a:latin typeface="Cambria Math" panose="02040503050406030204" pitchFamily="18" charset="0"/>
                                    </a:rPr>
                                    <m:t>,</m:t>
                                  </m:r>
                                  <m:r>
                                    <a:rPr lang="de-DE" sz="4000" i="1">
                                      <a:latin typeface="Cambria Math" panose="02040503050406030204" pitchFamily="18" charset="0"/>
                                    </a:rPr>
                                    <m:t>𝑗</m:t>
                                  </m:r>
                                </m:sub>
                              </m:sSub>
                              <m:sSup>
                                <m:sSupPr>
                                  <m:ctrlPr>
                                    <a:rPr lang="de-DE" sz="4000" i="1" smtClean="0">
                                      <a:latin typeface="Cambria Math" panose="02040503050406030204" pitchFamily="18" charset="0"/>
                                    </a:rPr>
                                  </m:ctrlPr>
                                </m:sSupPr>
                                <m:e>
                                  <m:d>
                                    <m:dPr>
                                      <m:begChr m:val="‖"/>
                                      <m:endChr m:val="‖"/>
                                      <m:ctrlPr>
                                        <a:rPr lang="de-DE" sz="4000" i="1" smtClean="0">
                                          <a:latin typeface="Cambria Math" panose="02040503050406030204" pitchFamily="18" charset="0"/>
                                        </a:rPr>
                                      </m:ctrlPr>
                                    </m:dPr>
                                    <m:e>
                                      <m:sSup>
                                        <m:sSupPr>
                                          <m:ctrlPr>
                                            <a:rPr lang="en-GB" sz="4000" i="1">
                                              <a:latin typeface="Cambria Math" panose="02040503050406030204" pitchFamily="18" charset="0"/>
                                            </a:rPr>
                                          </m:ctrlPr>
                                        </m:sSupPr>
                                        <m:e>
                                          <m:r>
                                            <a:rPr lang="de-DE" sz="4000" b="1">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𝑖</m:t>
                                          </m:r>
                                          <m:r>
                                            <a:rPr lang="de-DE" sz="4000" i="1">
                                              <a:latin typeface="Cambria Math" panose="02040503050406030204" pitchFamily="18" charset="0"/>
                                            </a:rPr>
                                            <m:t>)</m:t>
                                          </m:r>
                                        </m:sup>
                                      </m:sSup>
                                      <m:r>
                                        <a:rPr lang="de-DE" sz="4000" i="1">
                                          <a:latin typeface="Cambria Math" panose="02040503050406030204" pitchFamily="18" charset="0"/>
                                        </a:rPr>
                                        <m:t>−</m:t>
                                      </m:r>
                                      <m:sSup>
                                        <m:sSupPr>
                                          <m:ctrlPr>
                                            <a:rPr lang="de-DE" sz="4000" i="1">
                                              <a:latin typeface="Cambria Math" panose="02040503050406030204" pitchFamily="18" charset="0"/>
                                            </a:rPr>
                                          </m:ctrlPr>
                                        </m:sSupPr>
                                        <m:e>
                                          <m:r>
                                            <a:rPr lang="de-DE" sz="4000" b="1">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𝑗</m:t>
                                          </m:r>
                                          <m:r>
                                            <a:rPr lang="de-DE" sz="4000" i="1">
                                              <a:latin typeface="Cambria Math" panose="02040503050406030204" pitchFamily="18" charset="0"/>
                                            </a:rPr>
                                            <m:t>)</m:t>
                                          </m:r>
                                        </m:sup>
                                      </m:sSup>
                                    </m:e>
                                  </m:d>
                                </m:e>
                                <m:sup>
                                  <m:r>
                                    <a:rPr lang="de-DE" sz="4000" b="0" i="1" smtClean="0">
                                      <a:latin typeface="Cambria Math" panose="02040503050406030204" pitchFamily="18" charset="0"/>
                                    </a:rPr>
                                    <m:t>2</m:t>
                                  </m:r>
                                </m:sup>
                              </m:sSup>
                            </m:e>
                          </m:nary>
                        </m:e>
                      </m:func>
                    </m:oMath>
                  </m:oMathPara>
                </a14:m>
                <a:endParaRPr lang="en-GB" sz="4000" dirty="0"/>
              </a:p>
              <a:p>
                <a:endParaRPr lang="en-GB" dirty="0"/>
              </a:p>
            </p:txBody>
          </p:sp>
        </mc:Choice>
        <mc:Fallback xmlns="">
          <p:sp>
            <p:nvSpPr>
              <p:cNvPr id="4" name="TextBox 3">
                <a:extLst>
                  <a:ext uri="{FF2B5EF4-FFF2-40B4-BE49-F238E27FC236}">
                    <a16:creationId xmlns:a16="http://schemas.microsoft.com/office/drawing/2014/main" id="{8D360D6E-9326-4041-892E-1EBFF629DB30}"/>
                  </a:ext>
                </a:extLst>
              </p:cNvPr>
              <p:cNvSpPr txBox="1">
                <a:spLocks noRot="1" noChangeAspect="1" noMove="1" noResize="1" noEditPoints="1" noAdjustHandles="1" noChangeArrowheads="1" noChangeShapeType="1" noTextEdit="1"/>
              </p:cNvSpPr>
              <p:nvPr/>
            </p:nvSpPr>
            <p:spPr>
              <a:xfrm>
                <a:off x="555528" y="1585566"/>
                <a:ext cx="11636472" cy="1936684"/>
              </a:xfrm>
              <a:prstGeom prst="rect">
                <a:avLst/>
              </a:prstGeom>
              <a:blipFill>
                <a:blip r:embed="rId2"/>
                <a:stretch>
                  <a:fillRect l="-6645" t="-111039" b="-135065"/>
                </a:stretch>
              </a:blipFill>
            </p:spPr>
            <p:txBody>
              <a:bodyPr/>
              <a:lstStyle/>
              <a:p>
                <a:r>
                  <a:rPr lang="en-GB">
                    <a:noFill/>
                  </a:rPr>
                  <a:t> </a:t>
                </a:r>
              </a:p>
            </p:txBody>
          </p:sp>
        </mc:Fallback>
      </mc:AlternateContent>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3/22/23</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5BC20D-5D31-9E4E-C2E7-486F04BBF4F6}"/>
                  </a:ext>
                </a:extLst>
              </p:cNvPr>
              <p:cNvSpPr txBox="1"/>
              <p:nvPr/>
            </p:nvSpPr>
            <p:spPr>
              <a:xfrm>
                <a:off x="555528" y="3233545"/>
                <a:ext cx="9814418" cy="1104470"/>
              </a:xfrm>
              <a:prstGeom prst="rect">
                <a:avLst/>
              </a:prstGeom>
              <a:noFill/>
            </p:spPr>
            <p:txBody>
              <a:bodyPr wrap="none" rtlCol="0">
                <a:spAutoFit/>
              </a:bodyPr>
              <a:lstStyle/>
              <a:p>
                <a:r>
                  <a:rPr lang="en-GB" sz="3600" dirty="0"/>
                  <a:t>using stacked parameters </a:t>
                </a:r>
                <a14:m>
                  <m:oMath xmlns:m="http://schemas.openxmlformats.org/officeDocument/2006/math">
                    <m:r>
                      <a:rPr lang="de-DE" sz="3600" b="1">
                        <a:latin typeface="Cambria Math" panose="02040503050406030204" pitchFamily="18" charset="0"/>
                      </a:rPr>
                      <m:t>𝐰</m:t>
                    </m:r>
                    <m:r>
                      <a:rPr lang="de-DE" sz="3600" b="0" i="1" smtClean="0">
                        <a:latin typeface="Cambria Math" panose="02040503050406030204" pitchFamily="18" charset="0"/>
                      </a:rPr>
                      <m:t>=</m:t>
                    </m:r>
                    <m:sSup>
                      <m:sSupPr>
                        <m:ctrlPr>
                          <a:rPr lang="en-GB" sz="3600" i="1" smtClean="0">
                            <a:latin typeface="Cambria Math" panose="02040503050406030204" pitchFamily="18" charset="0"/>
                          </a:rPr>
                        </m:ctrlPr>
                      </m:sSupPr>
                      <m:e>
                        <m:d>
                          <m:dPr>
                            <m:ctrlPr>
                              <a:rPr lang="en-GB" sz="3600" i="1" smtClean="0">
                                <a:latin typeface="Cambria Math" panose="02040503050406030204" pitchFamily="18" charset="0"/>
                              </a:rPr>
                            </m:ctrlPr>
                          </m:dPr>
                          <m:e>
                            <m:sSup>
                              <m:sSupPr>
                                <m:ctrlPr>
                                  <a:rPr lang="en-GB" sz="3600" i="1" smtClean="0">
                                    <a:latin typeface="Cambria Math" panose="02040503050406030204" pitchFamily="18" charset="0"/>
                                  </a:rPr>
                                </m:ctrlPr>
                              </m:sSupPr>
                              <m:e>
                                <m:r>
                                  <a:rPr lang="de-DE" sz="3600" b="1" i="0" smtClean="0">
                                    <a:latin typeface="Cambria Math" panose="02040503050406030204" pitchFamily="18" charset="0"/>
                                  </a:rPr>
                                  <m:t>𝐰</m:t>
                                </m:r>
                              </m:e>
                              <m:sup>
                                <m:r>
                                  <a:rPr lang="de-DE" sz="3600" b="0" i="1" smtClean="0">
                                    <a:latin typeface="Cambria Math" panose="02040503050406030204" pitchFamily="18" charset="0"/>
                                  </a:rPr>
                                  <m:t>(1)</m:t>
                                </m:r>
                              </m:sup>
                            </m:sSup>
                            <m:r>
                              <a:rPr lang="de-DE" sz="3600" b="0" i="1" smtClean="0">
                                <a:latin typeface="Cambria Math" panose="02040503050406030204" pitchFamily="18" charset="0"/>
                              </a:rPr>
                              <m:t>,⋯,</m:t>
                            </m:r>
                            <m:sSup>
                              <m:sSupPr>
                                <m:ctrlPr>
                                  <a:rPr lang="en-GB"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b="0" i="1" smtClean="0">
                                    <a:latin typeface="Cambria Math" panose="02040503050406030204" pitchFamily="18" charset="0"/>
                                  </a:rPr>
                                  <m:t>𝑛</m:t>
                                </m:r>
                                <m:r>
                                  <a:rPr lang="de-DE" sz="3600" i="1">
                                    <a:latin typeface="Cambria Math" panose="02040503050406030204" pitchFamily="18" charset="0"/>
                                  </a:rPr>
                                  <m:t>)</m:t>
                                </m:r>
                              </m:sup>
                            </m:sSup>
                          </m:e>
                        </m:d>
                      </m:e>
                      <m:sup>
                        <m:r>
                          <a:rPr lang="de-DE" sz="3600" b="0" i="1" smtClean="0">
                            <a:latin typeface="Cambria Math" panose="02040503050406030204" pitchFamily="18" charset="0"/>
                          </a:rPr>
                          <m:t>𝑇</m:t>
                        </m:r>
                      </m:sup>
                    </m:sSup>
                  </m:oMath>
                </a14:m>
                <a:r>
                  <a:rPr lang="en-GB" sz="3600" dirty="0"/>
                  <a:t>,    </a:t>
                </a:r>
              </a:p>
              <a:p>
                <a:endParaRPr lang="en-GB" dirty="0"/>
              </a:p>
            </p:txBody>
          </p:sp>
        </mc:Choice>
        <mc:Fallback xmlns="">
          <p:sp>
            <p:nvSpPr>
              <p:cNvPr id="5" name="TextBox 4">
                <a:extLst>
                  <a:ext uri="{FF2B5EF4-FFF2-40B4-BE49-F238E27FC236}">
                    <a16:creationId xmlns:a16="http://schemas.microsoft.com/office/drawing/2014/main" id="{765BC20D-5D31-9E4E-C2E7-486F04BBF4F6}"/>
                  </a:ext>
                </a:extLst>
              </p:cNvPr>
              <p:cNvSpPr txBox="1">
                <a:spLocks noRot="1" noChangeAspect="1" noMove="1" noResize="1" noEditPoints="1" noAdjustHandles="1" noChangeArrowheads="1" noChangeShapeType="1" noTextEdit="1"/>
              </p:cNvSpPr>
              <p:nvPr/>
            </p:nvSpPr>
            <p:spPr>
              <a:xfrm>
                <a:off x="555528" y="3233545"/>
                <a:ext cx="9814418" cy="1104470"/>
              </a:xfrm>
              <a:prstGeom prst="rect">
                <a:avLst/>
              </a:prstGeom>
              <a:blipFill>
                <a:blip r:embed="rId3"/>
                <a:stretch>
                  <a:fillRect l="-1809" r="-90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C54E34-3456-7F58-9482-8ED17D8C978B}"/>
                  </a:ext>
                </a:extLst>
              </p:cNvPr>
              <p:cNvSpPr txBox="1"/>
              <p:nvPr/>
            </p:nvSpPr>
            <p:spPr>
              <a:xfrm>
                <a:off x="2551149" y="4060920"/>
                <a:ext cx="6865034" cy="1194301"/>
              </a:xfrm>
              <a:prstGeom prst="rect">
                <a:avLst/>
              </a:prstGeom>
              <a:noFill/>
            </p:spPr>
            <p:txBody>
              <a:bodyPr wrap="square" rtlCol="0">
                <a:spAutoFit/>
              </a:bodyPr>
              <a:lstStyle/>
              <a:p>
                <a14:m>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sSup>
                          <m:sSupPr>
                            <m:ctrlPr>
                              <a:rPr lang="de-DE" sz="4000" b="1" i="1" smtClean="0">
                                <a:latin typeface="Cambria Math" panose="02040503050406030204" pitchFamily="18" charset="0"/>
                                <a:ea typeface="Cambria Math" panose="02040503050406030204" pitchFamily="18" charset="0"/>
                              </a:rPr>
                            </m:ctrlPr>
                          </m:sSupPr>
                          <m:e>
                            <m:r>
                              <a:rPr lang="de-DE" sz="4000" b="1" i="0" smtClean="0">
                                <a:latin typeface="Cambria Math" panose="02040503050406030204" pitchFamily="18" charset="0"/>
                                <a:ea typeface="Cambria Math" panose="02040503050406030204" pitchFamily="18" charset="0"/>
                              </a:rPr>
                              <m:t>𝐰</m:t>
                            </m:r>
                          </m:e>
                          <m:sup>
                            <m:r>
                              <a:rPr lang="de-DE" sz="4000" b="1" i="1" smtClean="0">
                                <a:latin typeface="Cambria Math" panose="02040503050406030204" pitchFamily="18" charset="0"/>
                                <a:ea typeface="Cambria Math" panose="02040503050406030204" pitchFamily="18" charset="0"/>
                              </a:rPr>
                              <m:t>𝑻</m:t>
                            </m:r>
                          </m:sup>
                        </m:sSup>
                      </m:e>
                    </m:func>
                    <m:r>
                      <a:rPr lang="de-DE" sz="4000" b="1" i="0" smtClean="0">
                        <a:latin typeface="Cambria Math" panose="02040503050406030204" pitchFamily="18" charset="0"/>
                      </a:rPr>
                      <m:t>𝐐</m:t>
                    </m:r>
                    <m:r>
                      <a:rPr lang="de-DE" sz="4000" b="1" i="0" smtClean="0">
                        <a:latin typeface="Cambria Math" panose="02040503050406030204" pitchFamily="18" charset="0"/>
                      </a:rPr>
                      <m:t> </m:t>
                    </m:r>
                    <m:r>
                      <a:rPr lang="de-DE" sz="4000" b="1" i="0" smtClean="0">
                        <a:latin typeface="Cambria Math" panose="02040503050406030204" pitchFamily="18" charset="0"/>
                      </a:rPr>
                      <m:t>𝐰</m:t>
                    </m:r>
                    <m:r>
                      <a:rPr lang="de-DE" sz="4000" b="1" i="0" smtClean="0">
                        <a:latin typeface="Cambria Math" panose="02040503050406030204" pitchFamily="18" charset="0"/>
                      </a:rPr>
                      <m:t>+</m:t>
                    </m:r>
                    <m:sSup>
                      <m:sSupPr>
                        <m:ctrlPr>
                          <a:rPr lang="de-DE" sz="4000" b="1"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𝐰</m:t>
                        </m:r>
                      </m:e>
                      <m:sup>
                        <m:r>
                          <a:rPr lang="de-DE" sz="4000" b="1" i="1">
                            <a:latin typeface="Cambria Math" panose="02040503050406030204" pitchFamily="18" charset="0"/>
                            <a:ea typeface="Cambria Math" panose="02040503050406030204" pitchFamily="18" charset="0"/>
                          </a:rPr>
                          <m:t>𝑻</m:t>
                        </m:r>
                      </m:sup>
                    </m:sSup>
                  </m:oMath>
                </a14:m>
                <a:r>
                  <a:rPr lang="en-GB" sz="4000" b="1" dirty="0"/>
                  <a:t>q</a:t>
                </a:r>
              </a:p>
              <a:p>
                <a:endParaRPr lang="en-GB" dirty="0"/>
              </a:p>
            </p:txBody>
          </p:sp>
        </mc:Choice>
        <mc:Fallback xmlns="">
          <p:sp>
            <p:nvSpPr>
              <p:cNvPr id="7" name="TextBox 6">
                <a:extLst>
                  <a:ext uri="{FF2B5EF4-FFF2-40B4-BE49-F238E27FC236}">
                    <a16:creationId xmlns:a16="http://schemas.microsoft.com/office/drawing/2014/main" id="{2EC54E34-3456-7F58-9482-8ED17D8C978B}"/>
                  </a:ext>
                </a:extLst>
              </p:cNvPr>
              <p:cNvSpPr txBox="1">
                <a:spLocks noRot="1" noChangeAspect="1" noMove="1" noResize="1" noEditPoints="1" noAdjustHandles="1" noChangeArrowheads="1" noChangeShapeType="1" noTextEdit="1"/>
              </p:cNvSpPr>
              <p:nvPr/>
            </p:nvSpPr>
            <p:spPr>
              <a:xfrm>
                <a:off x="2551149" y="4060920"/>
                <a:ext cx="6865034" cy="1194301"/>
              </a:xfrm>
              <a:prstGeom prst="rect">
                <a:avLst/>
              </a:prstGeom>
              <a:blipFill>
                <a:blip r:embed="rId4"/>
                <a:stretch>
                  <a:fillRect l="-1107" t="-631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9BB0C21-C53C-2E6F-AC1B-FF36BD99AF29}"/>
                  </a:ext>
                </a:extLst>
              </p:cNvPr>
              <p:cNvSpPr txBox="1"/>
              <p:nvPr/>
            </p:nvSpPr>
            <p:spPr>
              <a:xfrm>
                <a:off x="555528" y="5153781"/>
                <a:ext cx="11382145" cy="1200329"/>
              </a:xfrm>
              <a:prstGeom prst="rect">
                <a:avLst/>
              </a:prstGeom>
              <a:noFill/>
            </p:spPr>
            <p:txBody>
              <a:bodyPr wrap="square" rtlCol="0">
                <a:spAutoFit/>
              </a:bodyPr>
              <a:lstStyle/>
              <a:p>
                <a:r>
                  <a:rPr lang="en-GB" sz="3600" dirty="0"/>
                  <a:t>with </a:t>
                </a:r>
                <a:r>
                  <a:rPr lang="en-GB" sz="3600" dirty="0" err="1"/>
                  <a:t>psd</a:t>
                </a:r>
                <a:r>
                  <a:rPr lang="en-GB" sz="3600" dirty="0"/>
                  <a:t> matrix </a:t>
                </a:r>
                <a14:m>
                  <m:oMath xmlns:m="http://schemas.openxmlformats.org/officeDocument/2006/math">
                    <m:r>
                      <a:rPr lang="de-DE" sz="3600" b="1" i="0" smtClean="0">
                        <a:latin typeface="Cambria Math" panose="02040503050406030204" pitchFamily="18" charset="0"/>
                      </a:rPr>
                      <m:t>𝐐</m:t>
                    </m:r>
                  </m:oMath>
                </a14:m>
                <a:r>
                  <a:rPr lang="en-GB" sz="3600" dirty="0"/>
                  <a:t> and vector </a:t>
                </a:r>
                <a:r>
                  <a:rPr lang="en-GB" sz="3600" b="1" dirty="0"/>
                  <a:t>q</a:t>
                </a:r>
                <a:r>
                  <a:rPr lang="en-GB" sz="3600" dirty="0"/>
                  <a:t> that depend on local datasets, </a:t>
                </a:r>
                <a:r>
                  <a:rPr lang="en-GB" sz="3600" dirty="0" err="1"/>
                  <a:t>GTVMin</a:t>
                </a:r>
                <a:r>
                  <a:rPr lang="en-GB" sz="3600" dirty="0"/>
                  <a:t> parameter </a:t>
                </a:r>
                <a14:m>
                  <m:oMath xmlns:m="http://schemas.openxmlformats.org/officeDocument/2006/math">
                    <m:r>
                      <a:rPr lang="en-GB" sz="3600" i="1">
                        <a:latin typeface="Cambria Math" panose="02040503050406030204" pitchFamily="18" charset="0"/>
                        <a:ea typeface="Cambria Math" panose="02040503050406030204" pitchFamily="18" charset="0"/>
                      </a:rPr>
                      <m:t>𝜆</m:t>
                    </m:r>
                    <m:r>
                      <a:rPr lang="en-GB" sz="3600" i="1">
                        <a:latin typeface="Cambria Math" panose="02040503050406030204" pitchFamily="18" charset="0"/>
                        <a:ea typeface="Cambria Math" panose="02040503050406030204" pitchFamily="18" charset="0"/>
                      </a:rPr>
                      <m:t> </m:t>
                    </m:r>
                  </m:oMath>
                </a14:m>
                <a:r>
                  <a:rPr lang="en-GB" sz="3600" dirty="0"/>
                  <a:t>and empirical graph </a:t>
                </a:r>
              </a:p>
            </p:txBody>
          </p:sp>
        </mc:Choice>
        <mc:Fallback xmlns="">
          <p:sp>
            <p:nvSpPr>
              <p:cNvPr id="8" name="TextBox 7">
                <a:extLst>
                  <a:ext uri="{FF2B5EF4-FFF2-40B4-BE49-F238E27FC236}">
                    <a16:creationId xmlns:a16="http://schemas.microsoft.com/office/drawing/2014/main" id="{B9BB0C21-C53C-2E6F-AC1B-FF36BD99AF29}"/>
                  </a:ext>
                </a:extLst>
              </p:cNvPr>
              <p:cNvSpPr txBox="1">
                <a:spLocks noRot="1" noChangeAspect="1" noMove="1" noResize="1" noEditPoints="1" noAdjustHandles="1" noChangeArrowheads="1" noChangeShapeType="1" noTextEdit="1"/>
              </p:cNvSpPr>
              <p:nvPr/>
            </p:nvSpPr>
            <p:spPr>
              <a:xfrm>
                <a:off x="555528" y="5153781"/>
                <a:ext cx="11382145" cy="1200329"/>
              </a:xfrm>
              <a:prstGeom prst="rect">
                <a:avLst/>
              </a:prstGeom>
              <a:blipFill>
                <a:blip r:embed="rId5"/>
                <a:stretch>
                  <a:fillRect l="-1561" t="-7292" b="-16667"/>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240B57F8-E629-8C38-470C-E5082A564301}"/>
                  </a:ext>
                </a:extLst>
              </p14:cNvPr>
              <p14:cNvContentPartPr/>
              <p14:nvPr/>
            </p14:nvContentPartPr>
            <p14:xfrm>
              <a:off x="2306160" y="1283400"/>
              <a:ext cx="9885960" cy="3895200"/>
            </p14:xfrm>
          </p:contentPart>
        </mc:Choice>
        <mc:Fallback>
          <p:pic>
            <p:nvPicPr>
              <p:cNvPr id="9" name="Ink 8">
                <a:extLst>
                  <a:ext uri="{FF2B5EF4-FFF2-40B4-BE49-F238E27FC236}">
                    <a16:creationId xmlns:a16="http://schemas.microsoft.com/office/drawing/2014/main" id="{240B57F8-E629-8C38-470C-E5082A564301}"/>
                  </a:ext>
                </a:extLst>
              </p:cNvPr>
              <p:cNvPicPr/>
              <p:nvPr/>
            </p:nvPicPr>
            <p:blipFill>
              <a:blip r:embed="rId7"/>
              <a:stretch>
                <a:fillRect/>
              </a:stretch>
            </p:blipFill>
            <p:spPr>
              <a:xfrm>
                <a:off x="2296800" y="1274040"/>
                <a:ext cx="9904680" cy="3913920"/>
              </a:xfrm>
              <a:prstGeom prst="rect">
                <a:avLst/>
              </a:prstGeom>
            </p:spPr>
          </p:pic>
        </mc:Fallback>
      </mc:AlternateContent>
    </p:spTree>
    <p:extLst>
      <p:ext uri="{BB962C8B-B14F-4D97-AF65-F5344CB8AC3E}">
        <p14:creationId xmlns:p14="http://schemas.microsoft.com/office/powerpoint/2010/main" val="2462242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F4E0C6-DB6B-8DB1-5AA5-99F9CE813839}"/>
              </a:ext>
            </a:extLst>
          </p:cNvPr>
          <p:cNvSpPr>
            <a:spLocks noGrp="1"/>
          </p:cNvSpPr>
          <p:nvPr>
            <p:ph idx="1"/>
          </p:nvPr>
        </p:nvSpPr>
        <p:spPr>
          <a:xfrm>
            <a:off x="321213" y="219977"/>
            <a:ext cx="11549574" cy="6318935"/>
          </a:xfrm>
        </p:spPr>
        <p:txBody>
          <a:bodyPr>
            <a:normAutofit fontScale="55000" lnSpcReduction="20000"/>
          </a:bodyPr>
          <a:lstStyle/>
          <a:p>
            <a:pPr marL="0" indent="0">
              <a:lnSpc>
                <a:spcPct val="120000"/>
              </a:lnSpc>
              <a:buNone/>
            </a:pPr>
            <a:endParaRPr lang="en-GB" sz="7000" dirty="0">
              <a:solidFill>
                <a:srgbClr val="000000"/>
              </a:solidFill>
              <a:effectLst/>
              <a:latin typeface="Helvetica" pitchFamily="2" charset="0"/>
            </a:endParaRPr>
          </a:p>
          <a:p>
            <a:pPr>
              <a:lnSpc>
                <a:spcPct val="120000"/>
              </a:lnSpc>
            </a:pPr>
            <a:r>
              <a:rPr lang="en-GB" sz="7000" i="1" dirty="0">
                <a:solidFill>
                  <a:srgbClr val="000000"/>
                </a:solidFill>
                <a:effectLst/>
                <a:latin typeface="Helvetica" pitchFamily="2" charset="0"/>
              </a:rPr>
              <a:t>it would be better to give some explanations of the correct answers for quizzes </a:t>
            </a:r>
            <a:br>
              <a:rPr lang="en-GB" sz="7000" dirty="0">
                <a:solidFill>
                  <a:srgbClr val="000000"/>
                </a:solidFill>
                <a:effectLst/>
                <a:latin typeface="Helvetica" pitchFamily="2" charset="0"/>
              </a:rPr>
            </a:br>
            <a:endParaRPr lang="en-GB" sz="7000" dirty="0">
              <a:solidFill>
                <a:srgbClr val="000000"/>
              </a:solidFill>
              <a:effectLst/>
              <a:latin typeface="Helvetica" pitchFamily="2" charset="0"/>
            </a:endParaRPr>
          </a:p>
          <a:p>
            <a:pPr>
              <a:lnSpc>
                <a:spcPct val="120000"/>
              </a:lnSpc>
            </a:pPr>
            <a:r>
              <a:rPr lang="en-GB" sz="7000" i="1" dirty="0">
                <a:solidFill>
                  <a:srgbClr val="000000"/>
                </a:solidFill>
                <a:effectLst/>
                <a:latin typeface="Helvetica" pitchFamily="2" charset="0"/>
              </a:rPr>
              <a:t>In the second quiz (regression), the review of the first attempt was never made available. I blindly used my second attempt, "just in case", after which I still couldn't see the review...</a:t>
            </a:r>
            <a:br>
              <a:rPr lang="en-GB" sz="9600" i="1" dirty="0">
                <a:solidFill>
                  <a:srgbClr val="000000"/>
                </a:solidFill>
                <a:effectLst/>
                <a:latin typeface="Helvetica" pitchFamily="2" charset="0"/>
              </a:rPr>
            </a:br>
            <a:endParaRPr lang="en-GB" i="1" dirty="0"/>
          </a:p>
        </p:txBody>
      </p:sp>
      <p:sp>
        <p:nvSpPr>
          <p:cNvPr id="4" name="Date Placeholder 3">
            <a:extLst>
              <a:ext uri="{FF2B5EF4-FFF2-40B4-BE49-F238E27FC236}">
                <a16:creationId xmlns:a16="http://schemas.microsoft.com/office/drawing/2014/main" id="{671A2288-BAEF-A155-48E3-25F6CC7C26E4}"/>
              </a:ext>
            </a:extLst>
          </p:cNvPr>
          <p:cNvSpPr>
            <a:spLocks noGrp="1"/>
          </p:cNvSpPr>
          <p:nvPr>
            <p:ph type="dt" sz="half" idx="10"/>
          </p:nvPr>
        </p:nvSpPr>
        <p:spPr/>
        <p:txBody>
          <a:bodyPr/>
          <a:lstStyle/>
          <a:p>
            <a:fld id="{296FA5BE-6560-2B4F-B398-067F34961958}" type="datetime1">
              <a:rPr lang="en-US" smtClean="0"/>
              <a:t>3/22/23</a:t>
            </a:fld>
            <a:endParaRPr lang="en-US" dirty="0"/>
          </a:p>
        </p:txBody>
      </p:sp>
      <p:sp>
        <p:nvSpPr>
          <p:cNvPr id="5" name="Slide Number Placeholder 4">
            <a:extLst>
              <a:ext uri="{FF2B5EF4-FFF2-40B4-BE49-F238E27FC236}">
                <a16:creationId xmlns:a16="http://schemas.microsoft.com/office/drawing/2014/main" id="{713D1799-3CEA-9DA0-DA77-69F537ADC7B6}"/>
              </a:ext>
            </a:extLst>
          </p:cNvPr>
          <p:cNvSpPr>
            <a:spLocks noGrp="1"/>
          </p:cNvSpPr>
          <p:nvPr>
            <p:ph type="sldNum" sz="quarter" idx="12"/>
          </p:nvPr>
        </p:nvSpPr>
        <p:spPr/>
        <p:txBody>
          <a:bodyPr/>
          <a:lstStyle/>
          <a:p>
            <a:fld id="{D75B69EA-F5F3-9148-B3D2-85669F9D4A27}" type="slidenum">
              <a:rPr lang="en-US" smtClean="0"/>
              <a:pPr/>
              <a:t>3</a:t>
            </a:fld>
            <a:endParaRPr lang="en-US" dirty="0"/>
          </a:p>
        </p:txBody>
      </p:sp>
    </p:spTree>
    <p:extLst>
      <p:ext uri="{BB962C8B-B14F-4D97-AF65-F5344CB8AC3E}">
        <p14:creationId xmlns:p14="http://schemas.microsoft.com/office/powerpoint/2010/main" val="4087936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GTV Min. for Local </a:t>
            </a:r>
            <a:r>
              <a:rPr lang="en-US" sz="8000" b="1" dirty="0" err="1">
                <a:latin typeface="+mn-lt"/>
              </a:rPr>
              <a:t>Lin.Reg</a:t>
            </a:r>
            <a:r>
              <a:rPr lang="en-US" sz="8000" b="1" dirty="0">
                <a:latin typeface="+mn-lt"/>
              </a:rPr>
              <a:t>.</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30</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3/22/23</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C54E34-3456-7F58-9482-8ED17D8C978B}"/>
                  </a:ext>
                </a:extLst>
              </p:cNvPr>
              <p:cNvSpPr txBox="1"/>
              <p:nvPr/>
            </p:nvSpPr>
            <p:spPr>
              <a:xfrm>
                <a:off x="1745566" y="1893761"/>
                <a:ext cx="6865034" cy="11943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sSup>
                            <m:sSupPr>
                              <m:ctrlPr>
                                <a:rPr lang="de-DE" sz="4000" b="1" i="1" smtClean="0">
                                  <a:latin typeface="Cambria Math" panose="02040503050406030204" pitchFamily="18" charset="0"/>
                                  <a:ea typeface="Cambria Math" panose="02040503050406030204" pitchFamily="18" charset="0"/>
                                </a:rPr>
                              </m:ctrlPr>
                            </m:sSupPr>
                            <m:e>
                              <m:r>
                                <a:rPr lang="de-DE" sz="4000" b="1" i="0" smtClean="0">
                                  <a:latin typeface="Cambria Math" panose="02040503050406030204" pitchFamily="18" charset="0"/>
                                  <a:ea typeface="Cambria Math" panose="02040503050406030204" pitchFamily="18" charset="0"/>
                                </a:rPr>
                                <m:t>𝐰</m:t>
                              </m:r>
                            </m:e>
                            <m:sup>
                              <m:r>
                                <a:rPr lang="de-DE" sz="4000" b="1" i="1" smtClean="0">
                                  <a:latin typeface="Cambria Math" panose="02040503050406030204" pitchFamily="18" charset="0"/>
                                  <a:ea typeface="Cambria Math" panose="02040503050406030204" pitchFamily="18" charset="0"/>
                                </a:rPr>
                                <m:t>𝑻</m:t>
                              </m:r>
                            </m:sup>
                          </m:sSup>
                        </m:e>
                      </m:func>
                      <m:r>
                        <a:rPr lang="de-DE" sz="4000" b="1">
                          <a:latin typeface="Cambria Math" panose="02040503050406030204" pitchFamily="18" charset="0"/>
                        </a:rPr>
                        <m:t>𝐐</m:t>
                      </m:r>
                      <m:r>
                        <a:rPr lang="de-DE" sz="4000" b="1">
                          <a:latin typeface="Cambria Math" panose="02040503050406030204" pitchFamily="18" charset="0"/>
                        </a:rPr>
                        <m:t> </m:t>
                      </m:r>
                      <m:r>
                        <a:rPr lang="de-DE" sz="4000" b="1">
                          <a:latin typeface="Cambria Math" panose="02040503050406030204" pitchFamily="18" charset="0"/>
                        </a:rPr>
                        <m:t>𝐰</m:t>
                      </m:r>
                      <m:r>
                        <a:rPr lang="de-DE" sz="4000" b="1">
                          <a:latin typeface="Cambria Math" panose="02040503050406030204" pitchFamily="18" charset="0"/>
                        </a:rPr>
                        <m:t>+</m:t>
                      </m:r>
                      <m:sSup>
                        <m:sSupPr>
                          <m:ctrlPr>
                            <a:rPr lang="de-DE" sz="4000" b="1"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𝐰</m:t>
                          </m:r>
                        </m:e>
                        <m:sup>
                          <m:r>
                            <a:rPr lang="de-DE" sz="4000" b="1" i="1">
                              <a:latin typeface="Cambria Math" panose="02040503050406030204" pitchFamily="18" charset="0"/>
                              <a:ea typeface="Cambria Math" panose="02040503050406030204" pitchFamily="18" charset="0"/>
                            </a:rPr>
                            <m:t>𝑻</m:t>
                          </m:r>
                        </m:sup>
                      </m:sSup>
                      <m:r>
                        <m:rPr>
                          <m:nor/>
                        </m:rPr>
                        <a:rPr lang="en-GB" sz="4000" b="1" dirty="0"/>
                        <m:t>q</m:t>
                      </m:r>
                    </m:oMath>
                  </m:oMathPara>
                </a14:m>
                <a:endParaRPr lang="en-GB" sz="4000" b="1" dirty="0"/>
              </a:p>
              <a:p>
                <a:endParaRPr lang="en-GB" dirty="0"/>
              </a:p>
            </p:txBody>
          </p:sp>
        </mc:Choice>
        <mc:Fallback xmlns="">
          <p:sp>
            <p:nvSpPr>
              <p:cNvPr id="7" name="TextBox 6">
                <a:extLst>
                  <a:ext uri="{FF2B5EF4-FFF2-40B4-BE49-F238E27FC236}">
                    <a16:creationId xmlns:a16="http://schemas.microsoft.com/office/drawing/2014/main" id="{2EC54E34-3456-7F58-9482-8ED17D8C978B}"/>
                  </a:ext>
                </a:extLst>
              </p:cNvPr>
              <p:cNvSpPr txBox="1">
                <a:spLocks noRot="1" noChangeAspect="1" noMove="1" noResize="1" noEditPoints="1" noAdjustHandles="1" noChangeArrowheads="1" noChangeShapeType="1" noTextEdit="1"/>
              </p:cNvSpPr>
              <p:nvPr/>
            </p:nvSpPr>
            <p:spPr>
              <a:xfrm>
                <a:off x="1745566" y="1893761"/>
                <a:ext cx="6865034" cy="1194301"/>
              </a:xfrm>
              <a:prstGeom prst="rect">
                <a:avLst/>
              </a:prstGeom>
              <a:blipFill>
                <a:blip r:embed="rId2"/>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B9BB0C21-C53C-2E6F-AC1B-FF36BD99AF29}"/>
              </a:ext>
            </a:extLst>
          </p:cNvPr>
          <p:cNvSpPr txBox="1"/>
          <p:nvPr/>
        </p:nvSpPr>
        <p:spPr>
          <a:xfrm>
            <a:off x="714911" y="3280336"/>
            <a:ext cx="7347909" cy="646331"/>
          </a:xfrm>
          <a:prstGeom prst="rect">
            <a:avLst/>
          </a:prstGeom>
          <a:noFill/>
        </p:spPr>
        <p:txBody>
          <a:bodyPr wrap="none" rtlCol="0">
            <a:spAutoFit/>
          </a:bodyPr>
          <a:lstStyle/>
          <a:p>
            <a:r>
              <a:rPr lang="de-DE" sz="3600" dirty="0" err="1"/>
              <a:t>can</a:t>
            </a:r>
            <a:r>
              <a:rPr lang="de-DE" sz="3600" dirty="0"/>
              <a:t> </a:t>
            </a:r>
            <a:r>
              <a:rPr lang="de-DE" sz="3600" dirty="0" err="1"/>
              <a:t>be</a:t>
            </a:r>
            <a:r>
              <a:rPr lang="de-DE" sz="3600" dirty="0"/>
              <a:t> </a:t>
            </a:r>
            <a:r>
              <a:rPr lang="de-DE" sz="3600" dirty="0" err="1"/>
              <a:t>solved</a:t>
            </a:r>
            <a:r>
              <a:rPr lang="de-DE" sz="3600" dirty="0"/>
              <a:t> </a:t>
            </a:r>
            <a:r>
              <a:rPr lang="de-DE" sz="3600" dirty="0" err="1"/>
              <a:t>using</a:t>
            </a:r>
            <a:r>
              <a:rPr lang="de-DE" sz="3600" dirty="0"/>
              <a:t> </a:t>
            </a:r>
            <a:r>
              <a:rPr lang="de-DE" sz="3600" dirty="0" err="1"/>
              <a:t>gradient</a:t>
            </a:r>
            <a:r>
              <a:rPr lang="de-DE" sz="3600" dirty="0"/>
              <a:t> </a:t>
            </a:r>
            <a:r>
              <a:rPr lang="de-DE" sz="3600" dirty="0" err="1"/>
              <a:t>methods</a:t>
            </a:r>
            <a:r>
              <a:rPr lang="de-DE" sz="3600" dirty="0"/>
              <a:t> </a:t>
            </a:r>
            <a:endParaRPr lang="en-GB" sz="36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CD62090-9C23-F367-61DF-B5FA4F2DF656}"/>
                  </a:ext>
                </a:extLst>
              </p:cNvPr>
              <p:cNvSpPr txBox="1"/>
              <p:nvPr/>
            </p:nvSpPr>
            <p:spPr>
              <a:xfrm>
                <a:off x="2209800" y="4552335"/>
                <a:ext cx="7778262" cy="1064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de-DE" sz="4000" b="1" i="1" smtClean="0">
                              <a:latin typeface="Cambria Math" panose="02040503050406030204" pitchFamily="18" charset="0"/>
                            </a:rPr>
                          </m:ctrlPr>
                        </m:sSupPr>
                        <m:e>
                          <m:r>
                            <a:rPr lang="de-DE" sz="4000" b="1" i="1" smtClean="0">
                              <a:latin typeface="Cambria Math" panose="02040503050406030204" pitchFamily="18" charset="0"/>
                            </a:rPr>
                            <m:t>𝒘</m:t>
                          </m:r>
                        </m:e>
                        <m:sup>
                          <m:r>
                            <a:rPr lang="de-DE" sz="4000" b="1" i="1" smtClean="0">
                              <a:latin typeface="Cambria Math" panose="02040503050406030204" pitchFamily="18" charset="0"/>
                            </a:rPr>
                            <m:t>(</m:t>
                          </m:r>
                          <m:r>
                            <a:rPr lang="de-DE" sz="4000" b="1" i="1" smtClean="0">
                              <a:latin typeface="Cambria Math" panose="02040503050406030204" pitchFamily="18" charset="0"/>
                            </a:rPr>
                            <m:t>𝒌</m:t>
                          </m:r>
                          <m:r>
                            <a:rPr lang="de-DE" sz="4000" b="1" i="1" smtClean="0">
                              <a:latin typeface="Cambria Math" panose="02040503050406030204" pitchFamily="18" charset="0"/>
                            </a:rPr>
                            <m:t>+</m:t>
                          </m:r>
                          <m:r>
                            <a:rPr lang="de-DE" sz="4000" b="1" i="1" smtClean="0">
                              <a:latin typeface="Cambria Math" panose="02040503050406030204" pitchFamily="18" charset="0"/>
                            </a:rPr>
                            <m:t>𝟏</m:t>
                          </m:r>
                          <m:r>
                            <a:rPr lang="de-DE" sz="4000" b="1" i="1" smtClean="0">
                              <a:latin typeface="Cambria Math" panose="02040503050406030204" pitchFamily="18" charset="0"/>
                            </a:rPr>
                            <m:t>)</m:t>
                          </m:r>
                        </m:sup>
                      </m:sSup>
                      <m:r>
                        <a:rPr lang="de-DE" sz="4000" b="1" i="1" smtClean="0">
                          <a:latin typeface="Cambria Math" panose="02040503050406030204" pitchFamily="18" charset="0"/>
                          <a:ea typeface="Cambria Math" panose="02040503050406030204" pitchFamily="18" charset="0"/>
                        </a:rPr>
                        <m:t>=</m:t>
                      </m:r>
                      <m:sSup>
                        <m:sSupPr>
                          <m:ctrlPr>
                            <a:rPr lang="de-DE" sz="4000" b="1" i="1">
                              <a:latin typeface="Cambria Math" panose="02040503050406030204" pitchFamily="18" charset="0"/>
                            </a:rPr>
                          </m:ctrlPr>
                        </m:sSupPr>
                        <m:e>
                          <m:r>
                            <a:rPr lang="de-DE" sz="4000" b="1" i="1">
                              <a:latin typeface="Cambria Math" panose="02040503050406030204" pitchFamily="18" charset="0"/>
                            </a:rPr>
                            <m:t>𝒘</m:t>
                          </m:r>
                        </m:e>
                        <m:sup>
                          <m:r>
                            <a:rPr lang="de-DE" sz="4000" b="1" i="1">
                              <a:latin typeface="Cambria Math" panose="02040503050406030204" pitchFamily="18" charset="0"/>
                            </a:rPr>
                            <m:t>(</m:t>
                          </m:r>
                          <m:r>
                            <a:rPr lang="de-DE" sz="4000" b="1" i="1">
                              <a:latin typeface="Cambria Math" panose="02040503050406030204" pitchFamily="18" charset="0"/>
                            </a:rPr>
                            <m:t>𝒌</m:t>
                          </m:r>
                          <m:r>
                            <a:rPr lang="de-DE" sz="4000" b="1" i="1">
                              <a:latin typeface="Cambria Math" panose="02040503050406030204" pitchFamily="18" charset="0"/>
                            </a:rPr>
                            <m:t>)</m:t>
                          </m:r>
                        </m:sup>
                      </m:sSup>
                      <m:r>
                        <a:rPr lang="de-DE" sz="4000" b="1" i="0" smtClean="0">
                          <a:latin typeface="Cambria Math" panose="02040503050406030204" pitchFamily="18" charset="0"/>
                        </a:rPr>
                        <m:t>−</m:t>
                      </m:r>
                      <m:sSub>
                        <m:sSubPr>
                          <m:ctrlPr>
                            <a:rPr lang="de-DE" sz="4000" b="1" i="1" smtClean="0">
                              <a:latin typeface="Cambria Math" panose="02040503050406030204" pitchFamily="18" charset="0"/>
                            </a:rPr>
                          </m:ctrlPr>
                        </m:sSubPr>
                        <m:e>
                          <m:r>
                            <a:rPr lang="de-DE" sz="4000" b="1" i="1" smtClean="0">
                              <a:latin typeface="Cambria Math" panose="02040503050406030204" pitchFamily="18" charset="0"/>
                              <a:ea typeface="Cambria Math" panose="02040503050406030204" pitchFamily="18" charset="0"/>
                            </a:rPr>
                            <m:t>𝜶</m:t>
                          </m:r>
                        </m:e>
                        <m:sub>
                          <m:r>
                            <a:rPr lang="de-DE" sz="4000" b="1" i="1" smtClean="0">
                              <a:latin typeface="Cambria Math" panose="02040503050406030204" pitchFamily="18" charset="0"/>
                            </a:rPr>
                            <m:t>𝒌</m:t>
                          </m:r>
                        </m:sub>
                      </m:sSub>
                      <m:d>
                        <m:dPr>
                          <m:ctrlPr>
                            <a:rPr lang="de-DE" sz="4000" b="1" i="1" smtClean="0">
                              <a:latin typeface="Cambria Math" panose="02040503050406030204" pitchFamily="18" charset="0"/>
                            </a:rPr>
                          </m:ctrlPr>
                        </m:dPr>
                        <m:e>
                          <m:r>
                            <a:rPr lang="de-DE" sz="4000" b="1" i="1">
                              <a:latin typeface="Cambria Math" panose="02040503050406030204" pitchFamily="18" charset="0"/>
                            </a:rPr>
                            <m:t>𝟐</m:t>
                          </m:r>
                          <m:r>
                            <a:rPr lang="de-DE" sz="4000" b="1">
                              <a:latin typeface="Cambria Math" panose="02040503050406030204" pitchFamily="18" charset="0"/>
                            </a:rPr>
                            <m:t>𝐐</m:t>
                          </m:r>
                          <m:sSup>
                            <m:sSupPr>
                              <m:ctrlPr>
                                <a:rPr lang="de-DE" sz="4000" b="1" i="1">
                                  <a:latin typeface="Cambria Math" panose="02040503050406030204" pitchFamily="18" charset="0"/>
                                </a:rPr>
                              </m:ctrlPr>
                            </m:sSupPr>
                            <m:e>
                              <m:r>
                                <a:rPr lang="de-DE" sz="4000" b="1" i="1">
                                  <a:latin typeface="Cambria Math" panose="02040503050406030204" pitchFamily="18" charset="0"/>
                                </a:rPr>
                                <m:t>𝒘</m:t>
                              </m:r>
                            </m:e>
                            <m:sup>
                              <m:r>
                                <a:rPr lang="de-DE" sz="4000" b="1" i="1">
                                  <a:latin typeface="Cambria Math" panose="02040503050406030204" pitchFamily="18" charset="0"/>
                                </a:rPr>
                                <m:t>(</m:t>
                              </m:r>
                              <m:r>
                                <a:rPr lang="de-DE" sz="4000" b="1" i="1">
                                  <a:latin typeface="Cambria Math" panose="02040503050406030204" pitchFamily="18" charset="0"/>
                                </a:rPr>
                                <m:t>𝒌</m:t>
                              </m:r>
                              <m:r>
                                <a:rPr lang="de-DE" sz="4000" b="1" i="1">
                                  <a:latin typeface="Cambria Math" panose="02040503050406030204" pitchFamily="18" charset="0"/>
                                </a:rPr>
                                <m:t>)</m:t>
                              </m:r>
                            </m:sup>
                          </m:sSup>
                          <m:r>
                            <a:rPr lang="de-DE" sz="4000" b="1" i="1" smtClean="0">
                              <a:latin typeface="Cambria Math" panose="02040503050406030204" pitchFamily="18" charset="0"/>
                            </a:rPr>
                            <m:t>+</m:t>
                          </m:r>
                          <m:r>
                            <m:rPr>
                              <m:nor/>
                            </m:rPr>
                            <a:rPr lang="en-GB" sz="4000" b="1" dirty="0"/>
                            <m:t>q</m:t>
                          </m:r>
                        </m:e>
                      </m:d>
                    </m:oMath>
                  </m:oMathPara>
                </a14:m>
                <a:endParaRPr lang="en-GB" sz="4000" b="1" dirty="0"/>
              </a:p>
              <a:p>
                <a:endParaRPr lang="en-GB" dirty="0"/>
              </a:p>
            </p:txBody>
          </p:sp>
        </mc:Choice>
        <mc:Fallback xmlns="">
          <p:sp>
            <p:nvSpPr>
              <p:cNvPr id="10" name="TextBox 9">
                <a:extLst>
                  <a:ext uri="{FF2B5EF4-FFF2-40B4-BE49-F238E27FC236}">
                    <a16:creationId xmlns:a16="http://schemas.microsoft.com/office/drawing/2014/main" id="{ACD62090-9C23-F367-61DF-B5FA4F2DF656}"/>
                  </a:ext>
                </a:extLst>
              </p:cNvPr>
              <p:cNvSpPr txBox="1">
                <a:spLocks noRot="1" noChangeAspect="1" noMove="1" noResize="1" noEditPoints="1" noAdjustHandles="1" noChangeArrowheads="1" noChangeShapeType="1" noTextEdit="1"/>
              </p:cNvSpPr>
              <p:nvPr/>
            </p:nvSpPr>
            <p:spPr>
              <a:xfrm>
                <a:off x="2209800" y="4552335"/>
                <a:ext cx="7778262" cy="106413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567DF646-EF4E-15DE-8EDB-6F3CFEA5EFF9}"/>
                  </a:ext>
                </a:extLst>
              </p14:cNvPr>
              <p14:cNvContentPartPr/>
              <p14:nvPr/>
            </p14:nvContentPartPr>
            <p14:xfrm>
              <a:off x="2057400" y="1625760"/>
              <a:ext cx="8300160" cy="4423680"/>
            </p14:xfrm>
          </p:contentPart>
        </mc:Choice>
        <mc:Fallback>
          <p:pic>
            <p:nvPicPr>
              <p:cNvPr id="4" name="Ink 3">
                <a:extLst>
                  <a:ext uri="{FF2B5EF4-FFF2-40B4-BE49-F238E27FC236}">
                    <a16:creationId xmlns:a16="http://schemas.microsoft.com/office/drawing/2014/main" id="{567DF646-EF4E-15DE-8EDB-6F3CFEA5EFF9}"/>
                  </a:ext>
                </a:extLst>
              </p:cNvPr>
              <p:cNvPicPr/>
              <p:nvPr/>
            </p:nvPicPr>
            <p:blipFill>
              <a:blip r:embed="rId5"/>
              <a:stretch>
                <a:fillRect/>
              </a:stretch>
            </p:blipFill>
            <p:spPr>
              <a:xfrm>
                <a:off x="2048040" y="1616400"/>
                <a:ext cx="8318880" cy="4442400"/>
              </a:xfrm>
              <a:prstGeom prst="rect">
                <a:avLst/>
              </a:prstGeom>
            </p:spPr>
          </p:pic>
        </mc:Fallback>
      </mc:AlternateContent>
    </p:spTree>
    <p:extLst>
      <p:ext uri="{BB962C8B-B14F-4D97-AF65-F5344CB8AC3E}">
        <p14:creationId xmlns:p14="http://schemas.microsoft.com/office/powerpoint/2010/main" val="2213423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31</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3/22/23</a:t>
            </a:fld>
            <a:endParaRPr lang="en-US" dirty="0"/>
          </a:p>
        </p:txBody>
      </p:sp>
      <p:sp>
        <p:nvSpPr>
          <p:cNvPr id="11" name="TextBox 10">
            <a:extLst>
              <a:ext uri="{FF2B5EF4-FFF2-40B4-BE49-F238E27FC236}">
                <a16:creationId xmlns:a16="http://schemas.microsoft.com/office/drawing/2014/main" id="{6492DBF3-515C-F1FA-8B15-B46143E7BCD2}"/>
              </a:ext>
            </a:extLst>
          </p:cNvPr>
          <p:cNvSpPr txBox="1"/>
          <p:nvPr/>
        </p:nvSpPr>
        <p:spPr>
          <a:xfrm>
            <a:off x="838200" y="1631853"/>
            <a:ext cx="10497202" cy="3046988"/>
          </a:xfrm>
          <a:prstGeom prst="rect">
            <a:avLst/>
          </a:prstGeom>
          <a:noFill/>
        </p:spPr>
        <p:txBody>
          <a:bodyPr wrap="square" rtlCol="0">
            <a:spAutoFit/>
          </a:bodyPr>
          <a:lstStyle/>
          <a:p>
            <a:r>
              <a:rPr lang="en-GB" sz="9600" b="1" dirty="0">
                <a:solidFill>
                  <a:srgbClr val="FF0000"/>
                </a:solidFill>
              </a:rPr>
              <a:t>Statistical </a:t>
            </a:r>
          </a:p>
          <a:p>
            <a:r>
              <a:rPr lang="en-GB" sz="9600" b="1" dirty="0">
                <a:solidFill>
                  <a:srgbClr val="FF0000"/>
                </a:solidFill>
              </a:rPr>
              <a:t>Aspects</a:t>
            </a:r>
          </a:p>
        </p:txBody>
      </p:sp>
    </p:spTree>
    <p:extLst>
      <p:ext uri="{BB962C8B-B14F-4D97-AF65-F5344CB8AC3E}">
        <p14:creationId xmlns:p14="http://schemas.microsoft.com/office/powerpoint/2010/main" val="1020277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GTV Min. for Local </a:t>
            </a:r>
            <a:r>
              <a:rPr lang="en-US" sz="8000" b="1" dirty="0" err="1">
                <a:latin typeface="+mn-lt"/>
              </a:rPr>
              <a:t>Lin.Reg</a:t>
            </a:r>
            <a:r>
              <a:rPr lang="en-US" sz="8000" b="1" dirty="0">
                <a:latin typeface="+mn-lt"/>
              </a:rPr>
              <a:t>.</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32</a:t>
            </a:fld>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360D6E-9326-4041-892E-1EBFF629DB30}"/>
                  </a:ext>
                </a:extLst>
              </p:cNvPr>
              <p:cNvSpPr txBox="1"/>
              <p:nvPr/>
            </p:nvSpPr>
            <p:spPr>
              <a:xfrm>
                <a:off x="555528" y="1585566"/>
                <a:ext cx="11636472" cy="19366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GB" sz="4000" i="1" smtClean="0">
                              <a:latin typeface="Cambria Math" panose="02040503050406030204" pitchFamily="18" charset="0"/>
                              <a:ea typeface="Cambria Math" panose="02040503050406030204" pitchFamily="18" charset="0"/>
                            </a:rPr>
                          </m:ctrlPr>
                        </m:funcPr>
                        <m:fName>
                          <m:limLow>
                            <m:limLowPr>
                              <m:ctrlPr>
                                <a:rPr lang="en-GB" sz="4000" i="1" smtClean="0">
                                  <a:latin typeface="Cambria Math" panose="02040503050406030204" pitchFamily="18" charset="0"/>
                                  <a:ea typeface="Cambria Math" panose="02040503050406030204" pitchFamily="18" charset="0"/>
                                </a:rPr>
                              </m:ctrlPr>
                            </m:limLowPr>
                            <m:e>
                              <m:r>
                                <m:rPr>
                                  <m:sty m:val="p"/>
                                </m:rPr>
                                <a:rPr lang="en-GB" sz="4000" i="0" smtClean="0">
                                  <a:latin typeface="Cambria Math" panose="02040503050406030204" pitchFamily="18" charset="0"/>
                                  <a:ea typeface="Cambria Math" panose="02040503050406030204" pitchFamily="18" charset="0"/>
                                </a:rPr>
                                <m:t>min</m:t>
                              </m:r>
                            </m:e>
                            <m:lim>
                              <m:r>
                                <a:rPr lang="de-DE" sz="4000" b="1" i="0" smtClean="0">
                                  <a:latin typeface="Cambria Math" panose="02040503050406030204" pitchFamily="18" charset="0"/>
                                  <a:ea typeface="Cambria Math" panose="02040503050406030204" pitchFamily="18" charset="0"/>
                                </a:rPr>
                                <m:t>𝐰</m:t>
                              </m:r>
                            </m:lim>
                          </m:limLow>
                        </m:fName>
                        <m:e>
                          <m:nary>
                            <m:naryPr>
                              <m:chr m:val="∑"/>
                              <m:supHide m:val="on"/>
                              <m:ctrlPr>
                                <a:rPr lang="en-GB" sz="4000" i="1">
                                  <a:latin typeface="Cambria Math" panose="02040503050406030204" pitchFamily="18" charset="0"/>
                                  <a:ea typeface="Cambria Math" panose="02040503050406030204" pitchFamily="18" charset="0"/>
                                </a:rPr>
                              </m:ctrlPr>
                            </m:naryPr>
                            <m:sub>
                              <m:r>
                                <m:rPr>
                                  <m:brk m:alnAt="7"/>
                                </m:rPr>
                                <a:rPr lang="de-DE" sz="4000" i="1">
                                  <a:latin typeface="Cambria Math" panose="02040503050406030204" pitchFamily="18" charset="0"/>
                                  <a:ea typeface="Cambria Math" panose="02040503050406030204" pitchFamily="18" charset="0"/>
                                </a:rPr>
                                <m:t>𝑖</m:t>
                              </m:r>
                            </m:sub>
                            <m:sup/>
                            <m:e>
                              <m:sSup>
                                <m:sSupPr>
                                  <m:ctrlPr>
                                    <a:rPr lang="de-DE" sz="4000" i="1" smtClean="0">
                                      <a:latin typeface="Cambria Math" panose="02040503050406030204" pitchFamily="18" charset="0"/>
                                      <a:ea typeface="Cambria Math" panose="02040503050406030204" pitchFamily="18" charset="0"/>
                                    </a:rPr>
                                  </m:ctrlPr>
                                </m:sSupPr>
                                <m:e>
                                  <m:d>
                                    <m:dPr>
                                      <m:begChr m:val="‖"/>
                                      <m:endChr m:val="‖"/>
                                      <m:ctrlPr>
                                        <a:rPr lang="de-DE" sz="4000" i="1" smtClean="0">
                                          <a:latin typeface="Cambria Math" panose="02040503050406030204" pitchFamily="18" charset="0"/>
                                          <a:ea typeface="Cambria Math" panose="02040503050406030204" pitchFamily="18" charset="0"/>
                                        </a:rPr>
                                      </m:ctrlPr>
                                    </m:dPr>
                                    <m:e>
                                      <m:sSup>
                                        <m:sSupPr>
                                          <m:ctrlPr>
                                            <a:rPr lang="en-GB" sz="4000"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𝐗</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sSup>
                                        <m:sSupPr>
                                          <m:ctrlPr>
                                            <a:rPr lang="en-GB" sz="4000"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𝐰</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r>
                                        <a:rPr lang="de-DE" sz="4000" i="1">
                                          <a:latin typeface="Cambria Math" panose="02040503050406030204" pitchFamily="18" charset="0"/>
                                          <a:ea typeface="Cambria Math" panose="02040503050406030204" pitchFamily="18" charset="0"/>
                                        </a:rPr>
                                        <m:t>−</m:t>
                                      </m:r>
                                      <m:sSup>
                                        <m:sSupPr>
                                          <m:ctrlPr>
                                            <a:rPr lang="en-GB" sz="4000" i="1">
                                              <a:latin typeface="Cambria Math" panose="02040503050406030204" pitchFamily="18" charset="0"/>
                                              <a:ea typeface="Cambria Math" panose="02040503050406030204" pitchFamily="18" charset="0"/>
                                            </a:rPr>
                                          </m:ctrlPr>
                                        </m:sSupPr>
                                        <m:e>
                                          <m:r>
                                            <a:rPr lang="de-DE" sz="4000" b="1">
                                              <a:latin typeface="Cambria Math" panose="02040503050406030204" pitchFamily="18" charset="0"/>
                                              <a:ea typeface="Cambria Math" panose="02040503050406030204" pitchFamily="18" charset="0"/>
                                            </a:rPr>
                                            <m:t>𝐲</m:t>
                                          </m:r>
                                        </m:e>
                                        <m:sup>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sup>
                                      </m:sSup>
                                    </m:e>
                                  </m:d>
                                </m:e>
                                <m:sup>
                                  <m:r>
                                    <a:rPr lang="de-DE" sz="4000" b="0" i="1" smtClean="0">
                                      <a:latin typeface="Cambria Math" panose="02040503050406030204" pitchFamily="18" charset="0"/>
                                      <a:ea typeface="Cambria Math" panose="02040503050406030204" pitchFamily="18" charset="0"/>
                                    </a:rPr>
                                    <m:t>2</m:t>
                                  </m:r>
                                </m:sup>
                              </m:sSup>
                            </m:e>
                          </m:nary>
                          <m:r>
                            <a:rPr lang="de-DE" sz="4000" i="1">
                              <a:latin typeface="Cambria Math" panose="02040503050406030204" pitchFamily="18" charset="0"/>
                              <a:ea typeface="Cambria Math" panose="02040503050406030204" pitchFamily="18" charset="0"/>
                            </a:rPr>
                            <m:t>+</m:t>
                          </m:r>
                          <m:r>
                            <a:rPr lang="en-GB" sz="4000" i="1">
                              <a:latin typeface="Cambria Math" panose="02040503050406030204" pitchFamily="18" charset="0"/>
                              <a:ea typeface="Cambria Math" panose="02040503050406030204" pitchFamily="18" charset="0"/>
                            </a:rPr>
                            <m:t>𝜆</m:t>
                          </m:r>
                          <m:nary>
                            <m:naryPr>
                              <m:chr m:val="∑"/>
                              <m:supHide m:val="on"/>
                              <m:ctrlPr>
                                <a:rPr lang="en-GB" sz="4000" i="1">
                                  <a:latin typeface="Cambria Math" panose="02040503050406030204" pitchFamily="18" charset="0"/>
                                  <a:ea typeface="Cambria Math" panose="02040503050406030204" pitchFamily="18" charset="0"/>
                                </a:rPr>
                              </m:ctrlPr>
                            </m:naryPr>
                            <m:sub>
                              <m:d>
                                <m:dPr>
                                  <m:begChr m:val="{"/>
                                  <m:endChr m:val="}"/>
                                  <m:ctrlPr>
                                    <a:rPr lang="en-GB" sz="4000" i="1">
                                      <a:latin typeface="Cambria Math" panose="02040503050406030204" pitchFamily="18" charset="0"/>
                                      <a:ea typeface="Cambria Math" panose="02040503050406030204" pitchFamily="18" charset="0"/>
                                    </a:rPr>
                                  </m:ctrlPr>
                                </m:dPr>
                                <m:e>
                                  <m:r>
                                    <a:rPr lang="de-DE" sz="4000" i="1">
                                      <a:latin typeface="Cambria Math" panose="02040503050406030204" pitchFamily="18" charset="0"/>
                                      <a:ea typeface="Cambria Math" panose="02040503050406030204" pitchFamily="18" charset="0"/>
                                    </a:rPr>
                                    <m:t>𝑖</m:t>
                                  </m:r>
                                  <m:r>
                                    <a:rPr lang="de-DE" sz="4000" i="1">
                                      <a:latin typeface="Cambria Math" panose="02040503050406030204" pitchFamily="18" charset="0"/>
                                      <a:ea typeface="Cambria Math" panose="02040503050406030204" pitchFamily="18" charset="0"/>
                                    </a:rPr>
                                    <m:t>,</m:t>
                                  </m:r>
                                  <m:r>
                                    <a:rPr lang="de-DE" sz="4000" i="1">
                                      <a:latin typeface="Cambria Math" panose="02040503050406030204" pitchFamily="18" charset="0"/>
                                      <a:ea typeface="Cambria Math" panose="02040503050406030204" pitchFamily="18" charset="0"/>
                                    </a:rPr>
                                    <m:t>𝑗</m:t>
                                  </m:r>
                                </m:e>
                              </m:d>
                            </m:sub>
                            <m:sup/>
                            <m:e>
                              <m:sSub>
                                <m:sSubPr>
                                  <m:ctrlPr>
                                    <a:rPr lang="en-GB" sz="4000" i="1">
                                      <a:latin typeface="Cambria Math" panose="02040503050406030204" pitchFamily="18" charset="0"/>
                                    </a:rPr>
                                  </m:ctrlPr>
                                </m:sSubPr>
                                <m:e>
                                  <m:r>
                                    <a:rPr lang="de-DE" sz="4000" i="1">
                                      <a:latin typeface="Cambria Math" panose="02040503050406030204" pitchFamily="18" charset="0"/>
                                    </a:rPr>
                                    <m:t>𝐴</m:t>
                                  </m:r>
                                </m:e>
                                <m:sub>
                                  <m:r>
                                    <a:rPr lang="de-DE" sz="4000" i="1">
                                      <a:latin typeface="Cambria Math" panose="02040503050406030204" pitchFamily="18" charset="0"/>
                                    </a:rPr>
                                    <m:t>𝑖</m:t>
                                  </m:r>
                                  <m:r>
                                    <a:rPr lang="de-DE" sz="4000" i="1">
                                      <a:latin typeface="Cambria Math" panose="02040503050406030204" pitchFamily="18" charset="0"/>
                                    </a:rPr>
                                    <m:t>,</m:t>
                                  </m:r>
                                  <m:r>
                                    <a:rPr lang="de-DE" sz="4000" i="1">
                                      <a:latin typeface="Cambria Math" panose="02040503050406030204" pitchFamily="18" charset="0"/>
                                    </a:rPr>
                                    <m:t>𝑗</m:t>
                                  </m:r>
                                </m:sub>
                              </m:sSub>
                              <m:sSup>
                                <m:sSupPr>
                                  <m:ctrlPr>
                                    <a:rPr lang="de-DE" sz="4000" i="1" smtClean="0">
                                      <a:latin typeface="Cambria Math" panose="02040503050406030204" pitchFamily="18" charset="0"/>
                                    </a:rPr>
                                  </m:ctrlPr>
                                </m:sSupPr>
                                <m:e>
                                  <m:d>
                                    <m:dPr>
                                      <m:begChr m:val="‖"/>
                                      <m:endChr m:val="‖"/>
                                      <m:ctrlPr>
                                        <a:rPr lang="de-DE" sz="4000" i="1" smtClean="0">
                                          <a:latin typeface="Cambria Math" panose="02040503050406030204" pitchFamily="18" charset="0"/>
                                        </a:rPr>
                                      </m:ctrlPr>
                                    </m:dPr>
                                    <m:e>
                                      <m:sSup>
                                        <m:sSupPr>
                                          <m:ctrlPr>
                                            <a:rPr lang="en-GB" sz="4000" i="1">
                                              <a:latin typeface="Cambria Math" panose="02040503050406030204" pitchFamily="18" charset="0"/>
                                            </a:rPr>
                                          </m:ctrlPr>
                                        </m:sSupPr>
                                        <m:e>
                                          <m:r>
                                            <a:rPr lang="de-DE" sz="4000" b="1">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𝑖</m:t>
                                          </m:r>
                                          <m:r>
                                            <a:rPr lang="de-DE" sz="4000" i="1">
                                              <a:latin typeface="Cambria Math" panose="02040503050406030204" pitchFamily="18" charset="0"/>
                                            </a:rPr>
                                            <m:t>)</m:t>
                                          </m:r>
                                        </m:sup>
                                      </m:sSup>
                                      <m:r>
                                        <a:rPr lang="de-DE" sz="4000" i="1">
                                          <a:latin typeface="Cambria Math" panose="02040503050406030204" pitchFamily="18" charset="0"/>
                                        </a:rPr>
                                        <m:t>−</m:t>
                                      </m:r>
                                      <m:sSup>
                                        <m:sSupPr>
                                          <m:ctrlPr>
                                            <a:rPr lang="de-DE" sz="4000" i="1">
                                              <a:latin typeface="Cambria Math" panose="02040503050406030204" pitchFamily="18" charset="0"/>
                                            </a:rPr>
                                          </m:ctrlPr>
                                        </m:sSupPr>
                                        <m:e>
                                          <m:r>
                                            <a:rPr lang="de-DE" sz="4000" b="1">
                                              <a:latin typeface="Cambria Math" panose="02040503050406030204" pitchFamily="18" charset="0"/>
                                            </a:rPr>
                                            <m:t>𝐰</m:t>
                                          </m:r>
                                        </m:e>
                                        <m:sup>
                                          <m:r>
                                            <a:rPr lang="de-DE" sz="4000" i="1">
                                              <a:latin typeface="Cambria Math" panose="02040503050406030204" pitchFamily="18" charset="0"/>
                                            </a:rPr>
                                            <m:t>(</m:t>
                                          </m:r>
                                          <m:r>
                                            <a:rPr lang="de-DE" sz="4000" i="1">
                                              <a:latin typeface="Cambria Math" panose="02040503050406030204" pitchFamily="18" charset="0"/>
                                            </a:rPr>
                                            <m:t>𝑗</m:t>
                                          </m:r>
                                          <m:r>
                                            <a:rPr lang="de-DE" sz="4000" i="1">
                                              <a:latin typeface="Cambria Math" panose="02040503050406030204" pitchFamily="18" charset="0"/>
                                            </a:rPr>
                                            <m:t>)</m:t>
                                          </m:r>
                                        </m:sup>
                                      </m:sSup>
                                    </m:e>
                                  </m:d>
                                </m:e>
                                <m:sup>
                                  <m:r>
                                    <a:rPr lang="de-DE" sz="4000" b="0" i="1" smtClean="0">
                                      <a:latin typeface="Cambria Math" panose="02040503050406030204" pitchFamily="18" charset="0"/>
                                    </a:rPr>
                                    <m:t>2</m:t>
                                  </m:r>
                                </m:sup>
                              </m:sSup>
                            </m:e>
                          </m:nary>
                        </m:e>
                      </m:func>
                    </m:oMath>
                  </m:oMathPara>
                </a14:m>
                <a:endParaRPr lang="en-GB" sz="4000" dirty="0"/>
              </a:p>
              <a:p>
                <a:endParaRPr lang="en-GB" dirty="0"/>
              </a:p>
            </p:txBody>
          </p:sp>
        </mc:Choice>
        <mc:Fallback xmlns="">
          <p:sp>
            <p:nvSpPr>
              <p:cNvPr id="4" name="TextBox 3">
                <a:extLst>
                  <a:ext uri="{FF2B5EF4-FFF2-40B4-BE49-F238E27FC236}">
                    <a16:creationId xmlns:a16="http://schemas.microsoft.com/office/drawing/2014/main" id="{8D360D6E-9326-4041-892E-1EBFF629DB30}"/>
                  </a:ext>
                </a:extLst>
              </p:cNvPr>
              <p:cNvSpPr txBox="1">
                <a:spLocks noRot="1" noChangeAspect="1" noMove="1" noResize="1" noEditPoints="1" noAdjustHandles="1" noChangeArrowheads="1" noChangeShapeType="1" noTextEdit="1"/>
              </p:cNvSpPr>
              <p:nvPr/>
            </p:nvSpPr>
            <p:spPr>
              <a:xfrm>
                <a:off x="555528" y="1585566"/>
                <a:ext cx="11636472" cy="1936684"/>
              </a:xfrm>
              <a:prstGeom prst="rect">
                <a:avLst/>
              </a:prstGeom>
              <a:blipFill>
                <a:blip r:embed="rId2"/>
                <a:stretch>
                  <a:fillRect l="-6645" t="-111039" b="-135065"/>
                </a:stretch>
              </a:blipFill>
            </p:spPr>
            <p:txBody>
              <a:bodyPr/>
              <a:lstStyle/>
              <a:p>
                <a:r>
                  <a:rPr lang="en-GB">
                    <a:noFill/>
                  </a:rPr>
                  <a:t> </a:t>
                </a:r>
              </a:p>
            </p:txBody>
          </p:sp>
        </mc:Fallback>
      </mc:AlternateContent>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3/22/23</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5BC20D-5D31-9E4E-C2E7-486F04BBF4F6}"/>
                  </a:ext>
                </a:extLst>
              </p:cNvPr>
              <p:cNvSpPr txBox="1"/>
              <p:nvPr/>
            </p:nvSpPr>
            <p:spPr>
              <a:xfrm>
                <a:off x="658689" y="3178147"/>
                <a:ext cx="10883557" cy="1186030"/>
              </a:xfrm>
              <a:prstGeom prst="rect">
                <a:avLst/>
              </a:prstGeom>
              <a:noFill/>
            </p:spPr>
            <p:txBody>
              <a:bodyPr wrap="none" rtlCol="0">
                <a:spAutoFit/>
              </a:bodyPr>
              <a:lstStyle/>
              <a:p>
                <a:r>
                  <a:rPr lang="en-GB" sz="4000" dirty="0"/>
                  <a:t>using stacked parameters </a:t>
                </a:r>
                <a14:m>
                  <m:oMath xmlns:m="http://schemas.openxmlformats.org/officeDocument/2006/math">
                    <m:r>
                      <a:rPr lang="de-DE" sz="4000" b="1">
                        <a:latin typeface="Cambria Math" panose="02040503050406030204" pitchFamily="18" charset="0"/>
                      </a:rPr>
                      <m:t>𝐰</m:t>
                    </m:r>
                    <m:r>
                      <a:rPr lang="de-DE" sz="4000" b="0" i="1" smtClean="0">
                        <a:latin typeface="Cambria Math" panose="02040503050406030204" pitchFamily="18" charset="0"/>
                      </a:rPr>
                      <m:t>=</m:t>
                    </m:r>
                    <m:sSup>
                      <m:sSupPr>
                        <m:ctrlPr>
                          <a:rPr lang="en-GB" sz="4000" i="1" smtClean="0">
                            <a:latin typeface="Cambria Math" panose="02040503050406030204" pitchFamily="18" charset="0"/>
                          </a:rPr>
                        </m:ctrlPr>
                      </m:sSupPr>
                      <m:e>
                        <m:d>
                          <m:dPr>
                            <m:ctrlPr>
                              <a:rPr lang="en-GB" sz="4000" i="1" smtClean="0">
                                <a:latin typeface="Cambria Math" panose="02040503050406030204" pitchFamily="18" charset="0"/>
                              </a:rPr>
                            </m:ctrlPr>
                          </m:dPr>
                          <m:e>
                            <m:sSup>
                              <m:sSupPr>
                                <m:ctrlPr>
                                  <a:rPr lang="en-GB" sz="4000" i="1" smtClean="0">
                                    <a:latin typeface="Cambria Math" panose="02040503050406030204" pitchFamily="18" charset="0"/>
                                  </a:rPr>
                                </m:ctrlPr>
                              </m:sSupPr>
                              <m:e>
                                <m:r>
                                  <a:rPr lang="de-DE" sz="4000" b="1" i="0" smtClean="0">
                                    <a:latin typeface="Cambria Math" panose="02040503050406030204" pitchFamily="18" charset="0"/>
                                  </a:rPr>
                                  <m:t>𝐰</m:t>
                                </m:r>
                              </m:e>
                              <m:sup>
                                <m:r>
                                  <a:rPr lang="de-DE" sz="4000" b="0" i="1" smtClean="0">
                                    <a:latin typeface="Cambria Math" panose="02040503050406030204" pitchFamily="18" charset="0"/>
                                  </a:rPr>
                                  <m:t>(1)</m:t>
                                </m:r>
                              </m:sup>
                            </m:sSup>
                            <m:r>
                              <a:rPr lang="de-DE" sz="4000" b="0" i="1" smtClean="0">
                                <a:latin typeface="Cambria Math" panose="02040503050406030204" pitchFamily="18" charset="0"/>
                              </a:rPr>
                              <m:t>,⋯,</m:t>
                            </m:r>
                            <m:sSup>
                              <m:sSupPr>
                                <m:ctrlPr>
                                  <a:rPr lang="en-GB" sz="4000" i="1">
                                    <a:latin typeface="Cambria Math" panose="02040503050406030204" pitchFamily="18" charset="0"/>
                                  </a:rPr>
                                </m:ctrlPr>
                              </m:sSupPr>
                              <m:e>
                                <m:r>
                                  <a:rPr lang="de-DE" sz="4000" b="1">
                                    <a:latin typeface="Cambria Math" panose="02040503050406030204" pitchFamily="18" charset="0"/>
                                  </a:rPr>
                                  <m:t>𝐰</m:t>
                                </m:r>
                              </m:e>
                              <m:sup>
                                <m:r>
                                  <a:rPr lang="de-DE" sz="4000" i="1">
                                    <a:latin typeface="Cambria Math" panose="02040503050406030204" pitchFamily="18" charset="0"/>
                                  </a:rPr>
                                  <m:t>(</m:t>
                                </m:r>
                                <m:r>
                                  <a:rPr lang="de-DE" sz="4000" b="0" i="1" smtClean="0">
                                    <a:latin typeface="Cambria Math" panose="02040503050406030204" pitchFamily="18" charset="0"/>
                                  </a:rPr>
                                  <m:t>𝑛</m:t>
                                </m:r>
                                <m:r>
                                  <a:rPr lang="de-DE" sz="4000" i="1">
                                    <a:latin typeface="Cambria Math" panose="02040503050406030204" pitchFamily="18" charset="0"/>
                                  </a:rPr>
                                  <m:t>)</m:t>
                                </m:r>
                              </m:sup>
                            </m:sSup>
                          </m:e>
                        </m:d>
                      </m:e>
                      <m:sup>
                        <m:r>
                          <a:rPr lang="de-DE" sz="4000" b="0" i="1" smtClean="0">
                            <a:latin typeface="Cambria Math" panose="02040503050406030204" pitchFamily="18" charset="0"/>
                          </a:rPr>
                          <m:t>𝑇</m:t>
                        </m:r>
                      </m:sup>
                    </m:sSup>
                  </m:oMath>
                </a14:m>
                <a:r>
                  <a:rPr lang="en-GB" sz="4000" dirty="0"/>
                  <a:t>,    </a:t>
                </a:r>
              </a:p>
              <a:p>
                <a:endParaRPr lang="en-GB" dirty="0"/>
              </a:p>
            </p:txBody>
          </p:sp>
        </mc:Choice>
        <mc:Fallback xmlns="">
          <p:sp>
            <p:nvSpPr>
              <p:cNvPr id="5" name="TextBox 4">
                <a:extLst>
                  <a:ext uri="{FF2B5EF4-FFF2-40B4-BE49-F238E27FC236}">
                    <a16:creationId xmlns:a16="http://schemas.microsoft.com/office/drawing/2014/main" id="{765BC20D-5D31-9E4E-C2E7-486F04BBF4F6}"/>
                  </a:ext>
                </a:extLst>
              </p:cNvPr>
              <p:cNvSpPr txBox="1">
                <a:spLocks noRot="1" noChangeAspect="1" noMove="1" noResize="1" noEditPoints="1" noAdjustHandles="1" noChangeArrowheads="1" noChangeShapeType="1" noTextEdit="1"/>
              </p:cNvSpPr>
              <p:nvPr/>
            </p:nvSpPr>
            <p:spPr>
              <a:xfrm>
                <a:off x="658689" y="3178147"/>
                <a:ext cx="10883557" cy="1186030"/>
              </a:xfrm>
              <a:prstGeom prst="rect">
                <a:avLst/>
              </a:prstGeom>
              <a:blipFill>
                <a:blip r:embed="rId3"/>
                <a:stretch>
                  <a:fillRect l="-1865" r="-10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C54E34-3456-7F58-9482-8ED17D8C978B}"/>
                  </a:ext>
                </a:extLst>
              </p:cNvPr>
              <p:cNvSpPr txBox="1"/>
              <p:nvPr/>
            </p:nvSpPr>
            <p:spPr>
              <a:xfrm>
                <a:off x="1223777" y="4200863"/>
                <a:ext cx="9172248" cy="1145763"/>
              </a:xfrm>
              <a:prstGeom prst="rect">
                <a:avLst/>
              </a:prstGeom>
              <a:noFill/>
            </p:spPr>
            <p:txBody>
              <a:bodyPr wrap="square" rtlCol="0">
                <a:spAutoFit/>
              </a:bodyPr>
              <a:lstStyle/>
              <a:p>
                <a14:m>
                  <m:oMath xmlns:m="http://schemas.openxmlformats.org/officeDocument/2006/math">
                    <m:nary>
                      <m:naryPr>
                        <m:chr m:val="∑"/>
                        <m:supHide m:val="on"/>
                        <m:ctrlPr>
                          <a:rPr lang="en-GB" sz="3600" i="1" smtClean="0">
                            <a:latin typeface="Cambria Math" panose="02040503050406030204" pitchFamily="18" charset="0"/>
                            <a:ea typeface="Cambria Math" panose="02040503050406030204" pitchFamily="18" charset="0"/>
                          </a:rPr>
                        </m:ctrlPr>
                      </m:naryPr>
                      <m:sub>
                        <m:d>
                          <m:dPr>
                            <m:begChr m:val="{"/>
                            <m:endChr m:val="}"/>
                            <m:ctrlPr>
                              <a:rPr lang="en-GB" sz="3600" i="1">
                                <a:latin typeface="Cambria Math" panose="02040503050406030204" pitchFamily="18" charset="0"/>
                                <a:ea typeface="Cambria Math" panose="02040503050406030204" pitchFamily="18" charset="0"/>
                              </a:rPr>
                            </m:ctrlPr>
                          </m:dPr>
                          <m:e>
                            <m:r>
                              <a:rPr lang="de-DE" sz="3600" i="1">
                                <a:latin typeface="Cambria Math" panose="02040503050406030204" pitchFamily="18" charset="0"/>
                                <a:ea typeface="Cambria Math" panose="02040503050406030204" pitchFamily="18" charset="0"/>
                              </a:rPr>
                              <m:t>𝑖</m:t>
                            </m:r>
                            <m:r>
                              <a:rPr lang="de-DE" sz="3600" i="1">
                                <a:latin typeface="Cambria Math" panose="02040503050406030204" pitchFamily="18" charset="0"/>
                                <a:ea typeface="Cambria Math" panose="02040503050406030204" pitchFamily="18" charset="0"/>
                              </a:rPr>
                              <m:t>,</m:t>
                            </m:r>
                            <m:r>
                              <a:rPr lang="de-DE" sz="3600" i="1">
                                <a:latin typeface="Cambria Math" panose="02040503050406030204" pitchFamily="18" charset="0"/>
                                <a:ea typeface="Cambria Math" panose="02040503050406030204" pitchFamily="18" charset="0"/>
                              </a:rPr>
                              <m:t>𝑗</m:t>
                            </m:r>
                          </m:e>
                        </m:d>
                      </m:sub>
                      <m:sup/>
                      <m:e>
                        <m:sSub>
                          <m:sSubPr>
                            <m:ctrlPr>
                              <a:rPr lang="en-GB" sz="3600" i="1">
                                <a:latin typeface="Cambria Math" panose="02040503050406030204" pitchFamily="18" charset="0"/>
                              </a:rPr>
                            </m:ctrlPr>
                          </m:sSubPr>
                          <m:e>
                            <m:r>
                              <a:rPr lang="de-DE" sz="3600" i="1">
                                <a:latin typeface="Cambria Math" panose="02040503050406030204" pitchFamily="18" charset="0"/>
                              </a:rPr>
                              <m:t>𝐴</m:t>
                            </m:r>
                          </m:e>
                          <m:sub>
                            <m:r>
                              <a:rPr lang="de-DE" sz="3600" i="1">
                                <a:latin typeface="Cambria Math" panose="02040503050406030204" pitchFamily="18" charset="0"/>
                              </a:rPr>
                              <m:t>𝑖</m:t>
                            </m:r>
                            <m:r>
                              <a:rPr lang="de-DE" sz="3600" i="1">
                                <a:latin typeface="Cambria Math" panose="02040503050406030204" pitchFamily="18" charset="0"/>
                              </a:rPr>
                              <m:t>,</m:t>
                            </m:r>
                            <m:r>
                              <a:rPr lang="de-DE" sz="3600" i="1">
                                <a:latin typeface="Cambria Math" panose="02040503050406030204" pitchFamily="18" charset="0"/>
                              </a:rPr>
                              <m:t>𝑗</m:t>
                            </m:r>
                          </m:sub>
                        </m:sSub>
                        <m:sSup>
                          <m:sSupPr>
                            <m:ctrlPr>
                              <a:rPr lang="de-DE" sz="3600" i="1">
                                <a:latin typeface="Cambria Math" panose="02040503050406030204" pitchFamily="18" charset="0"/>
                              </a:rPr>
                            </m:ctrlPr>
                          </m:sSupPr>
                          <m:e>
                            <m:d>
                              <m:dPr>
                                <m:begChr m:val="‖"/>
                                <m:endChr m:val="‖"/>
                                <m:ctrlPr>
                                  <a:rPr lang="de-DE" sz="3600" i="1">
                                    <a:latin typeface="Cambria Math" panose="02040503050406030204" pitchFamily="18" charset="0"/>
                                  </a:rPr>
                                </m:ctrlPr>
                              </m:dPr>
                              <m:e>
                                <m:sSup>
                                  <m:sSupPr>
                                    <m:ctrlPr>
                                      <a:rPr lang="en-GB"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i="1">
                                        <a:latin typeface="Cambria Math" panose="02040503050406030204" pitchFamily="18" charset="0"/>
                                      </a:rPr>
                                      <m:t>𝑖</m:t>
                                    </m:r>
                                    <m:r>
                                      <a:rPr lang="de-DE" sz="3600" i="1">
                                        <a:latin typeface="Cambria Math" panose="02040503050406030204" pitchFamily="18" charset="0"/>
                                      </a:rPr>
                                      <m:t>)</m:t>
                                    </m:r>
                                  </m:sup>
                                </m:sSup>
                                <m:r>
                                  <a:rPr lang="de-DE" sz="3600" i="1">
                                    <a:latin typeface="Cambria Math" panose="02040503050406030204" pitchFamily="18" charset="0"/>
                                  </a:rPr>
                                  <m:t>−</m:t>
                                </m:r>
                                <m:sSup>
                                  <m:sSupPr>
                                    <m:ctrlPr>
                                      <a:rPr lang="de-DE"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i="1">
                                        <a:latin typeface="Cambria Math" panose="02040503050406030204" pitchFamily="18" charset="0"/>
                                      </a:rPr>
                                      <m:t>𝑗</m:t>
                                    </m:r>
                                    <m:r>
                                      <a:rPr lang="de-DE" sz="3600" i="1">
                                        <a:latin typeface="Cambria Math" panose="02040503050406030204" pitchFamily="18" charset="0"/>
                                      </a:rPr>
                                      <m:t>)</m:t>
                                    </m:r>
                                  </m:sup>
                                </m:sSup>
                              </m:e>
                            </m:d>
                          </m:e>
                          <m:sup>
                            <m:r>
                              <a:rPr lang="de-DE" sz="3600" i="1">
                                <a:latin typeface="Cambria Math" panose="02040503050406030204" pitchFamily="18" charset="0"/>
                              </a:rPr>
                              <m:t>2</m:t>
                            </m:r>
                          </m:sup>
                        </m:sSup>
                      </m:e>
                    </m:nary>
                    <m:r>
                      <a:rPr lang="de-DE" sz="3600" b="0" i="1" smtClean="0">
                        <a:latin typeface="Cambria Math" panose="02040503050406030204" pitchFamily="18" charset="0"/>
                      </a:rPr>
                      <m:t>=</m:t>
                    </m:r>
                    <m:sSup>
                      <m:sSupPr>
                        <m:ctrlPr>
                          <a:rPr lang="de-DE" sz="3600" b="0" i="1" smtClean="0">
                            <a:latin typeface="Cambria Math" panose="02040503050406030204" pitchFamily="18" charset="0"/>
                          </a:rPr>
                        </m:ctrlPr>
                      </m:sSupPr>
                      <m:e>
                        <m:r>
                          <a:rPr lang="de-DE" sz="3600" b="1" i="0" smtClean="0">
                            <a:latin typeface="Cambria Math" panose="02040503050406030204" pitchFamily="18" charset="0"/>
                          </a:rPr>
                          <m:t>𝐰</m:t>
                        </m:r>
                      </m:e>
                      <m:sup>
                        <m:r>
                          <a:rPr lang="de-DE" sz="3600" b="0" i="1" smtClean="0">
                            <a:latin typeface="Cambria Math" panose="02040503050406030204" pitchFamily="18" charset="0"/>
                          </a:rPr>
                          <m:t>𝑇</m:t>
                        </m:r>
                      </m:sup>
                    </m:sSup>
                    <m:d>
                      <m:dPr>
                        <m:ctrlPr>
                          <a:rPr lang="de-DE" sz="3600" b="0" i="1" smtClean="0">
                            <a:latin typeface="Cambria Math" panose="02040503050406030204" pitchFamily="18" charset="0"/>
                          </a:rPr>
                        </m:ctrlPr>
                      </m:dPr>
                      <m:e>
                        <m:r>
                          <a:rPr lang="de-DE" sz="3600" b="1" i="0" smtClean="0">
                            <a:latin typeface="Cambria Math" panose="02040503050406030204" pitchFamily="18" charset="0"/>
                          </a:rPr>
                          <m:t>𝐋</m:t>
                        </m:r>
                        <m:r>
                          <a:rPr lang="de-DE" sz="3600" b="1" i="1" smtClean="0">
                            <a:latin typeface="Cambria Math" panose="02040503050406030204" pitchFamily="18" charset="0"/>
                            <a:ea typeface="Cambria Math" panose="02040503050406030204" pitchFamily="18" charset="0"/>
                          </a:rPr>
                          <m:t>⊗</m:t>
                        </m:r>
                        <m:r>
                          <a:rPr lang="de-DE" sz="3600" b="1" i="0" smtClean="0">
                            <a:latin typeface="Cambria Math" panose="02040503050406030204" pitchFamily="18" charset="0"/>
                            <a:ea typeface="Cambria Math" panose="02040503050406030204" pitchFamily="18" charset="0"/>
                          </a:rPr>
                          <m:t>𝐈</m:t>
                        </m:r>
                      </m:e>
                    </m:d>
                  </m:oMath>
                </a14:m>
                <a:r>
                  <a:rPr lang="de-DE" sz="3600" b="1" dirty="0"/>
                  <a:t> </a:t>
                </a:r>
                <a14:m>
                  <m:oMath xmlns:m="http://schemas.openxmlformats.org/officeDocument/2006/math">
                    <m:r>
                      <a:rPr lang="de-DE" sz="3600" b="1">
                        <a:latin typeface="Cambria Math" panose="02040503050406030204" pitchFamily="18" charset="0"/>
                      </a:rPr>
                      <m:t>𝐰</m:t>
                    </m:r>
                  </m:oMath>
                </a14:m>
                <a:endParaRPr lang="en-GB" sz="3600" b="1" dirty="0"/>
              </a:p>
              <a:p>
                <a:endParaRPr lang="en-GB" dirty="0"/>
              </a:p>
            </p:txBody>
          </p:sp>
        </mc:Choice>
        <mc:Fallback xmlns="">
          <p:sp>
            <p:nvSpPr>
              <p:cNvPr id="7" name="TextBox 6">
                <a:extLst>
                  <a:ext uri="{FF2B5EF4-FFF2-40B4-BE49-F238E27FC236}">
                    <a16:creationId xmlns:a16="http://schemas.microsoft.com/office/drawing/2014/main" id="{2EC54E34-3456-7F58-9482-8ED17D8C978B}"/>
                  </a:ext>
                </a:extLst>
              </p:cNvPr>
              <p:cNvSpPr txBox="1">
                <a:spLocks noRot="1" noChangeAspect="1" noMove="1" noResize="1" noEditPoints="1" noAdjustHandles="1" noChangeArrowheads="1" noChangeShapeType="1" noTextEdit="1"/>
              </p:cNvSpPr>
              <p:nvPr/>
            </p:nvSpPr>
            <p:spPr>
              <a:xfrm>
                <a:off x="1223777" y="4200863"/>
                <a:ext cx="9172248" cy="1145763"/>
              </a:xfrm>
              <a:prstGeom prst="rect">
                <a:avLst/>
              </a:prstGeom>
              <a:blipFill>
                <a:blip r:embed="rId4"/>
                <a:stretch>
                  <a:fillRect l="-8160" t="-64835" b="-9120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A153970-6AE3-3598-D79C-466360F3EDDE}"/>
                  </a:ext>
                </a:extLst>
              </p:cNvPr>
              <p:cNvSpPr txBox="1"/>
              <p:nvPr/>
            </p:nvSpPr>
            <p:spPr>
              <a:xfrm>
                <a:off x="658689" y="5328498"/>
                <a:ext cx="5808706" cy="707886"/>
              </a:xfrm>
              <a:prstGeom prst="rect">
                <a:avLst/>
              </a:prstGeom>
              <a:noFill/>
            </p:spPr>
            <p:txBody>
              <a:bodyPr wrap="none" rtlCol="0">
                <a:spAutoFit/>
              </a:bodyPr>
              <a:lstStyle/>
              <a:p>
                <a:r>
                  <a:rPr lang="en-GB" sz="4000" dirty="0"/>
                  <a:t>with the graph Laplacian </a:t>
                </a:r>
                <a14:m>
                  <m:oMath xmlns:m="http://schemas.openxmlformats.org/officeDocument/2006/math">
                    <m:r>
                      <a:rPr lang="de-DE" sz="4000" b="1" i="0" smtClean="0">
                        <a:latin typeface="Cambria Math" panose="02040503050406030204" pitchFamily="18" charset="0"/>
                      </a:rPr>
                      <m:t>𝐋</m:t>
                    </m:r>
                  </m:oMath>
                </a14:m>
                <a:r>
                  <a:rPr lang="en-GB" sz="4000" dirty="0"/>
                  <a:t> </a:t>
                </a:r>
              </a:p>
            </p:txBody>
          </p:sp>
        </mc:Choice>
        <mc:Fallback xmlns="">
          <p:sp>
            <p:nvSpPr>
              <p:cNvPr id="9" name="TextBox 8">
                <a:extLst>
                  <a:ext uri="{FF2B5EF4-FFF2-40B4-BE49-F238E27FC236}">
                    <a16:creationId xmlns:a16="http://schemas.microsoft.com/office/drawing/2014/main" id="{0A153970-6AE3-3598-D79C-466360F3EDDE}"/>
                  </a:ext>
                </a:extLst>
              </p:cNvPr>
              <p:cNvSpPr txBox="1">
                <a:spLocks noRot="1" noChangeAspect="1" noMove="1" noResize="1" noEditPoints="1" noAdjustHandles="1" noChangeArrowheads="1" noChangeShapeType="1" noTextEdit="1"/>
              </p:cNvSpPr>
              <p:nvPr/>
            </p:nvSpPr>
            <p:spPr>
              <a:xfrm>
                <a:off x="658689" y="5328498"/>
                <a:ext cx="5808706" cy="707886"/>
              </a:xfrm>
              <a:prstGeom prst="rect">
                <a:avLst/>
              </a:prstGeom>
              <a:blipFill>
                <a:blip r:embed="rId5"/>
                <a:stretch>
                  <a:fillRect l="-3486" t="-14035" b="-36842"/>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64CA558B-4878-6C39-8FF6-78F0F10FFC0F}"/>
                  </a:ext>
                </a:extLst>
              </p14:cNvPr>
              <p14:cNvContentPartPr/>
              <p14:nvPr/>
            </p14:nvContentPartPr>
            <p14:xfrm>
              <a:off x="997920" y="1335600"/>
              <a:ext cx="9661680" cy="4821840"/>
            </p14:xfrm>
          </p:contentPart>
        </mc:Choice>
        <mc:Fallback>
          <p:pic>
            <p:nvPicPr>
              <p:cNvPr id="8" name="Ink 7">
                <a:extLst>
                  <a:ext uri="{FF2B5EF4-FFF2-40B4-BE49-F238E27FC236}">
                    <a16:creationId xmlns:a16="http://schemas.microsoft.com/office/drawing/2014/main" id="{64CA558B-4878-6C39-8FF6-78F0F10FFC0F}"/>
                  </a:ext>
                </a:extLst>
              </p:cNvPr>
              <p:cNvPicPr/>
              <p:nvPr/>
            </p:nvPicPr>
            <p:blipFill>
              <a:blip r:embed="rId7"/>
              <a:stretch>
                <a:fillRect/>
              </a:stretch>
            </p:blipFill>
            <p:spPr>
              <a:xfrm>
                <a:off x="988560" y="1326240"/>
                <a:ext cx="9680400" cy="4840560"/>
              </a:xfrm>
              <a:prstGeom prst="rect">
                <a:avLst/>
              </a:prstGeom>
            </p:spPr>
          </p:pic>
        </mc:Fallback>
      </mc:AlternateContent>
    </p:spTree>
    <p:extLst>
      <p:ext uri="{BB962C8B-B14F-4D97-AF65-F5344CB8AC3E}">
        <p14:creationId xmlns:p14="http://schemas.microsoft.com/office/powerpoint/2010/main" val="775603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89" y="294213"/>
            <a:ext cx="11636473" cy="1157823"/>
          </a:xfrm>
        </p:spPr>
        <p:txBody>
          <a:bodyPr>
            <a:noAutofit/>
          </a:bodyPr>
          <a:lstStyle/>
          <a:p>
            <a:r>
              <a:rPr lang="en-US" sz="8000" b="1" dirty="0">
                <a:latin typeface="+mn-lt"/>
              </a:rPr>
              <a:t>Spectral Clustering</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33</a:t>
            </a:fld>
            <a:endParaRPr lang="en-US" dirty="0"/>
          </a:p>
        </p:txBody>
      </p:sp>
      <p:sp>
        <p:nvSpPr>
          <p:cNvPr id="6" name="Date Placeholder 5">
            <a:extLst>
              <a:ext uri="{FF2B5EF4-FFF2-40B4-BE49-F238E27FC236}">
                <a16:creationId xmlns:a16="http://schemas.microsoft.com/office/drawing/2014/main" id="{7CEAE1AE-1781-3B95-DB5D-5ACFB2CE9340}"/>
              </a:ext>
            </a:extLst>
          </p:cNvPr>
          <p:cNvSpPr>
            <a:spLocks noGrp="1"/>
          </p:cNvSpPr>
          <p:nvPr>
            <p:ph type="dt" sz="half" idx="10"/>
          </p:nvPr>
        </p:nvSpPr>
        <p:spPr/>
        <p:txBody>
          <a:bodyPr/>
          <a:lstStyle/>
          <a:p>
            <a:fld id="{9964A0A3-3C4F-DD49-BACB-31C74252E6B7}" type="datetime1">
              <a:rPr lang="en-US" smtClean="0"/>
              <a:t>3/22/23</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C54E34-3456-7F58-9482-8ED17D8C978B}"/>
                  </a:ext>
                </a:extLst>
              </p:cNvPr>
              <p:cNvSpPr txBox="1"/>
              <p:nvPr/>
            </p:nvSpPr>
            <p:spPr>
              <a:xfrm>
                <a:off x="1083212" y="2934456"/>
                <a:ext cx="9172248" cy="1145763"/>
              </a:xfrm>
              <a:prstGeom prst="rect">
                <a:avLst/>
              </a:prstGeom>
              <a:noFill/>
            </p:spPr>
            <p:txBody>
              <a:bodyPr wrap="square" rtlCol="0">
                <a:spAutoFit/>
              </a:bodyPr>
              <a:lstStyle/>
              <a:p>
                <a14:m>
                  <m:oMath xmlns:m="http://schemas.openxmlformats.org/officeDocument/2006/math">
                    <m:nary>
                      <m:naryPr>
                        <m:chr m:val="∑"/>
                        <m:supHide m:val="on"/>
                        <m:ctrlPr>
                          <a:rPr lang="en-GB" sz="3600" i="1" smtClean="0">
                            <a:latin typeface="Cambria Math" panose="02040503050406030204" pitchFamily="18" charset="0"/>
                            <a:ea typeface="Cambria Math" panose="02040503050406030204" pitchFamily="18" charset="0"/>
                          </a:rPr>
                        </m:ctrlPr>
                      </m:naryPr>
                      <m:sub>
                        <m:d>
                          <m:dPr>
                            <m:begChr m:val="{"/>
                            <m:endChr m:val="}"/>
                            <m:ctrlPr>
                              <a:rPr lang="en-GB" sz="3600" i="1">
                                <a:latin typeface="Cambria Math" panose="02040503050406030204" pitchFamily="18" charset="0"/>
                                <a:ea typeface="Cambria Math" panose="02040503050406030204" pitchFamily="18" charset="0"/>
                              </a:rPr>
                            </m:ctrlPr>
                          </m:dPr>
                          <m:e>
                            <m:r>
                              <a:rPr lang="de-DE" sz="3600" i="1">
                                <a:latin typeface="Cambria Math" panose="02040503050406030204" pitchFamily="18" charset="0"/>
                                <a:ea typeface="Cambria Math" panose="02040503050406030204" pitchFamily="18" charset="0"/>
                              </a:rPr>
                              <m:t>𝑖</m:t>
                            </m:r>
                            <m:r>
                              <a:rPr lang="de-DE" sz="3600" i="1">
                                <a:latin typeface="Cambria Math" panose="02040503050406030204" pitchFamily="18" charset="0"/>
                                <a:ea typeface="Cambria Math" panose="02040503050406030204" pitchFamily="18" charset="0"/>
                              </a:rPr>
                              <m:t>,</m:t>
                            </m:r>
                            <m:r>
                              <a:rPr lang="de-DE" sz="3600" i="1">
                                <a:latin typeface="Cambria Math" panose="02040503050406030204" pitchFamily="18" charset="0"/>
                                <a:ea typeface="Cambria Math" panose="02040503050406030204" pitchFamily="18" charset="0"/>
                              </a:rPr>
                              <m:t>𝑗</m:t>
                            </m:r>
                          </m:e>
                        </m:d>
                      </m:sub>
                      <m:sup/>
                      <m:e>
                        <m:sSub>
                          <m:sSubPr>
                            <m:ctrlPr>
                              <a:rPr lang="en-GB" sz="3600" i="1">
                                <a:latin typeface="Cambria Math" panose="02040503050406030204" pitchFamily="18" charset="0"/>
                              </a:rPr>
                            </m:ctrlPr>
                          </m:sSubPr>
                          <m:e>
                            <m:r>
                              <a:rPr lang="de-DE" sz="3600" i="1">
                                <a:latin typeface="Cambria Math" panose="02040503050406030204" pitchFamily="18" charset="0"/>
                              </a:rPr>
                              <m:t>𝐴</m:t>
                            </m:r>
                          </m:e>
                          <m:sub>
                            <m:r>
                              <a:rPr lang="de-DE" sz="3600" i="1">
                                <a:latin typeface="Cambria Math" panose="02040503050406030204" pitchFamily="18" charset="0"/>
                              </a:rPr>
                              <m:t>𝑖</m:t>
                            </m:r>
                            <m:r>
                              <a:rPr lang="de-DE" sz="3600" i="1">
                                <a:latin typeface="Cambria Math" panose="02040503050406030204" pitchFamily="18" charset="0"/>
                              </a:rPr>
                              <m:t>,</m:t>
                            </m:r>
                            <m:r>
                              <a:rPr lang="de-DE" sz="3600" i="1">
                                <a:latin typeface="Cambria Math" panose="02040503050406030204" pitchFamily="18" charset="0"/>
                              </a:rPr>
                              <m:t>𝑗</m:t>
                            </m:r>
                          </m:sub>
                        </m:sSub>
                        <m:sSup>
                          <m:sSupPr>
                            <m:ctrlPr>
                              <a:rPr lang="de-DE" sz="3600" i="1">
                                <a:latin typeface="Cambria Math" panose="02040503050406030204" pitchFamily="18" charset="0"/>
                              </a:rPr>
                            </m:ctrlPr>
                          </m:sSupPr>
                          <m:e>
                            <m:d>
                              <m:dPr>
                                <m:begChr m:val="‖"/>
                                <m:endChr m:val="‖"/>
                                <m:ctrlPr>
                                  <a:rPr lang="de-DE" sz="3600" i="1">
                                    <a:latin typeface="Cambria Math" panose="02040503050406030204" pitchFamily="18" charset="0"/>
                                  </a:rPr>
                                </m:ctrlPr>
                              </m:dPr>
                              <m:e>
                                <m:sSup>
                                  <m:sSupPr>
                                    <m:ctrlPr>
                                      <a:rPr lang="en-GB"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i="1">
                                        <a:latin typeface="Cambria Math" panose="02040503050406030204" pitchFamily="18" charset="0"/>
                                      </a:rPr>
                                      <m:t>𝑖</m:t>
                                    </m:r>
                                    <m:r>
                                      <a:rPr lang="de-DE" sz="3600" i="1">
                                        <a:latin typeface="Cambria Math" panose="02040503050406030204" pitchFamily="18" charset="0"/>
                                      </a:rPr>
                                      <m:t>)</m:t>
                                    </m:r>
                                  </m:sup>
                                </m:sSup>
                                <m:r>
                                  <a:rPr lang="de-DE" sz="3600" i="1">
                                    <a:latin typeface="Cambria Math" panose="02040503050406030204" pitchFamily="18" charset="0"/>
                                  </a:rPr>
                                  <m:t>−</m:t>
                                </m:r>
                                <m:sSup>
                                  <m:sSupPr>
                                    <m:ctrlPr>
                                      <a:rPr lang="de-DE" sz="3600" i="1">
                                        <a:latin typeface="Cambria Math" panose="02040503050406030204" pitchFamily="18" charset="0"/>
                                      </a:rPr>
                                    </m:ctrlPr>
                                  </m:sSupPr>
                                  <m:e>
                                    <m:r>
                                      <a:rPr lang="de-DE" sz="3600" b="1">
                                        <a:latin typeface="Cambria Math" panose="02040503050406030204" pitchFamily="18" charset="0"/>
                                      </a:rPr>
                                      <m:t>𝐰</m:t>
                                    </m:r>
                                  </m:e>
                                  <m:sup>
                                    <m:r>
                                      <a:rPr lang="de-DE" sz="3600" i="1">
                                        <a:latin typeface="Cambria Math" panose="02040503050406030204" pitchFamily="18" charset="0"/>
                                      </a:rPr>
                                      <m:t>(</m:t>
                                    </m:r>
                                    <m:r>
                                      <a:rPr lang="de-DE" sz="3600" i="1">
                                        <a:latin typeface="Cambria Math" panose="02040503050406030204" pitchFamily="18" charset="0"/>
                                      </a:rPr>
                                      <m:t>𝑗</m:t>
                                    </m:r>
                                    <m:r>
                                      <a:rPr lang="de-DE" sz="3600" i="1">
                                        <a:latin typeface="Cambria Math" panose="02040503050406030204" pitchFamily="18" charset="0"/>
                                      </a:rPr>
                                      <m:t>)</m:t>
                                    </m:r>
                                  </m:sup>
                                </m:sSup>
                              </m:e>
                            </m:d>
                          </m:e>
                          <m:sup>
                            <m:r>
                              <a:rPr lang="de-DE" sz="3600" i="1">
                                <a:latin typeface="Cambria Math" panose="02040503050406030204" pitchFamily="18" charset="0"/>
                              </a:rPr>
                              <m:t>2</m:t>
                            </m:r>
                          </m:sup>
                        </m:sSup>
                      </m:e>
                    </m:nary>
                    <m:r>
                      <a:rPr lang="de-DE" sz="3600" b="0" i="1" smtClean="0">
                        <a:latin typeface="Cambria Math" panose="02040503050406030204" pitchFamily="18" charset="0"/>
                      </a:rPr>
                      <m:t>=</m:t>
                    </m:r>
                    <m:sSup>
                      <m:sSupPr>
                        <m:ctrlPr>
                          <a:rPr lang="de-DE" sz="3600" b="0" i="1" smtClean="0">
                            <a:latin typeface="Cambria Math" panose="02040503050406030204" pitchFamily="18" charset="0"/>
                          </a:rPr>
                        </m:ctrlPr>
                      </m:sSupPr>
                      <m:e>
                        <m:r>
                          <a:rPr lang="de-DE" sz="3600" b="1" i="0" smtClean="0">
                            <a:latin typeface="Cambria Math" panose="02040503050406030204" pitchFamily="18" charset="0"/>
                          </a:rPr>
                          <m:t>𝐰</m:t>
                        </m:r>
                      </m:e>
                      <m:sup>
                        <m:r>
                          <a:rPr lang="de-DE" sz="3600" b="0" i="1" smtClean="0">
                            <a:latin typeface="Cambria Math" panose="02040503050406030204" pitchFamily="18" charset="0"/>
                          </a:rPr>
                          <m:t>𝑇</m:t>
                        </m:r>
                      </m:sup>
                    </m:sSup>
                    <m:d>
                      <m:dPr>
                        <m:ctrlPr>
                          <a:rPr lang="de-DE" sz="3600" b="0" i="1" smtClean="0">
                            <a:latin typeface="Cambria Math" panose="02040503050406030204" pitchFamily="18" charset="0"/>
                          </a:rPr>
                        </m:ctrlPr>
                      </m:dPr>
                      <m:e>
                        <m:r>
                          <a:rPr lang="de-DE" sz="3600" b="1" i="0" smtClean="0">
                            <a:latin typeface="Cambria Math" panose="02040503050406030204" pitchFamily="18" charset="0"/>
                          </a:rPr>
                          <m:t>𝐋</m:t>
                        </m:r>
                        <m:r>
                          <a:rPr lang="de-DE" sz="3600" b="1" i="1" smtClean="0">
                            <a:latin typeface="Cambria Math" panose="02040503050406030204" pitchFamily="18" charset="0"/>
                            <a:ea typeface="Cambria Math" panose="02040503050406030204" pitchFamily="18" charset="0"/>
                          </a:rPr>
                          <m:t>⊗</m:t>
                        </m:r>
                        <m:r>
                          <a:rPr lang="de-DE" sz="3600" b="1" i="0" smtClean="0">
                            <a:latin typeface="Cambria Math" panose="02040503050406030204" pitchFamily="18" charset="0"/>
                            <a:ea typeface="Cambria Math" panose="02040503050406030204" pitchFamily="18" charset="0"/>
                          </a:rPr>
                          <m:t>𝐈</m:t>
                        </m:r>
                      </m:e>
                    </m:d>
                  </m:oMath>
                </a14:m>
                <a:r>
                  <a:rPr lang="de-DE" sz="3600" b="1" dirty="0"/>
                  <a:t> </a:t>
                </a:r>
                <a14:m>
                  <m:oMath xmlns:m="http://schemas.openxmlformats.org/officeDocument/2006/math">
                    <m:r>
                      <a:rPr lang="de-DE" sz="3600" b="1">
                        <a:latin typeface="Cambria Math" panose="02040503050406030204" pitchFamily="18" charset="0"/>
                      </a:rPr>
                      <m:t>𝐰</m:t>
                    </m:r>
                  </m:oMath>
                </a14:m>
                <a:endParaRPr lang="en-GB" sz="3600" b="1" dirty="0"/>
              </a:p>
              <a:p>
                <a:endParaRPr lang="en-GB" dirty="0"/>
              </a:p>
            </p:txBody>
          </p:sp>
        </mc:Choice>
        <mc:Fallback xmlns="">
          <p:sp>
            <p:nvSpPr>
              <p:cNvPr id="7" name="TextBox 6">
                <a:extLst>
                  <a:ext uri="{FF2B5EF4-FFF2-40B4-BE49-F238E27FC236}">
                    <a16:creationId xmlns:a16="http://schemas.microsoft.com/office/drawing/2014/main" id="{2EC54E34-3456-7F58-9482-8ED17D8C978B}"/>
                  </a:ext>
                </a:extLst>
              </p:cNvPr>
              <p:cNvSpPr txBox="1">
                <a:spLocks noRot="1" noChangeAspect="1" noMove="1" noResize="1" noEditPoints="1" noAdjustHandles="1" noChangeArrowheads="1" noChangeShapeType="1" noTextEdit="1"/>
              </p:cNvSpPr>
              <p:nvPr/>
            </p:nvSpPr>
            <p:spPr>
              <a:xfrm>
                <a:off x="1083212" y="2934456"/>
                <a:ext cx="9172248" cy="1145763"/>
              </a:xfrm>
              <a:prstGeom prst="rect">
                <a:avLst/>
              </a:prstGeom>
              <a:blipFill>
                <a:blip r:embed="rId2"/>
                <a:stretch>
                  <a:fillRect l="-8160" t="-64130" b="-89130"/>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0A153970-6AE3-3598-D79C-466360F3EDDE}"/>
              </a:ext>
            </a:extLst>
          </p:cNvPr>
          <p:cNvSpPr txBox="1"/>
          <p:nvPr/>
        </p:nvSpPr>
        <p:spPr>
          <a:xfrm>
            <a:off x="838200" y="4397212"/>
            <a:ext cx="10515600" cy="1323439"/>
          </a:xfrm>
          <a:prstGeom prst="rect">
            <a:avLst/>
          </a:prstGeom>
          <a:noFill/>
        </p:spPr>
        <p:txBody>
          <a:bodyPr wrap="square" rtlCol="0">
            <a:spAutoFit/>
          </a:bodyPr>
          <a:lstStyle/>
          <a:p>
            <a:pPr marL="571500" indent="-571500">
              <a:buFont typeface="Symbol" pitchFamily="2" charset="2"/>
              <a:buChar char="Þ"/>
            </a:pPr>
            <a:r>
              <a:rPr lang="de-DE" sz="4000" dirty="0" err="1"/>
              <a:t>local</a:t>
            </a:r>
            <a:r>
              <a:rPr lang="de-DE" sz="4000" dirty="0"/>
              <a:t> </a:t>
            </a:r>
            <a:r>
              <a:rPr lang="de-DE" sz="4000" dirty="0" err="1"/>
              <a:t>model</a:t>
            </a:r>
            <a:r>
              <a:rPr lang="de-DE" sz="4000" dirty="0"/>
              <a:t> </a:t>
            </a:r>
            <a:r>
              <a:rPr lang="de-DE" sz="4000" dirty="0" err="1"/>
              <a:t>parameters</a:t>
            </a:r>
            <a:r>
              <a:rPr lang="de-DE" sz="4000" dirty="0"/>
              <a:t> </a:t>
            </a:r>
            <a:r>
              <a:rPr lang="de-DE" sz="4000" dirty="0" err="1"/>
              <a:t>composed</a:t>
            </a:r>
            <a:r>
              <a:rPr lang="de-DE" sz="4000" dirty="0"/>
              <a:t> </a:t>
            </a:r>
            <a:r>
              <a:rPr lang="de-DE" sz="4000" dirty="0" err="1"/>
              <a:t>of</a:t>
            </a:r>
            <a:r>
              <a:rPr lang="de-DE" sz="4000" dirty="0"/>
              <a:t> </a:t>
            </a:r>
          </a:p>
          <a:p>
            <a:r>
              <a:rPr lang="de-DE" sz="4000" dirty="0" err="1"/>
              <a:t>eigvecs</a:t>
            </a:r>
            <a:r>
              <a:rPr lang="de-DE" sz="4000" dirty="0"/>
              <a:t>. </a:t>
            </a:r>
            <a:r>
              <a:rPr lang="de-DE" sz="4000" dirty="0" err="1"/>
              <a:t>of</a:t>
            </a:r>
            <a:r>
              <a:rPr lang="de-DE" sz="4000" dirty="0"/>
              <a:t> L </a:t>
            </a:r>
            <a:r>
              <a:rPr lang="de-DE" sz="4000" dirty="0" err="1"/>
              <a:t>corresponding</a:t>
            </a:r>
            <a:r>
              <a:rPr lang="de-DE" sz="4000" dirty="0"/>
              <a:t> </a:t>
            </a:r>
            <a:r>
              <a:rPr lang="de-DE" sz="4000" dirty="0" err="1"/>
              <a:t>to</a:t>
            </a:r>
            <a:r>
              <a:rPr lang="de-DE" sz="4000" dirty="0"/>
              <a:t> </a:t>
            </a:r>
            <a:r>
              <a:rPr lang="de-DE" sz="4000" dirty="0" err="1"/>
              <a:t>smallest</a:t>
            </a:r>
            <a:r>
              <a:rPr lang="de-DE" sz="4000" dirty="0"/>
              <a:t> </a:t>
            </a:r>
            <a:r>
              <a:rPr lang="de-DE" sz="4000" dirty="0" err="1"/>
              <a:t>eig.vals</a:t>
            </a:r>
            <a:endParaRPr lang="en-GB" sz="40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0908C4-F27D-2830-8EE3-18BC438F2698}"/>
                  </a:ext>
                </a:extLst>
              </p:cNvPr>
              <p:cNvSpPr txBox="1"/>
              <p:nvPr/>
            </p:nvSpPr>
            <p:spPr>
              <a:xfrm>
                <a:off x="838200" y="1839303"/>
                <a:ext cx="7208833" cy="707886"/>
              </a:xfrm>
              <a:prstGeom prst="rect">
                <a:avLst/>
              </a:prstGeom>
              <a:noFill/>
            </p:spPr>
            <p:txBody>
              <a:bodyPr wrap="none" rtlCol="0">
                <a:spAutoFit/>
              </a:bodyPr>
              <a:lstStyle/>
              <a:p>
                <a:r>
                  <a:rPr lang="en-GB" sz="4000" dirty="0"/>
                  <a:t>for large </a:t>
                </a:r>
                <a14:m>
                  <m:oMath xmlns:m="http://schemas.openxmlformats.org/officeDocument/2006/math">
                    <m:r>
                      <a:rPr lang="en-GB" sz="4000" i="1" smtClean="0">
                        <a:latin typeface="Cambria Math" panose="02040503050406030204" pitchFamily="18" charset="0"/>
                        <a:ea typeface="Cambria Math" panose="02040503050406030204" pitchFamily="18" charset="0"/>
                      </a:rPr>
                      <m:t>𝜆</m:t>
                    </m:r>
                    <m:r>
                      <a:rPr lang="de-DE" sz="4000" b="0" i="0" smtClean="0">
                        <a:latin typeface="Cambria Math" panose="02040503050406030204" pitchFamily="18" charset="0"/>
                        <a:ea typeface="Cambria Math" panose="02040503050406030204" pitchFamily="18" charset="0"/>
                      </a:rPr>
                      <m:t>, </m:t>
                    </m:r>
                  </m:oMath>
                </a14:m>
                <a:r>
                  <a:rPr lang="en-GB" sz="4000" dirty="0" err="1"/>
                  <a:t>GTVMin</a:t>
                </a:r>
                <a:r>
                  <a:rPr lang="en-GB" sz="4000" dirty="0"/>
                  <a:t> is to minimize</a:t>
                </a:r>
              </a:p>
            </p:txBody>
          </p:sp>
        </mc:Choice>
        <mc:Fallback xmlns="">
          <p:sp>
            <p:nvSpPr>
              <p:cNvPr id="8" name="TextBox 7">
                <a:extLst>
                  <a:ext uri="{FF2B5EF4-FFF2-40B4-BE49-F238E27FC236}">
                    <a16:creationId xmlns:a16="http://schemas.microsoft.com/office/drawing/2014/main" id="{2C0908C4-F27D-2830-8EE3-18BC438F2698}"/>
                  </a:ext>
                </a:extLst>
              </p:cNvPr>
              <p:cNvSpPr txBox="1">
                <a:spLocks noRot="1" noChangeAspect="1" noMove="1" noResize="1" noEditPoints="1" noAdjustHandles="1" noChangeArrowheads="1" noChangeShapeType="1" noTextEdit="1"/>
              </p:cNvSpPr>
              <p:nvPr/>
            </p:nvSpPr>
            <p:spPr>
              <a:xfrm>
                <a:off x="838200" y="1839303"/>
                <a:ext cx="7208833" cy="707886"/>
              </a:xfrm>
              <a:prstGeom prst="rect">
                <a:avLst/>
              </a:prstGeom>
              <a:blipFill>
                <a:blip r:embed="rId3"/>
                <a:stretch>
                  <a:fillRect l="-3169" t="-12281" r="-2113" b="-36842"/>
                </a:stretch>
              </a:blipFill>
            </p:spPr>
            <p:txBody>
              <a:bodyPr/>
              <a:lstStyle/>
              <a:p>
                <a:r>
                  <a:rPr lang="en-GB">
                    <a:noFill/>
                  </a:rPr>
                  <a:t> </a:t>
                </a:r>
              </a:p>
            </p:txBody>
          </p:sp>
        </mc:Fallback>
      </mc:AlternateContent>
    </p:spTree>
    <p:extLst>
      <p:ext uri="{BB962C8B-B14F-4D97-AF65-F5344CB8AC3E}">
        <p14:creationId xmlns:p14="http://schemas.microsoft.com/office/powerpoint/2010/main" val="1402764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7313" y="27131"/>
            <a:ext cx="11704687" cy="1686395"/>
          </a:xfrm>
        </p:spPr>
        <p:txBody>
          <a:bodyPr>
            <a:normAutofit/>
          </a:bodyPr>
          <a:lstStyle/>
          <a:p>
            <a:r>
              <a:rPr lang="en-US" sz="6400" dirty="0">
                <a:latin typeface="+mn-lt"/>
              </a:rPr>
              <a:t>Clustering of </a:t>
            </a:r>
            <a:r>
              <a:rPr lang="en-US" sz="6400" dirty="0" err="1">
                <a:latin typeface="+mn-lt"/>
              </a:rPr>
              <a:t>GTVMin</a:t>
            </a:r>
            <a:r>
              <a:rPr lang="en-US" sz="6400" dirty="0">
                <a:latin typeface="+mn-lt"/>
              </a:rPr>
              <a:t> Solutions</a:t>
            </a:r>
          </a:p>
        </p:txBody>
      </p:sp>
      <p:cxnSp>
        <p:nvCxnSpPr>
          <p:cNvPr id="4" name="Straight Arrow Connector 3">
            <a:extLst>
              <a:ext uri="{FF2B5EF4-FFF2-40B4-BE49-F238E27FC236}">
                <a16:creationId xmlns:a16="http://schemas.microsoft.com/office/drawing/2014/main" id="{DD66CC30-6DF6-7CF7-D140-F60E7F39D9CC}"/>
              </a:ext>
            </a:extLst>
          </p:cNvPr>
          <p:cNvCxnSpPr>
            <a:cxnSpLocks/>
          </p:cNvCxnSpPr>
          <p:nvPr/>
        </p:nvCxnSpPr>
        <p:spPr>
          <a:xfrm>
            <a:off x="1561171" y="2274849"/>
            <a:ext cx="868308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6F43A61-6CCC-1DB9-5B89-64864200380B}"/>
                  </a:ext>
                </a:extLst>
              </p:cNvPr>
              <p:cNvSpPr txBox="1"/>
              <p:nvPr/>
            </p:nvSpPr>
            <p:spPr>
              <a:xfrm>
                <a:off x="9545444" y="1561381"/>
                <a:ext cx="69881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3600" i="1">
                          <a:latin typeface="Cambria Math" panose="02040503050406030204" pitchFamily="18" charset="0"/>
                          <a:ea typeface="Cambria Math" panose="02040503050406030204" pitchFamily="18" charset="0"/>
                        </a:rPr>
                        <m:t>𝜆</m:t>
                      </m:r>
                    </m:oMath>
                  </m:oMathPara>
                </a14:m>
                <a:endParaRPr lang="en-GB" sz="3600" dirty="0"/>
              </a:p>
            </p:txBody>
          </p:sp>
        </mc:Choice>
        <mc:Fallback xmlns="">
          <p:sp>
            <p:nvSpPr>
              <p:cNvPr id="22" name="TextBox 21">
                <a:extLst>
                  <a:ext uri="{FF2B5EF4-FFF2-40B4-BE49-F238E27FC236}">
                    <a16:creationId xmlns:a16="http://schemas.microsoft.com/office/drawing/2014/main" id="{96F43A61-6CCC-1DB9-5B89-64864200380B}"/>
                  </a:ext>
                </a:extLst>
              </p:cNvPr>
              <p:cNvSpPr txBox="1">
                <a:spLocks noRot="1" noChangeAspect="1" noMove="1" noResize="1" noEditPoints="1" noAdjustHandles="1" noChangeArrowheads="1" noChangeShapeType="1" noTextEdit="1"/>
              </p:cNvSpPr>
              <p:nvPr/>
            </p:nvSpPr>
            <p:spPr>
              <a:xfrm>
                <a:off x="9545444" y="1561381"/>
                <a:ext cx="698810" cy="646331"/>
              </a:xfrm>
              <a:prstGeom prst="rect">
                <a:avLst/>
              </a:prstGeom>
              <a:blipFill>
                <a:blip r:embed="rId3"/>
                <a:stretch>
                  <a:fillRect/>
                </a:stretch>
              </a:blipFill>
            </p:spPr>
            <p:txBody>
              <a:bodyPr/>
              <a:lstStyle/>
              <a:p>
                <a:r>
                  <a:rPr lang="en-GB">
                    <a:noFill/>
                  </a:rPr>
                  <a:t> </a:t>
                </a:r>
              </a:p>
            </p:txBody>
          </p:sp>
        </mc:Fallback>
      </mc:AlternateContent>
      <p:cxnSp>
        <p:nvCxnSpPr>
          <p:cNvPr id="26" name="Straight Connector 25">
            <a:extLst>
              <a:ext uri="{FF2B5EF4-FFF2-40B4-BE49-F238E27FC236}">
                <a16:creationId xmlns:a16="http://schemas.microsoft.com/office/drawing/2014/main" id="{6522CE97-A930-0A3B-C277-2F4FB6E13258}"/>
              </a:ext>
            </a:extLst>
          </p:cNvPr>
          <p:cNvCxnSpPr>
            <a:cxnSpLocks/>
          </p:cNvCxnSpPr>
          <p:nvPr/>
        </p:nvCxnSpPr>
        <p:spPr>
          <a:xfrm>
            <a:off x="1576039" y="2111298"/>
            <a:ext cx="0" cy="35683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F72E079-61E8-59C5-CFC7-2B881A6319D1}"/>
              </a:ext>
            </a:extLst>
          </p:cNvPr>
          <p:cNvSpPr txBox="1"/>
          <p:nvPr/>
        </p:nvSpPr>
        <p:spPr>
          <a:xfrm>
            <a:off x="1380993" y="1531165"/>
            <a:ext cx="418704" cy="646331"/>
          </a:xfrm>
          <a:prstGeom prst="rect">
            <a:avLst/>
          </a:prstGeom>
          <a:noFill/>
        </p:spPr>
        <p:txBody>
          <a:bodyPr wrap="none" rtlCol="0">
            <a:spAutoFit/>
          </a:bodyPr>
          <a:lstStyle/>
          <a:p>
            <a:r>
              <a:rPr lang="en-GB" sz="3600" dirty="0"/>
              <a:t>0</a:t>
            </a:r>
          </a:p>
        </p:txBody>
      </p:sp>
      <p:sp>
        <p:nvSpPr>
          <p:cNvPr id="30" name="TextBox 29">
            <a:extLst>
              <a:ext uri="{FF2B5EF4-FFF2-40B4-BE49-F238E27FC236}">
                <a16:creationId xmlns:a16="http://schemas.microsoft.com/office/drawing/2014/main" id="{D3FD4739-CD49-C6B2-01E1-4814AABA82B0}"/>
              </a:ext>
            </a:extLst>
          </p:cNvPr>
          <p:cNvSpPr txBox="1"/>
          <p:nvPr/>
        </p:nvSpPr>
        <p:spPr>
          <a:xfrm>
            <a:off x="2669209" y="2260835"/>
            <a:ext cx="184731" cy="492443"/>
          </a:xfrm>
          <a:prstGeom prst="rect">
            <a:avLst/>
          </a:prstGeom>
          <a:noFill/>
        </p:spPr>
        <p:txBody>
          <a:bodyPr wrap="none" rtlCol="0">
            <a:spAutoFit/>
          </a:bodyPr>
          <a:lstStyle/>
          <a:p>
            <a:endParaRPr lang="en-US" sz="2600" dirty="0"/>
          </a:p>
        </p:txBody>
      </p:sp>
      <p:grpSp>
        <p:nvGrpSpPr>
          <p:cNvPr id="43" name="Group 42">
            <a:extLst>
              <a:ext uri="{FF2B5EF4-FFF2-40B4-BE49-F238E27FC236}">
                <a16:creationId xmlns:a16="http://schemas.microsoft.com/office/drawing/2014/main" id="{CD79600A-C88C-DB0D-81E5-5A52FAEB012D}"/>
              </a:ext>
            </a:extLst>
          </p:cNvPr>
          <p:cNvGrpSpPr/>
          <p:nvPr/>
        </p:nvGrpSpPr>
        <p:grpSpPr>
          <a:xfrm>
            <a:off x="1380993" y="3047075"/>
            <a:ext cx="2119279" cy="2556398"/>
            <a:chOff x="824889" y="2738149"/>
            <a:chExt cx="6069774" cy="6605155"/>
          </a:xfrm>
        </p:grpSpPr>
        <p:sp>
          <p:nvSpPr>
            <p:cNvPr id="31" name="Oval 30">
              <a:extLst>
                <a:ext uri="{FF2B5EF4-FFF2-40B4-BE49-F238E27FC236}">
                  <a16:creationId xmlns:a16="http://schemas.microsoft.com/office/drawing/2014/main" id="{09501053-1191-F777-BEB4-D4A7D11602B5}"/>
                </a:ext>
              </a:extLst>
            </p:cNvPr>
            <p:cNvSpPr/>
            <p:nvPr/>
          </p:nvSpPr>
          <p:spPr>
            <a:xfrm>
              <a:off x="6418410" y="3609598"/>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cxnSp>
          <p:nvCxnSpPr>
            <p:cNvPr id="32" name="Straight Connector 31">
              <a:extLst>
                <a:ext uri="{FF2B5EF4-FFF2-40B4-BE49-F238E27FC236}">
                  <a16:creationId xmlns:a16="http://schemas.microsoft.com/office/drawing/2014/main" id="{3B58AF4A-A9EA-960D-6147-C05BC73B01A5}"/>
                </a:ext>
              </a:extLst>
            </p:cNvPr>
            <p:cNvCxnSpPr>
              <a:cxnSpLocks/>
            </p:cNvCxnSpPr>
            <p:nvPr/>
          </p:nvCxnSpPr>
          <p:spPr>
            <a:xfrm>
              <a:off x="4044653" y="2970683"/>
              <a:ext cx="2580417" cy="88641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F64A013-6B09-D623-5A5F-FF235F172B71}"/>
                </a:ext>
              </a:extLst>
            </p:cNvPr>
            <p:cNvCxnSpPr>
              <a:cxnSpLocks/>
            </p:cNvCxnSpPr>
            <p:nvPr/>
          </p:nvCxnSpPr>
          <p:spPr>
            <a:xfrm flipV="1">
              <a:off x="5683263" y="3754130"/>
              <a:ext cx="990290" cy="328254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9B99FF2-3523-7325-CE84-9E6A753C45FE}"/>
                </a:ext>
              </a:extLst>
            </p:cNvPr>
            <p:cNvCxnSpPr>
              <a:cxnSpLocks/>
            </p:cNvCxnSpPr>
            <p:nvPr/>
          </p:nvCxnSpPr>
          <p:spPr>
            <a:xfrm flipV="1">
              <a:off x="3530300" y="7086588"/>
              <a:ext cx="2113689" cy="20536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8582D3-A4F2-5230-3EE1-97773543A826}"/>
                </a:ext>
              </a:extLst>
            </p:cNvPr>
            <p:cNvCxnSpPr>
              <a:cxnSpLocks/>
            </p:cNvCxnSpPr>
            <p:nvPr/>
          </p:nvCxnSpPr>
          <p:spPr>
            <a:xfrm>
              <a:off x="1015700" y="6613688"/>
              <a:ext cx="4476752" cy="42298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D1A49A9-547A-AE08-2B02-9BDE8F2C77A1}"/>
                </a:ext>
              </a:extLst>
            </p:cNvPr>
            <p:cNvCxnSpPr>
              <a:cxnSpLocks/>
            </p:cNvCxnSpPr>
            <p:nvPr/>
          </p:nvCxnSpPr>
          <p:spPr>
            <a:xfrm flipH="1" flipV="1">
              <a:off x="1015700" y="6613688"/>
              <a:ext cx="2476502" cy="25265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C8E57E7-20AD-55CA-7789-C878E525E35B}"/>
                </a:ext>
              </a:extLst>
            </p:cNvPr>
            <p:cNvSpPr/>
            <p:nvPr/>
          </p:nvSpPr>
          <p:spPr>
            <a:xfrm>
              <a:off x="3806526" y="2738149"/>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39" name="Oval 38">
              <a:extLst>
                <a:ext uri="{FF2B5EF4-FFF2-40B4-BE49-F238E27FC236}">
                  <a16:creationId xmlns:a16="http://schemas.microsoft.com/office/drawing/2014/main" id="{193A9211-E131-FCA7-A920-C637693A264B}"/>
                </a:ext>
              </a:extLst>
            </p:cNvPr>
            <p:cNvSpPr/>
            <p:nvPr/>
          </p:nvSpPr>
          <p:spPr>
            <a:xfrm>
              <a:off x="5405863" y="6883517"/>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40" name="Oval 39">
              <a:extLst>
                <a:ext uri="{FF2B5EF4-FFF2-40B4-BE49-F238E27FC236}">
                  <a16:creationId xmlns:a16="http://schemas.microsoft.com/office/drawing/2014/main" id="{694FA349-B985-924A-B511-77E8A86E5CF1}"/>
                </a:ext>
              </a:extLst>
            </p:cNvPr>
            <p:cNvSpPr/>
            <p:nvPr/>
          </p:nvSpPr>
          <p:spPr>
            <a:xfrm>
              <a:off x="824889" y="6410617"/>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41" name="Oval 40">
              <a:extLst>
                <a:ext uri="{FF2B5EF4-FFF2-40B4-BE49-F238E27FC236}">
                  <a16:creationId xmlns:a16="http://schemas.microsoft.com/office/drawing/2014/main" id="{02344172-4AE8-88BA-060C-B21829B1B7AC}"/>
                </a:ext>
              </a:extLst>
            </p:cNvPr>
            <p:cNvSpPr/>
            <p:nvPr/>
          </p:nvSpPr>
          <p:spPr>
            <a:xfrm>
              <a:off x="3254076" y="8937162"/>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grpSp>
      <p:grpSp>
        <p:nvGrpSpPr>
          <p:cNvPr id="57" name="Group 56">
            <a:extLst>
              <a:ext uri="{FF2B5EF4-FFF2-40B4-BE49-F238E27FC236}">
                <a16:creationId xmlns:a16="http://schemas.microsoft.com/office/drawing/2014/main" id="{5A5A1CF7-955D-1104-A518-C50F2E2CAE2A}"/>
              </a:ext>
            </a:extLst>
          </p:cNvPr>
          <p:cNvGrpSpPr/>
          <p:nvPr/>
        </p:nvGrpSpPr>
        <p:grpSpPr>
          <a:xfrm>
            <a:off x="4329077" y="2957077"/>
            <a:ext cx="2119279" cy="2556398"/>
            <a:chOff x="824889" y="2738149"/>
            <a:chExt cx="6069774" cy="6605155"/>
          </a:xfrm>
        </p:grpSpPr>
        <p:sp>
          <p:nvSpPr>
            <p:cNvPr id="58" name="Oval 57">
              <a:extLst>
                <a:ext uri="{FF2B5EF4-FFF2-40B4-BE49-F238E27FC236}">
                  <a16:creationId xmlns:a16="http://schemas.microsoft.com/office/drawing/2014/main" id="{0CE6677B-3DB2-5156-D91F-5ED34957E8A6}"/>
                </a:ext>
              </a:extLst>
            </p:cNvPr>
            <p:cNvSpPr/>
            <p:nvPr/>
          </p:nvSpPr>
          <p:spPr>
            <a:xfrm>
              <a:off x="6418410" y="3609598"/>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cxnSp>
          <p:nvCxnSpPr>
            <p:cNvPr id="59" name="Straight Connector 58">
              <a:extLst>
                <a:ext uri="{FF2B5EF4-FFF2-40B4-BE49-F238E27FC236}">
                  <a16:creationId xmlns:a16="http://schemas.microsoft.com/office/drawing/2014/main" id="{66CD2C7D-1B69-7C53-3CB7-9C942853D062}"/>
                </a:ext>
              </a:extLst>
            </p:cNvPr>
            <p:cNvCxnSpPr>
              <a:cxnSpLocks/>
            </p:cNvCxnSpPr>
            <p:nvPr/>
          </p:nvCxnSpPr>
          <p:spPr>
            <a:xfrm>
              <a:off x="4044653" y="2970683"/>
              <a:ext cx="2580417" cy="88641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B846EC7-C837-BB40-AF63-66D35E241C3A}"/>
                </a:ext>
              </a:extLst>
            </p:cNvPr>
            <p:cNvCxnSpPr>
              <a:cxnSpLocks/>
            </p:cNvCxnSpPr>
            <p:nvPr/>
          </p:nvCxnSpPr>
          <p:spPr>
            <a:xfrm flipV="1">
              <a:off x="5683263" y="3754130"/>
              <a:ext cx="990290" cy="328254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096A697-333A-AE5D-49F9-A543770FC18C}"/>
                </a:ext>
              </a:extLst>
            </p:cNvPr>
            <p:cNvCxnSpPr>
              <a:cxnSpLocks/>
            </p:cNvCxnSpPr>
            <p:nvPr/>
          </p:nvCxnSpPr>
          <p:spPr>
            <a:xfrm flipV="1">
              <a:off x="3530300" y="7086588"/>
              <a:ext cx="2113689" cy="20536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D058D29-8112-8018-724A-E7A4C675405E}"/>
                </a:ext>
              </a:extLst>
            </p:cNvPr>
            <p:cNvCxnSpPr>
              <a:cxnSpLocks/>
            </p:cNvCxnSpPr>
            <p:nvPr/>
          </p:nvCxnSpPr>
          <p:spPr>
            <a:xfrm>
              <a:off x="1015700" y="6613688"/>
              <a:ext cx="4476752" cy="42298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6B963D8-5C85-8E29-62FD-4A6ADB2DE5F9}"/>
                </a:ext>
              </a:extLst>
            </p:cNvPr>
            <p:cNvCxnSpPr>
              <a:cxnSpLocks/>
            </p:cNvCxnSpPr>
            <p:nvPr/>
          </p:nvCxnSpPr>
          <p:spPr>
            <a:xfrm flipH="1" flipV="1">
              <a:off x="1015700" y="6613688"/>
              <a:ext cx="2476502" cy="25265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E14D1D5F-01BC-38DE-0D22-C9229C10C2BD}"/>
                </a:ext>
              </a:extLst>
            </p:cNvPr>
            <p:cNvSpPr/>
            <p:nvPr/>
          </p:nvSpPr>
          <p:spPr>
            <a:xfrm>
              <a:off x="3806526" y="2738149"/>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65" name="Oval 64">
              <a:extLst>
                <a:ext uri="{FF2B5EF4-FFF2-40B4-BE49-F238E27FC236}">
                  <a16:creationId xmlns:a16="http://schemas.microsoft.com/office/drawing/2014/main" id="{DD487AE1-1949-3EF7-2C74-782170C234C5}"/>
                </a:ext>
              </a:extLst>
            </p:cNvPr>
            <p:cNvSpPr/>
            <p:nvPr/>
          </p:nvSpPr>
          <p:spPr>
            <a:xfrm>
              <a:off x="5405863" y="6883517"/>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66" name="Oval 65">
              <a:extLst>
                <a:ext uri="{FF2B5EF4-FFF2-40B4-BE49-F238E27FC236}">
                  <a16:creationId xmlns:a16="http://schemas.microsoft.com/office/drawing/2014/main" id="{C392B5E2-3F9C-1690-67A6-95C80FEE3C5E}"/>
                </a:ext>
              </a:extLst>
            </p:cNvPr>
            <p:cNvSpPr/>
            <p:nvPr/>
          </p:nvSpPr>
          <p:spPr>
            <a:xfrm>
              <a:off x="824889" y="6410617"/>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67" name="Oval 66">
              <a:extLst>
                <a:ext uri="{FF2B5EF4-FFF2-40B4-BE49-F238E27FC236}">
                  <a16:creationId xmlns:a16="http://schemas.microsoft.com/office/drawing/2014/main" id="{2C4876A2-9648-5C3E-4FA3-127EDA29DC97}"/>
                </a:ext>
              </a:extLst>
            </p:cNvPr>
            <p:cNvSpPr/>
            <p:nvPr/>
          </p:nvSpPr>
          <p:spPr>
            <a:xfrm>
              <a:off x="3254076" y="8937162"/>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grpSp>
      <p:grpSp>
        <p:nvGrpSpPr>
          <p:cNvPr id="68" name="Group 67">
            <a:extLst>
              <a:ext uri="{FF2B5EF4-FFF2-40B4-BE49-F238E27FC236}">
                <a16:creationId xmlns:a16="http://schemas.microsoft.com/office/drawing/2014/main" id="{E3C865D6-6672-60FC-FDBF-3B05C44F8ABE}"/>
              </a:ext>
            </a:extLst>
          </p:cNvPr>
          <p:cNvGrpSpPr/>
          <p:nvPr/>
        </p:nvGrpSpPr>
        <p:grpSpPr>
          <a:xfrm>
            <a:off x="7650681" y="2954407"/>
            <a:ext cx="2119279" cy="2556398"/>
            <a:chOff x="824889" y="2738149"/>
            <a:chExt cx="6069774" cy="6605155"/>
          </a:xfrm>
        </p:grpSpPr>
        <p:sp>
          <p:nvSpPr>
            <p:cNvPr id="69" name="Oval 68">
              <a:extLst>
                <a:ext uri="{FF2B5EF4-FFF2-40B4-BE49-F238E27FC236}">
                  <a16:creationId xmlns:a16="http://schemas.microsoft.com/office/drawing/2014/main" id="{BF26F928-D6B2-64BB-CBC5-B76F371831BA}"/>
                </a:ext>
              </a:extLst>
            </p:cNvPr>
            <p:cNvSpPr/>
            <p:nvPr/>
          </p:nvSpPr>
          <p:spPr>
            <a:xfrm>
              <a:off x="6418410" y="3609598"/>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cxnSp>
          <p:nvCxnSpPr>
            <p:cNvPr id="70" name="Straight Connector 69">
              <a:extLst>
                <a:ext uri="{FF2B5EF4-FFF2-40B4-BE49-F238E27FC236}">
                  <a16:creationId xmlns:a16="http://schemas.microsoft.com/office/drawing/2014/main" id="{76819149-1555-7BD4-BFC7-D0C39518E49A}"/>
                </a:ext>
              </a:extLst>
            </p:cNvPr>
            <p:cNvCxnSpPr>
              <a:cxnSpLocks/>
            </p:cNvCxnSpPr>
            <p:nvPr/>
          </p:nvCxnSpPr>
          <p:spPr>
            <a:xfrm>
              <a:off x="4044653" y="2970683"/>
              <a:ext cx="2580417" cy="88641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321CD7A-A014-E9E5-95AD-39B725AC2A49}"/>
                </a:ext>
              </a:extLst>
            </p:cNvPr>
            <p:cNvCxnSpPr>
              <a:cxnSpLocks/>
            </p:cNvCxnSpPr>
            <p:nvPr/>
          </p:nvCxnSpPr>
          <p:spPr>
            <a:xfrm flipV="1">
              <a:off x="5683263" y="3754130"/>
              <a:ext cx="990290" cy="3282542"/>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CD62371-B16A-6E13-E203-8DFE9A51D211}"/>
                </a:ext>
              </a:extLst>
            </p:cNvPr>
            <p:cNvCxnSpPr>
              <a:cxnSpLocks/>
            </p:cNvCxnSpPr>
            <p:nvPr/>
          </p:nvCxnSpPr>
          <p:spPr>
            <a:xfrm flipV="1">
              <a:off x="3530300" y="7086588"/>
              <a:ext cx="2113689" cy="20536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9ADCD85-24C8-9D72-621B-69337F885FA3}"/>
                </a:ext>
              </a:extLst>
            </p:cNvPr>
            <p:cNvCxnSpPr>
              <a:cxnSpLocks/>
            </p:cNvCxnSpPr>
            <p:nvPr/>
          </p:nvCxnSpPr>
          <p:spPr>
            <a:xfrm>
              <a:off x="1015700" y="6613688"/>
              <a:ext cx="4476752" cy="42298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49503AC-98C1-846E-B873-C303435A0F70}"/>
                </a:ext>
              </a:extLst>
            </p:cNvPr>
            <p:cNvCxnSpPr>
              <a:cxnSpLocks/>
            </p:cNvCxnSpPr>
            <p:nvPr/>
          </p:nvCxnSpPr>
          <p:spPr>
            <a:xfrm flipH="1" flipV="1">
              <a:off x="1015700" y="6613688"/>
              <a:ext cx="2476502" cy="252654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918870AF-4D0C-2FB3-6E8D-57F7C9615674}"/>
                </a:ext>
              </a:extLst>
            </p:cNvPr>
            <p:cNvSpPr/>
            <p:nvPr/>
          </p:nvSpPr>
          <p:spPr>
            <a:xfrm>
              <a:off x="3806526" y="2738149"/>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76" name="Oval 75">
              <a:extLst>
                <a:ext uri="{FF2B5EF4-FFF2-40B4-BE49-F238E27FC236}">
                  <a16:creationId xmlns:a16="http://schemas.microsoft.com/office/drawing/2014/main" id="{8A8509DF-BD25-1C76-C105-C736F9AEC503}"/>
                </a:ext>
              </a:extLst>
            </p:cNvPr>
            <p:cNvSpPr/>
            <p:nvPr/>
          </p:nvSpPr>
          <p:spPr>
            <a:xfrm>
              <a:off x="5405863" y="6883517"/>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77" name="Oval 76">
              <a:extLst>
                <a:ext uri="{FF2B5EF4-FFF2-40B4-BE49-F238E27FC236}">
                  <a16:creationId xmlns:a16="http://schemas.microsoft.com/office/drawing/2014/main" id="{EABE8958-3055-8B47-B1A5-8A5225CA77A9}"/>
                </a:ext>
              </a:extLst>
            </p:cNvPr>
            <p:cNvSpPr/>
            <p:nvPr/>
          </p:nvSpPr>
          <p:spPr>
            <a:xfrm>
              <a:off x="824889" y="6410617"/>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78" name="Oval 77">
              <a:extLst>
                <a:ext uri="{FF2B5EF4-FFF2-40B4-BE49-F238E27FC236}">
                  <a16:creationId xmlns:a16="http://schemas.microsoft.com/office/drawing/2014/main" id="{E3670600-D616-4E42-C6B2-8E7E40500950}"/>
                </a:ext>
              </a:extLst>
            </p:cNvPr>
            <p:cNvSpPr/>
            <p:nvPr/>
          </p:nvSpPr>
          <p:spPr>
            <a:xfrm>
              <a:off x="3254076" y="8937162"/>
              <a:ext cx="476253" cy="40614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grpSp>
      <p:sp>
        <p:nvSpPr>
          <p:cNvPr id="80" name="TextBox 79">
            <a:extLst>
              <a:ext uri="{FF2B5EF4-FFF2-40B4-BE49-F238E27FC236}">
                <a16:creationId xmlns:a16="http://schemas.microsoft.com/office/drawing/2014/main" id="{5208D1B9-61B0-7CD7-F0EB-9B354A24B201}"/>
              </a:ext>
            </a:extLst>
          </p:cNvPr>
          <p:cNvSpPr txBox="1"/>
          <p:nvPr/>
        </p:nvSpPr>
        <p:spPr>
          <a:xfrm>
            <a:off x="4395698" y="5796941"/>
            <a:ext cx="1907702" cy="646331"/>
          </a:xfrm>
          <a:prstGeom prst="rect">
            <a:avLst/>
          </a:prstGeom>
          <a:noFill/>
        </p:spPr>
        <p:txBody>
          <a:bodyPr wrap="none" rtlCol="0">
            <a:spAutoFit/>
          </a:bodyPr>
          <a:lstStyle/>
          <a:p>
            <a:r>
              <a:rPr lang="en-GB" sz="3600" dirty="0"/>
              <a:t>clustered</a:t>
            </a:r>
          </a:p>
        </p:txBody>
      </p:sp>
      <p:sp>
        <p:nvSpPr>
          <p:cNvPr id="93" name="TextBox 92">
            <a:extLst>
              <a:ext uri="{FF2B5EF4-FFF2-40B4-BE49-F238E27FC236}">
                <a16:creationId xmlns:a16="http://schemas.microsoft.com/office/drawing/2014/main" id="{33FC4D81-C2BE-0638-6FBE-964AEB7D617B}"/>
              </a:ext>
            </a:extLst>
          </p:cNvPr>
          <p:cNvSpPr txBox="1"/>
          <p:nvPr/>
        </p:nvSpPr>
        <p:spPr>
          <a:xfrm>
            <a:off x="1229620" y="5796941"/>
            <a:ext cx="2551661" cy="646331"/>
          </a:xfrm>
          <a:prstGeom prst="rect">
            <a:avLst/>
          </a:prstGeom>
          <a:noFill/>
        </p:spPr>
        <p:txBody>
          <a:bodyPr wrap="none" rtlCol="0">
            <a:spAutoFit/>
          </a:bodyPr>
          <a:lstStyle/>
          <a:p>
            <a:r>
              <a:rPr lang="en-GB" sz="3600" dirty="0"/>
              <a:t>personalized</a:t>
            </a:r>
          </a:p>
        </p:txBody>
      </p:sp>
      <p:sp>
        <p:nvSpPr>
          <p:cNvPr id="94" name="Oval 93">
            <a:extLst>
              <a:ext uri="{FF2B5EF4-FFF2-40B4-BE49-F238E27FC236}">
                <a16:creationId xmlns:a16="http://schemas.microsoft.com/office/drawing/2014/main" id="{D369CF46-9904-BDC0-7302-B5046E35788A}"/>
              </a:ext>
            </a:extLst>
          </p:cNvPr>
          <p:cNvSpPr/>
          <p:nvPr/>
        </p:nvSpPr>
        <p:spPr>
          <a:xfrm rot="20801928">
            <a:off x="503986" y="3873552"/>
            <a:ext cx="1753275" cy="1161616"/>
          </a:xfrm>
          <a:prstGeom prst="ellipse">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95" name="Oval 94">
            <a:extLst>
              <a:ext uri="{FF2B5EF4-FFF2-40B4-BE49-F238E27FC236}">
                <a16:creationId xmlns:a16="http://schemas.microsoft.com/office/drawing/2014/main" id="{036F180E-9221-D763-EA00-6C74DB634834}"/>
              </a:ext>
            </a:extLst>
          </p:cNvPr>
          <p:cNvSpPr/>
          <p:nvPr/>
        </p:nvSpPr>
        <p:spPr>
          <a:xfrm rot="19601718">
            <a:off x="1616099" y="4593947"/>
            <a:ext cx="2090783" cy="1161616"/>
          </a:xfrm>
          <a:prstGeom prst="ellipse">
            <a:avLst/>
          </a:pr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96" name="Oval 95">
            <a:extLst>
              <a:ext uri="{FF2B5EF4-FFF2-40B4-BE49-F238E27FC236}">
                <a16:creationId xmlns:a16="http://schemas.microsoft.com/office/drawing/2014/main" id="{3C55E5A1-43CF-CCD4-E944-6EB9E4F345F4}"/>
              </a:ext>
            </a:extLst>
          </p:cNvPr>
          <p:cNvSpPr/>
          <p:nvPr/>
        </p:nvSpPr>
        <p:spPr>
          <a:xfrm rot="1015951">
            <a:off x="2996155" y="3114163"/>
            <a:ext cx="1153952" cy="809284"/>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97" name="Oval 96">
            <a:extLst>
              <a:ext uri="{FF2B5EF4-FFF2-40B4-BE49-F238E27FC236}">
                <a16:creationId xmlns:a16="http://schemas.microsoft.com/office/drawing/2014/main" id="{1472C99B-E905-704F-CABE-62A8CADD2E70}"/>
              </a:ext>
            </a:extLst>
          </p:cNvPr>
          <p:cNvSpPr/>
          <p:nvPr/>
        </p:nvSpPr>
        <p:spPr>
          <a:xfrm rot="6280253">
            <a:off x="1939193" y="2677942"/>
            <a:ext cx="1153952" cy="809284"/>
          </a:xfrm>
          <a:prstGeom prst="ellipse">
            <a:avLst/>
          </a:prstGeom>
          <a:solidFill>
            <a:srgbClr val="FFC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98" name="Oval 97">
            <a:extLst>
              <a:ext uri="{FF2B5EF4-FFF2-40B4-BE49-F238E27FC236}">
                <a16:creationId xmlns:a16="http://schemas.microsoft.com/office/drawing/2014/main" id="{F23575B8-AF10-398A-1178-2CC1F95A7924}"/>
              </a:ext>
            </a:extLst>
          </p:cNvPr>
          <p:cNvSpPr/>
          <p:nvPr/>
        </p:nvSpPr>
        <p:spPr>
          <a:xfrm rot="1015951">
            <a:off x="4912998" y="2762793"/>
            <a:ext cx="1893663" cy="809284"/>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99" name="Oval 98">
            <a:extLst>
              <a:ext uri="{FF2B5EF4-FFF2-40B4-BE49-F238E27FC236}">
                <a16:creationId xmlns:a16="http://schemas.microsoft.com/office/drawing/2014/main" id="{916C1E32-30B9-F0A6-D250-05665AE092DA}"/>
              </a:ext>
            </a:extLst>
          </p:cNvPr>
          <p:cNvSpPr/>
          <p:nvPr/>
        </p:nvSpPr>
        <p:spPr>
          <a:xfrm rot="1986352">
            <a:off x="4213950" y="3914626"/>
            <a:ext cx="2090783" cy="1634630"/>
          </a:xfrm>
          <a:prstGeom prst="ellipse">
            <a:avLst/>
          </a:pr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100" name="Oval 99">
            <a:extLst>
              <a:ext uri="{FF2B5EF4-FFF2-40B4-BE49-F238E27FC236}">
                <a16:creationId xmlns:a16="http://schemas.microsoft.com/office/drawing/2014/main" id="{BAB37F76-4C57-6AD7-149E-95BF512A3060}"/>
              </a:ext>
            </a:extLst>
          </p:cNvPr>
          <p:cNvSpPr/>
          <p:nvPr/>
        </p:nvSpPr>
        <p:spPr>
          <a:xfrm rot="8068770">
            <a:off x="7449737" y="2910567"/>
            <a:ext cx="2929917" cy="2658482"/>
          </a:xfrm>
          <a:prstGeom prst="ellipse">
            <a:avLst/>
          </a:pr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2" name="TextBox 1">
            <a:extLst>
              <a:ext uri="{FF2B5EF4-FFF2-40B4-BE49-F238E27FC236}">
                <a16:creationId xmlns:a16="http://schemas.microsoft.com/office/drawing/2014/main" id="{67B87623-27F8-7F0E-6022-8364EA9A84FB}"/>
              </a:ext>
            </a:extLst>
          </p:cNvPr>
          <p:cNvSpPr txBox="1"/>
          <p:nvPr/>
        </p:nvSpPr>
        <p:spPr>
          <a:xfrm>
            <a:off x="8010432" y="5796941"/>
            <a:ext cx="1321196" cy="646331"/>
          </a:xfrm>
          <a:prstGeom prst="rect">
            <a:avLst/>
          </a:prstGeom>
          <a:noFill/>
        </p:spPr>
        <p:txBody>
          <a:bodyPr wrap="none" rtlCol="0">
            <a:spAutoFit/>
          </a:bodyPr>
          <a:lstStyle/>
          <a:p>
            <a:r>
              <a:rPr lang="en-GB" sz="3600" dirty="0"/>
              <a:t>global</a:t>
            </a: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F3303E7-85AB-EE5E-2C56-BA3B08A0F391}"/>
                  </a:ext>
                </a:extLst>
              </p14:cNvPr>
              <p14:cNvContentPartPr/>
              <p14:nvPr/>
            </p14:nvContentPartPr>
            <p14:xfrm>
              <a:off x="7664040" y="1658160"/>
              <a:ext cx="761760" cy="829800"/>
            </p14:xfrm>
          </p:contentPart>
        </mc:Choice>
        <mc:Fallback>
          <p:pic>
            <p:nvPicPr>
              <p:cNvPr id="5" name="Ink 4">
                <a:extLst>
                  <a:ext uri="{FF2B5EF4-FFF2-40B4-BE49-F238E27FC236}">
                    <a16:creationId xmlns:a16="http://schemas.microsoft.com/office/drawing/2014/main" id="{7F3303E7-85AB-EE5E-2C56-BA3B08A0F391}"/>
                  </a:ext>
                </a:extLst>
              </p:cNvPr>
              <p:cNvPicPr/>
              <p:nvPr/>
            </p:nvPicPr>
            <p:blipFill>
              <a:blip r:embed="rId5"/>
              <a:stretch>
                <a:fillRect/>
              </a:stretch>
            </p:blipFill>
            <p:spPr>
              <a:xfrm>
                <a:off x="7654680" y="1648800"/>
                <a:ext cx="780480" cy="848520"/>
              </a:xfrm>
              <a:prstGeom prst="rect">
                <a:avLst/>
              </a:prstGeom>
            </p:spPr>
          </p:pic>
        </mc:Fallback>
      </mc:AlternateContent>
    </p:spTree>
    <p:extLst>
      <p:ext uri="{BB962C8B-B14F-4D97-AF65-F5344CB8AC3E}">
        <p14:creationId xmlns:p14="http://schemas.microsoft.com/office/powerpoint/2010/main" val="871078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C82F7E-50BA-8F4E-B2E8-088E95CAF904}"/>
              </a:ext>
            </a:extLst>
          </p:cNvPr>
          <p:cNvSpPr>
            <a:spLocks noGrp="1"/>
          </p:cNvSpPr>
          <p:nvPr>
            <p:ph type="sldNum" sz="quarter" idx="12"/>
          </p:nvPr>
        </p:nvSpPr>
        <p:spPr/>
        <p:txBody>
          <a:bodyPr/>
          <a:lstStyle/>
          <a:p>
            <a:fld id="{D75B69EA-F5F3-9148-B3D2-85669F9D4A27}" type="slidenum">
              <a:rPr lang="en-US" smtClean="0"/>
              <a:pPr/>
              <a:t>35</a:t>
            </a:fld>
            <a:endParaRPr lang="en-US" dirty="0"/>
          </a:p>
        </p:txBody>
      </p:sp>
      <p:sp>
        <p:nvSpPr>
          <p:cNvPr id="6" name="TextBox 5">
            <a:extLst>
              <a:ext uri="{FF2B5EF4-FFF2-40B4-BE49-F238E27FC236}">
                <a16:creationId xmlns:a16="http://schemas.microsoft.com/office/drawing/2014/main" id="{7228C4BD-B8E6-2AB2-53DA-D917D6153293}"/>
              </a:ext>
            </a:extLst>
          </p:cNvPr>
          <p:cNvSpPr txBox="1"/>
          <p:nvPr/>
        </p:nvSpPr>
        <p:spPr>
          <a:xfrm>
            <a:off x="838200" y="2389324"/>
            <a:ext cx="8982247" cy="2079352"/>
          </a:xfrm>
          <a:prstGeom prst="rect">
            <a:avLst/>
          </a:prstGeom>
          <a:noFill/>
        </p:spPr>
        <p:txBody>
          <a:bodyPr wrap="square" rtlCol="0">
            <a:spAutoFit/>
          </a:bodyPr>
          <a:lstStyle/>
          <a:p>
            <a:pPr>
              <a:lnSpc>
                <a:spcPct val="150000"/>
              </a:lnSpc>
            </a:pPr>
            <a:r>
              <a:rPr lang="en-US" sz="9600" dirty="0">
                <a:solidFill>
                  <a:srgbClr val="FF0000"/>
                </a:solidFill>
                <a:cs typeface="Arial" panose="020B0604020202020204" pitchFamily="34" charset="0"/>
              </a:rPr>
              <a:t>Interpretations</a:t>
            </a:r>
          </a:p>
        </p:txBody>
      </p:sp>
      <p:sp>
        <p:nvSpPr>
          <p:cNvPr id="4" name="Date Placeholder 3">
            <a:extLst>
              <a:ext uri="{FF2B5EF4-FFF2-40B4-BE49-F238E27FC236}">
                <a16:creationId xmlns:a16="http://schemas.microsoft.com/office/drawing/2014/main" id="{AAEFDE8C-806D-11E1-0475-B0DA48B70A5A}"/>
              </a:ext>
            </a:extLst>
          </p:cNvPr>
          <p:cNvSpPr>
            <a:spLocks noGrp="1"/>
          </p:cNvSpPr>
          <p:nvPr>
            <p:ph type="dt" sz="half" idx="10"/>
          </p:nvPr>
        </p:nvSpPr>
        <p:spPr/>
        <p:txBody>
          <a:bodyPr/>
          <a:lstStyle/>
          <a:p>
            <a:fld id="{853CD2E7-96C1-CF49-8E6A-DB2FC224E1F5}" type="datetime1">
              <a:rPr lang="en-US" smtClean="0"/>
              <a:t>3/22/23</a:t>
            </a:fld>
            <a:endParaRPr lang="en-US" dirty="0"/>
          </a:p>
        </p:txBody>
      </p:sp>
    </p:spTree>
    <p:extLst>
      <p:ext uri="{BB962C8B-B14F-4D97-AF65-F5344CB8AC3E}">
        <p14:creationId xmlns:p14="http://schemas.microsoft.com/office/powerpoint/2010/main" val="12388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402619" y="217882"/>
            <a:ext cx="7074437" cy="1107996"/>
          </a:xfrm>
          <a:prstGeom prst="rect">
            <a:avLst/>
          </a:prstGeom>
          <a:noFill/>
        </p:spPr>
        <p:txBody>
          <a:bodyPr wrap="none" rtlCol="0">
            <a:spAutoFit/>
          </a:bodyPr>
          <a:lstStyle/>
          <a:p>
            <a:r>
              <a:rPr lang="en-US" sz="6600" b="1" dirty="0"/>
              <a:t>Multi-Task Learning</a:t>
            </a:r>
          </a:p>
        </p:txBody>
      </p:sp>
      <p:sp>
        <p:nvSpPr>
          <p:cNvPr id="4" name="Slide Number Placeholder 3">
            <a:extLst>
              <a:ext uri="{FF2B5EF4-FFF2-40B4-BE49-F238E27FC236}">
                <a16:creationId xmlns:a16="http://schemas.microsoft.com/office/drawing/2014/main" id="{34297891-109C-1D46-B99F-2EB5BEB7DEA3}"/>
              </a:ext>
            </a:extLst>
          </p:cNvPr>
          <p:cNvSpPr>
            <a:spLocks noGrp="1"/>
          </p:cNvSpPr>
          <p:nvPr>
            <p:ph type="sldNum" sz="quarter" idx="12"/>
          </p:nvPr>
        </p:nvSpPr>
        <p:spPr/>
        <p:txBody>
          <a:bodyPr/>
          <a:lstStyle/>
          <a:p>
            <a:fld id="{D75B69EA-F5F3-9148-B3D2-85669F9D4A27}" type="slidenum">
              <a:rPr lang="en-US" smtClean="0"/>
              <a:t>36</a:t>
            </a:fld>
            <a:endParaRPr lang="en-US"/>
          </a:p>
        </p:txBody>
      </p:sp>
      <p:sp>
        <p:nvSpPr>
          <p:cNvPr id="3" name="TextBox 2">
            <a:extLst>
              <a:ext uri="{FF2B5EF4-FFF2-40B4-BE49-F238E27FC236}">
                <a16:creationId xmlns:a16="http://schemas.microsoft.com/office/drawing/2014/main" id="{AD986C94-667C-A347-BE91-CA90930EF1F5}"/>
              </a:ext>
            </a:extLst>
          </p:cNvPr>
          <p:cNvSpPr txBox="1"/>
          <p:nvPr/>
        </p:nvSpPr>
        <p:spPr>
          <a:xfrm>
            <a:off x="430495" y="1470493"/>
            <a:ext cx="7411755" cy="1446550"/>
          </a:xfrm>
          <a:prstGeom prst="rect">
            <a:avLst/>
          </a:prstGeom>
          <a:noFill/>
        </p:spPr>
        <p:txBody>
          <a:bodyPr wrap="square" rtlCol="0">
            <a:spAutoFit/>
          </a:bodyPr>
          <a:lstStyle/>
          <a:p>
            <a:r>
              <a:rPr lang="en-US" sz="4400" dirty="0"/>
              <a:t>each local dataset/model is separate </a:t>
            </a:r>
            <a:r>
              <a:rPr lang="en-US" sz="4400" dirty="0">
                <a:solidFill>
                  <a:srgbClr val="FF0000"/>
                </a:solidFill>
              </a:rPr>
              <a:t>learning task  </a:t>
            </a:r>
          </a:p>
        </p:txBody>
      </p:sp>
      <p:sp>
        <p:nvSpPr>
          <p:cNvPr id="6" name="Oval 5">
            <a:extLst>
              <a:ext uri="{FF2B5EF4-FFF2-40B4-BE49-F238E27FC236}">
                <a16:creationId xmlns:a16="http://schemas.microsoft.com/office/drawing/2014/main" id="{7623F6BD-3C40-3343-976A-D97A0B2EDF89}"/>
              </a:ext>
            </a:extLst>
          </p:cNvPr>
          <p:cNvSpPr/>
          <p:nvPr/>
        </p:nvSpPr>
        <p:spPr>
          <a:xfrm>
            <a:off x="8585450" y="158986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7D0191-6C7D-C641-8ABF-6DC5C7773F3A}"/>
              </a:ext>
            </a:extLst>
          </p:cNvPr>
          <p:cNvSpPr/>
          <p:nvPr/>
        </p:nvSpPr>
        <p:spPr>
          <a:xfrm>
            <a:off x="7366000" y="268352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A18F65-6C0A-8548-A0A1-467EF63C0680}"/>
              </a:ext>
            </a:extLst>
          </p:cNvPr>
          <p:cNvSpPr/>
          <p:nvPr/>
        </p:nvSpPr>
        <p:spPr>
          <a:xfrm>
            <a:off x="3530600" y="4519154"/>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066F3F0-AB7B-3242-93A9-BCD8B261D6C0}"/>
              </a:ext>
            </a:extLst>
          </p:cNvPr>
          <p:cNvSpPr/>
          <p:nvPr/>
        </p:nvSpPr>
        <p:spPr>
          <a:xfrm>
            <a:off x="5207000" y="604886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28B38EA-FC5C-9645-9D8A-CFF0CD908FC4}"/>
              </a:ext>
            </a:extLst>
          </p:cNvPr>
          <p:cNvSpPr/>
          <p:nvPr/>
        </p:nvSpPr>
        <p:spPr>
          <a:xfrm>
            <a:off x="6565902" y="4748002"/>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01786D5-F55A-5643-B8F8-F18B875C4DD5}"/>
              </a:ext>
            </a:extLst>
          </p:cNvPr>
          <p:cNvCxnSpPr>
            <a:cxnSpLocks/>
          </p:cNvCxnSpPr>
          <p:nvPr/>
        </p:nvCxnSpPr>
        <p:spPr>
          <a:xfrm flipH="1">
            <a:off x="7718807" y="2038251"/>
            <a:ext cx="1207804" cy="89913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3BF083-063E-504A-A255-2E57A140DDF0}"/>
              </a:ext>
            </a:extLst>
          </p:cNvPr>
          <p:cNvCxnSpPr>
            <a:cxnSpLocks/>
          </p:cNvCxnSpPr>
          <p:nvPr/>
        </p:nvCxnSpPr>
        <p:spPr>
          <a:xfrm flipV="1">
            <a:off x="7081606" y="2942063"/>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9915673-B2B4-2E40-A250-9A186F925A49}"/>
              </a:ext>
            </a:extLst>
          </p:cNvPr>
          <p:cNvCxnSpPr>
            <a:cxnSpLocks/>
          </p:cNvCxnSpPr>
          <p:nvPr/>
        </p:nvCxnSpPr>
        <p:spPr>
          <a:xfrm flipV="1">
            <a:off x="5588000" y="5252609"/>
            <a:ext cx="1308101" cy="12801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9FC5B8D-8312-1347-80C0-6BCDD9049AB4}"/>
              </a:ext>
            </a:extLst>
          </p:cNvPr>
          <p:cNvCxnSpPr>
            <a:cxnSpLocks/>
          </p:cNvCxnSpPr>
          <p:nvPr/>
        </p:nvCxnSpPr>
        <p:spPr>
          <a:xfrm>
            <a:off x="3911600" y="4848435"/>
            <a:ext cx="2984501" cy="2819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24B73E-2B40-7647-A24A-7B03D2975541}"/>
              </a:ext>
            </a:extLst>
          </p:cNvPr>
          <p:cNvCxnSpPr>
            <a:cxnSpLocks/>
          </p:cNvCxnSpPr>
          <p:nvPr/>
        </p:nvCxnSpPr>
        <p:spPr>
          <a:xfrm flipH="1" flipV="1">
            <a:off x="3911600" y="4848435"/>
            <a:ext cx="1498600" cy="135921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26EF3F0D-6727-EA49-A72C-DC126D3132CC}"/>
              </a:ext>
            </a:extLst>
          </p:cNvPr>
          <p:cNvPicPr>
            <a:picLocks noChangeAspect="1"/>
          </p:cNvPicPr>
          <p:nvPr/>
        </p:nvPicPr>
        <p:blipFill>
          <a:blip r:embed="rId3"/>
          <a:stretch>
            <a:fillRect/>
          </a:stretch>
        </p:blipFill>
        <p:spPr>
          <a:xfrm>
            <a:off x="7999896" y="2969773"/>
            <a:ext cx="1207804" cy="729160"/>
          </a:xfrm>
          <a:prstGeom prst="rect">
            <a:avLst/>
          </a:prstGeom>
        </p:spPr>
      </p:pic>
      <p:pic>
        <p:nvPicPr>
          <p:cNvPr id="19" name="Picture 18">
            <a:extLst>
              <a:ext uri="{FF2B5EF4-FFF2-40B4-BE49-F238E27FC236}">
                <a16:creationId xmlns:a16="http://schemas.microsoft.com/office/drawing/2014/main" id="{F925B1D4-0B7B-2245-B920-0490D8DF37FA}"/>
              </a:ext>
            </a:extLst>
          </p:cNvPr>
          <p:cNvPicPr>
            <a:picLocks noChangeAspect="1"/>
          </p:cNvPicPr>
          <p:nvPr/>
        </p:nvPicPr>
        <p:blipFill>
          <a:blip r:embed="rId4"/>
          <a:stretch>
            <a:fillRect/>
          </a:stretch>
        </p:blipFill>
        <p:spPr>
          <a:xfrm>
            <a:off x="7330502" y="4647427"/>
            <a:ext cx="1308099" cy="726722"/>
          </a:xfrm>
          <a:prstGeom prst="rect">
            <a:avLst/>
          </a:prstGeom>
        </p:spPr>
      </p:pic>
      <p:sp>
        <p:nvSpPr>
          <p:cNvPr id="28" name="Oval 27">
            <a:extLst>
              <a:ext uri="{FF2B5EF4-FFF2-40B4-BE49-F238E27FC236}">
                <a16:creationId xmlns:a16="http://schemas.microsoft.com/office/drawing/2014/main" id="{18333048-600F-A642-9ED8-527B483F8BE5}"/>
              </a:ext>
            </a:extLst>
          </p:cNvPr>
          <p:cNvSpPr/>
          <p:nvPr/>
        </p:nvSpPr>
        <p:spPr>
          <a:xfrm>
            <a:off x="10426891" y="248781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954D344B-32C8-684F-9FEF-4E29F5498BB8}"/>
              </a:ext>
            </a:extLst>
          </p:cNvPr>
          <p:cNvCxnSpPr>
            <a:cxnSpLocks/>
          </p:cNvCxnSpPr>
          <p:nvPr/>
        </p:nvCxnSpPr>
        <p:spPr>
          <a:xfrm flipH="1">
            <a:off x="7712752" y="2809815"/>
            <a:ext cx="3134978" cy="25966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AE0F05-9C7F-DA49-B3ED-4075BA60D9DF}"/>
              </a:ext>
            </a:extLst>
          </p:cNvPr>
          <p:cNvCxnSpPr>
            <a:cxnSpLocks/>
          </p:cNvCxnSpPr>
          <p:nvPr/>
        </p:nvCxnSpPr>
        <p:spPr>
          <a:xfrm>
            <a:off x="8966450" y="2038251"/>
            <a:ext cx="1841441" cy="700682"/>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35" name="Graphic 34" descr="Cycling with solid fill">
            <a:extLst>
              <a:ext uri="{FF2B5EF4-FFF2-40B4-BE49-F238E27FC236}">
                <a16:creationId xmlns:a16="http://schemas.microsoft.com/office/drawing/2014/main" id="{18537BC0-5BEC-3B43-87E0-3E6C777795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47450" y="969902"/>
            <a:ext cx="1385980" cy="1385980"/>
          </a:xfrm>
          <a:prstGeom prst="rect">
            <a:avLst/>
          </a:prstGeom>
        </p:spPr>
      </p:pic>
      <p:pic>
        <p:nvPicPr>
          <p:cNvPr id="37" name="Graphic 36" descr="Cross country skiing with solid fill">
            <a:extLst>
              <a:ext uri="{FF2B5EF4-FFF2-40B4-BE49-F238E27FC236}">
                <a16:creationId xmlns:a16="http://schemas.microsoft.com/office/drawing/2014/main" id="{B8F1A48F-453C-3543-B1D3-10FAA3D9668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23409" y="4743774"/>
            <a:ext cx="1238101" cy="1238101"/>
          </a:xfrm>
          <a:prstGeom prst="rect">
            <a:avLst/>
          </a:prstGeom>
        </p:spPr>
      </p:pic>
      <p:pic>
        <p:nvPicPr>
          <p:cNvPr id="43" name="Graphic 42" descr="Tennis with solid fill">
            <a:extLst>
              <a:ext uri="{FF2B5EF4-FFF2-40B4-BE49-F238E27FC236}">
                <a16:creationId xmlns:a16="http://schemas.microsoft.com/office/drawing/2014/main" id="{BD0A9FDA-DE46-B646-A5E9-ACFBC10233D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34151" y="5394819"/>
            <a:ext cx="1308100" cy="1308100"/>
          </a:xfrm>
          <a:prstGeom prst="rect">
            <a:avLst/>
          </a:prstGeom>
        </p:spPr>
      </p:pic>
      <p:sp>
        <p:nvSpPr>
          <p:cNvPr id="16" name="Date Placeholder 15">
            <a:extLst>
              <a:ext uri="{FF2B5EF4-FFF2-40B4-BE49-F238E27FC236}">
                <a16:creationId xmlns:a16="http://schemas.microsoft.com/office/drawing/2014/main" id="{29A0ADDA-EE31-7280-E681-301D55975F66}"/>
              </a:ext>
            </a:extLst>
          </p:cNvPr>
          <p:cNvSpPr>
            <a:spLocks noGrp="1"/>
          </p:cNvSpPr>
          <p:nvPr>
            <p:ph type="dt" sz="half" idx="10"/>
          </p:nvPr>
        </p:nvSpPr>
        <p:spPr/>
        <p:txBody>
          <a:bodyPr/>
          <a:lstStyle/>
          <a:p>
            <a:fld id="{4EFCB7D2-1305-9541-B0EE-20A0810B738A}" type="datetime1">
              <a:rPr lang="en-US" smtClean="0"/>
              <a:t>3/22/23</a:t>
            </a:fld>
            <a:endParaRPr lang="en-US"/>
          </a:p>
        </p:txBody>
      </p:sp>
      <mc:AlternateContent xmlns:mc="http://schemas.openxmlformats.org/markup-compatibility/2006">
        <mc:Choice xmlns:p14="http://schemas.microsoft.com/office/powerpoint/2010/main" Requires="p14">
          <p:contentPart p14:bwMode="auto" r:id="rId11">
            <p14:nvContentPartPr>
              <p14:cNvPr id="5" name="Ink 4">
                <a:extLst>
                  <a:ext uri="{FF2B5EF4-FFF2-40B4-BE49-F238E27FC236}">
                    <a16:creationId xmlns:a16="http://schemas.microsoft.com/office/drawing/2014/main" id="{7794D409-3A21-A4CF-5B3C-0BDA495A57EA}"/>
                  </a:ext>
                </a:extLst>
              </p14:cNvPr>
              <p14:cNvContentPartPr/>
              <p14:nvPr/>
            </p14:nvContentPartPr>
            <p14:xfrm>
              <a:off x="7381800" y="779040"/>
              <a:ext cx="1961640" cy="2502720"/>
            </p14:xfrm>
          </p:contentPart>
        </mc:Choice>
        <mc:Fallback>
          <p:pic>
            <p:nvPicPr>
              <p:cNvPr id="5" name="Ink 4">
                <a:extLst>
                  <a:ext uri="{FF2B5EF4-FFF2-40B4-BE49-F238E27FC236}">
                    <a16:creationId xmlns:a16="http://schemas.microsoft.com/office/drawing/2014/main" id="{7794D409-3A21-A4CF-5B3C-0BDA495A57EA}"/>
                  </a:ext>
                </a:extLst>
              </p:cNvPr>
              <p:cNvPicPr/>
              <p:nvPr/>
            </p:nvPicPr>
            <p:blipFill>
              <a:blip r:embed="rId12"/>
              <a:stretch>
                <a:fillRect/>
              </a:stretch>
            </p:blipFill>
            <p:spPr>
              <a:xfrm>
                <a:off x="7372440" y="769680"/>
                <a:ext cx="1980360" cy="2521440"/>
              </a:xfrm>
              <a:prstGeom prst="rect">
                <a:avLst/>
              </a:prstGeom>
            </p:spPr>
          </p:pic>
        </mc:Fallback>
      </mc:AlternateContent>
    </p:spTree>
    <p:extLst>
      <p:ext uri="{BB962C8B-B14F-4D97-AF65-F5344CB8AC3E}">
        <p14:creationId xmlns:p14="http://schemas.microsoft.com/office/powerpoint/2010/main" val="2639846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38">
            <a:extLst>
              <a:ext uri="{FF2B5EF4-FFF2-40B4-BE49-F238E27FC236}">
                <a16:creationId xmlns:a16="http://schemas.microsoft.com/office/drawing/2014/main" id="{F42E711A-F120-2C47-B015-2085561F3046}"/>
              </a:ext>
            </a:extLst>
          </p:cNvPr>
          <p:cNvSpPr/>
          <p:nvPr/>
        </p:nvSpPr>
        <p:spPr>
          <a:xfrm>
            <a:off x="5990417" y="987347"/>
            <a:ext cx="5790192" cy="3630447"/>
          </a:xfrm>
          <a:custGeom>
            <a:avLst/>
            <a:gdLst>
              <a:gd name="connsiteX0" fmla="*/ 3676650 w 5829300"/>
              <a:gd name="connsiteY0" fmla="*/ 3771900 h 3790950"/>
              <a:gd name="connsiteX1" fmla="*/ 3448050 w 5829300"/>
              <a:gd name="connsiteY1" fmla="*/ 3752850 h 3790950"/>
              <a:gd name="connsiteX2" fmla="*/ 3371850 w 5829300"/>
              <a:gd name="connsiteY2" fmla="*/ 3714750 h 3790950"/>
              <a:gd name="connsiteX3" fmla="*/ 3219450 w 5829300"/>
              <a:gd name="connsiteY3" fmla="*/ 3676650 h 3790950"/>
              <a:gd name="connsiteX4" fmla="*/ 3162300 w 5829300"/>
              <a:gd name="connsiteY4" fmla="*/ 3638550 h 3790950"/>
              <a:gd name="connsiteX5" fmla="*/ 2933700 w 5829300"/>
              <a:gd name="connsiteY5" fmla="*/ 3581400 h 3790950"/>
              <a:gd name="connsiteX6" fmla="*/ 2800350 w 5829300"/>
              <a:gd name="connsiteY6" fmla="*/ 3543300 h 3790950"/>
              <a:gd name="connsiteX7" fmla="*/ 2743200 w 5829300"/>
              <a:gd name="connsiteY7" fmla="*/ 3505200 h 3790950"/>
              <a:gd name="connsiteX8" fmla="*/ 2628900 w 5829300"/>
              <a:gd name="connsiteY8" fmla="*/ 3467100 h 3790950"/>
              <a:gd name="connsiteX9" fmla="*/ 2571750 w 5829300"/>
              <a:gd name="connsiteY9" fmla="*/ 3429000 h 3790950"/>
              <a:gd name="connsiteX10" fmla="*/ 2457450 w 5829300"/>
              <a:gd name="connsiteY10" fmla="*/ 3390900 h 3790950"/>
              <a:gd name="connsiteX11" fmla="*/ 2343150 w 5829300"/>
              <a:gd name="connsiteY11" fmla="*/ 3333750 h 3790950"/>
              <a:gd name="connsiteX12" fmla="*/ 2057400 w 5829300"/>
              <a:gd name="connsiteY12" fmla="*/ 3352800 h 3790950"/>
              <a:gd name="connsiteX13" fmla="*/ 1162050 w 5829300"/>
              <a:gd name="connsiteY13" fmla="*/ 3295650 h 3790950"/>
              <a:gd name="connsiteX14" fmla="*/ 1009650 w 5829300"/>
              <a:gd name="connsiteY14" fmla="*/ 3257550 h 3790950"/>
              <a:gd name="connsiteX15" fmla="*/ 914400 w 5829300"/>
              <a:gd name="connsiteY15" fmla="*/ 3238500 h 3790950"/>
              <a:gd name="connsiteX16" fmla="*/ 800100 w 5829300"/>
              <a:gd name="connsiteY16" fmla="*/ 3200400 h 3790950"/>
              <a:gd name="connsiteX17" fmla="*/ 685800 w 5829300"/>
              <a:gd name="connsiteY17" fmla="*/ 3124200 h 3790950"/>
              <a:gd name="connsiteX18" fmla="*/ 628650 w 5829300"/>
              <a:gd name="connsiteY18" fmla="*/ 3086100 h 3790950"/>
              <a:gd name="connsiteX19" fmla="*/ 571500 w 5829300"/>
              <a:gd name="connsiteY19" fmla="*/ 3028950 h 3790950"/>
              <a:gd name="connsiteX20" fmla="*/ 457200 w 5829300"/>
              <a:gd name="connsiteY20" fmla="*/ 2952750 h 3790950"/>
              <a:gd name="connsiteX21" fmla="*/ 400050 w 5829300"/>
              <a:gd name="connsiteY21" fmla="*/ 2914650 h 3790950"/>
              <a:gd name="connsiteX22" fmla="*/ 342900 w 5829300"/>
              <a:gd name="connsiteY22" fmla="*/ 2876550 h 3790950"/>
              <a:gd name="connsiteX23" fmla="*/ 228600 w 5829300"/>
              <a:gd name="connsiteY23" fmla="*/ 2819400 h 3790950"/>
              <a:gd name="connsiteX24" fmla="*/ 114300 w 5829300"/>
              <a:gd name="connsiteY24" fmla="*/ 2724150 h 3790950"/>
              <a:gd name="connsiteX25" fmla="*/ 76200 w 5829300"/>
              <a:gd name="connsiteY25" fmla="*/ 2667000 h 3790950"/>
              <a:gd name="connsiteX26" fmla="*/ 38100 w 5829300"/>
              <a:gd name="connsiteY26" fmla="*/ 2552700 h 3790950"/>
              <a:gd name="connsiteX27" fmla="*/ 0 w 5829300"/>
              <a:gd name="connsiteY27" fmla="*/ 2419350 h 3790950"/>
              <a:gd name="connsiteX28" fmla="*/ 19050 w 5829300"/>
              <a:gd name="connsiteY28" fmla="*/ 2057400 h 3790950"/>
              <a:gd name="connsiteX29" fmla="*/ 57150 w 5829300"/>
              <a:gd name="connsiteY29" fmla="*/ 2000250 h 3790950"/>
              <a:gd name="connsiteX30" fmla="*/ 171450 w 5829300"/>
              <a:gd name="connsiteY30" fmla="*/ 1885950 h 3790950"/>
              <a:gd name="connsiteX31" fmla="*/ 285750 w 5829300"/>
              <a:gd name="connsiteY31" fmla="*/ 1790700 h 3790950"/>
              <a:gd name="connsiteX32" fmla="*/ 400050 w 5829300"/>
              <a:gd name="connsiteY32" fmla="*/ 1733550 h 3790950"/>
              <a:gd name="connsiteX33" fmla="*/ 514350 w 5829300"/>
              <a:gd name="connsiteY33" fmla="*/ 1657350 h 3790950"/>
              <a:gd name="connsiteX34" fmla="*/ 571500 w 5829300"/>
              <a:gd name="connsiteY34" fmla="*/ 1619250 h 3790950"/>
              <a:gd name="connsiteX35" fmla="*/ 800100 w 5829300"/>
              <a:gd name="connsiteY35" fmla="*/ 1504950 h 3790950"/>
              <a:gd name="connsiteX36" fmla="*/ 876300 w 5829300"/>
              <a:gd name="connsiteY36" fmla="*/ 1466850 h 3790950"/>
              <a:gd name="connsiteX37" fmla="*/ 952500 w 5829300"/>
              <a:gd name="connsiteY37" fmla="*/ 1428750 h 3790950"/>
              <a:gd name="connsiteX38" fmla="*/ 1104900 w 5829300"/>
              <a:gd name="connsiteY38" fmla="*/ 1371600 h 3790950"/>
              <a:gd name="connsiteX39" fmla="*/ 1276350 w 5829300"/>
              <a:gd name="connsiteY39" fmla="*/ 1314450 h 3790950"/>
              <a:gd name="connsiteX40" fmla="*/ 1333500 w 5829300"/>
              <a:gd name="connsiteY40" fmla="*/ 1295400 h 3790950"/>
              <a:gd name="connsiteX41" fmla="*/ 1428750 w 5829300"/>
              <a:gd name="connsiteY41" fmla="*/ 1257300 h 3790950"/>
              <a:gd name="connsiteX42" fmla="*/ 1562100 w 5829300"/>
              <a:gd name="connsiteY42" fmla="*/ 1200150 h 3790950"/>
              <a:gd name="connsiteX43" fmla="*/ 1676400 w 5829300"/>
              <a:gd name="connsiteY43" fmla="*/ 1123950 h 3790950"/>
              <a:gd name="connsiteX44" fmla="*/ 1828800 w 5829300"/>
              <a:gd name="connsiteY44" fmla="*/ 1047750 h 3790950"/>
              <a:gd name="connsiteX45" fmla="*/ 2228850 w 5829300"/>
              <a:gd name="connsiteY45" fmla="*/ 857250 h 3790950"/>
              <a:gd name="connsiteX46" fmla="*/ 2305050 w 5829300"/>
              <a:gd name="connsiteY46" fmla="*/ 819150 h 3790950"/>
              <a:gd name="connsiteX47" fmla="*/ 2533650 w 5829300"/>
              <a:gd name="connsiteY47" fmla="*/ 704850 h 3790950"/>
              <a:gd name="connsiteX48" fmla="*/ 2647950 w 5829300"/>
              <a:gd name="connsiteY48" fmla="*/ 647700 h 3790950"/>
              <a:gd name="connsiteX49" fmla="*/ 2743200 w 5829300"/>
              <a:gd name="connsiteY49" fmla="*/ 609600 h 3790950"/>
              <a:gd name="connsiteX50" fmla="*/ 2800350 w 5829300"/>
              <a:gd name="connsiteY50" fmla="*/ 590550 h 3790950"/>
              <a:gd name="connsiteX51" fmla="*/ 2895600 w 5829300"/>
              <a:gd name="connsiteY51" fmla="*/ 552450 h 3790950"/>
              <a:gd name="connsiteX52" fmla="*/ 3009900 w 5829300"/>
              <a:gd name="connsiteY52" fmla="*/ 514350 h 3790950"/>
              <a:gd name="connsiteX53" fmla="*/ 3067050 w 5829300"/>
              <a:gd name="connsiteY53" fmla="*/ 476250 h 3790950"/>
              <a:gd name="connsiteX54" fmla="*/ 3124200 w 5829300"/>
              <a:gd name="connsiteY54" fmla="*/ 457200 h 3790950"/>
              <a:gd name="connsiteX55" fmla="*/ 3238500 w 5829300"/>
              <a:gd name="connsiteY55" fmla="*/ 381000 h 3790950"/>
              <a:gd name="connsiteX56" fmla="*/ 3295650 w 5829300"/>
              <a:gd name="connsiteY56" fmla="*/ 342900 h 3790950"/>
              <a:gd name="connsiteX57" fmla="*/ 3371850 w 5829300"/>
              <a:gd name="connsiteY57" fmla="*/ 266700 h 3790950"/>
              <a:gd name="connsiteX58" fmla="*/ 3486150 w 5829300"/>
              <a:gd name="connsiteY58" fmla="*/ 190500 h 3790950"/>
              <a:gd name="connsiteX59" fmla="*/ 3543300 w 5829300"/>
              <a:gd name="connsiteY59" fmla="*/ 133350 h 3790950"/>
              <a:gd name="connsiteX60" fmla="*/ 3600450 w 5829300"/>
              <a:gd name="connsiteY60" fmla="*/ 114300 h 3790950"/>
              <a:gd name="connsiteX61" fmla="*/ 3657600 w 5829300"/>
              <a:gd name="connsiteY61" fmla="*/ 76200 h 3790950"/>
              <a:gd name="connsiteX62" fmla="*/ 3790950 w 5829300"/>
              <a:gd name="connsiteY62" fmla="*/ 0 h 3790950"/>
              <a:gd name="connsiteX63" fmla="*/ 4152900 w 5829300"/>
              <a:gd name="connsiteY63" fmla="*/ 38100 h 3790950"/>
              <a:gd name="connsiteX64" fmla="*/ 4267200 w 5829300"/>
              <a:gd name="connsiteY64" fmla="*/ 95250 h 3790950"/>
              <a:gd name="connsiteX65" fmla="*/ 4438650 w 5829300"/>
              <a:gd name="connsiteY65" fmla="*/ 152400 h 3790950"/>
              <a:gd name="connsiteX66" fmla="*/ 4552950 w 5829300"/>
              <a:gd name="connsiteY66" fmla="*/ 190500 h 3790950"/>
              <a:gd name="connsiteX67" fmla="*/ 4610100 w 5829300"/>
              <a:gd name="connsiteY67" fmla="*/ 209550 h 3790950"/>
              <a:gd name="connsiteX68" fmla="*/ 4762500 w 5829300"/>
              <a:gd name="connsiteY68" fmla="*/ 247650 h 3790950"/>
              <a:gd name="connsiteX69" fmla="*/ 4819650 w 5829300"/>
              <a:gd name="connsiteY69" fmla="*/ 266700 h 3790950"/>
              <a:gd name="connsiteX70" fmla="*/ 5200650 w 5829300"/>
              <a:gd name="connsiteY70" fmla="*/ 285750 h 3790950"/>
              <a:gd name="connsiteX71" fmla="*/ 5257800 w 5829300"/>
              <a:gd name="connsiteY71" fmla="*/ 304800 h 3790950"/>
              <a:gd name="connsiteX72" fmla="*/ 5295900 w 5829300"/>
              <a:gd name="connsiteY72" fmla="*/ 361950 h 3790950"/>
              <a:gd name="connsiteX73" fmla="*/ 5429250 w 5829300"/>
              <a:gd name="connsiteY73" fmla="*/ 590550 h 3790950"/>
              <a:gd name="connsiteX74" fmla="*/ 5486400 w 5829300"/>
              <a:gd name="connsiteY74" fmla="*/ 762000 h 3790950"/>
              <a:gd name="connsiteX75" fmla="*/ 5505450 w 5829300"/>
              <a:gd name="connsiteY75" fmla="*/ 895350 h 3790950"/>
              <a:gd name="connsiteX76" fmla="*/ 5543550 w 5829300"/>
              <a:gd name="connsiteY76" fmla="*/ 990600 h 3790950"/>
              <a:gd name="connsiteX77" fmla="*/ 5562600 w 5829300"/>
              <a:gd name="connsiteY77" fmla="*/ 1200150 h 3790950"/>
              <a:gd name="connsiteX78" fmla="*/ 5581650 w 5829300"/>
              <a:gd name="connsiteY78" fmla="*/ 1276350 h 3790950"/>
              <a:gd name="connsiteX79" fmla="*/ 5600700 w 5829300"/>
              <a:gd name="connsiteY79" fmla="*/ 1390650 h 3790950"/>
              <a:gd name="connsiteX80" fmla="*/ 5638800 w 5829300"/>
              <a:gd name="connsiteY80" fmla="*/ 1752600 h 3790950"/>
              <a:gd name="connsiteX81" fmla="*/ 5657850 w 5829300"/>
              <a:gd name="connsiteY81" fmla="*/ 1943100 h 3790950"/>
              <a:gd name="connsiteX82" fmla="*/ 5695950 w 5829300"/>
              <a:gd name="connsiteY82" fmla="*/ 2095500 h 3790950"/>
              <a:gd name="connsiteX83" fmla="*/ 5734050 w 5829300"/>
              <a:gd name="connsiteY83" fmla="*/ 2228850 h 3790950"/>
              <a:gd name="connsiteX84" fmla="*/ 5753100 w 5829300"/>
              <a:gd name="connsiteY84" fmla="*/ 2381250 h 3790950"/>
              <a:gd name="connsiteX85" fmla="*/ 5791200 w 5829300"/>
              <a:gd name="connsiteY85" fmla="*/ 2514600 h 3790950"/>
              <a:gd name="connsiteX86" fmla="*/ 5829300 w 5829300"/>
              <a:gd name="connsiteY86" fmla="*/ 2686050 h 3790950"/>
              <a:gd name="connsiteX87" fmla="*/ 5810250 w 5829300"/>
              <a:gd name="connsiteY87" fmla="*/ 3238500 h 3790950"/>
              <a:gd name="connsiteX88" fmla="*/ 5791200 w 5829300"/>
              <a:gd name="connsiteY88" fmla="*/ 3295650 h 3790950"/>
              <a:gd name="connsiteX89" fmla="*/ 5676900 w 5829300"/>
              <a:gd name="connsiteY89" fmla="*/ 3409950 h 3790950"/>
              <a:gd name="connsiteX90" fmla="*/ 5467350 w 5829300"/>
              <a:gd name="connsiteY90" fmla="*/ 3524250 h 3790950"/>
              <a:gd name="connsiteX91" fmla="*/ 5334000 w 5829300"/>
              <a:gd name="connsiteY91" fmla="*/ 3600450 h 3790950"/>
              <a:gd name="connsiteX92" fmla="*/ 5276850 w 5829300"/>
              <a:gd name="connsiteY92" fmla="*/ 3657600 h 3790950"/>
              <a:gd name="connsiteX93" fmla="*/ 5162550 w 5829300"/>
              <a:gd name="connsiteY93" fmla="*/ 3695700 h 3790950"/>
              <a:gd name="connsiteX94" fmla="*/ 5086350 w 5829300"/>
              <a:gd name="connsiteY94" fmla="*/ 3733800 h 3790950"/>
              <a:gd name="connsiteX95" fmla="*/ 4610100 w 5829300"/>
              <a:gd name="connsiteY95" fmla="*/ 3790950 h 3790950"/>
              <a:gd name="connsiteX96" fmla="*/ 3638550 w 5829300"/>
              <a:gd name="connsiteY96" fmla="*/ 3771900 h 3790950"/>
              <a:gd name="connsiteX97" fmla="*/ 3371850 w 5829300"/>
              <a:gd name="connsiteY97" fmla="*/ 3752850 h 3790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829300" h="3790950">
                <a:moveTo>
                  <a:pt x="3676650" y="3771900"/>
                </a:moveTo>
                <a:cubicBezTo>
                  <a:pt x="3600450" y="3765550"/>
                  <a:pt x="3523204" y="3766941"/>
                  <a:pt x="3448050" y="3752850"/>
                </a:cubicBezTo>
                <a:cubicBezTo>
                  <a:pt x="3420138" y="3747617"/>
                  <a:pt x="3398791" y="3723730"/>
                  <a:pt x="3371850" y="3714750"/>
                </a:cubicBezTo>
                <a:cubicBezTo>
                  <a:pt x="3322174" y="3698191"/>
                  <a:pt x="3219450" y="3676650"/>
                  <a:pt x="3219450" y="3676650"/>
                </a:cubicBezTo>
                <a:cubicBezTo>
                  <a:pt x="3200400" y="3663950"/>
                  <a:pt x="3183222" y="3647849"/>
                  <a:pt x="3162300" y="3638550"/>
                </a:cubicBezTo>
                <a:cubicBezTo>
                  <a:pt x="3041837" y="3585011"/>
                  <a:pt x="3058299" y="3610154"/>
                  <a:pt x="2933700" y="3581400"/>
                </a:cubicBezTo>
                <a:cubicBezTo>
                  <a:pt x="2888655" y="3571005"/>
                  <a:pt x="2844800" y="3556000"/>
                  <a:pt x="2800350" y="3543300"/>
                </a:cubicBezTo>
                <a:cubicBezTo>
                  <a:pt x="2781300" y="3530600"/>
                  <a:pt x="2764122" y="3514499"/>
                  <a:pt x="2743200" y="3505200"/>
                </a:cubicBezTo>
                <a:cubicBezTo>
                  <a:pt x="2706500" y="3488889"/>
                  <a:pt x="2662316" y="3489377"/>
                  <a:pt x="2628900" y="3467100"/>
                </a:cubicBezTo>
                <a:cubicBezTo>
                  <a:pt x="2609850" y="3454400"/>
                  <a:pt x="2592672" y="3438299"/>
                  <a:pt x="2571750" y="3429000"/>
                </a:cubicBezTo>
                <a:cubicBezTo>
                  <a:pt x="2535050" y="3412689"/>
                  <a:pt x="2490866" y="3413177"/>
                  <a:pt x="2457450" y="3390900"/>
                </a:cubicBezTo>
                <a:cubicBezTo>
                  <a:pt x="2383592" y="3341661"/>
                  <a:pt x="2422020" y="3360040"/>
                  <a:pt x="2343150" y="3333750"/>
                </a:cubicBezTo>
                <a:cubicBezTo>
                  <a:pt x="2247900" y="3340100"/>
                  <a:pt x="2152861" y="3352800"/>
                  <a:pt x="2057400" y="3352800"/>
                </a:cubicBezTo>
                <a:cubicBezTo>
                  <a:pt x="1676595" y="3352800"/>
                  <a:pt x="1475904" y="3374114"/>
                  <a:pt x="1162050" y="3295650"/>
                </a:cubicBezTo>
                <a:cubicBezTo>
                  <a:pt x="1111250" y="3282950"/>
                  <a:pt x="1060997" y="3267819"/>
                  <a:pt x="1009650" y="3257550"/>
                </a:cubicBezTo>
                <a:cubicBezTo>
                  <a:pt x="977900" y="3251200"/>
                  <a:pt x="945638" y="3247019"/>
                  <a:pt x="914400" y="3238500"/>
                </a:cubicBezTo>
                <a:cubicBezTo>
                  <a:pt x="875654" y="3227933"/>
                  <a:pt x="833516" y="3222677"/>
                  <a:pt x="800100" y="3200400"/>
                </a:cubicBezTo>
                <a:lnTo>
                  <a:pt x="685800" y="3124200"/>
                </a:lnTo>
                <a:cubicBezTo>
                  <a:pt x="666750" y="3111500"/>
                  <a:pt x="644839" y="3102289"/>
                  <a:pt x="628650" y="3086100"/>
                </a:cubicBezTo>
                <a:cubicBezTo>
                  <a:pt x="609600" y="3067050"/>
                  <a:pt x="592766" y="3045490"/>
                  <a:pt x="571500" y="3028950"/>
                </a:cubicBezTo>
                <a:cubicBezTo>
                  <a:pt x="535355" y="3000837"/>
                  <a:pt x="495300" y="2978150"/>
                  <a:pt x="457200" y="2952750"/>
                </a:cubicBezTo>
                <a:lnTo>
                  <a:pt x="400050" y="2914650"/>
                </a:lnTo>
                <a:cubicBezTo>
                  <a:pt x="381000" y="2901950"/>
                  <a:pt x="364620" y="2883790"/>
                  <a:pt x="342900" y="2876550"/>
                </a:cubicBezTo>
                <a:cubicBezTo>
                  <a:pt x="285622" y="2857457"/>
                  <a:pt x="277839" y="2860432"/>
                  <a:pt x="228600" y="2819400"/>
                </a:cubicBezTo>
                <a:cubicBezTo>
                  <a:pt x="81921" y="2697168"/>
                  <a:pt x="256193" y="2818745"/>
                  <a:pt x="114300" y="2724150"/>
                </a:cubicBezTo>
                <a:cubicBezTo>
                  <a:pt x="101600" y="2705100"/>
                  <a:pt x="85499" y="2687922"/>
                  <a:pt x="76200" y="2667000"/>
                </a:cubicBezTo>
                <a:cubicBezTo>
                  <a:pt x="59889" y="2630300"/>
                  <a:pt x="50800" y="2590800"/>
                  <a:pt x="38100" y="2552700"/>
                </a:cubicBezTo>
                <a:cubicBezTo>
                  <a:pt x="10771" y="2470712"/>
                  <a:pt x="23920" y="2515031"/>
                  <a:pt x="0" y="2419350"/>
                </a:cubicBezTo>
                <a:cubicBezTo>
                  <a:pt x="6350" y="2298700"/>
                  <a:pt x="2726" y="2177109"/>
                  <a:pt x="19050" y="2057400"/>
                </a:cubicBezTo>
                <a:cubicBezTo>
                  <a:pt x="22143" y="2034715"/>
                  <a:pt x="41939" y="2017362"/>
                  <a:pt x="57150" y="2000250"/>
                </a:cubicBezTo>
                <a:cubicBezTo>
                  <a:pt x="92947" y="1959978"/>
                  <a:pt x="133350" y="1924050"/>
                  <a:pt x="171450" y="1885950"/>
                </a:cubicBezTo>
                <a:cubicBezTo>
                  <a:pt x="221383" y="1836017"/>
                  <a:pt x="226075" y="1823853"/>
                  <a:pt x="285750" y="1790700"/>
                </a:cubicBezTo>
                <a:cubicBezTo>
                  <a:pt x="322987" y="1770013"/>
                  <a:pt x="363256" y="1755013"/>
                  <a:pt x="400050" y="1733550"/>
                </a:cubicBezTo>
                <a:cubicBezTo>
                  <a:pt x="439603" y="1710477"/>
                  <a:pt x="476250" y="1682750"/>
                  <a:pt x="514350" y="1657350"/>
                </a:cubicBezTo>
                <a:cubicBezTo>
                  <a:pt x="533400" y="1644650"/>
                  <a:pt x="551022" y="1629489"/>
                  <a:pt x="571500" y="1619250"/>
                </a:cubicBezTo>
                <a:lnTo>
                  <a:pt x="800100" y="1504950"/>
                </a:lnTo>
                <a:lnTo>
                  <a:pt x="876300" y="1466850"/>
                </a:lnTo>
                <a:cubicBezTo>
                  <a:pt x="901700" y="1454150"/>
                  <a:pt x="924950" y="1435638"/>
                  <a:pt x="952500" y="1428750"/>
                </a:cubicBezTo>
                <a:cubicBezTo>
                  <a:pt x="1117479" y="1387505"/>
                  <a:pt x="938871" y="1438012"/>
                  <a:pt x="1104900" y="1371600"/>
                </a:cubicBezTo>
                <a:lnTo>
                  <a:pt x="1276350" y="1314450"/>
                </a:lnTo>
                <a:cubicBezTo>
                  <a:pt x="1295400" y="1308100"/>
                  <a:pt x="1314856" y="1302858"/>
                  <a:pt x="1333500" y="1295400"/>
                </a:cubicBezTo>
                <a:cubicBezTo>
                  <a:pt x="1365250" y="1282700"/>
                  <a:pt x="1396731" y="1269307"/>
                  <a:pt x="1428750" y="1257300"/>
                </a:cubicBezTo>
                <a:cubicBezTo>
                  <a:pt x="1498821" y="1231023"/>
                  <a:pt x="1487766" y="1244750"/>
                  <a:pt x="1562100" y="1200150"/>
                </a:cubicBezTo>
                <a:cubicBezTo>
                  <a:pt x="1601365" y="1176591"/>
                  <a:pt x="1633885" y="1140956"/>
                  <a:pt x="1676400" y="1123950"/>
                </a:cubicBezTo>
                <a:cubicBezTo>
                  <a:pt x="2005998" y="992111"/>
                  <a:pt x="1600526" y="1161887"/>
                  <a:pt x="1828800" y="1047750"/>
                </a:cubicBezTo>
                <a:cubicBezTo>
                  <a:pt x="1960904" y="981698"/>
                  <a:pt x="2095698" y="921163"/>
                  <a:pt x="2228850" y="857250"/>
                </a:cubicBezTo>
                <a:cubicBezTo>
                  <a:pt x="2254452" y="844961"/>
                  <a:pt x="2279650" y="831850"/>
                  <a:pt x="2305050" y="819150"/>
                </a:cubicBezTo>
                <a:lnTo>
                  <a:pt x="2533650" y="704850"/>
                </a:lnTo>
                <a:cubicBezTo>
                  <a:pt x="2571750" y="685800"/>
                  <a:pt x="2608400" y="663520"/>
                  <a:pt x="2647950" y="647700"/>
                </a:cubicBezTo>
                <a:cubicBezTo>
                  <a:pt x="2679700" y="635000"/>
                  <a:pt x="2711181" y="621607"/>
                  <a:pt x="2743200" y="609600"/>
                </a:cubicBezTo>
                <a:cubicBezTo>
                  <a:pt x="2762002" y="602549"/>
                  <a:pt x="2781548" y="597601"/>
                  <a:pt x="2800350" y="590550"/>
                </a:cubicBezTo>
                <a:cubicBezTo>
                  <a:pt x="2832369" y="578543"/>
                  <a:pt x="2863463" y="564136"/>
                  <a:pt x="2895600" y="552450"/>
                </a:cubicBezTo>
                <a:cubicBezTo>
                  <a:pt x="2933343" y="538725"/>
                  <a:pt x="2976484" y="536627"/>
                  <a:pt x="3009900" y="514350"/>
                </a:cubicBezTo>
                <a:cubicBezTo>
                  <a:pt x="3028950" y="501650"/>
                  <a:pt x="3046572" y="486489"/>
                  <a:pt x="3067050" y="476250"/>
                </a:cubicBezTo>
                <a:cubicBezTo>
                  <a:pt x="3085011" y="467270"/>
                  <a:pt x="3106647" y="466952"/>
                  <a:pt x="3124200" y="457200"/>
                </a:cubicBezTo>
                <a:cubicBezTo>
                  <a:pt x="3164228" y="434962"/>
                  <a:pt x="3200400" y="406400"/>
                  <a:pt x="3238500" y="381000"/>
                </a:cubicBezTo>
                <a:cubicBezTo>
                  <a:pt x="3257550" y="368300"/>
                  <a:pt x="3279461" y="359089"/>
                  <a:pt x="3295650" y="342900"/>
                </a:cubicBezTo>
                <a:cubicBezTo>
                  <a:pt x="3321050" y="317500"/>
                  <a:pt x="3343800" y="289140"/>
                  <a:pt x="3371850" y="266700"/>
                </a:cubicBezTo>
                <a:cubicBezTo>
                  <a:pt x="3407606" y="238095"/>
                  <a:pt x="3453771" y="222879"/>
                  <a:pt x="3486150" y="190500"/>
                </a:cubicBezTo>
                <a:cubicBezTo>
                  <a:pt x="3505200" y="171450"/>
                  <a:pt x="3520884" y="148294"/>
                  <a:pt x="3543300" y="133350"/>
                </a:cubicBezTo>
                <a:cubicBezTo>
                  <a:pt x="3560008" y="122211"/>
                  <a:pt x="3582489" y="123280"/>
                  <a:pt x="3600450" y="114300"/>
                </a:cubicBezTo>
                <a:cubicBezTo>
                  <a:pt x="3620928" y="104061"/>
                  <a:pt x="3637721" y="87559"/>
                  <a:pt x="3657600" y="76200"/>
                </a:cubicBezTo>
                <a:cubicBezTo>
                  <a:pt x="3826787" y="-20478"/>
                  <a:pt x="3651713" y="92825"/>
                  <a:pt x="3790950" y="0"/>
                </a:cubicBezTo>
                <a:cubicBezTo>
                  <a:pt x="4002470" y="14101"/>
                  <a:pt x="4011612" y="-2268"/>
                  <a:pt x="4152900" y="38100"/>
                </a:cubicBezTo>
                <a:cubicBezTo>
                  <a:pt x="4326757" y="87773"/>
                  <a:pt x="4085041" y="19350"/>
                  <a:pt x="4267200" y="95250"/>
                </a:cubicBezTo>
                <a:cubicBezTo>
                  <a:pt x="4322807" y="118420"/>
                  <a:pt x="4381500" y="133350"/>
                  <a:pt x="4438650" y="152400"/>
                </a:cubicBezTo>
                <a:lnTo>
                  <a:pt x="4552950" y="190500"/>
                </a:lnTo>
                <a:cubicBezTo>
                  <a:pt x="4572000" y="196850"/>
                  <a:pt x="4590619" y="204680"/>
                  <a:pt x="4610100" y="209550"/>
                </a:cubicBezTo>
                <a:cubicBezTo>
                  <a:pt x="4660900" y="222250"/>
                  <a:pt x="4712824" y="231091"/>
                  <a:pt x="4762500" y="247650"/>
                </a:cubicBezTo>
                <a:cubicBezTo>
                  <a:pt x="4781550" y="254000"/>
                  <a:pt x="4799645" y="264960"/>
                  <a:pt x="4819650" y="266700"/>
                </a:cubicBezTo>
                <a:cubicBezTo>
                  <a:pt x="4946331" y="277716"/>
                  <a:pt x="5073650" y="279400"/>
                  <a:pt x="5200650" y="285750"/>
                </a:cubicBezTo>
                <a:cubicBezTo>
                  <a:pt x="5219700" y="292100"/>
                  <a:pt x="5242120" y="292256"/>
                  <a:pt x="5257800" y="304800"/>
                </a:cubicBezTo>
                <a:cubicBezTo>
                  <a:pt x="5275678" y="319103"/>
                  <a:pt x="5282592" y="343319"/>
                  <a:pt x="5295900" y="361950"/>
                </a:cubicBezTo>
                <a:cubicBezTo>
                  <a:pt x="5359345" y="450773"/>
                  <a:pt x="5388551" y="468452"/>
                  <a:pt x="5429250" y="590550"/>
                </a:cubicBezTo>
                <a:lnTo>
                  <a:pt x="5486400" y="762000"/>
                </a:lnTo>
                <a:cubicBezTo>
                  <a:pt x="5492750" y="806450"/>
                  <a:pt x="5494560" y="851789"/>
                  <a:pt x="5505450" y="895350"/>
                </a:cubicBezTo>
                <a:cubicBezTo>
                  <a:pt x="5513744" y="928525"/>
                  <a:pt x="5537248" y="956990"/>
                  <a:pt x="5543550" y="990600"/>
                </a:cubicBezTo>
                <a:cubicBezTo>
                  <a:pt x="5556476" y="1059537"/>
                  <a:pt x="5553330" y="1130627"/>
                  <a:pt x="5562600" y="1200150"/>
                </a:cubicBezTo>
                <a:cubicBezTo>
                  <a:pt x="5566060" y="1226102"/>
                  <a:pt x="5576515" y="1250677"/>
                  <a:pt x="5581650" y="1276350"/>
                </a:cubicBezTo>
                <a:cubicBezTo>
                  <a:pt x="5589225" y="1314225"/>
                  <a:pt x="5596098" y="1352300"/>
                  <a:pt x="5600700" y="1390650"/>
                </a:cubicBezTo>
                <a:cubicBezTo>
                  <a:pt x="5615154" y="1511102"/>
                  <a:pt x="5626729" y="1631885"/>
                  <a:pt x="5638800" y="1752600"/>
                </a:cubicBezTo>
                <a:cubicBezTo>
                  <a:pt x="5645150" y="1816100"/>
                  <a:pt x="5649416" y="1879843"/>
                  <a:pt x="5657850" y="1943100"/>
                </a:cubicBezTo>
                <a:cubicBezTo>
                  <a:pt x="5672374" y="2052030"/>
                  <a:pt x="5671910" y="2011361"/>
                  <a:pt x="5695950" y="2095500"/>
                </a:cubicBezTo>
                <a:cubicBezTo>
                  <a:pt x="5743790" y="2262942"/>
                  <a:pt x="5688375" y="2091824"/>
                  <a:pt x="5734050" y="2228850"/>
                </a:cubicBezTo>
                <a:cubicBezTo>
                  <a:pt x="5740400" y="2279650"/>
                  <a:pt x="5743060" y="2331049"/>
                  <a:pt x="5753100" y="2381250"/>
                </a:cubicBezTo>
                <a:cubicBezTo>
                  <a:pt x="5762166" y="2426581"/>
                  <a:pt x="5779988" y="2469752"/>
                  <a:pt x="5791200" y="2514600"/>
                </a:cubicBezTo>
                <a:cubicBezTo>
                  <a:pt x="5805399" y="2571396"/>
                  <a:pt x="5816600" y="2628900"/>
                  <a:pt x="5829300" y="2686050"/>
                </a:cubicBezTo>
                <a:cubicBezTo>
                  <a:pt x="5822950" y="2870200"/>
                  <a:pt x="5821744" y="3054599"/>
                  <a:pt x="5810250" y="3238500"/>
                </a:cubicBezTo>
                <a:cubicBezTo>
                  <a:pt x="5808997" y="3258541"/>
                  <a:pt x="5800180" y="3277689"/>
                  <a:pt x="5791200" y="3295650"/>
                </a:cubicBezTo>
                <a:cubicBezTo>
                  <a:pt x="5759047" y="3359956"/>
                  <a:pt x="5738746" y="3365774"/>
                  <a:pt x="5676900" y="3409950"/>
                </a:cubicBezTo>
                <a:cubicBezTo>
                  <a:pt x="5595694" y="3467954"/>
                  <a:pt x="5582672" y="3466589"/>
                  <a:pt x="5467350" y="3524250"/>
                </a:cubicBezTo>
                <a:cubicBezTo>
                  <a:pt x="5420769" y="3547541"/>
                  <a:pt x="5374389" y="3566792"/>
                  <a:pt x="5334000" y="3600450"/>
                </a:cubicBezTo>
                <a:cubicBezTo>
                  <a:pt x="5313304" y="3617697"/>
                  <a:pt x="5300400" y="3644516"/>
                  <a:pt x="5276850" y="3657600"/>
                </a:cubicBezTo>
                <a:cubicBezTo>
                  <a:pt x="5241743" y="3677104"/>
                  <a:pt x="5198471" y="3677739"/>
                  <a:pt x="5162550" y="3695700"/>
                </a:cubicBezTo>
                <a:cubicBezTo>
                  <a:pt x="5137150" y="3708400"/>
                  <a:pt x="5114072" y="3727640"/>
                  <a:pt x="5086350" y="3733800"/>
                </a:cubicBezTo>
                <a:cubicBezTo>
                  <a:pt x="4953374" y="3763350"/>
                  <a:pt x="4750413" y="3778194"/>
                  <a:pt x="4610100" y="3790950"/>
                </a:cubicBezTo>
                <a:lnTo>
                  <a:pt x="3638550" y="3771900"/>
                </a:lnTo>
                <a:cubicBezTo>
                  <a:pt x="2937166" y="3748124"/>
                  <a:pt x="3917768" y="3752850"/>
                  <a:pt x="3371850" y="3752850"/>
                </a:cubicBezTo>
              </a:path>
            </a:pathLst>
          </a:custGeom>
          <a:solidFill>
            <a:schemeClr val="accent1">
              <a:alpha val="52043"/>
            </a:schemeClr>
          </a:solidFill>
          <a:ln w="50800">
            <a:solidFill>
              <a:schemeClr val="accent1">
                <a:shade val="50000"/>
                <a:alpha val="44785"/>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313072" y="92730"/>
            <a:ext cx="11311855" cy="1132736"/>
          </a:xfrm>
        </p:spPr>
        <p:txBody>
          <a:bodyPr>
            <a:noAutofit/>
          </a:bodyPr>
          <a:lstStyle/>
          <a:p>
            <a:r>
              <a:rPr lang="en-US" sz="6600" b="1" dirty="0">
                <a:latin typeface="+mn-lt"/>
              </a:rPr>
              <a:t>Locally Weighted Learning</a:t>
            </a:r>
          </a:p>
        </p:txBody>
      </p:sp>
      <p:sp>
        <p:nvSpPr>
          <p:cNvPr id="6" name="TextBox 5">
            <a:extLst>
              <a:ext uri="{FF2B5EF4-FFF2-40B4-BE49-F238E27FC236}">
                <a16:creationId xmlns:a16="http://schemas.microsoft.com/office/drawing/2014/main" id="{8090ED96-D8FC-7B45-920C-61404F821DE7}"/>
              </a:ext>
            </a:extLst>
          </p:cNvPr>
          <p:cNvSpPr txBox="1"/>
          <p:nvPr/>
        </p:nvSpPr>
        <p:spPr>
          <a:xfrm>
            <a:off x="211472" y="1314961"/>
            <a:ext cx="10397455" cy="1569660"/>
          </a:xfrm>
          <a:prstGeom prst="rect">
            <a:avLst/>
          </a:prstGeom>
          <a:noFill/>
        </p:spPr>
        <p:txBody>
          <a:bodyPr wrap="square" rtlCol="0">
            <a:spAutoFit/>
          </a:bodyPr>
          <a:lstStyle/>
          <a:p>
            <a:r>
              <a:rPr lang="en-US" sz="4800" dirty="0">
                <a:solidFill>
                  <a:srgbClr val="FF0000"/>
                </a:solidFill>
              </a:rPr>
              <a:t>pool local datasets </a:t>
            </a:r>
            <a:r>
              <a:rPr lang="en-US" sz="4800" dirty="0"/>
              <a:t>of nodes </a:t>
            </a:r>
          </a:p>
          <a:p>
            <a:r>
              <a:rPr lang="en-US" sz="4800" dirty="0"/>
              <a:t>in the same cluster</a:t>
            </a:r>
          </a:p>
        </p:txBody>
      </p:sp>
      <p:sp>
        <p:nvSpPr>
          <p:cNvPr id="3" name="Slide Number Placeholder 2">
            <a:extLst>
              <a:ext uri="{FF2B5EF4-FFF2-40B4-BE49-F238E27FC236}">
                <a16:creationId xmlns:a16="http://schemas.microsoft.com/office/drawing/2014/main" id="{0B16B88B-C4E4-0444-BE10-4D9357493D02}"/>
              </a:ext>
            </a:extLst>
          </p:cNvPr>
          <p:cNvSpPr>
            <a:spLocks noGrp="1"/>
          </p:cNvSpPr>
          <p:nvPr>
            <p:ph type="sldNum" sz="quarter" idx="12"/>
          </p:nvPr>
        </p:nvSpPr>
        <p:spPr/>
        <p:txBody>
          <a:bodyPr/>
          <a:lstStyle/>
          <a:p>
            <a:fld id="{D75B69EA-F5F3-9148-B3D2-85669F9D4A27}" type="slidenum">
              <a:rPr lang="en-US" smtClean="0"/>
              <a:pPr/>
              <a:t>37</a:t>
            </a:fld>
            <a:endParaRPr lang="en-US" dirty="0"/>
          </a:p>
        </p:txBody>
      </p:sp>
      <p:sp>
        <p:nvSpPr>
          <p:cNvPr id="9" name="TextBox 8">
            <a:extLst>
              <a:ext uri="{FF2B5EF4-FFF2-40B4-BE49-F238E27FC236}">
                <a16:creationId xmlns:a16="http://schemas.microsoft.com/office/drawing/2014/main" id="{248E0175-7371-664A-A7DB-BBE6CF1940FD}"/>
              </a:ext>
            </a:extLst>
          </p:cNvPr>
          <p:cNvSpPr txBox="1"/>
          <p:nvPr/>
        </p:nvSpPr>
        <p:spPr>
          <a:xfrm>
            <a:off x="5903675" y="2700144"/>
            <a:ext cx="184731" cy="369332"/>
          </a:xfrm>
          <a:prstGeom prst="rect">
            <a:avLst/>
          </a:prstGeom>
          <a:noFill/>
        </p:spPr>
        <p:txBody>
          <a:bodyPr wrap="none" rtlCol="0">
            <a:spAutoFit/>
          </a:bodyPr>
          <a:lstStyle/>
          <a:p>
            <a:endParaRPr lang="en-US" dirty="0"/>
          </a:p>
        </p:txBody>
      </p:sp>
      <p:sp>
        <p:nvSpPr>
          <p:cNvPr id="10" name="Oval 9">
            <a:extLst>
              <a:ext uri="{FF2B5EF4-FFF2-40B4-BE49-F238E27FC236}">
                <a16:creationId xmlns:a16="http://schemas.microsoft.com/office/drawing/2014/main" id="{D23251E0-6716-9F4D-BF84-5DBA3709927E}"/>
              </a:ext>
            </a:extLst>
          </p:cNvPr>
          <p:cNvSpPr/>
          <p:nvPr/>
        </p:nvSpPr>
        <p:spPr>
          <a:xfrm>
            <a:off x="8585450" y="158986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C470354-6534-F848-992B-70940983EC9A}"/>
              </a:ext>
            </a:extLst>
          </p:cNvPr>
          <p:cNvSpPr/>
          <p:nvPr/>
        </p:nvSpPr>
        <p:spPr>
          <a:xfrm>
            <a:off x="6813377" y="315129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9F4A4EC-3B50-D943-AECA-EBF93FAC85C4}"/>
              </a:ext>
            </a:extLst>
          </p:cNvPr>
          <p:cNvSpPr/>
          <p:nvPr/>
        </p:nvSpPr>
        <p:spPr>
          <a:xfrm>
            <a:off x="2885937" y="326018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A24BF9E-67A7-2C48-96A7-F44336B8696E}"/>
              </a:ext>
            </a:extLst>
          </p:cNvPr>
          <p:cNvSpPr/>
          <p:nvPr/>
        </p:nvSpPr>
        <p:spPr>
          <a:xfrm>
            <a:off x="4049796" y="459280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693B54F-4D37-B746-B677-B2A6A9AABCB4}"/>
              </a:ext>
            </a:extLst>
          </p:cNvPr>
          <p:cNvSpPr/>
          <p:nvPr/>
        </p:nvSpPr>
        <p:spPr>
          <a:xfrm>
            <a:off x="6060252" y="431840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767D8EA8-88D7-F946-9AA1-C6751F9411BE}"/>
              </a:ext>
            </a:extLst>
          </p:cNvPr>
          <p:cNvCxnSpPr>
            <a:cxnSpLocks/>
          </p:cNvCxnSpPr>
          <p:nvPr/>
        </p:nvCxnSpPr>
        <p:spPr>
          <a:xfrm flipH="1">
            <a:off x="7226550" y="2038251"/>
            <a:ext cx="1700061" cy="1262442"/>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A979C2B-9D97-5B41-A9A2-5E0229A35B5C}"/>
              </a:ext>
            </a:extLst>
          </p:cNvPr>
          <p:cNvCxnSpPr>
            <a:cxnSpLocks/>
          </p:cNvCxnSpPr>
          <p:nvPr/>
        </p:nvCxnSpPr>
        <p:spPr>
          <a:xfrm flipV="1">
            <a:off x="6433201" y="3585998"/>
            <a:ext cx="669393" cy="115427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394529-9707-554E-8148-DF10FAC5E792}"/>
              </a:ext>
            </a:extLst>
          </p:cNvPr>
          <p:cNvCxnSpPr>
            <a:cxnSpLocks/>
          </p:cNvCxnSpPr>
          <p:nvPr/>
        </p:nvCxnSpPr>
        <p:spPr>
          <a:xfrm flipV="1">
            <a:off x="4559696" y="4808558"/>
            <a:ext cx="1862631" cy="16852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A6C9CD-C5AE-3642-8115-2EBDC35B4012}"/>
              </a:ext>
            </a:extLst>
          </p:cNvPr>
          <p:cNvCxnSpPr>
            <a:cxnSpLocks/>
          </p:cNvCxnSpPr>
          <p:nvPr/>
        </p:nvCxnSpPr>
        <p:spPr>
          <a:xfrm>
            <a:off x="3381659" y="3585998"/>
            <a:ext cx="3059593" cy="111421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2D81B03-F6F7-0149-9730-4E751791A8CA}"/>
              </a:ext>
            </a:extLst>
          </p:cNvPr>
          <p:cNvCxnSpPr>
            <a:cxnSpLocks/>
          </p:cNvCxnSpPr>
          <p:nvPr/>
        </p:nvCxnSpPr>
        <p:spPr>
          <a:xfrm flipH="1" flipV="1">
            <a:off x="3310279" y="3723480"/>
            <a:ext cx="1076819" cy="1273855"/>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311E6FC-BDDA-4142-8BB8-CC16ED759A5A}"/>
              </a:ext>
            </a:extLst>
          </p:cNvPr>
          <p:cNvPicPr>
            <a:picLocks noChangeAspect="1"/>
          </p:cNvPicPr>
          <p:nvPr/>
        </p:nvPicPr>
        <p:blipFill>
          <a:blip r:embed="rId2"/>
          <a:stretch>
            <a:fillRect/>
          </a:stretch>
        </p:blipFill>
        <p:spPr>
          <a:xfrm>
            <a:off x="7611219" y="3313652"/>
            <a:ext cx="1234286" cy="720000"/>
          </a:xfrm>
          <a:prstGeom prst="rect">
            <a:avLst/>
          </a:prstGeom>
        </p:spPr>
      </p:pic>
      <p:sp>
        <p:nvSpPr>
          <p:cNvPr id="22" name="Oval 21">
            <a:extLst>
              <a:ext uri="{FF2B5EF4-FFF2-40B4-BE49-F238E27FC236}">
                <a16:creationId xmlns:a16="http://schemas.microsoft.com/office/drawing/2014/main" id="{BA822DC8-EC53-0B40-AE90-E2FFD98CB116}"/>
              </a:ext>
            </a:extLst>
          </p:cNvPr>
          <p:cNvSpPr/>
          <p:nvPr/>
        </p:nvSpPr>
        <p:spPr>
          <a:xfrm>
            <a:off x="10325350" y="303768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E892BE9-EA87-9142-97EF-869C2A35019F}"/>
              </a:ext>
            </a:extLst>
          </p:cNvPr>
          <p:cNvCxnSpPr>
            <a:cxnSpLocks/>
          </p:cNvCxnSpPr>
          <p:nvPr/>
        </p:nvCxnSpPr>
        <p:spPr>
          <a:xfrm flipH="1">
            <a:off x="7433645" y="3372352"/>
            <a:ext cx="3139105" cy="34802"/>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9CFB1A7-EF45-9C4E-8C04-44654D4535AE}"/>
              </a:ext>
            </a:extLst>
          </p:cNvPr>
          <p:cNvCxnSpPr>
            <a:cxnSpLocks/>
          </p:cNvCxnSpPr>
          <p:nvPr/>
        </p:nvCxnSpPr>
        <p:spPr>
          <a:xfrm>
            <a:off x="8966450" y="2038251"/>
            <a:ext cx="1634380" cy="1275401"/>
          </a:xfrm>
          <a:prstGeom prst="line">
            <a:avLst/>
          </a:prstGeom>
          <a:ln w="635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5BBDAA2-8139-6641-B0E6-445B9CF86CDB}"/>
                  </a:ext>
                </a:extLst>
              </p:cNvPr>
              <p:cNvSpPr txBox="1"/>
              <p:nvPr/>
            </p:nvSpPr>
            <p:spPr>
              <a:xfrm>
                <a:off x="6128245" y="2575974"/>
                <a:ext cx="1192978" cy="705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4400" i="1" smtClean="0">
                              <a:latin typeface="Cambria Math" panose="02040503050406030204" pitchFamily="18" charset="0"/>
                              <a:ea typeface="Cambria Math" panose="02040503050406030204" pitchFamily="18" charset="0"/>
                            </a:rPr>
                          </m:ctrlPr>
                        </m:sSupPr>
                        <m:e>
                          <m:r>
                            <a:rPr lang="en-GB" sz="4400" i="1">
                              <a:latin typeface="Cambria Math" panose="02040503050406030204" pitchFamily="18" charset="0"/>
                              <a:ea typeface="Cambria Math" panose="02040503050406030204" pitchFamily="18" charset="0"/>
                            </a:rPr>
                            <m:t>𝒳</m:t>
                          </m:r>
                        </m:e>
                        <m:sup>
                          <m:r>
                            <a:rPr lang="de-DE" sz="4400" b="0" i="1" smtClean="0">
                              <a:latin typeface="Cambria Math" panose="02040503050406030204" pitchFamily="18" charset="0"/>
                              <a:ea typeface="Cambria Math" panose="02040503050406030204" pitchFamily="18" charset="0"/>
                            </a:rPr>
                            <m:t>(</m:t>
                          </m:r>
                          <m:r>
                            <a:rPr lang="de-DE" sz="4400" b="0" i="1" smtClean="0">
                              <a:latin typeface="Cambria Math" panose="02040503050406030204" pitchFamily="18" charset="0"/>
                              <a:ea typeface="Cambria Math" panose="02040503050406030204" pitchFamily="18" charset="0"/>
                            </a:rPr>
                            <m:t>𝑖</m:t>
                          </m:r>
                          <m:r>
                            <a:rPr lang="de-DE" sz="4400" b="0" i="1" smtClean="0">
                              <a:latin typeface="Cambria Math" panose="02040503050406030204" pitchFamily="18" charset="0"/>
                              <a:ea typeface="Cambria Math" panose="02040503050406030204" pitchFamily="18" charset="0"/>
                            </a:rPr>
                            <m:t>)</m:t>
                          </m:r>
                        </m:sup>
                      </m:sSup>
                    </m:oMath>
                  </m:oMathPara>
                </a14:m>
                <a:endParaRPr lang="en-GB" sz="4400" dirty="0"/>
              </a:p>
            </p:txBody>
          </p:sp>
        </mc:Choice>
        <mc:Fallback xmlns="">
          <p:sp>
            <p:nvSpPr>
              <p:cNvPr id="36" name="TextBox 35">
                <a:extLst>
                  <a:ext uri="{FF2B5EF4-FFF2-40B4-BE49-F238E27FC236}">
                    <a16:creationId xmlns:a16="http://schemas.microsoft.com/office/drawing/2014/main" id="{C5BBDAA2-8139-6641-B0E6-445B9CF86CDB}"/>
                  </a:ext>
                </a:extLst>
              </p:cNvPr>
              <p:cNvSpPr txBox="1">
                <a:spLocks noRot="1" noChangeAspect="1" noMove="1" noResize="1" noEditPoints="1" noAdjustHandles="1" noChangeArrowheads="1" noChangeShapeType="1" noTextEdit="1"/>
              </p:cNvSpPr>
              <p:nvPr/>
            </p:nvSpPr>
            <p:spPr>
              <a:xfrm>
                <a:off x="6128245" y="2575974"/>
                <a:ext cx="1192978" cy="705321"/>
              </a:xfrm>
              <a:prstGeom prst="rect">
                <a:avLst/>
              </a:prstGeom>
              <a:blipFill>
                <a:blip r:embed="rId3"/>
                <a:stretch>
                  <a:fillRect l="-8421" t="-5357" r="-6316" b="-71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1E6F111-64AD-1646-93E4-FF619977BE26}"/>
                  </a:ext>
                </a:extLst>
              </p:cNvPr>
              <p:cNvSpPr txBox="1"/>
              <p:nvPr/>
            </p:nvSpPr>
            <p:spPr>
              <a:xfrm>
                <a:off x="9347450" y="1113367"/>
                <a:ext cx="1192978" cy="705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4400" i="1" smtClean="0">
                              <a:latin typeface="Cambria Math" panose="02040503050406030204" pitchFamily="18" charset="0"/>
                              <a:ea typeface="Cambria Math" panose="02040503050406030204" pitchFamily="18" charset="0"/>
                            </a:rPr>
                          </m:ctrlPr>
                        </m:sSupPr>
                        <m:e>
                          <m:r>
                            <a:rPr lang="en-GB" sz="4400" i="1">
                              <a:latin typeface="Cambria Math" panose="02040503050406030204" pitchFamily="18" charset="0"/>
                              <a:ea typeface="Cambria Math" panose="02040503050406030204" pitchFamily="18" charset="0"/>
                            </a:rPr>
                            <m:t>𝒳</m:t>
                          </m:r>
                        </m:e>
                        <m:sup>
                          <m:r>
                            <a:rPr lang="de-DE" sz="4400" b="0" i="1" smtClean="0">
                              <a:latin typeface="Cambria Math" panose="02040503050406030204" pitchFamily="18" charset="0"/>
                              <a:ea typeface="Cambria Math" panose="02040503050406030204" pitchFamily="18" charset="0"/>
                            </a:rPr>
                            <m:t>(</m:t>
                          </m:r>
                          <m:r>
                            <a:rPr lang="de-DE" sz="4400" b="0" i="1" smtClean="0">
                              <a:latin typeface="Cambria Math" panose="02040503050406030204" pitchFamily="18" charset="0"/>
                              <a:ea typeface="Cambria Math" panose="02040503050406030204" pitchFamily="18" charset="0"/>
                            </a:rPr>
                            <m:t>𝑗</m:t>
                          </m:r>
                          <m:r>
                            <a:rPr lang="de-DE" sz="4400" b="0" i="1" smtClean="0">
                              <a:latin typeface="Cambria Math" panose="02040503050406030204" pitchFamily="18" charset="0"/>
                              <a:ea typeface="Cambria Math" panose="02040503050406030204" pitchFamily="18" charset="0"/>
                            </a:rPr>
                            <m:t>)</m:t>
                          </m:r>
                        </m:sup>
                      </m:sSup>
                    </m:oMath>
                  </m:oMathPara>
                </a14:m>
                <a:endParaRPr lang="en-GB" sz="4400" dirty="0"/>
              </a:p>
            </p:txBody>
          </p:sp>
        </mc:Choice>
        <mc:Fallback xmlns="">
          <p:sp>
            <p:nvSpPr>
              <p:cNvPr id="37" name="TextBox 36">
                <a:extLst>
                  <a:ext uri="{FF2B5EF4-FFF2-40B4-BE49-F238E27FC236}">
                    <a16:creationId xmlns:a16="http://schemas.microsoft.com/office/drawing/2014/main" id="{D1E6F111-64AD-1646-93E4-FF619977BE26}"/>
                  </a:ext>
                </a:extLst>
              </p:cNvPr>
              <p:cNvSpPr txBox="1">
                <a:spLocks noRot="1" noChangeAspect="1" noMove="1" noResize="1" noEditPoints="1" noAdjustHandles="1" noChangeArrowheads="1" noChangeShapeType="1" noTextEdit="1"/>
              </p:cNvSpPr>
              <p:nvPr/>
            </p:nvSpPr>
            <p:spPr>
              <a:xfrm>
                <a:off x="9347450" y="1113367"/>
                <a:ext cx="1192978" cy="705321"/>
              </a:xfrm>
              <a:prstGeom prst="rect">
                <a:avLst/>
              </a:prstGeom>
              <a:blipFill>
                <a:blip r:embed="rId4"/>
                <a:stretch>
                  <a:fillRect l="-10526" t="-5263" r="-9474" b="-52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4E9136E-589A-BB4E-A8FE-49BF8B261E4A}"/>
                  </a:ext>
                </a:extLst>
              </p:cNvPr>
              <p:cNvSpPr txBox="1"/>
              <p:nvPr/>
            </p:nvSpPr>
            <p:spPr>
              <a:xfrm>
                <a:off x="10160822" y="3758173"/>
                <a:ext cx="1192978" cy="705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4400" i="1" smtClean="0">
                              <a:latin typeface="Cambria Math" panose="02040503050406030204" pitchFamily="18" charset="0"/>
                              <a:ea typeface="Cambria Math" panose="02040503050406030204" pitchFamily="18" charset="0"/>
                            </a:rPr>
                          </m:ctrlPr>
                        </m:sSupPr>
                        <m:e>
                          <m:r>
                            <a:rPr lang="en-GB" sz="4400" i="1">
                              <a:latin typeface="Cambria Math" panose="02040503050406030204" pitchFamily="18" charset="0"/>
                              <a:ea typeface="Cambria Math" panose="02040503050406030204" pitchFamily="18" charset="0"/>
                            </a:rPr>
                            <m:t>𝒳</m:t>
                          </m:r>
                        </m:e>
                        <m:sup>
                          <m:r>
                            <a:rPr lang="de-DE" sz="4400" b="0" i="1" smtClean="0">
                              <a:latin typeface="Cambria Math" panose="02040503050406030204" pitchFamily="18" charset="0"/>
                              <a:ea typeface="Cambria Math" panose="02040503050406030204" pitchFamily="18" charset="0"/>
                            </a:rPr>
                            <m:t>(</m:t>
                          </m:r>
                          <m:r>
                            <a:rPr lang="de-DE" sz="4400" b="0" i="1" smtClean="0">
                              <a:latin typeface="Cambria Math" panose="02040503050406030204" pitchFamily="18" charset="0"/>
                              <a:ea typeface="Cambria Math" panose="02040503050406030204" pitchFamily="18" charset="0"/>
                            </a:rPr>
                            <m:t>𝑘</m:t>
                          </m:r>
                          <m:r>
                            <a:rPr lang="de-DE" sz="4400" b="0" i="1" smtClean="0">
                              <a:latin typeface="Cambria Math" panose="02040503050406030204" pitchFamily="18" charset="0"/>
                              <a:ea typeface="Cambria Math" panose="02040503050406030204" pitchFamily="18" charset="0"/>
                            </a:rPr>
                            <m:t>)</m:t>
                          </m:r>
                        </m:sup>
                      </m:sSup>
                    </m:oMath>
                  </m:oMathPara>
                </a14:m>
                <a:endParaRPr lang="en-GB" sz="4400" dirty="0"/>
              </a:p>
            </p:txBody>
          </p:sp>
        </mc:Choice>
        <mc:Fallback xmlns="">
          <p:sp>
            <p:nvSpPr>
              <p:cNvPr id="38" name="TextBox 37">
                <a:extLst>
                  <a:ext uri="{FF2B5EF4-FFF2-40B4-BE49-F238E27FC236}">
                    <a16:creationId xmlns:a16="http://schemas.microsoft.com/office/drawing/2014/main" id="{A4E9136E-589A-BB4E-A8FE-49BF8B261E4A}"/>
                  </a:ext>
                </a:extLst>
              </p:cNvPr>
              <p:cNvSpPr txBox="1">
                <a:spLocks noRot="1" noChangeAspect="1" noMove="1" noResize="1" noEditPoints="1" noAdjustHandles="1" noChangeArrowheads="1" noChangeShapeType="1" noTextEdit="1"/>
              </p:cNvSpPr>
              <p:nvPr/>
            </p:nvSpPr>
            <p:spPr>
              <a:xfrm>
                <a:off x="10160822" y="3758173"/>
                <a:ext cx="1192978" cy="705321"/>
              </a:xfrm>
              <a:prstGeom prst="rect">
                <a:avLst/>
              </a:prstGeom>
              <a:blipFill>
                <a:blip r:embed="rId5"/>
                <a:stretch>
                  <a:fillRect l="-13684" t="-3509" r="-10526" b="-7018"/>
                </a:stretch>
              </a:blipFill>
            </p:spPr>
            <p:txBody>
              <a:bodyPr/>
              <a:lstStyle/>
              <a:p>
                <a:r>
                  <a:rPr lang="en-GB">
                    <a:noFill/>
                  </a:rPr>
                  <a:t> </a:t>
                </a:r>
              </a:p>
            </p:txBody>
          </p:sp>
        </mc:Fallback>
      </mc:AlternateContent>
      <p:sp>
        <p:nvSpPr>
          <p:cNvPr id="28" name="TextBox 27">
            <a:extLst>
              <a:ext uri="{FF2B5EF4-FFF2-40B4-BE49-F238E27FC236}">
                <a16:creationId xmlns:a16="http://schemas.microsoft.com/office/drawing/2014/main" id="{D5263230-FC31-F042-AB70-5177D517B4C7}"/>
              </a:ext>
            </a:extLst>
          </p:cNvPr>
          <p:cNvSpPr txBox="1"/>
          <p:nvPr/>
        </p:nvSpPr>
        <p:spPr>
          <a:xfrm>
            <a:off x="245982" y="5194653"/>
            <a:ext cx="10363030" cy="1200329"/>
          </a:xfrm>
          <a:prstGeom prst="rect">
            <a:avLst/>
          </a:prstGeom>
          <a:noFill/>
        </p:spPr>
        <p:txBody>
          <a:bodyPr wrap="none" rtlCol="0">
            <a:spAutoFit/>
          </a:bodyPr>
          <a:lstStyle/>
          <a:p>
            <a:r>
              <a:rPr lang="en-GB" sz="2400" dirty="0"/>
              <a:t>William S. Cleveland, Susan J. Devlin, Eric Grosse, </a:t>
            </a:r>
          </a:p>
          <a:p>
            <a:r>
              <a:rPr lang="en-GB" sz="2400" dirty="0"/>
              <a:t>“Regression by local fitting: Methods, properties, and computational algorithms,” </a:t>
            </a:r>
          </a:p>
          <a:p>
            <a:r>
              <a:rPr lang="en-GB" sz="2400" dirty="0"/>
              <a:t>Journal of Econometrics, Volume 37, Issue 1, 1988. </a:t>
            </a:r>
          </a:p>
        </p:txBody>
      </p:sp>
      <p:sp>
        <p:nvSpPr>
          <p:cNvPr id="4" name="Freeform 3">
            <a:extLst>
              <a:ext uri="{FF2B5EF4-FFF2-40B4-BE49-F238E27FC236}">
                <a16:creationId xmlns:a16="http://schemas.microsoft.com/office/drawing/2014/main" id="{124330F2-93AC-2C47-BD66-6897827672ED}"/>
              </a:ext>
            </a:extLst>
          </p:cNvPr>
          <p:cNvSpPr/>
          <p:nvPr/>
        </p:nvSpPr>
        <p:spPr>
          <a:xfrm>
            <a:off x="2491011" y="3006583"/>
            <a:ext cx="4572000" cy="2271713"/>
          </a:xfrm>
          <a:custGeom>
            <a:avLst/>
            <a:gdLst>
              <a:gd name="connsiteX0" fmla="*/ 1757363 w 4572000"/>
              <a:gd name="connsiteY0" fmla="*/ 185738 h 2271713"/>
              <a:gd name="connsiteX1" fmla="*/ 1600200 w 4572000"/>
              <a:gd name="connsiteY1" fmla="*/ 171450 h 2271713"/>
              <a:gd name="connsiteX2" fmla="*/ 1500188 w 4572000"/>
              <a:gd name="connsiteY2" fmla="*/ 142875 h 2271713"/>
              <a:gd name="connsiteX3" fmla="*/ 1443038 w 4572000"/>
              <a:gd name="connsiteY3" fmla="*/ 114300 h 2271713"/>
              <a:gd name="connsiteX4" fmla="*/ 1343025 w 4572000"/>
              <a:gd name="connsiteY4" fmla="*/ 85725 h 2271713"/>
              <a:gd name="connsiteX5" fmla="*/ 1228725 w 4572000"/>
              <a:gd name="connsiteY5" fmla="*/ 42863 h 2271713"/>
              <a:gd name="connsiteX6" fmla="*/ 1157288 w 4572000"/>
              <a:gd name="connsiteY6" fmla="*/ 28575 h 2271713"/>
              <a:gd name="connsiteX7" fmla="*/ 1114425 w 4572000"/>
              <a:gd name="connsiteY7" fmla="*/ 14288 h 2271713"/>
              <a:gd name="connsiteX8" fmla="*/ 1000125 w 4572000"/>
              <a:gd name="connsiteY8" fmla="*/ 0 h 2271713"/>
              <a:gd name="connsiteX9" fmla="*/ 571500 w 4572000"/>
              <a:gd name="connsiteY9" fmla="*/ 14288 h 2271713"/>
              <a:gd name="connsiteX10" fmla="*/ 528638 w 4572000"/>
              <a:gd name="connsiteY10" fmla="*/ 28575 h 2271713"/>
              <a:gd name="connsiteX11" fmla="*/ 442913 w 4572000"/>
              <a:gd name="connsiteY11" fmla="*/ 85725 h 2271713"/>
              <a:gd name="connsiteX12" fmla="*/ 328613 w 4572000"/>
              <a:gd name="connsiteY12" fmla="*/ 200025 h 2271713"/>
              <a:gd name="connsiteX13" fmla="*/ 257175 w 4572000"/>
              <a:gd name="connsiteY13" fmla="*/ 314325 h 2271713"/>
              <a:gd name="connsiteX14" fmla="*/ 228600 w 4572000"/>
              <a:gd name="connsiteY14" fmla="*/ 371475 h 2271713"/>
              <a:gd name="connsiteX15" fmla="*/ 128588 w 4572000"/>
              <a:gd name="connsiteY15" fmla="*/ 485775 h 2271713"/>
              <a:gd name="connsiteX16" fmla="*/ 100013 w 4572000"/>
              <a:gd name="connsiteY16" fmla="*/ 542925 h 2271713"/>
              <a:gd name="connsiteX17" fmla="*/ 28575 w 4572000"/>
              <a:gd name="connsiteY17" fmla="*/ 671513 h 2271713"/>
              <a:gd name="connsiteX18" fmla="*/ 0 w 4572000"/>
              <a:gd name="connsiteY18" fmla="*/ 785813 h 2271713"/>
              <a:gd name="connsiteX19" fmla="*/ 28575 w 4572000"/>
              <a:gd name="connsiteY19" fmla="*/ 1000125 h 2271713"/>
              <a:gd name="connsiteX20" fmla="*/ 42863 w 4572000"/>
              <a:gd name="connsiteY20" fmla="*/ 1057275 h 2271713"/>
              <a:gd name="connsiteX21" fmla="*/ 85725 w 4572000"/>
              <a:gd name="connsiteY21" fmla="*/ 1114425 h 2271713"/>
              <a:gd name="connsiteX22" fmla="*/ 142875 w 4572000"/>
              <a:gd name="connsiteY22" fmla="*/ 1200150 h 2271713"/>
              <a:gd name="connsiteX23" fmla="*/ 171450 w 4572000"/>
              <a:gd name="connsiteY23" fmla="*/ 1243013 h 2271713"/>
              <a:gd name="connsiteX24" fmla="*/ 285750 w 4572000"/>
              <a:gd name="connsiteY24" fmla="*/ 1343025 h 2271713"/>
              <a:gd name="connsiteX25" fmla="*/ 357188 w 4572000"/>
              <a:gd name="connsiteY25" fmla="*/ 1400175 h 2271713"/>
              <a:gd name="connsiteX26" fmla="*/ 385763 w 4572000"/>
              <a:gd name="connsiteY26" fmla="*/ 1443038 h 2271713"/>
              <a:gd name="connsiteX27" fmla="*/ 428625 w 4572000"/>
              <a:gd name="connsiteY27" fmla="*/ 1471613 h 2271713"/>
              <a:gd name="connsiteX28" fmla="*/ 500063 w 4572000"/>
              <a:gd name="connsiteY28" fmla="*/ 1543050 h 2271713"/>
              <a:gd name="connsiteX29" fmla="*/ 557213 w 4572000"/>
              <a:gd name="connsiteY29" fmla="*/ 1585913 h 2271713"/>
              <a:gd name="connsiteX30" fmla="*/ 614363 w 4572000"/>
              <a:gd name="connsiteY30" fmla="*/ 1643063 h 2271713"/>
              <a:gd name="connsiteX31" fmla="*/ 671513 w 4572000"/>
              <a:gd name="connsiteY31" fmla="*/ 1685925 h 2271713"/>
              <a:gd name="connsiteX32" fmla="*/ 714375 w 4572000"/>
              <a:gd name="connsiteY32" fmla="*/ 1728788 h 2271713"/>
              <a:gd name="connsiteX33" fmla="*/ 757238 w 4572000"/>
              <a:gd name="connsiteY33" fmla="*/ 1757363 h 2271713"/>
              <a:gd name="connsiteX34" fmla="*/ 842963 w 4572000"/>
              <a:gd name="connsiteY34" fmla="*/ 1828800 h 2271713"/>
              <a:gd name="connsiteX35" fmla="*/ 900113 w 4572000"/>
              <a:gd name="connsiteY35" fmla="*/ 1857375 h 2271713"/>
              <a:gd name="connsiteX36" fmla="*/ 942975 w 4572000"/>
              <a:gd name="connsiteY36" fmla="*/ 1885950 h 2271713"/>
              <a:gd name="connsiteX37" fmla="*/ 1000125 w 4572000"/>
              <a:gd name="connsiteY37" fmla="*/ 1928813 h 2271713"/>
              <a:gd name="connsiteX38" fmla="*/ 1114425 w 4572000"/>
              <a:gd name="connsiteY38" fmla="*/ 1985963 h 2271713"/>
              <a:gd name="connsiteX39" fmla="*/ 1228725 w 4572000"/>
              <a:gd name="connsiteY39" fmla="*/ 2057400 h 2271713"/>
              <a:gd name="connsiteX40" fmla="*/ 1300163 w 4572000"/>
              <a:gd name="connsiteY40" fmla="*/ 2100263 h 2271713"/>
              <a:gd name="connsiteX41" fmla="*/ 1343025 w 4572000"/>
              <a:gd name="connsiteY41" fmla="*/ 2128838 h 2271713"/>
              <a:gd name="connsiteX42" fmla="*/ 1385888 w 4572000"/>
              <a:gd name="connsiteY42" fmla="*/ 2143125 h 2271713"/>
              <a:gd name="connsiteX43" fmla="*/ 1443038 w 4572000"/>
              <a:gd name="connsiteY43" fmla="*/ 2171700 h 2271713"/>
              <a:gd name="connsiteX44" fmla="*/ 1528763 w 4572000"/>
              <a:gd name="connsiteY44" fmla="*/ 2214563 h 2271713"/>
              <a:gd name="connsiteX45" fmla="*/ 1757363 w 4572000"/>
              <a:gd name="connsiteY45" fmla="*/ 2228850 h 2271713"/>
              <a:gd name="connsiteX46" fmla="*/ 1843088 w 4572000"/>
              <a:gd name="connsiteY46" fmla="*/ 2243138 h 2271713"/>
              <a:gd name="connsiteX47" fmla="*/ 2000250 w 4572000"/>
              <a:gd name="connsiteY47" fmla="*/ 2271713 h 2271713"/>
              <a:gd name="connsiteX48" fmla="*/ 2586038 w 4572000"/>
              <a:gd name="connsiteY48" fmla="*/ 2243138 h 2271713"/>
              <a:gd name="connsiteX49" fmla="*/ 2757488 w 4572000"/>
              <a:gd name="connsiteY49" fmla="*/ 2228850 h 2271713"/>
              <a:gd name="connsiteX50" fmla="*/ 3043238 w 4572000"/>
              <a:gd name="connsiteY50" fmla="*/ 2185988 h 2271713"/>
              <a:gd name="connsiteX51" fmla="*/ 3614738 w 4572000"/>
              <a:gd name="connsiteY51" fmla="*/ 2157413 h 2271713"/>
              <a:gd name="connsiteX52" fmla="*/ 3729038 w 4572000"/>
              <a:gd name="connsiteY52" fmla="*/ 2143125 h 2271713"/>
              <a:gd name="connsiteX53" fmla="*/ 4371975 w 4572000"/>
              <a:gd name="connsiteY53" fmla="*/ 2100263 h 2271713"/>
              <a:gd name="connsiteX54" fmla="*/ 4386263 w 4572000"/>
              <a:gd name="connsiteY54" fmla="*/ 2057400 h 2271713"/>
              <a:gd name="connsiteX55" fmla="*/ 4443413 w 4572000"/>
              <a:gd name="connsiteY55" fmla="*/ 1943100 h 2271713"/>
              <a:gd name="connsiteX56" fmla="*/ 4471988 w 4572000"/>
              <a:gd name="connsiteY56" fmla="*/ 1885950 h 2271713"/>
              <a:gd name="connsiteX57" fmla="*/ 4529138 w 4572000"/>
              <a:gd name="connsiteY57" fmla="*/ 1757363 h 2271713"/>
              <a:gd name="connsiteX58" fmla="*/ 4543425 w 4572000"/>
              <a:gd name="connsiteY58" fmla="*/ 1700213 h 2271713"/>
              <a:gd name="connsiteX59" fmla="*/ 4572000 w 4572000"/>
              <a:gd name="connsiteY59" fmla="*/ 1614488 h 2271713"/>
              <a:gd name="connsiteX60" fmla="*/ 4529138 w 4572000"/>
              <a:gd name="connsiteY60" fmla="*/ 1343025 h 2271713"/>
              <a:gd name="connsiteX61" fmla="*/ 4486275 w 4572000"/>
              <a:gd name="connsiteY61" fmla="*/ 1243013 h 2271713"/>
              <a:gd name="connsiteX62" fmla="*/ 4443413 w 4572000"/>
              <a:gd name="connsiteY62" fmla="*/ 1228725 h 2271713"/>
              <a:gd name="connsiteX63" fmla="*/ 4357688 w 4572000"/>
              <a:gd name="connsiteY63" fmla="*/ 1185863 h 2271713"/>
              <a:gd name="connsiteX64" fmla="*/ 4129088 w 4572000"/>
              <a:gd name="connsiteY64" fmla="*/ 1171575 h 2271713"/>
              <a:gd name="connsiteX65" fmla="*/ 4043363 w 4572000"/>
              <a:gd name="connsiteY65" fmla="*/ 1143000 h 2271713"/>
              <a:gd name="connsiteX66" fmla="*/ 4000500 w 4572000"/>
              <a:gd name="connsiteY66" fmla="*/ 1128713 h 2271713"/>
              <a:gd name="connsiteX67" fmla="*/ 3914775 w 4572000"/>
              <a:gd name="connsiteY67" fmla="*/ 1085850 h 2271713"/>
              <a:gd name="connsiteX68" fmla="*/ 3871913 w 4572000"/>
              <a:gd name="connsiteY68" fmla="*/ 1057275 h 2271713"/>
              <a:gd name="connsiteX69" fmla="*/ 3814763 w 4572000"/>
              <a:gd name="connsiteY69" fmla="*/ 1042988 h 2271713"/>
              <a:gd name="connsiteX70" fmla="*/ 3771900 w 4572000"/>
              <a:gd name="connsiteY70" fmla="*/ 1028700 h 2271713"/>
              <a:gd name="connsiteX71" fmla="*/ 3671888 w 4572000"/>
              <a:gd name="connsiteY71" fmla="*/ 985838 h 2271713"/>
              <a:gd name="connsiteX72" fmla="*/ 3614738 w 4572000"/>
              <a:gd name="connsiteY72" fmla="*/ 971550 h 2271713"/>
              <a:gd name="connsiteX73" fmla="*/ 3529013 w 4572000"/>
              <a:gd name="connsiteY73" fmla="*/ 928688 h 2271713"/>
              <a:gd name="connsiteX74" fmla="*/ 3328988 w 4572000"/>
              <a:gd name="connsiteY74" fmla="*/ 842963 h 2271713"/>
              <a:gd name="connsiteX75" fmla="*/ 3228975 w 4572000"/>
              <a:gd name="connsiteY75" fmla="*/ 800100 h 2271713"/>
              <a:gd name="connsiteX76" fmla="*/ 3143250 w 4572000"/>
              <a:gd name="connsiteY76" fmla="*/ 771525 h 2271713"/>
              <a:gd name="connsiteX77" fmla="*/ 3000375 w 4572000"/>
              <a:gd name="connsiteY77" fmla="*/ 700088 h 2271713"/>
              <a:gd name="connsiteX78" fmla="*/ 2900363 w 4572000"/>
              <a:gd name="connsiteY78" fmla="*/ 671513 h 2271713"/>
              <a:gd name="connsiteX79" fmla="*/ 2857500 w 4572000"/>
              <a:gd name="connsiteY79" fmla="*/ 642938 h 2271713"/>
              <a:gd name="connsiteX80" fmla="*/ 2728913 w 4572000"/>
              <a:gd name="connsiteY80" fmla="*/ 614363 h 2271713"/>
              <a:gd name="connsiteX81" fmla="*/ 2671763 w 4572000"/>
              <a:gd name="connsiteY81" fmla="*/ 585788 h 2271713"/>
              <a:gd name="connsiteX82" fmla="*/ 2600325 w 4572000"/>
              <a:gd name="connsiteY82" fmla="*/ 571500 h 2271713"/>
              <a:gd name="connsiteX83" fmla="*/ 2457450 w 4572000"/>
              <a:gd name="connsiteY83" fmla="*/ 528638 h 2271713"/>
              <a:gd name="connsiteX84" fmla="*/ 2314575 w 4572000"/>
              <a:gd name="connsiteY84" fmla="*/ 442913 h 2271713"/>
              <a:gd name="connsiteX85" fmla="*/ 2257425 w 4572000"/>
              <a:gd name="connsiteY85" fmla="*/ 414338 h 2271713"/>
              <a:gd name="connsiteX86" fmla="*/ 2085975 w 4572000"/>
              <a:gd name="connsiteY86" fmla="*/ 328613 h 2271713"/>
              <a:gd name="connsiteX87" fmla="*/ 2043113 w 4572000"/>
              <a:gd name="connsiteY87" fmla="*/ 314325 h 2271713"/>
              <a:gd name="connsiteX88" fmla="*/ 2000250 w 4572000"/>
              <a:gd name="connsiteY88" fmla="*/ 300038 h 2271713"/>
              <a:gd name="connsiteX89" fmla="*/ 1914525 w 4572000"/>
              <a:gd name="connsiteY89" fmla="*/ 242888 h 2271713"/>
              <a:gd name="connsiteX90" fmla="*/ 1871663 w 4572000"/>
              <a:gd name="connsiteY90" fmla="*/ 214313 h 2271713"/>
              <a:gd name="connsiteX91" fmla="*/ 1757363 w 4572000"/>
              <a:gd name="connsiteY91" fmla="*/ 185738 h 2271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572000" h="2271713">
                <a:moveTo>
                  <a:pt x="1757363" y="185738"/>
                </a:moveTo>
                <a:cubicBezTo>
                  <a:pt x="1704975" y="180975"/>
                  <a:pt x="1652342" y="178402"/>
                  <a:pt x="1600200" y="171450"/>
                </a:cubicBezTo>
                <a:cubicBezTo>
                  <a:pt x="1582653" y="169110"/>
                  <a:pt x="1520098" y="151408"/>
                  <a:pt x="1500188" y="142875"/>
                </a:cubicBezTo>
                <a:cubicBezTo>
                  <a:pt x="1480612" y="134485"/>
                  <a:pt x="1463054" y="121579"/>
                  <a:pt x="1443038" y="114300"/>
                </a:cubicBezTo>
                <a:cubicBezTo>
                  <a:pt x="1410454" y="102451"/>
                  <a:pt x="1375917" y="96689"/>
                  <a:pt x="1343025" y="85725"/>
                </a:cubicBezTo>
                <a:cubicBezTo>
                  <a:pt x="1303670" y="72607"/>
                  <a:pt x="1268868" y="52899"/>
                  <a:pt x="1228725" y="42863"/>
                </a:cubicBezTo>
                <a:cubicBezTo>
                  <a:pt x="1205166" y="36973"/>
                  <a:pt x="1180847" y="34465"/>
                  <a:pt x="1157288" y="28575"/>
                </a:cubicBezTo>
                <a:cubicBezTo>
                  <a:pt x="1142677" y="24922"/>
                  <a:pt x="1129243" y="16982"/>
                  <a:pt x="1114425" y="14288"/>
                </a:cubicBezTo>
                <a:cubicBezTo>
                  <a:pt x="1076648" y="7419"/>
                  <a:pt x="1038225" y="4763"/>
                  <a:pt x="1000125" y="0"/>
                </a:cubicBezTo>
                <a:cubicBezTo>
                  <a:pt x="857250" y="4763"/>
                  <a:pt x="714193" y="5640"/>
                  <a:pt x="571500" y="14288"/>
                </a:cubicBezTo>
                <a:cubicBezTo>
                  <a:pt x="556467" y="15199"/>
                  <a:pt x="541803" y="21261"/>
                  <a:pt x="528638" y="28575"/>
                </a:cubicBezTo>
                <a:cubicBezTo>
                  <a:pt x="498617" y="45253"/>
                  <a:pt x="467197" y="61441"/>
                  <a:pt x="442913" y="85725"/>
                </a:cubicBezTo>
                <a:lnTo>
                  <a:pt x="328613" y="200025"/>
                </a:lnTo>
                <a:cubicBezTo>
                  <a:pt x="299203" y="288254"/>
                  <a:pt x="334827" y="197848"/>
                  <a:pt x="257175" y="314325"/>
                </a:cubicBezTo>
                <a:cubicBezTo>
                  <a:pt x="245361" y="332046"/>
                  <a:pt x="239888" y="353414"/>
                  <a:pt x="228600" y="371475"/>
                </a:cubicBezTo>
                <a:cubicBezTo>
                  <a:pt x="146854" y="502269"/>
                  <a:pt x="228280" y="352853"/>
                  <a:pt x="128588" y="485775"/>
                </a:cubicBezTo>
                <a:cubicBezTo>
                  <a:pt x="115809" y="502814"/>
                  <a:pt x="110971" y="524662"/>
                  <a:pt x="100013" y="542925"/>
                </a:cubicBezTo>
                <a:cubicBezTo>
                  <a:pt x="48167" y="629335"/>
                  <a:pt x="47734" y="601265"/>
                  <a:pt x="28575" y="671513"/>
                </a:cubicBezTo>
                <a:cubicBezTo>
                  <a:pt x="18242" y="709402"/>
                  <a:pt x="0" y="785813"/>
                  <a:pt x="0" y="785813"/>
                </a:cubicBezTo>
                <a:cubicBezTo>
                  <a:pt x="22800" y="1059405"/>
                  <a:pt x="-5754" y="879976"/>
                  <a:pt x="28575" y="1000125"/>
                </a:cubicBezTo>
                <a:cubicBezTo>
                  <a:pt x="33970" y="1019006"/>
                  <a:pt x="34081" y="1039712"/>
                  <a:pt x="42863" y="1057275"/>
                </a:cubicBezTo>
                <a:cubicBezTo>
                  <a:pt x="53512" y="1078573"/>
                  <a:pt x="72070" y="1094917"/>
                  <a:pt x="85725" y="1114425"/>
                </a:cubicBezTo>
                <a:cubicBezTo>
                  <a:pt x="105419" y="1142560"/>
                  <a:pt x="123825" y="1171575"/>
                  <a:pt x="142875" y="1200150"/>
                </a:cubicBezTo>
                <a:cubicBezTo>
                  <a:pt x="152400" y="1214438"/>
                  <a:pt x="157713" y="1232710"/>
                  <a:pt x="171450" y="1243013"/>
                </a:cubicBezTo>
                <a:cubicBezTo>
                  <a:pt x="302469" y="1341276"/>
                  <a:pt x="152572" y="1224645"/>
                  <a:pt x="285750" y="1343025"/>
                </a:cubicBezTo>
                <a:cubicBezTo>
                  <a:pt x="308542" y="1363285"/>
                  <a:pt x="335625" y="1378612"/>
                  <a:pt x="357188" y="1400175"/>
                </a:cubicBezTo>
                <a:cubicBezTo>
                  <a:pt x="369330" y="1412317"/>
                  <a:pt x="373621" y="1430896"/>
                  <a:pt x="385763" y="1443038"/>
                </a:cubicBezTo>
                <a:cubicBezTo>
                  <a:pt x="397905" y="1455180"/>
                  <a:pt x="415702" y="1460306"/>
                  <a:pt x="428625" y="1471613"/>
                </a:cubicBezTo>
                <a:cubicBezTo>
                  <a:pt x="453969" y="1493789"/>
                  <a:pt x="474893" y="1520677"/>
                  <a:pt x="500063" y="1543050"/>
                </a:cubicBezTo>
                <a:cubicBezTo>
                  <a:pt x="517861" y="1558870"/>
                  <a:pt x="539292" y="1570232"/>
                  <a:pt x="557213" y="1585913"/>
                </a:cubicBezTo>
                <a:cubicBezTo>
                  <a:pt x="577488" y="1603654"/>
                  <a:pt x="594088" y="1625322"/>
                  <a:pt x="614363" y="1643063"/>
                </a:cubicBezTo>
                <a:cubicBezTo>
                  <a:pt x="632284" y="1658744"/>
                  <a:pt x="653433" y="1670428"/>
                  <a:pt x="671513" y="1685925"/>
                </a:cubicBezTo>
                <a:cubicBezTo>
                  <a:pt x="686854" y="1699075"/>
                  <a:pt x="698853" y="1715853"/>
                  <a:pt x="714375" y="1728788"/>
                </a:cubicBezTo>
                <a:cubicBezTo>
                  <a:pt x="727567" y="1739781"/>
                  <a:pt x="743684" y="1746821"/>
                  <a:pt x="757238" y="1757363"/>
                </a:cubicBezTo>
                <a:cubicBezTo>
                  <a:pt x="786599" y="1780199"/>
                  <a:pt x="812491" y="1807469"/>
                  <a:pt x="842963" y="1828800"/>
                </a:cubicBezTo>
                <a:cubicBezTo>
                  <a:pt x="860411" y="1841014"/>
                  <a:pt x="881621" y="1846808"/>
                  <a:pt x="900113" y="1857375"/>
                </a:cubicBezTo>
                <a:cubicBezTo>
                  <a:pt x="915022" y="1865894"/>
                  <a:pt x="929002" y="1875969"/>
                  <a:pt x="942975" y="1885950"/>
                </a:cubicBezTo>
                <a:cubicBezTo>
                  <a:pt x="962352" y="1899791"/>
                  <a:pt x="979556" y="1916814"/>
                  <a:pt x="1000125" y="1928813"/>
                </a:cubicBezTo>
                <a:cubicBezTo>
                  <a:pt x="1036919" y="1950277"/>
                  <a:pt x="1080347" y="1960405"/>
                  <a:pt x="1114425" y="1985963"/>
                </a:cubicBezTo>
                <a:cubicBezTo>
                  <a:pt x="1213675" y="2060400"/>
                  <a:pt x="1127861" y="2001364"/>
                  <a:pt x="1228725" y="2057400"/>
                </a:cubicBezTo>
                <a:cubicBezTo>
                  <a:pt x="1253000" y="2070886"/>
                  <a:pt x="1276614" y="2085545"/>
                  <a:pt x="1300163" y="2100263"/>
                </a:cubicBezTo>
                <a:cubicBezTo>
                  <a:pt x="1314724" y="2109364"/>
                  <a:pt x="1327666" y="2121159"/>
                  <a:pt x="1343025" y="2128838"/>
                </a:cubicBezTo>
                <a:cubicBezTo>
                  <a:pt x="1356496" y="2135573"/>
                  <a:pt x="1372045" y="2137192"/>
                  <a:pt x="1385888" y="2143125"/>
                </a:cubicBezTo>
                <a:cubicBezTo>
                  <a:pt x="1405465" y="2151515"/>
                  <a:pt x="1424546" y="2161133"/>
                  <a:pt x="1443038" y="2171700"/>
                </a:cubicBezTo>
                <a:cubicBezTo>
                  <a:pt x="1476751" y="2190965"/>
                  <a:pt x="1488625" y="2210338"/>
                  <a:pt x="1528763" y="2214563"/>
                </a:cubicBezTo>
                <a:cubicBezTo>
                  <a:pt x="1604692" y="2222556"/>
                  <a:pt x="1681163" y="2224088"/>
                  <a:pt x="1757363" y="2228850"/>
                </a:cubicBezTo>
                <a:lnTo>
                  <a:pt x="1843088" y="2243138"/>
                </a:lnTo>
                <a:cubicBezTo>
                  <a:pt x="2062745" y="2283076"/>
                  <a:pt x="1747642" y="2229610"/>
                  <a:pt x="2000250" y="2271713"/>
                </a:cubicBezTo>
                <a:cubicBezTo>
                  <a:pt x="2237003" y="2261848"/>
                  <a:pt x="2361648" y="2258613"/>
                  <a:pt x="2586038" y="2243138"/>
                </a:cubicBezTo>
                <a:cubicBezTo>
                  <a:pt x="2643250" y="2239192"/>
                  <a:pt x="2700455" y="2234853"/>
                  <a:pt x="2757488" y="2228850"/>
                </a:cubicBezTo>
                <a:cubicBezTo>
                  <a:pt x="2853342" y="2218760"/>
                  <a:pt x="2947444" y="2196632"/>
                  <a:pt x="3043238" y="2185988"/>
                </a:cubicBezTo>
                <a:cubicBezTo>
                  <a:pt x="3260325" y="2161867"/>
                  <a:pt x="3351961" y="2166474"/>
                  <a:pt x="3614738" y="2157413"/>
                </a:cubicBezTo>
                <a:cubicBezTo>
                  <a:pt x="3652838" y="2152650"/>
                  <a:pt x="3690672" y="2144660"/>
                  <a:pt x="3729038" y="2143125"/>
                </a:cubicBezTo>
                <a:cubicBezTo>
                  <a:pt x="4362227" y="2117797"/>
                  <a:pt x="4161267" y="2240737"/>
                  <a:pt x="4371975" y="2100263"/>
                </a:cubicBezTo>
                <a:cubicBezTo>
                  <a:pt x="4376738" y="2085975"/>
                  <a:pt x="4380031" y="2071111"/>
                  <a:pt x="4386263" y="2057400"/>
                </a:cubicBezTo>
                <a:cubicBezTo>
                  <a:pt x="4403890" y="2018621"/>
                  <a:pt x="4424363" y="1981200"/>
                  <a:pt x="4443413" y="1943100"/>
                </a:cubicBezTo>
                <a:lnTo>
                  <a:pt x="4471988" y="1885950"/>
                </a:lnTo>
                <a:cubicBezTo>
                  <a:pt x="4496882" y="1836162"/>
                  <a:pt x="4510896" y="1812088"/>
                  <a:pt x="4529138" y="1757363"/>
                </a:cubicBezTo>
                <a:cubicBezTo>
                  <a:pt x="4535347" y="1738734"/>
                  <a:pt x="4537783" y="1719021"/>
                  <a:pt x="4543425" y="1700213"/>
                </a:cubicBezTo>
                <a:cubicBezTo>
                  <a:pt x="4552080" y="1671363"/>
                  <a:pt x="4572000" y="1614488"/>
                  <a:pt x="4572000" y="1614488"/>
                </a:cubicBezTo>
                <a:cubicBezTo>
                  <a:pt x="4544362" y="1255179"/>
                  <a:pt x="4582705" y="1557286"/>
                  <a:pt x="4529138" y="1343025"/>
                </a:cubicBezTo>
                <a:cubicBezTo>
                  <a:pt x="4520558" y="1308707"/>
                  <a:pt x="4517109" y="1267680"/>
                  <a:pt x="4486275" y="1243013"/>
                </a:cubicBezTo>
                <a:cubicBezTo>
                  <a:pt x="4474515" y="1233605"/>
                  <a:pt x="4456883" y="1235460"/>
                  <a:pt x="4443413" y="1228725"/>
                </a:cubicBezTo>
                <a:cubicBezTo>
                  <a:pt x="4403600" y="1208818"/>
                  <a:pt x="4403176" y="1190651"/>
                  <a:pt x="4357688" y="1185863"/>
                </a:cubicBezTo>
                <a:cubicBezTo>
                  <a:pt x="4281759" y="1177870"/>
                  <a:pt x="4205288" y="1176338"/>
                  <a:pt x="4129088" y="1171575"/>
                </a:cubicBezTo>
                <a:lnTo>
                  <a:pt x="4043363" y="1143000"/>
                </a:lnTo>
                <a:lnTo>
                  <a:pt x="4000500" y="1128713"/>
                </a:lnTo>
                <a:cubicBezTo>
                  <a:pt x="3877665" y="1046822"/>
                  <a:pt x="4033080" y="1145003"/>
                  <a:pt x="3914775" y="1085850"/>
                </a:cubicBezTo>
                <a:cubicBezTo>
                  <a:pt x="3899417" y="1078171"/>
                  <a:pt x="3887696" y="1064039"/>
                  <a:pt x="3871913" y="1057275"/>
                </a:cubicBezTo>
                <a:cubicBezTo>
                  <a:pt x="3853864" y="1049540"/>
                  <a:pt x="3833644" y="1048382"/>
                  <a:pt x="3814763" y="1042988"/>
                </a:cubicBezTo>
                <a:cubicBezTo>
                  <a:pt x="3800282" y="1038851"/>
                  <a:pt x="3785883" y="1034293"/>
                  <a:pt x="3771900" y="1028700"/>
                </a:cubicBezTo>
                <a:cubicBezTo>
                  <a:pt x="3738224" y="1015230"/>
                  <a:pt x="3705974" y="998233"/>
                  <a:pt x="3671888" y="985838"/>
                </a:cubicBezTo>
                <a:cubicBezTo>
                  <a:pt x="3653434" y="979127"/>
                  <a:pt x="3632970" y="978843"/>
                  <a:pt x="3614738" y="971550"/>
                </a:cubicBezTo>
                <a:cubicBezTo>
                  <a:pt x="3585075" y="959685"/>
                  <a:pt x="3558147" y="941798"/>
                  <a:pt x="3529013" y="928688"/>
                </a:cubicBezTo>
                <a:cubicBezTo>
                  <a:pt x="3462862" y="898920"/>
                  <a:pt x="3395663" y="871538"/>
                  <a:pt x="3328988" y="842963"/>
                </a:cubicBezTo>
                <a:cubicBezTo>
                  <a:pt x="3295650" y="828675"/>
                  <a:pt x="3263384" y="811570"/>
                  <a:pt x="3228975" y="800100"/>
                </a:cubicBezTo>
                <a:cubicBezTo>
                  <a:pt x="3200400" y="790575"/>
                  <a:pt x="3170845" y="783598"/>
                  <a:pt x="3143250" y="771525"/>
                </a:cubicBezTo>
                <a:cubicBezTo>
                  <a:pt x="3094468" y="750183"/>
                  <a:pt x="3052031" y="713003"/>
                  <a:pt x="3000375" y="700088"/>
                </a:cubicBezTo>
                <a:cubicBezTo>
                  <a:pt x="2928615" y="682147"/>
                  <a:pt x="2961854" y="692009"/>
                  <a:pt x="2900363" y="671513"/>
                </a:cubicBezTo>
                <a:cubicBezTo>
                  <a:pt x="2886075" y="661988"/>
                  <a:pt x="2873283" y="649702"/>
                  <a:pt x="2857500" y="642938"/>
                </a:cubicBezTo>
                <a:cubicBezTo>
                  <a:pt x="2839841" y="635370"/>
                  <a:pt x="2741633" y="616907"/>
                  <a:pt x="2728913" y="614363"/>
                </a:cubicBezTo>
                <a:cubicBezTo>
                  <a:pt x="2709863" y="604838"/>
                  <a:pt x="2691969" y="592523"/>
                  <a:pt x="2671763" y="585788"/>
                </a:cubicBezTo>
                <a:cubicBezTo>
                  <a:pt x="2648725" y="578109"/>
                  <a:pt x="2624031" y="576768"/>
                  <a:pt x="2600325" y="571500"/>
                </a:cubicBezTo>
                <a:cubicBezTo>
                  <a:pt x="2563406" y="563296"/>
                  <a:pt x="2485947" y="542886"/>
                  <a:pt x="2457450" y="528638"/>
                </a:cubicBezTo>
                <a:cubicBezTo>
                  <a:pt x="2326813" y="463319"/>
                  <a:pt x="2486986" y="546359"/>
                  <a:pt x="2314575" y="442913"/>
                </a:cubicBezTo>
                <a:cubicBezTo>
                  <a:pt x="2296312" y="431955"/>
                  <a:pt x="2275688" y="425296"/>
                  <a:pt x="2257425" y="414338"/>
                </a:cubicBezTo>
                <a:cubicBezTo>
                  <a:pt x="2118938" y="331246"/>
                  <a:pt x="2228575" y="376147"/>
                  <a:pt x="2085975" y="328613"/>
                </a:cubicBezTo>
                <a:lnTo>
                  <a:pt x="2043113" y="314325"/>
                </a:lnTo>
                <a:lnTo>
                  <a:pt x="2000250" y="300038"/>
                </a:lnTo>
                <a:lnTo>
                  <a:pt x="1914525" y="242888"/>
                </a:lnTo>
                <a:cubicBezTo>
                  <a:pt x="1900238" y="233363"/>
                  <a:pt x="1888834" y="214313"/>
                  <a:pt x="1871663" y="214313"/>
                </a:cubicBezTo>
                <a:lnTo>
                  <a:pt x="1757363" y="185738"/>
                </a:lnTo>
                <a:close/>
              </a:path>
            </a:pathLst>
          </a:custGeom>
          <a:solidFill>
            <a:schemeClr val="accent2">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6">
            <a:extLst>
              <a:ext uri="{FF2B5EF4-FFF2-40B4-BE49-F238E27FC236}">
                <a16:creationId xmlns:a16="http://schemas.microsoft.com/office/drawing/2014/main" id="{93A1A7E6-3055-4C58-9B15-27632E6F612D}"/>
              </a:ext>
            </a:extLst>
          </p:cNvPr>
          <p:cNvSpPr>
            <a:spLocks noGrp="1"/>
          </p:cNvSpPr>
          <p:nvPr>
            <p:ph type="dt" sz="half" idx="10"/>
          </p:nvPr>
        </p:nvSpPr>
        <p:spPr/>
        <p:txBody>
          <a:bodyPr/>
          <a:lstStyle/>
          <a:p>
            <a:fld id="{0FB2294E-4CB9-9F4B-B6EC-6C818D83DFB2}" type="datetime1">
              <a:rPr lang="en-US" smtClean="0"/>
              <a:t>3/22/23</a:t>
            </a:fld>
            <a:endParaRPr lang="en-US" dirty="0"/>
          </a:p>
        </p:txBody>
      </p:sp>
    </p:spTree>
    <p:extLst>
      <p:ext uri="{BB962C8B-B14F-4D97-AF65-F5344CB8AC3E}">
        <p14:creationId xmlns:p14="http://schemas.microsoft.com/office/powerpoint/2010/main" val="4253288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325661" y="324465"/>
            <a:ext cx="10781541" cy="1107996"/>
          </a:xfrm>
          <a:prstGeom prst="rect">
            <a:avLst/>
          </a:prstGeom>
          <a:noFill/>
        </p:spPr>
        <p:txBody>
          <a:bodyPr wrap="none" rtlCol="0">
            <a:spAutoFit/>
          </a:bodyPr>
          <a:lstStyle/>
          <a:p>
            <a:r>
              <a:rPr lang="en-US" sz="6600" b="1" dirty="0"/>
              <a:t>Generalized Convex Clustering</a:t>
            </a:r>
          </a:p>
        </p:txBody>
      </p:sp>
      <p:sp>
        <p:nvSpPr>
          <p:cNvPr id="4" name="Slide Number Placeholder 3">
            <a:extLst>
              <a:ext uri="{FF2B5EF4-FFF2-40B4-BE49-F238E27FC236}">
                <a16:creationId xmlns:a16="http://schemas.microsoft.com/office/drawing/2014/main" id="{34297891-109C-1D46-B99F-2EB5BEB7DEA3}"/>
              </a:ext>
            </a:extLst>
          </p:cNvPr>
          <p:cNvSpPr>
            <a:spLocks noGrp="1"/>
          </p:cNvSpPr>
          <p:nvPr>
            <p:ph type="sldNum" sz="quarter" idx="12"/>
          </p:nvPr>
        </p:nvSpPr>
        <p:spPr/>
        <p:txBody>
          <a:bodyPr/>
          <a:lstStyle/>
          <a:p>
            <a:fld id="{D75B69EA-F5F3-9148-B3D2-85669F9D4A27}" type="slidenum">
              <a:rPr lang="en-US" smtClean="0"/>
              <a:t>38</a:t>
            </a:fld>
            <a:endParaRPr lang="en-US"/>
          </a:p>
        </p:txBody>
      </p:sp>
      <p:sp>
        <p:nvSpPr>
          <p:cNvPr id="5" name="TextBox 4">
            <a:extLst>
              <a:ext uri="{FF2B5EF4-FFF2-40B4-BE49-F238E27FC236}">
                <a16:creationId xmlns:a16="http://schemas.microsoft.com/office/drawing/2014/main" id="{5028E9CA-AD8A-104A-AF2C-D5FF0E6B4AA5}"/>
              </a:ext>
            </a:extLst>
          </p:cNvPr>
          <p:cNvSpPr txBox="1"/>
          <p:nvPr/>
        </p:nvSpPr>
        <p:spPr>
          <a:xfrm>
            <a:off x="5903675" y="2700144"/>
            <a:ext cx="184731" cy="369332"/>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CD64760-512B-B8E5-A15C-31CD692AAFB1}"/>
                  </a:ext>
                </a:extLst>
              </p:cNvPr>
              <p:cNvSpPr txBox="1"/>
              <p:nvPr/>
            </p:nvSpPr>
            <p:spPr>
              <a:xfrm>
                <a:off x="195269" y="2224354"/>
                <a:ext cx="11601541" cy="209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GB" sz="4400" i="1" smtClean="0">
                              <a:latin typeface="Cambria Math" panose="02040503050406030204" pitchFamily="18" charset="0"/>
                              <a:ea typeface="Cambria Math" panose="02040503050406030204" pitchFamily="18" charset="0"/>
                            </a:rPr>
                          </m:ctrlPr>
                        </m:funcPr>
                        <m:fName>
                          <m:limLow>
                            <m:limLowPr>
                              <m:ctrlPr>
                                <a:rPr lang="en-GB" sz="4400" i="1" smtClean="0">
                                  <a:latin typeface="Cambria Math" panose="02040503050406030204" pitchFamily="18" charset="0"/>
                                  <a:ea typeface="Cambria Math" panose="02040503050406030204" pitchFamily="18" charset="0"/>
                                </a:rPr>
                              </m:ctrlPr>
                            </m:limLowPr>
                            <m:e>
                              <m:r>
                                <m:rPr>
                                  <m:sty m:val="p"/>
                                </m:rPr>
                                <a:rPr lang="en-GB" sz="4400" i="0" smtClean="0">
                                  <a:latin typeface="Cambria Math" panose="02040503050406030204" pitchFamily="18" charset="0"/>
                                  <a:ea typeface="Cambria Math" panose="02040503050406030204" pitchFamily="18" charset="0"/>
                                </a:rPr>
                                <m:t>min</m:t>
                              </m:r>
                            </m:e>
                            <m:lim>
                              <m:r>
                                <a:rPr lang="de-DE" sz="4400" b="1" i="0" smtClean="0">
                                  <a:latin typeface="Cambria Math" panose="02040503050406030204" pitchFamily="18" charset="0"/>
                                  <a:ea typeface="Cambria Math" panose="02040503050406030204" pitchFamily="18" charset="0"/>
                                </a:rPr>
                                <m:t>𝐰</m:t>
                              </m:r>
                            </m:lim>
                          </m:limLow>
                        </m:fName>
                        <m:e>
                          <m:nary>
                            <m:naryPr>
                              <m:chr m:val="∑"/>
                              <m:supHide m:val="on"/>
                              <m:ctrlPr>
                                <a:rPr lang="en-GB" sz="4400" i="1">
                                  <a:latin typeface="Cambria Math" panose="02040503050406030204" pitchFamily="18" charset="0"/>
                                  <a:ea typeface="Cambria Math" panose="02040503050406030204" pitchFamily="18" charset="0"/>
                                </a:rPr>
                              </m:ctrlPr>
                            </m:naryPr>
                            <m:sub>
                              <m:r>
                                <m:rPr>
                                  <m:brk m:alnAt="7"/>
                                </m:rPr>
                                <a:rPr lang="de-DE" sz="4400" i="1">
                                  <a:latin typeface="Cambria Math" panose="02040503050406030204" pitchFamily="18" charset="0"/>
                                  <a:ea typeface="Cambria Math" panose="02040503050406030204" pitchFamily="18" charset="0"/>
                                </a:rPr>
                                <m:t>𝑖</m:t>
                              </m:r>
                            </m:sub>
                            <m:sup/>
                            <m:e>
                              <m:sSup>
                                <m:sSupPr>
                                  <m:ctrlPr>
                                    <a:rPr lang="el-GR" sz="4400" i="1" smtClean="0">
                                      <a:latin typeface="Cambria Math" panose="02040503050406030204" pitchFamily="18" charset="0"/>
                                      <a:ea typeface="Cambria Math" panose="02040503050406030204" pitchFamily="18" charset="0"/>
                                    </a:rPr>
                                  </m:ctrlPr>
                                </m:sSupPr>
                                <m:e>
                                  <m:d>
                                    <m:dPr>
                                      <m:begChr m:val="‖"/>
                                      <m:endChr m:val="‖"/>
                                      <m:ctrlPr>
                                        <a:rPr lang="el-GR" sz="4400" i="1" smtClean="0">
                                          <a:latin typeface="Cambria Math" panose="02040503050406030204" pitchFamily="18" charset="0"/>
                                          <a:ea typeface="Cambria Math" panose="02040503050406030204" pitchFamily="18" charset="0"/>
                                        </a:rPr>
                                      </m:ctrlPr>
                                    </m:dPr>
                                    <m:e>
                                      <m:sSup>
                                        <m:sSupPr>
                                          <m:ctrlPr>
                                            <a:rPr lang="el-GR" sz="4400" i="1">
                                              <a:latin typeface="Cambria Math" panose="02040503050406030204" pitchFamily="18" charset="0"/>
                                              <a:ea typeface="Cambria Math" panose="02040503050406030204" pitchFamily="18" charset="0"/>
                                            </a:rPr>
                                          </m:ctrlPr>
                                        </m:sSupPr>
                                        <m:e>
                                          <m:r>
                                            <a:rPr lang="de-DE" sz="4400" i="1">
                                              <a:latin typeface="Cambria Math" panose="02040503050406030204" pitchFamily="18" charset="0"/>
                                              <a:ea typeface="Cambria Math" panose="02040503050406030204" pitchFamily="18" charset="0"/>
                                            </a:rPr>
                                            <m:t>𝑤</m:t>
                                          </m:r>
                                        </m:e>
                                        <m:sup>
                                          <m:r>
                                            <a:rPr lang="de-DE" sz="4400" i="1">
                                              <a:latin typeface="Cambria Math" panose="02040503050406030204" pitchFamily="18" charset="0"/>
                                              <a:ea typeface="Cambria Math" panose="02040503050406030204" pitchFamily="18" charset="0"/>
                                            </a:rPr>
                                            <m:t>(</m:t>
                                          </m:r>
                                          <m:r>
                                            <a:rPr lang="de-DE" sz="4400" i="1">
                                              <a:latin typeface="Cambria Math" panose="02040503050406030204" pitchFamily="18" charset="0"/>
                                              <a:ea typeface="Cambria Math" panose="02040503050406030204" pitchFamily="18" charset="0"/>
                                            </a:rPr>
                                            <m:t>𝑖</m:t>
                                          </m:r>
                                          <m:r>
                                            <a:rPr lang="de-DE" sz="4400" i="1">
                                              <a:latin typeface="Cambria Math" panose="02040503050406030204" pitchFamily="18" charset="0"/>
                                              <a:ea typeface="Cambria Math" panose="02040503050406030204" pitchFamily="18" charset="0"/>
                                            </a:rPr>
                                            <m:t>)</m:t>
                                          </m:r>
                                        </m:sup>
                                      </m:sSup>
                                      <m:r>
                                        <a:rPr lang="de-DE" sz="4400" i="1">
                                          <a:latin typeface="Cambria Math" panose="02040503050406030204" pitchFamily="18" charset="0"/>
                                          <a:ea typeface="Cambria Math" panose="02040503050406030204" pitchFamily="18" charset="0"/>
                                        </a:rPr>
                                        <m:t>−</m:t>
                                      </m:r>
                                      <m:sSup>
                                        <m:sSupPr>
                                          <m:ctrlPr>
                                            <a:rPr lang="de-DE" sz="4400" i="1">
                                              <a:latin typeface="Cambria Math" panose="02040503050406030204" pitchFamily="18" charset="0"/>
                                              <a:ea typeface="Cambria Math" panose="02040503050406030204" pitchFamily="18" charset="0"/>
                                            </a:rPr>
                                          </m:ctrlPr>
                                        </m:sSupPr>
                                        <m:e>
                                          <m:r>
                                            <a:rPr lang="de-DE" sz="4400" i="1">
                                              <a:latin typeface="Cambria Math" panose="02040503050406030204" pitchFamily="18" charset="0"/>
                                              <a:ea typeface="Cambria Math" panose="02040503050406030204" pitchFamily="18" charset="0"/>
                                            </a:rPr>
                                            <m:t>𝑎</m:t>
                                          </m:r>
                                        </m:e>
                                        <m:sup>
                                          <m:r>
                                            <a:rPr lang="de-DE" sz="4400" i="1">
                                              <a:latin typeface="Cambria Math" panose="02040503050406030204" pitchFamily="18" charset="0"/>
                                              <a:ea typeface="Cambria Math" panose="02040503050406030204" pitchFamily="18" charset="0"/>
                                            </a:rPr>
                                            <m:t>(</m:t>
                                          </m:r>
                                          <m:r>
                                            <a:rPr lang="de-DE" sz="4400" i="1">
                                              <a:latin typeface="Cambria Math" panose="02040503050406030204" pitchFamily="18" charset="0"/>
                                              <a:ea typeface="Cambria Math" panose="02040503050406030204" pitchFamily="18" charset="0"/>
                                            </a:rPr>
                                            <m:t>𝑖</m:t>
                                          </m:r>
                                          <m:r>
                                            <a:rPr lang="de-DE" sz="4400" i="1">
                                              <a:latin typeface="Cambria Math" panose="02040503050406030204" pitchFamily="18" charset="0"/>
                                              <a:ea typeface="Cambria Math" panose="02040503050406030204" pitchFamily="18" charset="0"/>
                                            </a:rPr>
                                            <m:t>)</m:t>
                                          </m:r>
                                        </m:sup>
                                      </m:sSup>
                                    </m:e>
                                  </m:d>
                                </m:e>
                                <m:sup>
                                  <m:r>
                                    <a:rPr lang="de-DE" sz="4400" b="0" i="1" smtClean="0">
                                      <a:latin typeface="Cambria Math" panose="02040503050406030204" pitchFamily="18" charset="0"/>
                                      <a:ea typeface="Cambria Math" panose="02040503050406030204" pitchFamily="18" charset="0"/>
                                    </a:rPr>
                                    <m:t>2</m:t>
                                  </m:r>
                                </m:sup>
                              </m:sSup>
                            </m:e>
                          </m:nary>
                          <m:r>
                            <a:rPr lang="de-DE" sz="4400" i="1">
                              <a:latin typeface="Cambria Math" panose="02040503050406030204" pitchFamily="18" charset="0"/>
                              <a:ea typeface="Cambria Math" panose="02040503050406030204" pitchFamily="18" charset="0"/>
                            </a:rPr>
                            <m:t>+</m:t>
                          </m:r>
                          <m:r>
                            <a:rPr lang="en-GB" sz="4400" i="1">
                              <a:latin typeface="Cambria Math" panose="02040503050406030204" pitchFamily="18" charset="0"/>
                              <a:ea typeface="Cambria Math" panose="02040503050406030204" pitchFamily="18" charset="0"/>
                            </a:rPr>
                            <m:t>𝜆</m:t>
                          </m:r>
                          <m:nary>
                            <m:naryPr>
                              <m:chr m:val="∑"/>
                              <m:supHide m:val="on"/>
                              <m:ctrlPr>
                                <a:rPr lang="en-GB" sz="4400" i="1">
                                  <a:latin typeface="Cambria Math" panose="02040503050406030204" pitchFamily="18" charset="0"/>
                                  <a:ea typeface="Cambria Math" panose="02040503050406030204" pitchFamily="18" charset="0"/>
                                </a:rPr>
                              </m:ctrlPr>
                            </m:naryPr>
                            <m:sub>
                              <m:d>
                                <m:dPr>
                                  <m:begChr m:val="{"/>
                                  <m:endChr m:val="}"/>
                                  <m:ctrlPr>
                                    <a:rPr lang="en-GB" sz="4400" i="1">
                                      <a:latin typeface="Cambria Math" panose="02040503050406030204" pitchFamily="18" charset="0"/>
                                      <a:ea typeface="Cambria Math" panose="02040503050406030204" pitchFamily="18" charset="0"/>
                                    </a:rPr>
                                  </m:ctrlPr>
                                </m:dPr>
                                <m:e>
                                  <m:r>
                                    <a:rPr lang="de-DE" sz="4400" i="1">
                                      <a:latin typeface="Cambria Math" panose="02040503050406030204" pitchFamily="18" charset="0"/>
                                      <a:ea typeface="Cambria Math" panose="02040503050406030204" pitchFamily="18" charset="0"/>
                                    </a:rPr>
                                    <m:t>𝑖</m:t>
                                  </m:r>
                                  <m:r>
                                    <a:rPr lang="de-DE" sz="4400" i="1">
                                      <a:latin typeface="Cambria Math" panose="02040503050406030204" pitchFamily="18" charset="0"/>
                                      <a:ea typeface="Cambria Math" panose="02040503050406030204" pitchFamily="18" charset="0"/>
                                    </a:rPr>
                                    <m:t>,</m:t>
                                  </m:r>
                                  <m:r>
                                    <a:rPr lang="de-DE" sz="4400" i="1">
                                      <a:latin typeface="Cambria Math" panose="02040503050406030204" pitchFamily="18" charset="0"/>
                                      <a:ea typeface="Cambria Math" panose="02040503050406030204" pitchFamily="18" charset="0"/>
                                    </a:rPr>
                                    <m:t>𝑗</m:t>
                                  </m:r>
                                </m:e>
                              </m:d>
                            </m:sub>
                            <m:sup/>
                            <m:e>
                              <m:sSub>
                                <m:sSubPr>
                                  <m:ctrlPr>
                                    <a:rPr lang="en-GB" sz="4400" i="1">
                                      <a:latin typeface="Cambria Math" panose="02040503050406030204" pitchFamily="18" charset="0"/>
                                    </a:rPr>
                                  </m:ctrlPr>
                                </m:sSubPr>
                                <m:e>
                                  <m:r>
                                    <a:rPr lang="de-DE" sz="4400" i="1">
                                      <a:latin typeface="Cambria Math" panose="02040503050406030204" pitchFamily="18" charset="0"/>
                                    </a:rPr>
                                    <m:t>𝐴</m:t>
                                  </m:r>
                                </m:e>
                                <m:sub>
                                  <m:r>
                                    <a:rPr lang="de-DE" sz="4400" i="1">
                                      <a:latin typeface="Cambria Math" panose="02040503050406030204" pitchFamily="18" charset="0"/>
                                    </a:rPr>
                                    <m:t>𝑖</m:t>
                                  </m:r>
                                  <m:r>
                                    <a:rPr lang="de-DE" sz="4400" i="1">
                                      <a:latin typeface="Cambria Math" panose="02040503050406030204" pitchFamily="18" charset="0"/>
                                    </a:rPr>
                                    <m:t>,</m:t>
                                  </m:r>
                                  <m:r>
                                    <a:rPr lang="de-DE" sz="4400" i="1">
                                      <a:latin typeface="Cambria Math" panose="02040503050406030204" pitchFamily="18" charset="0"/>
                                    </a:rPr>
                                    <m:t>𝑗</m:t>
                                  </m:r>
                                </m:sub>
                              </m:sSub>
                              <m:sSub>
                                <m:sSubPr>
                                  <m:ctrlPr>
                                    <a:rPr lang="de-DE" sz="4400" i="1" smtClean="0">
                                      <a:latin typeface="Cambria Math" panose="02040503050406030204" pitchFamily="18" charset="0"/>
                                    </a:rPr>
                                  </m:ctrlPr>
                                </m:sSubPr>
                                <m:e>
                                  <m:d>
                                    <m:dPr>
                                      <m:begChr m:val="‖"/>
                                      <m:endChr m:val="‖"/>
                                      <m:ctrlPr>
                                        <a:rPr lang="de-DE" sz="4400" i="1" smtClean="0">
                                          <a:latin typeface="Cambria Math" panose="02040503050406030204" pitchFamily="18" charset="0"/>
                                        </a:rPr>
                                      </m:ctrlPr>
                                    </m:dPr>
                                    <m:e>
                                      <m:sSup>
                                        <m:sSupPr>
                                          <m:ctrlPr>
                                            <a:rPr lang="en-GB" sz="4400" i="1">
                                              <a:latin typeface="Cambria Math" panose="02040503050406030204" pitchFamily="18" charset="0"/>
                                            </a:rPr>
                                          </m:ctrlPr>
                                        </m:sSupPr>
                                        <m:e>
                                          <m:r>
                                            <a:rPr lang="de-DE" sz="4400" i="1">
                                              <a:latin typeface="Cambria Math" panose="02040503050406030204" pitchFamily="18" charset="0"/>
                                            </a:rPr>
                                            <m:t>𝑤</m:t>
                                          </m:r>
                                        </m:e>
                                        <m:sup>
                                          <m:r>
                                            <a:rPr lang="de-DE" sz="4400" i="1">
                                              <a:latin typeface="Cambria Math" panose="02040503050406030204" pitchFamily="18" charset="0"/>
                                            </a:rPr>
                                            <m:t>(</m:t>
                                          </m:r>
                                          <m:r>
                                            <a:rPr lang="de-DE" sz="4400" i="1">
                                              <a:latin typeface="Cambria Math" panose="02040503050406030204" pitchFamily="18" charset="0"/>
                                            </a:rPr>
                                            <m:t>𝑖</m:t>
                                          </m:r>
                                          <m:r>
                                            <a:rPr lang="de-DE" sz="4400" i="1">
                                              <a:latin typeface="Cambria Math" panose="02040503050406030204" pitchFamily="18" charset="0"/>
                                            </a:rPr>
                                            <m:t>)</m:t>
                                          </m:r>
                                        </m:sup>
                                      </m:sSup>
                                      <m:r>
                                        <a:rPr lang="de-DE" sz="4400" i="1">
                                          <a:latin typeface="Cambria Math" panose="02040503050406030204" pitchFamily="18" charset="0"/>
                                        </a:rPr>
                                        <m:t>−</m:t>
                                      </m:r>
                                      <m:sSup>
                                        <m:sSupPr>
                                          <m:ctrlPr>
                                            <a:rPr lang="de-DE" sz="4400" i="1">
                                              <a:latin typeface="Cambria Math" panose="02040503050406030204" pitchFamily="18" charset="0"/>
                                            </a:rPr>
                                          </m:ctrlPr>
                                        </m:sSupPr>
                                        <m:e>
                                          <m:r>
                                            <a:rPr lang="de-DE" sz="4400" i="1">
                                              <a:latin typeface="Cambria Math" panose="02040503050406030204" pitchFamily="18" charset="0"/>
                                            </a:rPr>
                                            <m:t>𝑤</m:t>
                                          </m:r>
                                        </m:e>
                                        <m:sup>
                                          <m:r>
                                            <a:rPr lang="de-DE" sz="4400" i="1">
                                              <a:latin typeface="Cambria Math" panose="02040503050406030204" pitchFamily="18" charset="0"/>
                                            </a:rPr>
                                            <m:t>(</m:t>
                                          </m:r>
                                          <m:r>
                                            <a:rPr lang="de-DE" sz="4400" i="1">
                                              <a:latin typeface="Cambria Math" panose="02040503050406030204" pitchFamily="18" charset="0"/>
                                            </a:rPr>
                                            <m:t>𝑗</m:t>
                                          </m:r>
                                          <m:r>
                                            <a:rPr lang="de-DE" sz="4400" i="1">
                                              <a:latin typeface="Cambria Math" panose="02040503050406030204" pitchFamily="18" charset="0"/>
                                            </a:rPr>
                                            <m:t>)</m:t>
                                          </m:r>
                                        </m:sup>
                                      </m:sSup>
                                    </m:e>
                                  </m:d>
                                </m:e>
                                <m:sub>
                                  <m:r>
                                    <a:rPr lang="de-DE" sz="4400" b="0" i="1" smtClean="0">
                                      <a:latin typeface="Cambria Math" panose="02040503050406030204" pitchFamily="18" charset="0"/>
                                    </a:rPr>
                                    <m:t>𝑝</m:t>
                                  </m:r>
                                </m:sub>
                              </m:sSub>
                            </m:e>
                          </m:nary>
                        </m:e>
                      </m:func>
                    </m:oMath>
                  </m:oMathPara>
                </a14:m>
                <a:endParaRPr lang="en-GB" sz="4400" dirty="0"/>
              </a:p>
              <a:p>
                <a:endParaRPr lang="en-GB" dirty="0"/>
              </a:p>
            </p:txBody>
          </p:sp>
        </mc:Choice>
        <mc:Fallback xmlns="">
          <p:sp>
            <p:nvSpPr>
              <p:cNvPr id="20" name="TextBox 19">
                <a:extLst>
                  <a:ext uri="{FF2B5EF4-FFF2-40B4-BE49-F238E27FC236}">
                    <a16:creationId xmlns:a16="http://schemas.microsoft.com/office/drawing/2014/main" id="{5CD64760-512B-B8E5-A15C-31CD692AAFB1}"/>
                  </a:ext>
                </a:extLst>
              </p:cNvPr>
              <p:cNvSpPr txBox="1">
                <a:spLocks noRot="1" noChangeAspect="1" noMove="1" noResize="1" noEditPoints="1" noAdjustHandles="1" noChangeArrowheads="1" noChangeShapeType="1" noTextEdit="1"/>
              </p:cNvSpPr>
              <p:nvPr/>
            </p:nvSpPr>
            <p:spPr>
              <a:xfrm>
                <a:off x="195269" y="2224354"/>
                <a:ext cx="11601541" cy="2093330"/>
              </a:xfrm>
              <a:prstGeom prst="rect">
                <a:avLst/>
              </a:prstGeom>
              <a:blipFill>
                <a:blip r:embed="rId3"/>
                <a:stretch>
                  <a:fillRect l="-8534" t="-115152" b="-142424"/>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BFCFB5F8-B343-E8B7-0607-AC25319063EF}"/>
              </a:ext>
            </a:extLst>
          </p:cNvPr>
          <p:cNvSpPr txBox="1"/>
          <p:nvPr/>
        </p:nvSpPr>
        <p:spPr>
          <a:xfrm>
            <a:off x="437737" y="4474019"/>
            <a:ext cx="11601541" cy="1569660"/>
          </a:xfrm>
          <a:prstGeom prst="rect">
            <a:avLst/>
          </a:prstGeom>
          <a:noFill/>
        </p:spPr>
        <p:txBody>
          <a:bodyPr wrap="square" rtlCol="0">
            <a:spAutoFit/>
          </a:bodyPr>
          <a:lstStyle/>
          <a:p>
            <a:r>
              <a:rPr lang="en-GB" sz="3200" dirty="0"/>
              <a:t>D. Sun, K.-C. </a:t>
            </a:r>
            <a:r>
              <a:rPr lang="en-GB" sz="3200" dirty="0" err="1"/>
              <a:t>Toh</a:t>
            </a:r>
            <a:r>
              <a:rPr lang="en-GB" sz="3200" dirty="0"/>
              <a:t>, Y. Yuan; </a:t>
            </a:r>
          </a:p>
          <a:p>
            <a:r>
              <a:rPr lang="en-GB" sz="3200" b="1" dirty="0"/>
              <a:t>Convex Clustering: Model, Theoretical Guarantee and Efficient Algorithm</a:t>
            </a:r>
            <a:r>
              <a:rPr lang="en-GB" sz="3200" dirty="0"/>
              <a:t>, JMLR, 22(9):1−32, 2021</a:t>
            </a:r>
          </a:p>
        </p:txBody>
      </p:sp>
      <p:sp>
        <p:nvSpPr>
          <p:cNvPr id="7" name="Date Placeholder 6">
            <a:extLst>
              <a:ext uri="{FF2B5EF4-FFF2-40B4-BE49-F238E27FC236}">
                <a16:creationId xmlns:a16="http://schemas.microsoft.com/office/drawing/2014/main" id="{B2B45511-961F-6311-901F-15EB7E3877BA}"/>
              </a:ext>
            </a:extLst>
          </p:cNvPr>
          <p:cNvSpPr>
            <a:spLocks noGrp="1"/>
          </p:cNvSpPr>
          <p:nvPr>
            <p:ph type="dt" sz="half" idx="10"/>
          </p:nvPr>
        </p:nvSpPr>
        <p:spPr/>
        <p:txBody>
          <a:bodyPr/>
          <a:lstStyle/>
          <a:p>
            <a:fld id="{D1DE55F3-96DE-6A4A-8296-79A62F8B4441}" type="datetime1">
              <a:rPr lang="en-US" smtClean="0"/>
              <a:t>3/22/23</a:t>
            </a:fld>
            <a:endParaRPr lang="en-US"/>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141F92D5-5EF7-058C-9635-C367CA350FEB}"/>
                  </a:ext>
                </a:extLst>
              </p14:cNvPr>
              <p14:cNvContentPartPr/>
              <p14:nvPr/>
            </p14:nvContentPartPr>
            <p14:xfrm>
              <a:off x="3823200" y="2444400"/>
              <a:ext cx="1086480" cy="916200"/>
            </p14:xfrm>
          </p:contentPart>
        </mc:Choice>
        <mc:Fallback>
          <p:pic>
            <p:nvPicPr>
              <p:cNvPr id="3" name="Ink 2">
                <a:extLst>
                  <a:ext uri="{FF2B5EF4-FFF2-40B4-BE49-F238E27FC236}">
                    <a16:creationId xmlns:a16="http://schemas.microsoft.com/office/drawing/2014/main" id="{141F92D5-5EF7-058C-9635-C367CA350FEB}"/>
                  </a:ext>
                </a:extLst>
              </p:cNvPr>
              <p:cNvPicPr/>
              <p:nvPr/>
            </p:nvPicPr>
            <p:blipFill>
              <a:blip r:embed="rId5"/>
              <a:stretch>
                <a:fillRect/>
              </a:stretch>
            </p:blipFill>
            <p:spPr>
              <a:xfrm>
                <a:off x="3813840" y="2435040"/>
                <a:ext cx="1105200" cy="934920"/>
              </a:xfrm>
              <a:prstGeom prst="rect">
                <a:avLst/>
              </a:prstGeom>
            </p:spPr>
          </p:pic>
        </mc:Fallback>
      </mc:AlternateContent>
    </p:spTree>
    <p:extLst>
      <p:ext uri="{BB962C8B-B14F-4D97-AF65-F5344CB8AC3E}">
        <p14:creationId xmlns:p14="http://schemas.microsoft.com/office/powerpoint/2010/main" val="4047800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104161" y="182013"/>
            <a:ext cx="11038535" cy="1107996"/>
          </a:xfrm>
          <a:prstGeom prst="rect">
            <a:avLst/>
          </a:prstGeom>
          <a:noFill/>
        </p:spPr>
        <p:txBody>
          <a:bodyPr wrap="none" rtlCol="0">
            <a:spAutoFit/>
          </a:bodyPr>
          <a:lstStyle/>
          <a:p>
            <a:r>
              <a:rPr lang="en-US" sz="6600" b="1" dirty="0"/>
              <a:t>(Probabilistic) Graphical Model</a:t>
            </a:r>
          </a:p>
        </p:txBody>
      </p:sp>
      <p:sp>
        <p:nvSpPr>
          <p:cNvPr id="4" name="Slide Number Placeholder 3">
            <a:extLst>
              <a:ext uri="{FF2B5EF4-FFF2-40B4-BE49-F238E27FC236}">
                <a16:creationId xmlns:a16="http://schemas.microsoft.com/office/drawing/2014/main" id="{34297891-109C-1D46-B99F-2EB5BEB7DEA3}"/>
              </a:ext>
            </a:extLst>
          </p:cNvPr>
          <p:cNvSpPr>
            <a:spLocks noGrp="1"/>
          </p:cNvSpPr>
          <p:nvPr>
            <p:ph type="sldNum" sz="quarter" idx="12"/>
          </p:nvPr>
        </p:nvSpPr>
        <p:spPr/>
        <p:txBody>
          <a:bodyPr/>
          <a:lstStyle/>
          <a:p>
            <a:fld id="{D75B69EA-F5F3-9148-B3D2-85669F9D4A27}" type="slidenum">
              <a:rPr lang="en-US" smtClean="0"/>
              <a:t>39</a:t>
            </a:fld>
            <a:endParaRPr lang="en-US"/>
          </a:p>
        </p:txBody>
      </p:sp>
      <p:sp>
        <p:nvSpPr>
          <p:cNvPr id="20" name="Oval 19">
            <a:extLst>
              <a:ext uri="{FF2B5EF4-FFF2-40B4-BE49-F238E27FC236}">
                <a16:creationId xmlns:a16="http://schemas.microsoft.com/office/drawing/2014/main" id="{12EFDCDF-2921-EF08-18B0-6C9E308212EC}"/>
              </a:ext>
            </a:extLst>
          </p:cNvPr>
          <p:cNvSpPr/>
          <p:nvPr/>
        </p:nvSpPr>
        <p:spPr>
          <a:xfrm>
            <a:off x="8585450" y="158986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2ACD50-1330-3911-D9C7-0A3E96AC7D08}"/>
              </a:ext>
            </a:extLst>
          </p:cNvPr>
          <p:cNvSpPr/>
          <p:nvPr/>
        </p:nvSpPr>
        <p:spPr>
          <a:xfrm>
            <a:off x="7366000" y="268352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A769A9C-8DE5-2285-0FB1-E252589C3547}"/>
              </a:ext>
            </a:extLst>
          </p:cNvPr>
          <p:cNvSpPr/>
          <p:nvPr/>
        </p:nvSpPr>
        <p:spPr>
          <a:xfrm>
            <a:off x="6865551" y="413218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FD71A85E-FDF6-AE6F-1B22-64ACFBF6AD35}"/>
              </a:ext>
            </a:extLst>
          </p:cNvPr>
          <p:cNvCxnSpPr>
            <a:cxnSpLocks/>
          </p:cNvCxnSpPr>
          <p:nvPr/>
        </p:nvCxnSpPr>
        <p:spPr>
          <a:xfrm flipH="1">
            <a:off x="7718807" y="2038251"/>
            <a:ext cx="1207804" cy="89913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9C4740F-FA2A-03DA-5FE2-C6AFCC177886}"/>
              </a:ext>
            </a:extLst>
          </p:cNvPr>
          <p:cNvCxnSpPr>
            <a:cxnSpLocks/>
          </p:cNvCxnSpPr>
          <p:nvPr/>
        </p:nvCxnSpPr>
        <p:spPr>
          <a:xfrm flipV="1">
            <a:off x="7149798" y="2942063"/>
            <a:ext cx="533704" cy="1586323"/>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D128B13A-92CE-79ED-1453-C95801B5944D}"/>
              </a:ext>
            </a:extLst>
          </p:cNvPr>
          <p:cNvSpPr/>
          <p:nvPr/>
        </p:nvSpPr>
        <p:spPr>
          <a:xfrm>
            <a:off x="10426891" y="248781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A9B21510-A809-25F1-53C2-7A4938A2EA94}"/>
              </a:ext>
            </a:extLst>
          </p:cNvPr>
          <p:cNvCxnSpPr>
            <a:cxnSpLocks/>
          </p:cNvCxnSpPr>
          <p:nvPr/>
        </p:nvCxnSpPr>
        <p:spPr>
          <a:xfrm flipH="1">
            <a:off x="7712752" y="2809815"/>
            <a:ext cx="3134978" cy="25966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1C42482-9CC6-45F7-C913-421244A7C176}"/>
              </a:ext>
            </a:extLst>
          </p:cNvPr>
          <p:cNvCxnSpPr>
            <a:cxnSpLocks/>
          </p:cNvCxnSpPr>
          <p:nvPr/>
        </p:nvCxnSpPr>
        <p:spPr>
          <a:xfrm>
            <a:off x="8966450" y="2038251"/>
            <a:ext cx="1841441" cy="700682"/>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F4BD3E9-57FB-1B19-804A-13D54F12D5ED}"/>
              </a:ext>
            </a:extLst>
          </p:cNvPr>
          <p:cNvSpPr txBox="1"/>
          <p:nvPr/>
        </p:nvSpPr>
        <p:spPr>
          <a:xfrm>
            <a:off x="233942" y="1461819"/>
            <a:ext cx="7694115" cy="2739211"/>
          </a:xfrm>
          <a:prstGeom prst="rect">
            <a:avLst/>
          </a:prstGeom>
          <a:noFill/>
        </p:spPr>
        <p:txBody>
          <a:bodyPr wrap="square" rtlCol="0">
            <a:spAutoFit/>
          </a:bodyPr>
          <a:lstStyle/>
          <a:p>
            <a:r>
              <a:rPr lang="en-GB" sz="3600" dirty="0"/>
              <a:t>separate prob. space for each local dataset </a:t>
            </a:r>
          </a:p>
          <a:p>
            <a:endParaRPr lang="en-GB" sz="2800" dirty="0"/>
          </a:p>
          <a:p>
            <a:r>
              <a:rPr lang="en-GB" sz="3600" dirty="0"/>
              <a:t>traditionally, PGMs use a common </a:t>
            </a:r>
          </a:p>
          <a:p>
            <a:r>
              <a:rPr lang="en-GB" sz="3600" dirty="0"/>
              <a:t>prob. space for all local datasets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465D2BF-A4F9-C5B6-A627-E8E09712E54F}"/>
                  </a:ext>
                </a:extLst>
              </p:cNvPr>
              <p:cNvSpPr txBox="1"/>
              <p:nvPr/>
            </p:nvSpPr>
            <p:spPr>
              <a:xfrm>
                <a:off x="7967896" y="3195259"/>
                <a:ext cx="2220095" cy="586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800" b="0" i="1" smtClean="0">
                          <a:latin typeface="Cambria Math" panose="02040503050406030204" pitchFamily="18" charset="0"/>
                        </a:rPr>
                        <m:t>𝑝</m:t>
                      </m:r>
                      <m:d>
                        <m:dPr>
                          <m:ctrlPr>
                            <a:rPr lang="en-GB" sz="2800" i="1" smtClean="0">
                              <a:latin typeface="Cambria Math" panose="02040503050406030204" pitchFamily="18" charset="0"/>
                            </a:rPr>
                          </m:ctrlPr>
                        </m:dPr>
                        <m:e>
                          <m:sSup>
                            <m:sSupPr>
                              <m:ctrlPr>
                                <a:rPr lang="en-GB" sz="2800" i="1" smtClean="0">
                                  <a:latin typeface="Cambria Math" panose="02040503050406030204" pitchFamily="18" charset="0"/>
                                </a:rPr>
                              </m:ctrlPr>
                            </m:sSupPr>
                            <m:e>
                              <m:r>
                                <a:rPr lang="en-GB" sz="2800" i="1" smtClean="0">
                                  <a:latin typeface="Cambria Math" panose="02040503050406030204" pitchFamily="18" charset="0"/>
                                  <a:ea typeface="Cambria Math" panose="02040503050406030204" pitchFamily="18" charset="0"/>
                                </a:rPr>
                                <m:t>𝒳</m:t>
                              </m:r>
                            </m:e>
                            <m:sup>
                              <m:d>
                                <m:dPr>
                                  <m:ctrlPr>
                                    <a:rPr lang="de-DE" sz="2800" b="0" i="1" smtClean="0">
                                      <a:latin typeface="Cambria Math" panose="02040503050406030204" pitchFamily="18" charset="0"/>
                                    </a:rPr>
                                  </m:ctrlPr>
                                </m:dPr>
                                <m:e>
                                  <m:r>
                                    <a:rPr lang="de-DE" sz="2800" b="0" i="1" smtClean="0">
                                      <a:latin typeface="Cambria Math" panose="02040503050406030204" pitchFamily="18" charset="0"/>
                                    </a:rPr>
                                    <m:t>𝑖</m:t>
                                  </m:r>
                                </m:e>
                              </m:d>
                            </m:sup>
                          </m:sSup>
                          <m:r>
                            <a:rPr lang="de-DE" sz="2800" b="0" i="1" smtClean="0">
                              <a:latin typeface="Cambria Math" panose="02040503050406030204" pitchFamily="18" charset="0"/>
                            </a:rPr>
                            <m:t>;</m:t>
                          </m:r>
                          <m:sSup>
                            <m:sSupPr>
                              <m:ctrlPr>
                                <a:rPr lang="en-GB" sz="2800" i="1">
                                  <a:latin typeface="Cambria Math" panose="02040503050406030204" pitchFamily="18" charset="0"/>
                                </a:rPr>
                              </m:ctrlPr>
                            </m:sSupPr>
                            <m:e>
                              <m:r>
                                <a:rPr lang="de-DE" sz="2800" i="1">
                                  <a:latin typeface="Cambria Math" panose="02040503050406030204" pitchFamily="18" charset="0"/>
                                </a:rPr>
                                <m:t>𝑤</m:t>
                              </m:r>
                            </m:e>
                            <m:sup>
                              <m:r>
                                <a:rPr lang="de-DE" sz="2800" i="1">
                                  <a:latin typeface="Cambria Math" panose="02040503050406030204" pitchFamily="18" charset="0"/>
                                </a:rPr>
                                <m:t>(</m:t>
                              </m:r>
                              <m:r>
                                <a:rPr lang="de-DE" sz="2800" i="1">
                                  <a:latin typeface="Cambria Math" panose="02040503050406030204" pitchFamily="18" charset="0"/>
                                </a:rPr>
                                <m:t>𝑖</m:t>
                              </m:r>
                              <m:r>
                                <a:rPr lang="de-DE" sz="2800" i="1">
                                  <a:latin typeface="Cambria Math" panose="02040503050406030204" pitchFamily="18" charset="0"/>
                                </a:rPr>
                                <m:t>)</m:t>
                              </m:r>
                            </m:sup>
                          </m:sSup>
                        </m:e>
                      </m:d>
                    </m:oMath>
                  </m:oMathPara>
                </a14:m>
                <a:endParaRPr lang="en-GB" sz="2800" dirty="0"/>
              </a:p>
            </p:txBody>
          </p:sp>
        </mc:Choice>
        <mc:Fallback xmlns="">
          <p:sp>
            <p:nvSpPr>
              <p:cNvPr id="5" name="TextBox 4">
                <a:extLst>
                  <a:ext uri="{FF2B5EF4-FFF2-40B4-BE49-F238E27FC236}">
                    <a16:creationId xmlns:a16="http://schemas.microsoft.com/office/drawing/2014/main" id="{1465D2BF-A4F9-C5B6-A627-E8E09712E54F}"/>
                  </a:ext>
                </a:extLst>
              </p:cNvPr>
              <p:cNvSpPr txBox="1">
                <a:spLocks noRot="1" noChangeAspect="1" noMove="1" noResize="1" noEditPoints="1" noAdjustHandles="1" noChangeArrowheads="1" noChangeShapeType="1" noTextEdit="1"/>
              </p:cNvSpPr>
              <p:nvPr/>
            </p:nvSpPr>
            <p:spPr>
              <a:xfrm>
                <a:off x="7967896" y="3195259"/>
                <a:ext cx="2220095" cy="586827"/>
              </a:xfrm>
              <a:prstGeom prst="rect">
                <a:avLst/>
              </a:prstGeom>
              <a:blipFill>
                <a:blip r:embed="rId3"/>
                <a:stretch>
                  <a:fillRect b="-63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AB7F67-0D97-B97C-832A-DF5DA5857C96}"/>
                  </a:ext>
                </a:extLst>
              </p:cNvPr>
              <p:cNvSpPr txBox="1"/>
              <p:nvPr/>
            </p:nvSpPr>
            <p:spPr>
              <a:xfrm>
                <a:off x="7602955" y="4287405"/>
                <a:ext cx="2284215" cy="586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800" b="0" i="1" smtClean="0">
                          <a:latin typeface="Cambria Math" panose="02040503050406030204" pitchFamily="18" charset="0"/>
                        </a:rPr>
                        <m:t>𝑝</m:t>
                      </m:r>
                      <m:d>
                        <m:dPr>
                          <m:ctrlPr>
                            <a:rPr lang="en-GB" sz="2800" i="1" smtClean="0">
                              <a:latin typeface="Cambria Math" panose="02040503050406030204" pitchFamily="18" charset="0"/>
                            </a:rPr>
                          </m:ctrlPr>
                        </m:dPr>
                        <m:e>
                          <m:sSup>
                            <m:sSupPr>
                              <m:ctrlPr>
                                <a:rPr lang="en-GB" sz="2800" i="1" smtClean="0">
                                  <a:latin typeface="Cambria Math" panose="02040503050406030204" pitchFamily="18" charset="0"/>
                                </a:rPr>
                              </m:ctrlPr>
                            </m:sSupPr>
                            <m:e>
                              <m:r>
                                <a:rPr lang="en-GB" sz="2800" i="1" smtClean="0">
                                  <a:latin typeface="Cambria Math" panose="02040503050406030204" pitchFamily="18" charset="0"/>
                                  <a:ea typeface="Cambria Math" panose="02040503050406030204" pitchFamily="18" charset="0"/>
                                </a:rPr>
                                <m:t>𝒳</m:t>
                              </m:r>
                            </m:e>
                            <m:sup>
                              <m:d>
                                <m:dPr>
                                  <m:ctrlPr>
                                    <a:rPr lang="de-DE" sz="2800" b="0" i="1" smtClean="0">
                                      <a:latin typeface="Cambria Math" panose="02040503050406030204" pitchFamily="18" charset="0"/>
                                    </a:rPr>
                                  </m:ctrlPr>
                                </m:dPr>
                                <m:e>
                                  <m:r>
                                    <a:rPr lang="de-DE" sz="2800" b="0" i="1" smtClean="0">
                                      <a:latin typeface="Cambria Math" panose="02040503050406030204" pitchFamily="18" charset="0"/>
                                    </a:rPr>
                                    <m:t>𝑗</m:t>
                                  </m:r>
                                </m:e>
                              </m:d>
                            </m:sup>
                          </m:sSup>
                          <m:r>
                            <a:rPr lang="de-DE" sz="2800" b="0" i="1" smtClean="0">
                              <a:latin typeface="Cambria Math" panose="02040503050406030204" pitchFamily="18" charset="0"/>
                            </a:rPr>
                            <m:t>;</m:t>
                          </m:r>
                          <m:sSup>
                            <m:sSupPr>
                              <m:ctrlPr>
                                <a:rPr lang="en-GB" sz="2800" i="1">
                                  <a:latin typeface="Cambria Math" panose="02040503050406030204" pitchFamily="18" charset="0"/>
                                </a:rPr>
                              </m:ctrlPr>
                            </m:sSupPr>
                            <m:e>
                              <m:r>
                                <a:rPr lang="de-DE" sz="2800" i="1">
                                  <a:latin typeface="Cambria Math" panose="02040503050406030204" pitchFamily="18" charset="0"/>
                                </a:rPr>
                                <m:t>𝑤</m:t>
                              </m:r>
                            </m:e>
                            <m:sup>
                              <m:r>
                                <a:rPr lang="de-DE" sz="2800" i="1">
                                  <a:latin typeface="Cambria Math" panose="02040503050406030204" pitchFamily="18" charset="0"/>
                                </a:rPr>
                                <m:t>(</m:t>
                              </m:r>
                              <m:r>
                                <a:rPr lang="de-DE" sz="2800" b="0" i="1" smtClean="0">
                                  <a:latin typeface="Cambria Math" panose="02040503050406030204" pitchFamily="18" charset="0"/>
                                </a:rPr>
                                <m:t>𝑗</m:t>
                              </m:r>
                              <m:r>
                                <a:rPr lang="de-DE" sz="2800" i="1">
                                  <a:latin typeface="Cambria Math" panose="02040503050406030204" pitchFamily="18" charset="0"/>
                                </a:rPr>
                                <m:t>)</m:t>
                              </m:r>
                            </m:sup>
                          </m:sSup>
                        </m:e>
                      </m:d>
                    </m:oMath>
                  </m:oMathPara>
                </a14:m>
                <a:endParaRPr lang="en-GB" sz="2800" dirty="0"/>
              </a:p>
            </p:txBody>
          </p:sp>
        </mc:Choice>
        <mc:Fallback xmlns="">
          <p:sp>
            <p:nvSpPr>
              <p:cNvPr id="6" name="TextBox 5">
                <a:extLst>
                  <a:ext uri="{FF2B5EF4-FFF2-40B4-BE49-F238E27FC236}">
                    <a16:creationId xmlns:a16="http://schemas.microsoft.com/office/drawing/2014/main" id="{E9AB7F67-0D97-B97C-832A-DF5DA5857C96}"/>
                  </a:ext>
                </a:extLst>
              </p:cNvPr>
              <p:cNvSpPr txBox="1">
                <a:spLocks noRot="1" noChangeAspect="1" noMove="1" noResize="1" noEditPoints="1" noAdjustHandles="1" noChangeArrowheads="1" noChangeShapeType="1" noTextEdit="1"/>
              </p:cNvSpPr>
              <p:nvPr/>
            </p:nvSpPr>
            <p:spPr>
              <a:xfrm>
                <a:off x="7602955" y="4287405"/>
                <a:ext cx="2284215" cy="586827"/>
              </a:xfrm>
              <a:prstGeom prst="rect">
                <a:avLst/>
              </a:prstGeom>
              <a:blipFill>
                <a:blip r:embed="rId4"/>
                <a:stretch>
                  <a:fillRect b="-6383"/>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00C58BF7-FEAB-4D13-6806-B7A76539C4E8}"/>
              </a:ext>
            </a:extLst>
          </p:cNvPr>
          <p:cNvSpPr txBox="1"/>
          <p:nvPr/>
        </p:nvSpPr>
        <p:spPr>
          <a:xfrm>
            <a:off x="550174" y="4922272"/>
            <a:ext cx="10146510" cy="1384995"/>
          </a:xfrm>
          <a:prstGeom prst="rect">
            <a:avLst/>
          </a:prstGeom>
          <a:noFill/>
        </p:spPr>
        <p:txBody>
          <a:bodyPr wrap="square" rtlCol="0">
            <a:spAutoFit/>
          </a:bodyPr>
          <a:lstStyle/>
          <a:p>
            <a:r>
              <a:rPr lang="en-GB" sz="2800" dirty="0"/>
              <a:t>AJ, "</a:t>
            </a:r>
            <a:r>
              <a:rPr lang="en-GB" sz="2800" b="1" dirty="0"/>
              <a:t>Networked Exponential Families for Big Data Over Networks</a:t>
            </a:r>
            <a:r>
              <a:rPr lang="en-GB" sz="2800" dirty="0"/>
              <a:t>," in </a:t>
            </a:r>
            <a:r>
              <a:rPr lang="en-GB" sz="2800" i="1" dirty="0"/>
              <a:t>IEEE Access</a:t>
            </a:r>
            <a:r>
              <a:rPr lang="en-GB" sz="2800" dirty="0"/>
              <a:t>, vol. 8, pp. 202897-202909, 2020, </a:t>
            </a:r>
            <a:r>
              <a:rPr lang="en-GB" sz="2800" dirty="0" err="1"/>
              <a:t>doi</a:t>
            </a:r>
            <a:r>
              <a:rPr lang="en-GB" sz="2800" dirty="0"/>
              <a:t>: 10.1109/ACCESS.2020.3033817.</a:t>
            </a:r>
          </a:p>
        </p:txBody>
      </p:sp>
      <p:sp>
        <p:nvSpPr>
          <p:cNvPr id="8" name="Date Placeholder 7">
            <a:extLst>
              <a:ext uri="{FF2B5EF4-FFF2-40B4-BE49-F238E27FC236}">
                <a16:creationId xmlns:a16="http://schemas.microsoft.com/office/drawing/2014/main" id="{D5D231BA-A298-1CFB-CA77-31FE0698DB76}"/>
              </a:ext>
            </a:extLst>
          </p:cNvPr>
          <p:cNvSpPr>
            <a:spLocks noGrp="1"/>
          </p:cNvSpPr>
          <p:nvPr>
            <p:ph type="dt" sz="half" idx="10"/>
          </p:nvPr>
        </p:nvSpPr>
        <p:spPr/>
        <p:txBody>
          <a:bodyPr/>
          <a:lstStyle/>
          <a:p>
            <a:fld id="{2609AF60-2142-794A-9ED6-AD96146A77ED}" type="datetime1">
              <a:rPr lang="en-US" smtClean="0"/>
              <a:t>3/22/23</a:t>
            </a:fld>
            <a:endParaRPr lang="en-US"/>
          </a:p>
        </p:txBody>
      </p:sp>
    </p:spTree>
    <p:extLst>
      <p:ext uri="{BB962C8B-B14F-4D97-AF65-F5344CB8AC3E}">
        <p14:creationId xmlns:p14="http://schemas.microsoft.com/office/powerpoint/2010/main" val="2512834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B5D76-B8CC-9058-20A8-BE02088AF03B}"/>
              </a:ext>
            </a:extLst>
          </p:cNvPr>
          <p:cNvSpPr>
            <a:spLocks noGrp="1"/>
          </p:cNvSpPr>
          <p:nvPr>
            <p:ph idx="1"/>
          </p:nvPr>
        </p:nvSpPr>
        <p:spPr>
          <a:xfrm>
            <a:off x="277250" y="286335"/>
            <a:ext cx="11908888" cy="5858999"/>
          </a:xfrm>
        </p:spPr>
        <p:txBody>
          <a:bodyPr>
            <a:normAutofit fontScale="92500" lnSpcReduction="10000"/>
          </a:bodyPr>
          <a:lstStyle/>
          <a:p>
            <a:pPr>
              <a:lnSpc>
                <a:spcPct val="120000"/>
              </a:lnSpc>
            </a:pPr>
            <a:endParaRPr lang="en-GB" sz="2800" dirty="0">
              <a:solidFill>
                <a:srgbClr val="000000"/>
              </a:solidFill>
              <a:effectLst/>
              <a:latin typeface="Helvetica" pitchFamily="2" charset="0"/>
            </a:endParaRPr>
          </a:p>
          <a:p>
            <a:pPr>
              <a:lnSpc>
                <a:spcPct val="120000"/>
              </a:lnSpc>
            </a:pPr>
            <a:r>
              <a:rPr lang="en-GB" sz="2800" i="1" dirty="0">
                <a:solidFill>
                  <a:srgbClr val="000000"/>
                </a:solidFill>
                <a:effectLst/>
                <a:latin typeface="Helvetica" pitchFamily="2" charset="0"/>
              </a:rPr>
              <a:t>My suggestion is that number of points from quiz can be seen right after the quiz. Then it would motivate more to study the subjects more when trying to get the answers right with 2. try.</a:t>
            </a:r>
          </a:p>
          <a:p>
            <a:pPr>
              <a:lnSpc>
                <a:spcPct val="100000"/>
              </a:lnSpc>
            </a:pPr>
            <a:endParaRPr lang="en-GB" dirty="0">
              <a:solidFill>
                <a:srgbClr val="000000"/>
              </a:solidFill>
              <a:latin typeface="Helvetica" pitchFamily="2" charset="0"/>
            </a:endParaRPr>
          </a:p>
          <a:p>
            <a:pPr>
              <a:lnSpc>
                <a:spcPct val="100000"/>
              </a:lnSpc>
            </a:pPr>
            <a:r>
              <a:rPr lang="en-GB" sz="2800" i="1" dirty="0">
                <a:solidFill>
                  <a:srgbClr val="000000"/>
                </a:solidFill>
                <a:effectLst/>
                <a:latin typeface="Helvetica" pitchFamily="2" charset="0"/>
              </a:rPr>
              <a:t>Lecture notes are fine, and quizzes have some questions that feel a bit 50/50 in terms how to interpret them and some questions are terribly easy having some random number as answer of two alternative</a:t>
            </a:r>
          </a:p>
          <a:p>
            <a:pPr marL="0" indent="0">
              <a:lnSpc>
                <a:spcPct val="100000"/>
              </a:lnSpc>
              <a:buNone/>
            </a:pPr>
            <a:endParaRPr lang="en-GB" sz="2800" i="1" dirty="0">
              <a:solidFill>
                <a:srgbClr val="000000"/>
              </a:solidFill>
              <a:effectLst/>
              <a:latin typeface="Helvetica" pitchFamily="2" charset="0"/>
            </a:endParaRPr>
          </a:p>
          <a:p>
            <a:pPr>
              <a:lnSpc>
                <a:spcPct val="100000"/>
              </a:lnSpc>
            </a:pPr>
            <a:r>
              <a:rPr lang="en-GB" sz="2800" i="1" dirty="0">
                <a:solidFill>
                  <a:srgbClr val="000000"/>
                </a:solidFill>
                <a:effectLst/>
                <a:latin typeface="Helvetica" pitchFamily="2" charset="0"/>
              </a:rPr>
              <a:t>I need feedback for quizzes</a:t>
            </a:r>
            <a:r>
              <a:rPr lang="en-GB" sz="2800" dirty="0">
                <a:solidFill>
                  <a:srgbClr val="000000"/>
                </a:solidFill>
                <a:effectLst/>
                <a:latin typeface="Helvetica" pitchFamily="2" charset="0"/>
              </a:rPr>
              <a:t>.</a:t>
            </a:r>
            <a:br>
              <a:rPr lang="en-GB" sz="2800" dirty="0">
                <a:solidFill>
                  <a:srgbClr val="000000"/>
                </a:solidFill>
                <a:effectLst/>
                <a:latin typeface="Helvetica" pitchFamily="2" charset="0"/>
              </a:rPr>
            </a:br>
            <a:endParaRPr lang="en-GB" sz="2800" dirty="0">
              <a:solidFill>
                <a:srgbClr val="000000"/>
              </a:solidFill>
              <a:effectLst/>
              <a:latin typeface="Helvetica" pitchFamily="2" charset="0"/>
            </a:endParaRPr>
          </a:p>
          <a:p>
            <a:pPr>
              <a:lnSpc>
                <a:spcPct val="100000"/>
              </a:lnSpc>
            </a:pPr>
            <a:r>
              <a:rPr lang="en-GB" sz="2800" i="1" dirty="0">
                <a:solidFill>
                  <a:srgbClr val="000000"/>
                </a:solidFill>
                <a:effectLst/>
                <a:latin typeface="Helvetica" pitchFamily="2" charset="0"/>
              </a:rPr>
              <a:t>It would be helpful to get some sort of feedback from the quizzes. </a:t>
            </a:r>
          </a:p>
        </p:txBody>
      </p:sp>
      <p:sp>
        <p:nvSpPr>
          <p:cNvPr id="4" name="Date Placeholder 3">
            <a:extLst>
              <a:ext uri="{FF2B5EF4-FFF2-40B4-BE49-F238E27FC236}">
                <a16:creationId xmlns:a16="http://schemas.microsoft.com/office/drawing/2014/main" id="{A6F84643-291C-3EB0-D419-3EACA62C6C61}"/>
              </a:ext>
            </a:extLst>
          </p:cNvPr>
          <p:cNvSpPr>
            <a:spLocks noGrp="1"/>
          </p:cNvSpPr>
          <p:nvPr>
            <p:ph type="dt" sz="half" idx="10"/>
          </p:nvPr>
        </p:nvSpPr>
        <p:spPr/>
        <p:txBody>
          <a:bodyPr/>
          <a:lstStyle/>
          <a:p>
            <a:fld id="{296FA5BE-6560-2B4F-B398-067F34961958}" type="datetime1">
              <a:rPr lang="en-US" smtClean="0"/>
              <a:t>3/22/23</a:t>
            </a:fld>
            <a:endParaRPr lang="en-US" dirty="0"/>
          </a:p>
        </p:txBody>
      </p:sp>
      <p:sp>
        <p:nvSpPr>
          <p:cNvPr id="5" name="Slide Number Placeholder 4">
            <a:extLst>
              <a:ext uri="{FF2B5EF4-FFF2-40B4-BE49-F238E27FC236}">
                <a16:creationId xmlns:a16="http://schemas.microsoft.com/office/drawing/2014/main" id="{EA75B1A8-1FF1-A01D-67C3-9F9B40DF7D34}"/>
              </a:ext>
            </a:extLst>
          </p:cNvPr>
          <p:cNvSpPr>
            <a:spLocks noGrp="1"/>
          </p:cNvSpPr>
          <p:nvPr>
            <p:ph type="sldNum" sz="quarter" idx="12"/>
          </p:nvPr>
        </p:nvSpPr>
        <p:spPr/>
        <p:txBody>
          <a:bodyPr/>
          <a:lstStyle/>
          <a:p>
            <a:fld id="{D75B69EA-F5F3-9148-B3D2-85669F9D4A27}" type="slidenum">
              <a:rPr lang="en-US" smtClean="0"/>
              <a:pPr/>
              <a:t>4</a:t>
            </a:fld>
            <a:endParaRPr lang="en-US" dirty="0"/>
          </a:p>
        </p:txBody>
      </p:sp>
    </p:spTree>
    <p:extLst>
      <p:ext uri="{BB962C8B-B14F-4D97-AF65-F5344CB8AC3E}">
        <p14:creationId xmlns:p14="http://schemas.microsoft.com/office/powerpoint/2010/main" val="25155023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550514" y="200729"/>
            <a:ext cx="11249362" cy="1107996"/>
          </a:xfrm>
          <a:prstGeom prst="rect">
            <a:avLst/>
          </a:prstGeom>
          <a:noFill/>
        </p:spPr>
        <p:txBody>
          <a:bodyPr wrap="none" rtlCol="0">
            <a:spAutoFit/>
          </a:bodyPr>
          <a:lstStyle/>
          <a:p>
            <a:r>
              <a:rPr lang="en-US" sz="6600" b="1" dirty="0"/>
              <a:t>Approx. Hierarch. Bayes’ Model</a:t>
            </a:r>
          </a:p>
        </p:txBody>
      </p:sp>
      <p:sp>
        <p:nvSpPr>
          <p:cNvPr id="4" name="Slide Number Placeholder 3">
            <a:extLst>
              <a:ext uri="{FF2B5EF4-FFF2-40B4-BE49-F238E27FC236}">
                <a16:creationId xmlns:a16="http://schemas.microsoft.com/office/drawing/2014/main" id="{34297891-109C-1D46-B99F-2EB5BEB7DEA3}"/>
              </a:ext>
            </a:extLst>
          </p:cNvPr>
          <p:cNvSpPr>
            <a:spLocks noGrp="1"/>
          </p:cNvSpPr>
          <p:nvPr>
            <p:ph type="sldNum" sz="quarter" idx="12"/>
          </p:nvPr>
        </p:nvSpPr>
        <p:spPr/>
        <p:txBody>
          <a:bodyPr/>
          <a:lstStyle/>
          <a:p>
            <a:fld id="{D75B69EA-F5F3-9148-B3D2-85669F9D4A27}" type="slidenum">
              <a:rPr lang="en-US" smtClean="0"/>
              <a:t>40</a:t>
            </a:fld>
            <a:endParaRPr lang="en-US"/>
          </a:p>
        </p:txBody>
      </p:sp>
      <p:sp>
        <p:nvSpPr>
          <p:cNvPr id="20" name="Oval 19">
            <a:extLst>
              <a:ext uri="{FF2B5EF4-FFF2-40B4-BE49-F238E27FC236}">
                <a16:creationId xmlns:a16="http://schemas.microsoft.com/office/drawing/2014/main" id="{12EFDCDF-2921-EF08-18B0-6C9E308212EC}"/>
              </a:ext>
            </a:extLst>
          </p:cNvPr>
          <p:cNvSpPr/>
          <p:nvPr/>
        </p:nvSpPr>
        <p:spPr>
          <a:xfrm>
            <a:off x="8585450" y="158986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2ACD50-1330-3911-D9C7-0A3E96AC7D08}"/>
              </a:ext>
            </a:extLst>
          </p:cNvPr>
          <p:cNvSpPr/>
          <p:nvPr/>
        </p:nvSpPr>
        <p:spPr>
          <a:xfrm>
            <a:off x="7366000" y="268352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F5CE24E-EDA9-0B78-1D61-6BBEDA19B9A0}"/>
              </a:ext>
            </a:extLst>
          </p:cNvPr>
          <p:cNvSpPr/>
          <p:nvPr/>
        </p:nvSpPr>
        <p:spPr>
          <a:xfrm>
            <a:off x="2943143" y="349955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9AFA4E9-E162-7F92-9865-58CB505F52B4}"/>
              </a:ext>
            </a:extLst>
          </p:cNvPr>
          <p:cNvSpPr/>
          <p:nvPr/>
        </p:nvSpPr>
        <p:spPr>
          <a:xfrm>
            <a:off x="4626936" y="450843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A769A9C-8DE5-2285-0FB1-E252589C3547}"/>
              </a:ext>
            </a:extLst>
          </p:cNvPr>
          <p:cNvSpPr/>
          <p:nvPr/>
        </p:nvSpPr>
        <p:spPr>
          <a:xfrm>
            <a:off x="5978445" y="372839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FD71A85E-FDF6-AE6F-1B22-64ACFBF6AD35}"/>
              </a:ext>
            </a:extLst>
          </p:cNvPr>
          <p:cNvCxnSpPr>
            <a:cxnSpLocks/>
          </p:cNvCxnSpPr>
          <p:nvPr/>
        </p:nvCxnSpPr>
        <p:spPr>
          <a:xfrm flipH="1">
            <a:off x="7718807" y="2038251"/>
            <a:ext cx="1207804" cy="89913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9C4740F-FA2A-03DA-5FE2-C6AFCC177886}"/>
              </a:ext>
            </a:extLst>
          </p:cNvPr>
          <p:cNvCxnSpPr>
            <a:cxnSpLocks/>
            <a:stCxn id="24" idx="7"/>
          </p:cNvCxnSpPr>
          <p:nvPr/>
        </p:nvCxnSpPr>
        <p:spPr>
          <a:xfrm flipV="1">
            <a:off x="6628853" y="2942063"/>
            <a:ext cx="1054649" cy="88676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4FA5B28-85A3-F81F-48CD-385923D379CB}"/>
              </a:ext>
            </a:extLst>
          </p:cNvPr>
          <p:cNvCxnSpPr>
            <a:cxnSpLocks/>
          </p:cNvCxnSpPr>
          <p:nvPr/>
        </p:nvCxnSpPr>
        <p:spPr>
          <a:xfrm flipV="1">
            <a:off x="5154150" y="4233005"/>
            <a:ext cx="1154494" cy="55284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AD7F1D-A6A8-FA8C-5CE5-98CC237B4B72}"/>
              </a:ext>
            </a:extLst>
          </p:cNvPr>
          <p:cNvCxnSpPr>
            <a:cxnSpLocks/>
          </p:cNvCxnSpPr>
          <p:nvPr/>
        </p:nvCxnSpPr>
        <p:spPr>
          <a:xfrm>
            <a:off x="3324143" y="3763389"/>
            <a:ext cx="2919855" cy="65442"/>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CD6034-74E4-3061-826B-8B354F314B4E}"/>
              </a:ext>
            </a:extLst>
          </p:cNvPr>
          <p:cNvCxnSpPr>
            <a:cxnSpLocks/>
          </p:cNvCxnSpPr>
          <p:nvPr/>
        </p:nvCxnSpPr>
        <p:spPr>
          <a:xfrm flipH="1" flipV="1">
            <a:off x="3324143" y="3828831"/>
            <a:ext cx="1646296" cy="957021"/>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A48DA8F5-3971-DB11-2282-1114453ADF42}"/>
              </a:ext>
            </a:extLst>
          </p:cNvPr>
          <p:cNvPicPr>
            <a:picLocks noChangeAspect="1"/>
          </p:cNvPicPr>
          <p:nvPr/>
        </p:nvPicPr>
        <p:blipFill>
          <a:blip r:embed="rId3"/>
          <a:stretch>
            <a:fillRect/>
          </a:stretch>
        </p:blipFill>
        <p:spPr>
          <a:xfrm>
            <a:off x="7201243" y="1365593"/>
            <a:ext cx="1207804" cy="729160"/>
          </a:xfrm>
          <a:prstGeom prst="rect">
            <a:avLst/>
          </a:prstGeom>
        </p:spPr>
      </p:pic>
      <p:pic>
        <p:nvPicPr>
          <p:cNvPr id="34" name="Picture 33">
            <a:extLst>
              <a:ext uri="{FF2B5EF4-FFF2-40B4-BE49-F238E27FC236}">
                <a16:creationId xmlns:a16="http://schemas.microsoft.com/office/drawing/2014/main" id="{7F2BA281-0625-1B85-A514-C87057EDA129}"/>
              </a:ext>
            </a:extLst>
          </p:cNvPr>
          <p:cNvPicPr>
            <a:picLocks noChangeAspect="1"/>
          </p:cNvPicPr>
          <p:nvPr/>
        </p:nvPicPr>
        <p:blipFill>
          <a:blip r:embed="rId4"/>
          <a:stretch>
            <a:fillRect/>
          </a:stretch>
        </p:blipFill>
        <p:spPr>
          <a:xfrm>
            <a:off x="4338939" y="3728398"/>
            <a:ext cx="1308099" cy="726722"/>
          </a:xfrm>
          <a:prstGeom prst="rect">
            <a:avLst/>
          </a:prstGeom>
        </p:spPr>
      </p:pic>
      <p:sp>
        <p:nvSpPr>
          <p:cNvPr id="36" name="Oval 35">
            <a:extLst>
              <a:ext uri="{FF2B5EF4-FFF2-40B4-BE49-F238E27FC236}">
                <a16:creationId xmlns:a16="http://schemas.microsoft.com/office/drawing/2014/main" id="{D128B13A-92CE-79ED-1453-C95801B5944D}"/>
              </a:ext>
            </a:extLst>
          </p:cNvPr>
          <p:cNvSpPr/>
          <p:nvPr/>
        </p:nvSpPr>
        <p:spPr>
          <a:xfrm>
            <a:off x="10426891" y="248781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A9B21510-A809-25F1-53C2-7A4938A2EA94}"/>
              </a:ext>
            </a:extLst>
          </p:cNvPr>
          <p:cNvCxnSpPr>
            <a:cxnSpLocks/>
          </p:cNvCxnSpPr>
          <p:nvPr/>
        </p:nvCxnSpPr>
        <p:spPr>
          <a:xfrm flipH="1">
            <a:off x="7712752" y="2809815"/>
            <a:ext cx="3134978" cy="25966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1C42482-9CC6-45F7-C913-421244A7C176}"/>
              </a:ext>
            </a:extLst>
          </p:cNvPr>
          <p:cNvCxnSpPr>
            <a:cxnSpLocks/>
          </p:cNvCxnSpPr>
          <p:nvPr/>
        </p:nvCxnSpPr>
        <p:spPr>
          <a:xfrm>
            <a:off x="8966450" y="2038251"/>
            <a:ext cx="1841441" cy="700682"/>
          </a:xfrm>
          <a:prstGeom prst="line">
            <a:avLst/>
          </a:prstGeom>
          <a:ln w="635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15FD342-4B45-936B-C637-BE6C1980750F}"/>
                  </a:ext>
                </a:extLst>
              </p:cNvPr>
              <p:cNvSpPr txBox="1"/>
              <p:nvPr/>
            </p:nvSpPr>
            <p:spPr>
              <a:xfrm>
                <a:off x="2218353" y="1708919"/>
                <a:ext cx="1496692"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4800" b="0" i="1" smtClean="0">
                          <a:latin typeface="Cambria Math" panose="02040503050406030204" pitchFamily="18" charset="0"/>
                        </a:rPr>
                        <m:t>𝑝</m:t>
                      </m:r>
                      <m:r>
                        <a:rPr lang="de-DE" sz="4800" b="0" i="1" smtClean="0">
                          <a:latin typeface="Cambria Math" panose="02040503050406030204" pitchFamily="18" charset="0"/>
                        </a:rPr>
                        <m:t>(</m:t>
                      </m:r>
                      <m:r>
                        <a:rPr lang="de-DE" sz="4800" b="1" i="0" smtClean="0">
                          <a:latin typeface="Cambria Math" panose="02040503050406030204" pitchFamily="18" charset="0"/>
                        </a:rPr>
                        <m:t>𝐰</m:t>
                      </m:r>
                      <m:r>
                        <a:rPr lang="de-DE" sz="4800" b="0" i="1" smtClean="0">
                          <a:latin typeface="Cambria Math" panose="02040503050406030204" pitchFamily="18" charset="0"/>
                        </a:rPr>
                        <m:t>)</m:t>
                      </m:r>
                    </m:oMath>
                  </m:oMathPara>
                </a14:m>
                <a:endParaRPr lang="en-GB" sz="4800" dirty="0"/>
              </a:p>
            </p:txBody>
          </p:sp>
        </mc:Choice>
        <mc:Fallback xmlns="">
          <p:sp>
            <p:nvSpPr>
              <p:cNvPr id="44" name="TextBox 43">
                <a:extLst>
                  <a:ext uri="{FF2B5EF4-FFF2-40B4-BE49-F238E27FC236}">
                    <a16:creationId xmlns:a16="http://schemas.microsoft.com/office/drawing/2014/main" id="{B15FD342-4B45-936B-C637-BE6C1980750F}"/>
                  </a:ext>
                </a:extLst>
              </p:cNvPr>
              <p:cNvSpPr txBox="1">
                <a:spLocks noRot="1" noChangeAspect="1" noMove="1" noResize="1" noEditPoints="1" noAdjustHandles="1" noChangeArrowheads="1" noChangeShapeType="1" noTextEdit="1"/>
              </p:cNvSpPr>
              <p:nvPr/>
            </p:nvSpPr>
            <p:spPr>
              <a:xfrm>
                <a:off x="2218353" y="1708919"/>
                <a:ext cx="1496692" cy="738664"/>
              </a:xfrm>
              <a:prstGeom prst="rect">
                <a:avLst/>
              </a:prstGeom>
              <a:blipFill>
                <a:blip r:embed="rId5"/>
                <a:stretch>
                  <a:fillRect l="-9244" t="-1695" r="-14286" b="-35593"/>
                </a:stretch>
              </a:blipFill>
            </p:spPr>
            <p:txBody>
              <a:bodyPr/>
              <a:lstStyle/>
              <a:p>
                <a:r>
                  <a:rPr lang="en-GB">
                    <a:noFill/>
                  </a:rPr>
                  <a:t> </a:t>
                </a:r>
              </a:p>
            </p:txBody>
          </p:sp>
        </mc:Fallback>
      </mc:AlternateContent>
      <p:cxnSp>
        <p:nvCxnSpPr>
          <p:cNvPr id="46" name="Straight Arrow Connector 45">
            <a:extLst>
              <a:ext uri="{FF2B5EF4-FFF2-40B4-BE49-F238E27FC236}">
                <a16:creationId xmlns:a16="http://schemas.microsoft.com/office/drawing/2014/main" id="{88D8EA74-0E0A-6FF3-45CB-594D1720FB55}"/>
              </a:ext>
            </a:extLst>
          </p:cNvPr>
          <p:cNvCxnSpPr/>
          <p:nvPr/>
        </p:nvCxnSpPr>
        <p:spPr>
          <a:xfrm flipV="1">
            <a:off x="3911600" y="1932761"/>
            <a:ext cx="2984501" cy="1619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3C8B60B-B0E9-7778-BC58-95D70AD44198}"/>
              </a:ext>
            </a:extLst>
          </p:cNvPr>
          <p:cNvCxnSpPr>
            <a:cxnSpLocks/>
          </p:cNvCxnSpPr>
          <p:nvPr/>
        </p:nvCxnSpPr>
        <p:spPr>
          <a:xfrm>
            <a:off x="3530600" y="2683528"/>
            <a:ext cx="808339" cy="101370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6F2121B7-1A4D-C00D-DB11-9CF6C4F5901D}"/>
              </a:ext>
            </a:extLst>
          </p:cNvPr>
          <p:cNvSpPr>
            <a:spLocks noGrp="1"/>
          </p:cNvSpPr>
          <p:nvPr>
            <p:ph type="dt" sz="half" idx="10"/>
          </p:nvPr>
        </p:nvSpPr>
        <p:spPr/>
        <p:txBody>
          <a:bodyPr/>
          <a:lstStyle/>
          <a:p>
            <a:fld id="{BBEB56E1-F0E4-3A49-9233-D376B563CEBA}" type="datetime1">
              <a:rPr lang="en-US" smtClean="0"/>
              <a:t>3/22/23</a:t>
            </a:fld>
            <a:endParaRPr lang="en-US"/>
          </a:p>
        </p:txBody>
      </p:sp>
      <p:sp>
        <p:nvSpPr>
          <p:cNvPr id="7" name="TextBox 6">
            <a:extLst>
              <a:ext uri="{FF2B5EF4-FFF2-40B4-BE49-F238E27FC236}">
                <a16:creationId xmlns:a16="http://schemas.microsoft.com/office/drawing/2014/main" id="{923A6095-D04F-D204-C2C8-3597B35D64B9}"/>
              </a:ext>
            </a:extLst>
          </p:cNvPr>
          <p:cNvSpPr txBox="1"/>
          <p:nvPr/>
        </p:nvSpPr>
        <p:spPr>
          <a:xfrm>
            <a:off x="4464465" y="1465310"/>
            <a:ext cx="1834156" cy="584775"/>
          </a:xfrm>
          <a:prstGeom prst="rect">
            <a:avLst/>
          </a:prstGeom>
          <a:noFill/>
        </p:spPr>
        <p:txBody>
          <a:bodyPr wrap="none" rtlCol="0">
            <a:spAutoFit/>
          </a:bodyPr>
          <a:lstStyle/>
          <a:p>
            <a:r>
              <a:rPr lang="en-GB" sz="3200" dirty="0" err="1"/>
              <a:t>i.i.d.</a:t>
            </a:r>
            <a:r>
              <a:rPr lang="en-GB" sz="3200" dirty="0"/>
              <a:t> draw</a:t>
            </a:r>
          </a:p>
        </p:txBody>
      </p:sp>
      <p:sp>
        <p:nvSpPr>
          <p:cNvPr id="8" name="TextBox 7">
            <a:extLst>
              <a:ext uri="{FF2B5EF4-FFF2-40B4-BE49-F238E27FC236}">
                <a16:creationId xmlns:a16="http://schemas.microsoft.com/office/drawing/2014/main" id="{08F52F88-2528-D3E7-3BAB-A2C7CFC84E28}"/>
              </a:ext>
            </a:extLst>
          </p:cNvPr>
          <p:cNvSpPr txBox="1"/>
          <p:nvPr/>
        </p:nvSpPr>
        <p:spPr>
          <a:xfrm>
            <a:off x="2567106" y="5126497"/>
            <a:ext cx="9178142" cy="1384995"/>
          </a:xfrm>
          <a:prstGeom prst="rect">
            <a:avLst/>
          </a:prstGeom>
          <a:noFill/>
        </p:spPr>
        <p:txBody>
          <a:bodyPr wrap="square" rtlCol="0">
            <a:spAutoFit/>
          </a:bodyPr>
          <a:lstStyle/>
          <a:p>
            <a:r>
              <a:rPr lang="en-GB" sz="2800" dirty="0" err="1"/>
              <a:t>Lyu</a:t>
            </a:r>
            <a:r>
              <a:rPr lang="en-GB" sz="2800" dirty="0"/>
              <a:t>, B., </a:t>
            </a:r>
            <a:r>
              <a:rPr lang="en-GB" sz="2800" dirty="0" err="1"/>
              <a:t>Hanzely</a:t>
            </a:r>
            <a:r>
              <a:rPr lang="en-GB" sz="2800" dirty="0"/>
              <a:t>, F., and Kolar, M., “Personalized Federated Learning with Multiple Known Clusters”, </a:t>
            </a:r>
            <a:r>
              <a:rPr lang="en-GB" sz="2800" i="1" dirty="0" err="1"/>
              <a:t>arXiv</a:t>
            </a:r>
            <a:r>
              <a:rPr lang="en-GB" sz="2800" i="1" dirty="0"/>
              <a:t> e-prints</a:t>
            </a:r>
            <a:r>
              <a:rPr lang="en-GB" sz="2800" dirty="0"/>
              <a:t>, 2022. doi:10.48550/arXiv.2204.13619.</a:t>
            </a:r>
          </a:p>
        </p:txBody>
      </p:sp>
      <p:sp>
        <p:nvSpPr>
          <p:cNvPr id="13" name="TextBox 12">
            <a:extLst>
              <a:ext uri="{FF2B5EF4-FFF2-40B4-BE49-F238E27FC236}">
                <a16:creationId xmlns:a16="http://schemas.microsoft.com/office/drawing/2014/main" id="{2F356C7D-B6A8-C188-BACC-75610A70D61D}"/>
              </a:ext>
            </a:extLst>
          </p:cNvPr>
          <p:cNvSpPr txBox="1"/>
          <p:nvPr/>
        </p:nvSpPr>
        <p:spPr>
          <a:xfrm>
            <a:off x="3911600" y="2687304"/>
            <a:ext cx="1834156" cy="584775"/>
          </a:xfrm>
          <a:prstGeom prst="rect">
            <a:avLst/>
          </a:prstGeom>
          <a:noFill/>
        </p:spPr>
        <p:txBody>
          <a:bodyPr wrap="none" rtlCol="0">
            <a:spAutoFit/>
          </a:bodyPr>
          <a:lstStyle/>
          <a:p>
            <a:r>
              <a:rPr lang="en-GB" sz="3200" dirty="0" err="1"/>
              <a:t>i.i.d.</a:t>
            </a:r>
            <a:r>
              <a:rPr lang="en-GB" sz="3200" dirty="0"/>
              <a:t> draw</a:t>
            </a:r>
          </a:p>
        </p:txBody>
      </p:sp>
    </p:spTree>
    <p:extLst>
      <p:ext uri="{BB962C8B-B14F-4D97-AF65-F5344CB8AC3E}">
        <p14:creationId xmlns:p14="http://schemas.microsoft.com/office/powerpoint/2010/main" val="2271403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90" y="294213"/>
            <a:ext cx="10874620" cy="1157823"/>
          </a:xfrm>
        </p:spPr>
        <p:txBody>
          <a:bodyPr>
            <a:normAutofit/>
          </a:bodyPr>
          <a:lstStyle/>
          <a:p>
            <a:r>
              <a:rPr lang="en-US" sz="6000" b="1" dirty="0">
                <a:latin typeface="+mn-lt"/>
              </a:rPr>
              <a:t>Non-Linear Min-Cost-Flow</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41</a:t>
            </a:fld>
            <a:endParaRPr lang="en-US" dirty="0"/>
          </a:p>
        </p:txBody>
      </p:sp>
      <p:pic>
        <p:nvPicPr>
          <p:cNvPr id="6" name="Picture 5">
            <a:extLst>
              <a:ext uri="{FF2B5EF4-FFF2-40B4-BE49-F238E27FC236}">
                <a16:creationId xmlns:a16="http://schemas.microsoft.com/office/drawing/2014/main" id="{D18D1F0C-CA54-2DC4-B6BE-D771BD96984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5757" y="1688949"/>
            <a:ext cx="10740485" cy="1999095"/>
          </a:xfrm>
          <a:prstGeom prst="rect">
            <a:avLst/>
          </a:prstGeom>
        </p:spPr>
      </p:pic>
      <p:sp>
        <p:nvSpPr>
          <p:cNvPr id="36" name="Oval 35">
            <a:extLst>
              <a:ext uri="{FF2B5EF4-FFF2-40B4-BE49-F238E27FC236}">
                <a16:creationId xmlns:a16="http://schemas.microsoft.com/office/drawing/2014/main" id="{BC45D855-FE2E-B67F-FD57-EB5DC50A3503}"/>
              </a:ext>
            </a:extLst>
          </p:cNvPr>
          <p:cNvSpPr/>
          <p:nvPr/>
        </p:nvSpPr>
        <p:spPr>
          <a:xfrm>
            <a:off x="5970731" y="3966314"/>
            <a:ext cx="395394" cy="356868"/>
          </a:xfrm>
          <a:prstGeom prst="ellipse">
            <a:avLst/>
          </a:prstGeom>
          <a:solidFill>
            <a:schemeClr val="bg1"/>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4" name="Picture 43">
            <a:extLst>
              <a:ext uri="{FF2B5EF4-FFF2-40B4-BE49-F238E27FC236}">
                <a16:creationId xmlns:a16="http://schemas.microsoft.com/office/drawing/2014/main" id="{D4177C93-5016-9531-E088-E07B49BE81D3}"/>
              </a:ext>
            </a:extLst>
          </p:cNvPr>
          <p:cNvPicPr>
            <a:picLocks noChangeAspect="1"/>
          </p:cNvPicPr>
          <p:nvPr/>
        </p:nvPicPr>
        <p:blipFill>
          <a:blip r:embed="rId3"/>
          <a:stretch>
            <a:fillRect/>
          </a:stretch>
        </p:blipFill>
        <p:spPr>
          <a:xfrm>
            <a:off x="4934150" y="4612578"/>
            <a:ext cx="894768" cy="829297"/>
          </a:xfrm>
          <a:prstGeom prst="rect">
            <a:avLst/>
          </a:prstGeom>
        </p:spPr>
      </p:pic>
      <p:cxnSp>
        <p:nvCxnSpPr>
          <p:cNvPr id="46" name="Straight Arrow Connector 45">
            <a:extLst>
              <a:ext uri="{FF2B5EF4-FFF2-40B4-BE49-F238E27FC236}">
                <a16:creationId xmlns:a16="http://schemas.microsoft.com/office/drawing/2014/main" id="{FCDE8FD1-8DEE-E680-0738-7F1D449CE4EC}"/>
              </a:ext>
            </a:extLst>
          </p:cNvPr>
          <p:cNvCxnSpPr>
            <a:cxnSpLocks/>
            <a:endCxn id="36" idx="2"/>
          </p:cNvCxnSpPr>
          <p:nvPr/>
        </p:nvCxnSpPr>
        <p:spPr>
          <a:xfrm flipV="1">
            <a:off x="3486150" y="4144748"/>
            <a:ext cx="2484581" cy="1784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D909079-6835-7571-71E0-63F018218C79}"/>
              </a:ext>
            </a:extLst>
          </p:cNvPr>
          <p:cNvCxnSpPr>
            <a:cxnSpLocks/>
            <a:stCxn id="56" idx="2"/>
            <a:endCxn id="36" idx="6"/>
          </p:cNvCxnSpPr>
          <p:nvPr/>
        </p:nvCxnSpPr>
        <p:spPr>
          <a:xfrm flipH="1" flipV="1">
            <a:off x="6366125" y="4144748"/>
            <a:ext cx="2406381" cy="60148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4F490AEE-112A-E7A6-F635-68BAB1F240C9}"/>
              </a:ext>
            </a:extLst>
          </p:cNvPr>
          <p:cNvSpPr/>
          <p:nvPr/>
        </p:nvSpPr>
        <p:spPr>
          <a:xfrm>
            <a:off x="8772506" y="4567796"/>
            <a:ext cx="395394" cy="356868"/>
          </a:xfrm>
          <a:prstGeom prst="ellipse">
            <a:avLst/>
          </a:prstGeom>
          <a:solidFill>
            <a:schemeClr val="bg1"/>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9" name="Picture 58">
            <a:extLst>
              <a:ext uri="{FF2B5EF4-FFF2-40B4-BE49-F238E27FC236}">
                <a16:creationId xmlns:a16="http://schemas.microsoft.com/office/drawing/2014/main" id="{9C093E03-0DC1-7741-4D70-0DFB443EAC5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824289" y="3622342"/>
            <a:ext cx="931706" cy="775187"/>
          </a:xfrm>
          <a:prstGeom prst="rect">
            <a:avLst/>
          </a:prstGeom>
        </p:spPr>
      </p:pic>
      <p:cxnSp>
        <p:nvCxnSpPr>
          <p:cNvPr id="4" name="Straight Arrow Connector 3">
            <a:extLst>
              <a:ext uri="{FF2B5EF4-FFF2-40B4-BE49-F238E27FC236}">
                <a16:creationId xmlns:a16="http://schemas.microsoft.com/office/drawing/2014/main" id="{E1DC4462-4DBF-BE50-BD1A-BB2B28E88148}"/>
              </a:ext>
            </a:extLst>
          </p:cNvPr>
          <p:cNvCxnSpPr>
            <a:cxnSpLocks/>
            <a:stCxn id="36" idx="4"/>
            <a:endCxn id="13" idx="0"/>
          </p:cNvCxnSpPr>
          <p:nvPr/>
        </p:nvCxnSpPr>
        <p:spPr>
          <a:xfrm flipH="1">
            <a:off x="6077405" y="4323182"/>
            <a:ext cx="91023" cy="12577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Peace Sign with solid fill">
            <a:extLst>
              <a:ext uri="{FF2B5EF4-FFF2-40B4-BE49-F238E27FC236}">
                <a16:creationId xmlns:a16="http://schemas.microsoft.com/office/drawing/2014/main" id="{427330E1-B619-7AA4-2895-7DE725DA2D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20205" y="5580975"/>
            <a:ext cx="914400" cy="914400"/>
          </a:xfrm>
          <a:prstGeom prst="rect">
            <a:avLst/>
          </a:prstGeom>
        </p:spPr>
      </p:pic>
      <p:cxnSp>
        <p:nvCxnSpPr>
          <p:cNvPr id="17" name="Straight Arrow Connector 16">
            <a:extLst>
              <a:ext uri="{FF2B5EF4-FFF2-40B4-BE49-F238E27FC236}">
                <a16:creationId xmlns:a16="http://schemas.microsoft.com/office/drawing/2014/main" id="{13DEF165-A0FE-F8C4-6475-0E7BBC855199}"/>
              </a:ext>
            </a:extLst>
          </p:cNvPr>
          <p:cNvCxnSpPr>
            <a:cxnSpLocks/>
          </p:cNvCxnSpPr>
          <p:nvPr/>
        </p:nvCxnSpPr>
        <p:spPr>
          <a:xfrm flipH="1">
            <a:off x="6411420" y="4885330"/>
            <a:ext cx="2483583" cy="1072732"/>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8D2665E-607E-45CA-6B01-0F44D3303244}"/>
              </a:ext>
            </a:extLst>
          </p:cNvPr>
          <p:cNvSpPr txBox="1"/>
          <p:nvPr/>
        </p:nvSpPr>
        <p:spPr>
          <a:xfrm>
            <a:off x="6582416" y="5864920"/>
            <a:ext cx="4898072" cy="584775"/>
          </a:xfrm>
          <a:prstGeom prst="rect">
            <a:avLst/>
          </a:prstGeom>
          <a:noFill/>
        </p:spPr>
        <p:txBody>
          <a:bodyPr wrap="none" rtlCol="0">
            <a:spAutoFit/>
          </a:bodyPr>
          <a:lstStyle/>
          <a:p>
            <a:r>
              <a:rPr lang="en-GB" sz="3200" dirty="0"/>
              <a:t>augmented “collector node”</a:t>
            </a:r>
          </a:p>
        </p:txBody>
      </p:sp>
      <p:pic>
        <p:nvPicPr>
          <p:cNvPr id="23" name="Picture 22">
            <a:extLst>
              <a:ext uri="{FF2B5EF4-FFF2-40B4-BE49-F238E27FC236}">
                <a16:creationId xmlns:a16="http://schemas.microsoft.com/office/drawing/2014/main" id="{055CE300-E7A3-0ACB-6DC0-F2B6FBA90D70}"/>
              </a:ext>
            </a:extLst>
          </p:cNvPr>
          <p:cNvPicPr>
            <a:picLocks noChangeAspect="1"/>
          </p:cNvPicPr>
          <p:nvPr/>
        </p:nvPicPr>
        <p:blipFill>
          <a:blip r:embed="rId7"/>
          <a:stretch>
            <a:fillRect/>
          </a:stretch>
        </p:blipFill>
        <p:spPr>
          <a:xfrm>
            <a:off x="8333503" y="5172204"/>
            <a:ext cx="878005" cy="487780"/>
          </a:xfrm>
          <a:prstGeom prst="rect">
            <a:avLst/>
          </a:prstGeom>
        </p:spPr>
      </p:pic>
      <p:cxnSp>
        <p:nvCxnSpPr>
          <p:cNvPr id="25" name="Straight Arrow Connector 24">
            <a:extLst>
              <a:ext uri="{FF2B5EF4-FFF2-40B4-BE49-F238E27FC236}">
                <a16:creationId xmlns:a16="http://schemas.microsoft.com/office/drawing/2014/main" id="{7796E8EF-1762-301A-261A-CB3798896854}"/>
              </a:ext>
            </a:extLst>
          </p:cNvPr>
          <p:cNvCxnSpPr>
            <a:cxnSpLocks/>
          </p:cNvCxnSpPr>
          <p:nvPr/>
        </p:nvCxnSpPr>
        <p:spPr>
          <a:xfrm>
            <a:off x="3333750" y="2381250"/>
            <a:ext cx="2620470" cy="254341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A5BDC58-D6FC-884E-4916-05977DDCAD8F}"/>
              </a:ext>
            </a:extLst>
          </p:cNvPr>
          <p:cNvCxnSpPr>
            <a:cxnSpLocks/>
          </p:cNvCxnSpPr>
          <p:nvPr/>
        </p:nvCxnSpPr>
        <p:spPr>
          <a:xfrm>
            <a:off x="6563822" y="2309529"/>
            <a:ext cx="668747" cy="193117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descr="A person with a white beard&#10;&#10;Description automatically generated with low confidence">
            <a:extLst>
              <a:ext uri="{FF2B5EF4-FFF2-40B4-BE49-F238E27FC236}">
                <a16:creationId xmlns:a16="http://schemas.microsoft.com/office/drawing/2014/main" id="{843A30E8-7898-9704-2E5C-95C538D0CA6A}"/>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32463" y="3885151"/>
            <a:ext cx="1866900" cy="2247900"/>
          </a:xfrm>
          <a:prstGeom prst="rect">
            <a:avLst/>
          </a:prstGeom>
        </p:spPr>
      </p:pic>
      <p:sp>
        <p:nvSpPr>
          <p:cNvPr id="5" name="Date Placeholder 4">
            <a:extLst>
              <a:ext uri="{FF2B5EF4-FFF2-40B4-BE49-F238E27FC236}">
                <a16:creationId xmlns:a16="http://schemas.microsoft.com/office/drawing/2014/main" id="{00298D17-9408-0471-E677-BD89641CF4AC}"/>
              </a:ext>
            </a:extLst>
          </p:cNvPr>
          <p:cNvSpPr>
            <a:spLocks noGrp="1"/>
          </p:cNvSpPr>
          <p:nvPr>
            <p:ph type="dt" sz="half" idx="10"/>
          </p:nvPr>
        </p:nvSpPr>
        <p:spPr/>
        <p:txBody>
          <a:bodyPr/>
          <a:lstStyle/>
          <a:p>
            <a:fld id="{CFAF57FB-3988-B34D-AF52-0451805C6494}" type="datetime1">
              <a:rPr lang="en-US" smtClean="0"/>
              <a:t>3/22/23</a:t>
            </a:fld>
            <a:endParaRPr lang="en-US" dirty="0"/>
          </a:p>
        </p:txBody>
      </p:sp>
    </p:spTree>
    <p:extLst>
      <p:ext uri="{BB962C8B-B14F-4D97-AF65-F5344CB8AC3E}">
        <p14:creationId xmlns:p14="http://schemas.microsoft.com/office/powerpoint/2010/main" val="2913997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58690" y="294213"/>
            <a:ext cx="10874620" cy="1157823"/>
          </a:xfrm>
        </p:spPr>
        <p:txBody>
          <a:bodyPr>
            <a:normAutofit/>
          </a:bodyPr>
          <a:lstStyle/>
          <a:p>
            <a:r>
              <a:rPr lang="en-US" sz="6000" b="1" dirty="0">
                <a:latin typeface="+mn-lt"/>
              </a:rPr>
              <a:t>Non-Linear Min-Cost-Flow</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42</a:t>
            </a:fld>
            <a:endParaRPr lang="en-US" dirty="0"/>
          </a:p>
        </p:txBody>
      </p:sp>
      <p:pic>
        <p:nvPicPr>
          <p:cNvPr id="1026" name="Picture 2" descr="Textbook: Parallel and Distributed Computation">
            <a:extLst>
              <a:ext uri="{FF2B5EF4-FFF2-40B4-BE49-F238E27FC236}">
                <a16:creationId xmlns:a16="http://schemas.microsoft.com/office/drawing/2014/main" id="{889412C8-960F-19D0-5F87-76C6E252365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11865" y="1412627"/>
            <a:ext cx="3219892" cy="47403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twork Optimization: Continuous and Discrete Models (Optimization,  Computation, and Control): Dimitri P. Bertsekas, Bertsekas, Dimitri P.:  9781886529021: Amazon.com: Books">
            <a:extLst>
              <a:ext uri="{FF2B5EF4-FFF2-40B4-BE49-F238E27FC236}">
                <a16:creationId xmlns:a16="http://schemas.microsoft.com/office/drawing/2014/main" id="{BED5B935-EDA3-8EAF-00B7-7B4CA0C9A62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471437" y="1452035"/>
            <a:ext cx="3219892" cy="468168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7A1C3B9C-BBE7-371B-EF61-63A348CC9A2B}"/>
              </a:ext>
            </a:extLst>
          </p:cNvPr>
          <p:cNvSpPr>
            <a:spLocks noGrp="1"/>
          </p:cNvSpPr>
          <p:nvPr>
            <p:ph type="dt" sz="half" idx="10"/>
          </p:nvPr>
        </p:nvSpPr>
        <p:spPr/>
        <p:txBody>
          <a:bodyPr/>
          <a:lstStyle/>
          <a:p>
            <a:fld id="{96F33286-D21E-BE46-B8B2-DB8CA3E496B9}" type="datetime1">
              <a:rPr lang="en-US" smtClean="0"/>
              <a:t>3/22/23</a:t>
            </a:fld>
            <a:endParaRPr lang="en-US" dirty="0"/>
          </a:p>
        </p:txBody>
      </p:sp>
    </p:spTree>
    <p:extLst>
      <p:ext uri="{BB962C8B-B14F-4D97-AF65-F5344CB8AC3E}">
        <p14:creationId xmlns:p14="http://schemas.microsoft.com/office/powerpoint/2010/main" val="3846860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A651FC-2A6A-8C17-A662-2AC33A99BD8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9092" y="2749160"/>
            <a:ext cx="11433815" cy="2059671"/>
          </a:xfrm>
          <a:prstGeom prst="rect">
            <a:avLst/>
          </a:prstGeom>
        </p:spPr>
      </p:pic>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0" y="116776"/>
            <a:ext cx="12192000" cy="1877842"/>
          </a:xfrm>
        </p:spPr>
        <p:txBody>
          <a:bodyPr>
            <a:noAutofit/>
          </a:bodyPr>
          <a:lstStyle/>
          <a:p>
            <a:r>
              <a:rPr lang="en-US" sz="6000" b="1" dirty="0">
                <a:latin typeface="+mn-lt"/>
              </a:rPr>
              <a:t>Electrical Network.</a:t>
            </a:r>
            <a:br>
              <a:rPr lang="en-US" sz="6000" b="1" dirty="0">
                <a:latin typeface="+mn-lt"/>
              </a:rPr>
            </a:br>
            <a:r>
              <a:rPr lang="en-US" sz="6000" b="1" dirty="0">
                <a:latin typeface="+mn-lt"/>
              </a:rPr>
              <a:t> (“AI is new Electricity!”) </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43</a:t>
            </a:fld>
            <a:endParaRPr lang="en-US" dirty="0"/>
          </a:p>
        </p:txBody>
      </p:sp>
      <p:cxnSp>
        <p:nvCxnSpPr>
          <p:cNvPr id="23" name="Straight Connector 22">
            <a:extLst>
              <a:ext uri="{FF2B5EF4-FFF2-40B4-BE49-F238E27FC236}">
                <a16:creationId xmlns:a16="http://schemas.microsoft.com/office/drawing/2014/main" id="{6C2FA345-52A7-3DA5-2E84-6C9E32DBB1F4}"/>
              </a:ext>
            </a:extLst>
          </p:cNvPr>
          <p:cNvCxnSpPr>
            <a:cxnSpLocks/>
          </p:cNvCxnSpPr>
          <p:nvPr/>
        </p:nvCxnSpPr>
        <p:spPr>
          <a:xfrm flipV="1">
            <a:off x="6399699" y="2877456"/>
            <a:ext cx="0" cy="7531"/>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43E55F2-C117-BF06-104A-C363F8BA2BDF}"/>
              </a:ext>
            </a:extLst>
          </p:cNvPr>
          <p:cNvCxnSpPr>
            <a:cxnSpLocks/>
          </p:cNvCxnSpPr>
          <p:nvPr/>
        </p:nvCxnSpPr>
        <p:spPr>
          <a:xfrm flipH="1">
            <a:off x="4785959" y="2307032"/>
            <a:ext cx="1130531" cy="54157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410879-F9CD-1025-169B-D812028CA7B4}"/>
              </a:ext>
            </a:extLst>
          </p:cNvPr>
          <p:cNvSpPr txBox="1"/>
          <p:nvPr/>
        </p:nvSpPr>
        <p:spPr>
          <a:xfrm>
            <a:off x="6032394" y="1895172"/>
            <a:ext cx="5156412" cy="707886"/>
          </a:xfrm>
          <a:prstGeom prst="rect">
            <a:avLst/>
          </a:prstGeom>
          <a:noFill/>
        </p:spPr>
        <p:txBody>
          <a:bodyPr wrap="none" rtlCol="0">
            <a:spAutoFit/>
          </a:bodyPr>
          <a:lstStyle/>
          <a:p>
            <a:r>
              <a:rPr lang="en-GB" sz="4000" b="1" dirty="0"/>
              <a:t>Kirchhoff’s Current Law</a:t>
            </a:r>
          </a:p>
        </p:txBody>
      </p:sp>
      <p:sp>
        <p:nvSpPr>
          <p:cNvPr id="27" name="TextBox 26">
            <a:extLst>
              <a:ext uri="{FF2B5EF4-FFF2-40B4-BE49-F238E27FC236}">
                <a16:creationId xmlns:a16="http://schemas.microsoft.com/office/drawing/2014/main" id="{551D9356-C52C-7D9C-5BDE-C5A9997B6899}"/>
              </a:ext>
            </a:extLst>
          </p:cNvPr>
          <p:cNvSpPr txBox="1"/>
          <p:nvPr/>
        </p:nvSpPr>
        <p:spPr>
          <a:xfrm>
            <a:off x="1774112" y="5563373"/>
            <a:ext cx="4826193" cy="707886"/>
          </a:xfrm>
          <a:prstGeom prst="rect">
            <a:avLst/>
          </a:prstGeom>
          <a:noFill/>
        </p:spPr>
        <p:txBody>
          <a:bodyPr wrap="none" rtlCol="0">
            <a:spAutoFit/>
          </a:bodyPr>
          <a:lstStyle/>
          <a:p>
            <a:r>
              <a:rPr lang="en-GB" sz="4000" b="1" dirty="0"/>
              <a:t>Generalized Ohm Law</a:t>
            </a:r>
          </a:p>
        </p:txBody>
      </p:sp>
      <p:cxnSp>
        <p:nvCxnSpPr>
          <p:cNvPr id="28" name="Straight Arrow Connector 27">
            <a:extLst>
              <a:ext uri="{FF2B5EF4-FFF2-40B4-BE49-F238E27FC236}">
                <a16:creationId xmlns:a16="http://schemas.microsoft.com/office/drawing/2014/main" id="{DD88193E-8336-8C84-7AD7-28D2E6884E71}"/>
              </a:ext>
            </a:extLst>
          </p:cNvPr>
          <p:cNvCxnSpPr>
            <a:cxnSpLocks/>
          </p:cNvCxnSpPr>
          <p:nvPr/>
        </p:nvCxnSpPr>
        <p:spPr>
          <a:xfrm flipV="1">
            <a:off x="4549832" y="4540459"/>
            <a:ext cx="0" cy="99275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6ADFC0FB-9F91-58B5-1952-83608C7CBADB}"/>
              </a:ext>
            </a:extLst>
          </p:cNvPr>
          <p:cNvSpPr>
            <a:spLocks noGrp="1"/>
          </p:cNvSpPr>
          <p:nvPr>
            <p:ph type="dt" sz="half" idx="10"/>
          </p:nvPr>
        </p:nvSpPr>
        <p:spPr/>
        <p:txBody>
          <a:bodyPr/>
          <a:lstStyle/>
          <a:p>
            <a:fld id="{427A9229-110B-5B4A-899B-18061438A49D}" type="datetime1">
              <a:rPr lang="en-US" smtClean="0"/>
              <a:t>3/22/23</a:t>
            </a:fld>
            <a:endParaRPr lang="en-US" dirty="0"/>
          </a:p>
        </p:txBody>
      </p:sp>
    </p:spTree>
    <p:extLst>
      <p:ext uri="{BB962C8B-B14F-4D97-AF65-F5344CB8AC3E}">
        <p14:creationId xmlns:p14="http://schemas.microsoft.com/office/powerpoint/2010/main" val="3679002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216827" y="1536174"/>
            <a:ext cx="8674811" cy="3785652"/>
          </a:xfrm>
          <a:prstGeom prst="rect">
            <a:avLst/>
          </a:prstGeom>
          <a:noFill/>
        </p:spPr>
        <p:txBody>
          <a:bodyPr wrap="none" rtlCol="0">
            <a:spAutoFit/>
          </a:bodyPr>
          <a:lstStyle/>
          <a:p>
            <a:r>
              <a:rPr lang="en-US" sz="8000" b="1" dirty="0" err="1"/>
              <a:t>GTVMin</a:t>
            </a:r>
            <a:r>
              <a:rPr lang="en-US" sz="8000" b="1" dirty="0"/>
              <a:t> </a:t>
            </a:r>
          </a:p>
          <a:p>
            <a:r>
              <a:rPr lang="en-US" sz="8000" b="1" dirty="0"/>
              <a:t>for </a:t>
            </a:r>
          </a:p>
          <a:p>
            <a:r>
              <a:rPr lang="en-US" sz="8000" b="1" dirty="0"/>
              <a:t>Non-Param. Models</a:t>
            </a:r>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p:txBody>
          <a:bodyPr/>
          <a:lstStyle/>
          <a:p>
            <a:fld id="{D75B69EA-F5F3-9148-B3D2-85669F9D4A27}" type="slidenum">
              <a:rPr lang="en-US" smtClean="0"/>
              <a:t>44</a:t>
            </a:fld>
            <a:endParaRPr lang="en-US"/>
          </a:p>
        </p:txBody>
      </p:sp>
      <p:sp>
        <p:nvSpPr>
          <p:cNvPr id="9" name="Date Placeholder 8">
            <a:extLst>
              <a:ext uri="{FF2B5EF4-FFF2-40B4-BE49-F238E27FC236}">
                <a16:creationId xmlns:a16="http://schemas.microsoft.com/office/drawing/2014/main" id="{A2C6EE39-2191-E248-FBF2-C89960D08F9F}"/>
              </a:ext>
            </a:extLst>
          </p:cNvPr>
          <p:cNvSpPr>
            <a:spLocks noGrp="1"/>
          </p:cNvSpPr>
          <p:nvPr>
            <p:ph type="dt" sz="half" idx="10"/>
          </p:nvPr>
        </p:nvSpPr>
        <p:spPr/>
        <p:txBody>
          <a:bodyPr/>
          <a:lstStyle/>
          <a:p>
            <a:fld id="{9BD8BACF-B135-5C40-98DF-D9054633B25C}" type="datetime1">
              <a:rPr lang="en-US" smtClean="0"/>
              <a:t>3/22/23</a:t>
            </a:fld>
            <a:endParaRPr lang="en-US"/>
          </a:p>
        </p:txBody>
      </p:sp>
    </p:spTree>
    <p:extLst>
      <p:ext uri="{BB962C8B-B14F-4D97-AF65-F5344CB8AC3E}">
        <p14:creationId xmlns:p14="http://schemas.microsoft.com/office/powerpoint/2010/main" val="1416362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7312" y="306435"/>
            <a:ext cx="11293561" cy="1469104"/>
          </a:xfrm>
        </p:spPr>
        <p:txBody>
          <a:bodyPr>
            <a:normAutofit/>
          </a:bodyPr>
          <a:lstStyle/>
          <a:p>
            <a:r>
              <a:rPr lang="en-US" sz="6400" dirty="0"/>
              <a:t>Variation of Non-Param. Models</a:t>
            </a:r>
          </a:p>
        </p:txBody>
      </p:sp>
      <p:sp>
        <p:nvSpPr>
          <p:cNvPr id="7" name="Oval 6">
            <a:extLst>
              <a:ext uri="{FF2B5EF4-FFF2-40B4-BE49-F238E27FC236}">
                <a16:creationId xmlns:a16="http://schemas.microsoft.com/office/drawing/2014/main" id="{96EB08D6-6DC0-6C78-70EE-8E7032E66C05}"/>
              </a:ext>
            </a:extLst>
          </p:cNvPr>
          <p:cNvSpPr/>
          <p:nvPr/>
        </p:nvSpPr>
        <p:spPr>
          <a:xfrm>
            <a:off x="7316768" y="3167532"/>
            <a:ext cx="317502" cy="2707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cxnSp>
        <p:nvCxnSpPr>
          <p:cNvPr id="8" name="Straight Connector 7">
            <a:extLst>
              <a:ext uri="{FF2B5EF4-FFF2-40B4-BE49-F238E27FC236}">
                <a16:creationId xmlns:a16="http://schemas.microsoft.com/office/drawing/2014/main" id="{754723DC-5BF8-CA5E-BEE9-4BA6DE360530}"/>
              </a:ext>
            </a:extLst>
          </p:cNvPr>
          <p:cNvCxnSpPr>
            <a:cxnSpLocks/>
          </p:cNvCxnSpPr>
          <p:nvPr/>
        </p:nvCxnSpPr>
        <p:spPr>
          <a:xfrm flipV="1">
            <a:off x="3764908" y="3302913"/>
            <a:ext cx="3710610" cy="12608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3285BA7-9F29-DBAF-672E-BB99874FEBC0}"/>
                  </a:ext>
                </a:extLst>
              </p:cNvPr>
              <p:cNvSpPr txBox="1"/>
              <p:nvPr/>
            </p:nvSpPr>
            <p:spPr>
              <a:xfrm>
                <a:off x="7078777" y="1919767"/>
                <a:ext cx="1658083" cy="707886"/>
              </a:xfrm>
              <a:prstGeom prst="rect">
                <a:avLst/>
              </a:prstGeom>
              <a:noFill/>
            </p:spPr>
            <p:txBody>
              <a:bodyPr wrap="none" rtlCol="0">
                <a:spAutoFit/>
              </a:bodyPr>
              <a:lstStyle/>
              <a:p>
                <a:r>
                  <a:rPr lang="en-US" sz="4000" dirty="0"/>
                  <a:t>node </a:t>
                </a:r>
                <a14:m>
                  <m:oMath xmlns:m="http://schemas.openxmlformats.org/officeDocument/2006/math">
                    <m:r>
                      <a:rPr lang="de-DE" sz="4000" i="1">
                        <a:latin typeface="Cambria Math" panose="02040503050406030204" pitchFamily="18" charset="0"/>
                      </a:rPr>
                      <m:t>𝑖</m:t>
                    </m:r>
                  </m:oMath>
                </a14:m>
                <a:r>
                  <a:rPr lang="en-US" sz="4000" dirty="0"/>
                  <a:t> </a:t>
                </a:r>
              </a:p>
            </p:txBody>
          </p:sp>
        </mc:Choice>
        <mc:Fallback xmlns="">
          <p:sp>
            <p:nvSpPr>
              <p:cNvPr id="9" name="TextBox 8">
                <a:extLst>
                  <a:ext uri="{FF2B5EF4-FFF2-40B4-BE49-F238E27FC236}">
                    <a16:creationId xmlns:a16="http://schemas.microsoft.com/office/drawing/2014/main" id="{13285BA7-9F29-DBAF-672E-BB99874FEBC0}"/>
                  </a:ext>
                </a:extLst>
              </p:cNvPr>
              <p:cNvSpPr txBox="1">
                <a:spLocks noRot="1" noChangeAspect="1" noMove="1" noResize="1" noEditPoints="1" noAdjustHandles="1" noChangeArrowheads="1" noChangeShapeType="1" noTextEdit="1"/>
              </p:cNvSpPr>
              <p:nvPr/>
            </p:nvSpPr>
            <p:spPr>
              <a:xfrm>
                <a:off x="7078777" y="1919767"/>
                <a:ext cx="1658083" cy="707886"/>
              </a:xfrm>
              <a:prstGeom prst="rect">
                <a:avLst/>
              </a:prstGeom>
              <a:blipFill>
                <a:blip r:embed="rId3"/>
                <a:stretch>
                  <a:fillRect l="-12977" t="-14286" b="-39286"/>
                </a:stretch>
              </a:blipFill>
            </p:spPr>
            <p:txBody>
              <a:bodyPr/>
              <a:lstStyle/>
              <a:p>
                <a:r>
                  <a:rPr lang="en-GB">
                    <a:noFill/>
                  </a:rPr>
                  <a:t> </a:t>
                </a:r>
              </a:p>
            </p:txBody>
          </p:sp>
        </mc:Fallback>
      </mc:AlternateContent>
      <p:pic>
        <p:nvPicPr>
          <p:cNvPr id="10" name="Picture 9">
            <a:extLst>
              <a:ext uri="{FF2B5EF4-FFF2-40B4-BE49-F238E27FC236}">
                <a16:creationId xmlns:a16="http://schemas.microsoft.com/office/drawing/2014/main" id="{4E62CBC0-21A3-6819-960C-FAEF40292857}"/>
              </a:ext>
            </a:extLst>
          </p:cNvPr>
          <p:cNvPicPr>
            <a:picLocks noChangeAspect="1"/>
          </p:cNvPicPr>
          <p:nvPr/>
        </p:nvPicPr>
        <p:blipFill>
          <a:blip r:embed="rId4"/>
          <a:stretch>
            <a:fillRect/>
          </a:stretch>
        </p:blipFill>
        <p:spPr>
          <a:xfrm>
            <a:off x="4654499" y="2638658"/>
            <a:ext cx="976214" cy="633683"/>
          </a:xfrm>
          <a:prstGeom prst="rect">
            <a:avLst/>
          </a:prstGeom>
        </p:spPr>
      </p:pic>
      <p:sp>
        <p:nvSpPr>
          <p:cNvPr id="11" name="Oval 10">
            <a:extLst>
              <a:ext uri="{FF2B5EF4-FFF2-40B4-BE49-F238E27FC236}">
                <a16:creationId xmlns:a16="http://schemas.microsoft.com/office/drawing/2014/main" id="{39DAE96A-DFDE-276B-A24C-70EA63240F27}"/>
              </a:ext>
            </a:extLst>
          </p:cNvPr>
          <p:cNvSpPr/>
          <p:nvPr/>
        </p:nvSpPr>
        <p:spPr>
          <a:xfrm>
            <a:off x="8198597" y="3076343"/>
            <a:ext cx="381000" cy="3619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12" name="Oval 11">
            <a:extLst>
              <a:ext uri="{FF2B5EF4-FFF2-40B4-BE49-F238E27FC236}">
                <a16:creationId xmlns:a16="http://schemas.microsoft.com/office/drawing/2014/main" id="{AA9CD575-0E5A-3CBD-5437-FB44ACE7F0F3}"/>
              </a:ext>
            </a:extLst>
          </p:cNvPr>
          <p:cNvSpPr/>
          <p:nvPr/>
        </p:nvSpPr>
        <p:spPr>
          <a:xfrm>
            <a:off x="8579597" y="2695343"/>
            <a:ext cx="381000" cy="3619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13" name="Oval 12">
            <a:extLst>
              <a:ext uri="{FF2B5EF4-FFF2-40B4-BE49-F238E27FC236}">
                <a16:creationId xmlns:a16="http://schemas.microsoft.com/office/drawing/2014/main" id="{90F14CED-FBA9-5E54-27BB-44AD516FA0E8}"/>
              </a:ext>
            </a:extLst>
          </p:cNvPr>
          <p:cNvSpPr/>
          <p:nvPr/>
        </p:nvSpPr>
        <p:spPr>
          <a:xfrm>
            <a:off x="9467969" y="2552785"/>
            <a:ext cx="381000" cy="3619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14" name="Oval 13">
            <a:extLst>
              <a:ext uri="{FF2B5EF4-FFF2-40B4-BE49-F238E27FC236}">
                <a16:creationId xmlns:a16="http://schemas.microsoft.com/office/drawing/2014/main" id="{F1C9F20E-4E07-8FEB-055F-8DC9E2476562}"/>
              </a:ext>
            </a:extLst>
          </p:cNvPr>
          <p:cNvSpPr/>
          <p:nvPr/>
        </p:nvSpPr>
        <p:spPr>
          <a:xfrm>
            <a:off x="3540466" y="3293619"/>
            <a:ext cx="317502" cy="2707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15" name="Oval 14">
            <a:extLst>
              <a:ext uri="{FF2B5EF4-FFF2-40B4-BE49-F238E27FC236}">
                <a16:creationId xmlns:a16="http://schemas.microsoft.com/office/drawing/2014/main" id="{AE53D89D-A559-55EF-7213-D3E248FCF7BB}"/>
              </a:ext>
            </a:extLst>
          </p:cNvPr>
          <p:cNvSpPr/>
          <p:nvPr/>
        </p:nvSpPr>
        <p:spPr>
          <a:xfrm>
            <a:off x="675921" y="3502883"/>
            <a:ext cx="381000" cy="361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16" name="Oval 15">
            <a:extLst>
              <a:ext uri="{FF2B5EF4-FFF2-40B4-BE49-F238E27FC236}">
                <a16:creationId xmlns:a16="http://schemas.microsoft.com/office/drawing/2014/main" id="{75816D3A-3E3E-1240-1013-28E035BB4DE1}"/>
              </a:ext>
            </a:extLst>
          </p:cNvPr>
          <p:cNvSpPr/>
          <p:nvPr/>
        </p:nvSpPr>
        <p:spPr>
          <a:xfrm>
            <a:off x="1338577" y="3164132"/>
            <a:ext cx="381000" cy="361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41514F8-EA48-5A86-ED0D-4C7EF18E549E}"/>
                  </a:ext>
                </a:extLst>
              </p:cNvPr>
              <p:cNvSpPr txBox="1"/>
              <p:nvPr/>
            </p:nvSpPr>
            <p:spPr>
              <a:xfrm>
                <a:off x="1437116" y="2058409"/>
                <a:ext cx="1673022" cy="707886"/>
              </a:xfrm>
              <a:prstGeom prst="rect">
                <a:avLst/>
              </a:prstGeom>
              <a:noFill/>
            </p:spPr>
            <p:txBody>
              <a:bodyPr wrap="none" rtlCol="0">
                <a:spAutoFit/>
              </a:bodyPr>
              <a:lstStyle/>
              <a:p>
                <a:r>
                  <a:rPr lang="en-US" sz="4000" dirty="0"/>
                  <a:t>node </a:t>
                </a:r>
                <a14:m>
                  <m:oMath xmlns:m="http://schemas.openxmlformats.org/officeDocument/2006/math">
                    <m:r>
                      <a:rPr lang="de-DE" sz="4000" i="1">
                        <a:latin typeface="Cambria Math" panose="02040503050406030204" pitchFamily="18" charset="0"/>
                      </a:rPr>
                      <m:t>𝑗</m:t>
                    </m:r>
                  </m:oMath>
                </a14:m>
                <a:r>
                  <a:rPr lang="en-US" sz="4000" dirty="0"/>
                  <a:t> </a:t>
                </a:r>
              </a:p>
            </p:txBody>
          </p:sp>
        </mc:Choice>
        <mc:Fallback xmlns="">
          <p:sp>
            <p:nvSpPr>
              <p:cNvPr id="17" name="TextBox 16">
                <a:extLst>
                  <a:ext uri="{FF2B5EF4-FFF2-40B4-BE49-F238E27FC236}">
                    <a16:creationId xmlns:a16="http://schemas.microsoft.com/office/drawing/2014/main" id="{041514F8-EA48-5A86-ED0D-4C7EF18E549E}"/>
                  </a:ext>
                </a:extLst>
              </p:cNvPr>
              <p:cNvSpPr txBox="1">
                <a:spLocks noRot="1" noChangeAspect="1" noMove="1" noResize="1" noEditPoints="1" noAdjustHandles="1" noChangeArrowheads="1" noChangeShapeType="1" noTextEdit="1"/>
              </p:cNvSpPr>
              <p:nvPr/>
            </p:nvSpPr>
            <p:spPr>
              <a:xfrm>
                <a:off x="1437116" y="2058409"/>
                <a:ext cx="1673022" cy="707886"/>
              </a:xfrm>
              <a:prstGeom prst="rect">
                <a:avLst/>
              </a:prstGeom>
              <a:blipFill>
                <a:blip r:embed="rId5"/>
                <a:stretch>
                  <a:fillRect l="-12879" t="-14286" b="-392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DE6EA8E-953D-A607-3FB6-31E59F7DDF32}"/>
                  </a:ext>
                </a:extLst>
              </p:cNvPr>
              <p:cNvSpPr txBox="1"/>
              <p:nvPr/>
            </p:nvSpPr>
            <p:spPr>
              <a:xfrm>
                <a:off x="10176155" y="2197773"/>
                <a:ext cx="1070742" cy="7407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4000" i="1">
                              <a:latin typeface="Cambria Math" panose="02040503050406030204" pitchFamily="18" charset="0"/>
                            </a:rPr>
                          </m:ctrlPr>
                        </m:sSupPr>
                        <m:e>
                          <m:acc>
                            <m:accPr>
                              <m:chr m:val="̂"/>
                              <m:ctrlPr>
                                <a:rPr lang="en-GB" sz="4000" i="1">
                                  <a:latin typeface="Cambria Math" panose="02040503050406030204" pitchFamily="18" charset="0"/>
                                </a:rPr>
                              </m:ctrlPr>
                            </m:accPr>
                            <m:e>
                              <m:r>
                                <a:rPr lang="de-DE" sz="4000" i="1">
                                  <a:latin typeface="Cambria Math" panose="02040503050406030204" pitchFamily="18" charset="0"/>
                                </a:rPr>
                                <m:t>h</m:t>
                              </m:r>
                            </m:e>
                          </m:acc>
                        </m:e>
                        <m:sup>
                          <m:r>
                            <a:rPr lang="de-DE" sz="4000" i="1">
                              <a:latin typeface="Cambria Math" panose="02040503050406030204" pitchFamily="18" charset="0"/>
                            </a:rPr>
                            <m:t>(</m:t>
                          </m:r>
                          <m:r>
                            <a:rPr lang="de-DE" sz="4000" i="1">
                              <a:latin typeface="Cambria Math" panose="02040503050406030204" pitchFamily="18" charset="0"/>
                            </a:rPr>
                            <m:t>𝑖</m:t>
                          </m:r>
                          <m:r>
                            <a:rPr lang="de-DE" sz="4000" i="1">
                              <a:latin typeface="Cambria Math" panose="02040503050406030204" pitchFamily="18" charset="0"/>
                            </a:rPr>
                            <m:t>)</m:t>
                          </m:r>
                        </m:sup>
                      </m:sSup>
                    </m:oMath>
                  </m:oMathPara>
                </a14:m>
                <a:endParaRPr lang="en-GB" sz="4000" dirty="0"/>
              </a:p>
            </p:txBody>
          </p:sp>
        </mc:Choice>
        <mc:Fallback xmlns="">
          <p:sp>
            <p:nvSpPr>
              <p:cNvPr id="20" name="TextBox 19">
                <a:extLst>
                  <a:ext uri="{FF2B5EF4-FFF2-40B4-BE49-F238E27FC236}">
                    <a16:creationId xmlns:a16="http://schemas.microsoft.com/office/drawing/2014/main" id="{2DE6EA8E-953D-A607-3FB6-31E59F7DDF32}"/>
                  </a:ext>
                </a:extLst>
              </p:cNvPr>
              <p:cNvSpPr txBox="1">
                <a:spLocks noRot="1" noChangeAspect="1" noMove="1" noResize="1" noEditPoints="1" noAdjustHandles="1" noChangeArrowheads="1" noChangeShapeType="1" noTextEdit="1"/>
              </p:cNvSpPr>
              <p:nvPr/>
            </p:nvSpPr>
            <p:spPr>
              <a:xfrm>
                <a:off x="10176155" y="2197773"/>
                <a:ext cx="1070742" cy="740780"/>
              </a:xfrm>
              <a:prstGeom prst="rect">
                <a:avLst/>
              </a:prstGeom>
              <a:blipFill>
                <a:blip r:embed="rId6"/>
                <a:stretch>
                  <a:fillRect l="-2353" t="-1355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A6BFC61-0A9A-5240-A2C8-51DF929C08BB}"/>
                  </a:ext>
                </a:extLst>
              </p:cNvPr>
              <p:cNvSpPr txBox="1"/>
              <p:nvPr/>
            </p:nvSpPr>
            <p:spPr>
              <a:xfrm>
                <a:off x="195445" y="2324953"/>
                <a:ext cx="1115626" cy="7407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4000" i="1">
                              <a:latin typeface="Cambria Math" panose="02040503050406030204" pitchFamily="18" charset="0"/>
                            </a:rPr>
                          </m:ctrlPr>
                        </m:sSupPr>
                        <m:e>
                          <m:acc>
                            <m:accPr>
                              <m:chr m:val="̂"/>
                              <m:ctrlPr>
                                <a:rPr lang="en-GB" sz="4000" i="1">
                                  <a:latin typeface="Cambria Math" panose="02040503050406030204" pitchFamily="18" charset="0"/>
                                </a:rPr>
                              </m:ctrlPr>
                            </m:accPr>
                            <m:e>
                              <m:r>
                                <a:rPr lang="de-DE" sz="4000" i="1">
                                  <a:latin typeface="Cambria Math" panose="02040503050406030204" pitchFamily="18" charset="0"/>
                                </a:rPr>
                                <m:t>h</m:t>
                              </m:r>
                            </m:e>
                          </m:acc>
                        </m:e>
                        <m:sup>
                          <m:r>
                            <a:rPr lang="de-DE" sz="4000" i="1">
                              <a:latin typeface="Cambria Math" panose="02040503050406030204" pitchFamily="18" charset="0"/>
                            </a:rPr>
                            <m:t>(</m:t>
                          </m:r>
                          <m:r>
                            <a:rPr lang="de-DE" sz="4000" i="1">
                              <a:latin typeface="Cambria Math" panose="02040503050406030204" pitchFamily="18" charset="0"/>
                            </a:rPr>
                            <m:t>𝑗</m:t>
                          </m:r>
                          <m:r>
                            <a:rPr lang="de-DE" sz="4000" i="1">
                              <a:latin typeface="Cambria Math" panose="02040503050406030204" pitchFamily="18" charset="0"/>
                            </a:rPr>
                            <m:t>)</m:t>
                          </m:r>
                        </m:sup>
                      </m:sSup>
                    </m:oMath>
                  </m:oMathPara>
                </a14:m>
                <a:endParaRPr lang="en-GB" sz="4000" dirty="0"/>
              </a:p>
            </p:txBody>
          </p:sp>
        </mc:Choice>
        <mc:Fallback xmlns="">
          <p:sp>
            <p:nvSpPr>
              <p:cNvPr id="21" name="TextBox 20">
                <a:extLst>
                  <a:ext uri="{FF2B5EF4-FFF2-40B4-BE49-F238E27FC236}">
                    <a16:creationId xmlns:a16="http://schemas.microsoft.com/office/drawing/2014/main" id="{CA6BFC61-0A9A-5240-A2C8-51DF929C08BB}"/>
                  </a:ext>
                </a:extLst>
              </p:cNvPr>
              <p:cNvSpPr txBox="1">
                <a:spLocks noRot="1" noChangeAspect="1" noMove="1" noResize="1" noEditPoints="1" noAdjustHandles="1" noChangeArrowheads="1" noChangeShapeType="1" noTextEdit="1"/>
              </p:cNvSpPr>
              <p:nvPr/>
            </p:nvSpPr>
            <p:spPr>
              <a:xfrm>
                <a:off x="195445" y="2324953"/>
                <a:ext cx="1115626" cy="740780"/>
              </a:xfrm>
              <a:prstGeom prst="rect">
                <a:avLst/>
              </a:prstGeom>
              <a:blipFill>
                <a:blip r:embed="rId7"/>
                <a:stretch>
                  <a:fillRect l="-2247" t="-11667"/>
                </a:stretch>
              </a:blipFill>
            </p:spPr>
            <p:txBody>
              <a:bodyPr/>
              <a:lstStyle/>
              <a:p>
                <a:r>
                  <a:rPr lang="en-GB">
                    <a:noFill/>
                  </a:rPr>
                  <a:t> </a:t>
                </a:r>
              </a:p>
            </p:txBody>
          </p:sp>
        </mc:Fallback>
      </mc:AlternateContent>
      <p:sp>
        <p:nvSpPr>
          <p:cNvPr id="6" name="Oval 5">
            <a:extLst>
              <a:ext uri="{FF2B5EF4-FFF2-40B4-BE49-F238E27FC236}">
                <a16:creationId xmlns:a16="http://schemas.microsoft.com/office/drawing/2014/main" id="{31F90F54-C425-D66E-191D-4D15EA6F63D5}"/>
              </a:ext>
            </a:extLst>
          </p:cNvPr>
          <p:cNvSpPr/>
          <p:nvPr/>
        </p:nvSpPr>
        <p:spPr>
          <a:xfrm>
            <a:off x="4761606" y="4313553"/>
            <a:ext cx="381000" cy="36195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22" name="Oval 21">
            <a:extLst>
              <a:ext uri="{FF2B5EF4-FFF2-40B4-BE49-F238E27FC236}">
                <a16:creationId xmlns:a16="http://schemas.microsoft.com/office/drawing/2014/main" id="{899D8BBB-D87E-8166-7E93-F834ED7B3AD7}"/>
              </a:ext>
            </a:extLst>
          </p:cNvPr>
          <p:cNvSpPr/>
          <p:nvPr/>
        </p:nvSpPr>
        <p:spPr>
          <a:xfrm>
            <a:off x="5440213" y="4313553"/>
            <a:ext cx="381000" cy="36195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23" name="Freeform 22">
            <a:extLst>
              <a:ext uri="{FF2B5EF4-FFF2-40B4-BE49-F238E27FC236}">
                <a16:creationId xmlns:a16="http://schemas.microsoft.com/office/drawing/2014/main" id="{4F1840E0-1D8D-6DDB-1A6C-6A3F172C4B41}"/>
              </a:ext>
            </a:extLst>
          </p:cNvPr>
          <p:cNvSpPr/>
          <p:nvPr/>
        </p:nvSpPr>
        <p:spPr>
          <a:xfrm>
            <a:off x="290589" y="3076343"/>
            <a:ext cx="6790695" cy="2580178"/>
          </a:xfrm>
          <a:custGeom>
            <a:avLst/>
            <a:gdLst>
              <a:gd name="connsiteX0" fmla="*/ 0 w 6251944"/>
              <a:gd name="connsiteY0" fmla="*/ 233916 h 2402958"/>
              <a:gd name="connsiteX1" fmla="*/ 191386 w 6251944"/>
              <a:gd name="connsiteY1" fmla="*/ 255181 h 2402958"/>
              <a:gd name="connsiteX2" fmla="*/ 255181 w 6251944"/>
              <a:gd name="connsiteY2" fmla="*/ 233916 h 2402958"/>
              <a:gd name="connsiteX3" fmla="*/ 446567 w 6251944"/>
              <a:gd name="connsiteY3" fmla="*/ 191386 h 2402958"/>
              <a:gd name="connsiteX4" fmla="*/ 829339 w 6251944"/>
              <a:gd name="connsiteY4" fmla="*/ 42530 h 2402958"/>
              <a:gd name="connsiteX5" fmla="*/ 956930 w 6251944"/>
              <a:gd name="connsiteY5" fmla="*/ 0 h 2402958"/>
              <a:gd name="connsiteX6" fmla="*/ 1127051 w 6251944"/>
              <a:gd name="connsiteY6" fmla="*/ 21265 h 2402958"/>
              <a:gd name="connsiteX7" fmla="*/ 1148316 w 6251944"/>
              <a:gd name="connsiteY7" fmla="*/ 127590 h 2402958"/>
              <a:gd name="connsiteX8" fmla="*/ 1190846 w 6251944"/>
              <a:gd name="connsiteY8" fmla="*/ 276446 h 2402958"/>
              <a:gd name="connsiteX9" fmla="*/ 1254641 w 6251944"/>
              <a:gd name="connsiteY9" fmla="*/ 340241 h 2402958"/>
              <a:gd name="connsiteX10" fmla="*/ 1297172 w 6251944"/>
              <a:gd name="connsiteY10" fmla="*/ 404037 h 2402958"/>
              <a:gd name="connsiteX11" fmla="*/ 1424762 w 6251944"/>
              <a:gd name="connsiteY11" fmla="*/ 531627 h 2402958"/>
              <a:gd name="connsiteX12" fmla="*/ 1467293 w 6251944"/>
              <a:gd name="connsiteY12" fmla="*/ 574158 h 2402958"/>
              <a:gd name="connsiteX13" fmla="*/ 1573618 w 6251944"/>
              <a:gd name="connsiteY13" fmla="*/ 680483 h 2402958"/>
              <a:gd name="connsiteX14" fmla="*/ 1722474 w 6251944"/>
              <a:gd name="connsiteY14" fmla="*/ 701748 h 2402958"/>
              <a:gd name="connsiteX15" fmla="*/ 2041451 w 6251944"/>
              <a:gd name="connsiteY15" fmla="*/ 744279 h 2402958"/>
              <a:gd name="connsiteX16" fmla="*/ 2190307 w 6251944"/>
              <a:gd name="connsiteY16" fmla="*/ 786809 h 2402958"/>
              <a:gd name="connsiteX17" fmla="*/ 2424223 w 6251944"/>
              <a:gd name="connsiteY17" fmla="*/ 850604 h 2402958"/>
              <a:gd name="connsiteX18" fmla="*/ 2743200 w 6251944"/>
              <a:gd name="connsiteY18" fmla="*/ 956930 h 2402958"/>
              <a:gd name="connsiteX19" fmla="*/ 3211032 w 6251944"/>
              <a:gd name="connsiteY19" fmla="*/ 1148316 h 2402958"/>
              <a:gd name="connsiteX20" fmla="*/ 3359888 w 6251944"/>
              <a:gd name="connsiteY20" fmla="*/ 1212111 h 2402958"/>
              <a:gd name="connsiteX21" fmla="*/ 3615069 w 6251944"/>
              <a:gd name="connsiteY21" fmla="*/ 1339702 h 2402958"/>
              <a:gd name="connsiteX22" fmla="*/ 3700130 w 6251944"/>
              <a:gd name="connsiteY22" fmla="*/ 1382232 h 2402958"/>
              <a:gd name="connsiteX23" fmla="*/ 3763925 w 6251944"/>
              <a:gd name="connsiteY23" fmla="*/ 1424762 h 2402958"/>
              <a:gd name="connsiteX24" fmla="*/ 3848986 w 6251944"/>
              <a:gd name="connsiteY24" fmla="*/ 1446027 h 2402958"/>
              <a:gd name="connsiteX25" fmla="*/ 3997841 w 6251944"/>
              <a:gd name="connsiteY25" fmla="*/ 1509823 h 2402958"/>
              <a:gd name="connsiteX26" fmla="*/ 4125432 w 6251944"/>
              <a:gd name="connsiteY26" fmla="*/ 1552353 h 2402958"/>
              <a:gd name="connsiteX27" fmla="*/ 4189228 w 6251944"/>
              <a:gd name="connsiteY27" fmla="*/ 1573618 h 2402958"/>
              <a:gd name="connsiteX28" fmla="*/ 4295553 w 6251944"/>
              <a:gd name="connsiteY28" fmla="*/ 1616148 h 2402958"/>
              <a:gd name="connsiteX29" fmla="*/ 4465674 w 6251944"/>
              <a:gd name="connsiteY29" fmla="*/ 1701209 h 2402958"/>
              <a:gd name="connsiteX30" fmla="*/ 4572000 w 6251944"/>
              <a:gd name="connsiteY30" fmla="*/ 1743739 h 2402958"/>
              <a:gd name="connsiteX31" fmla="*/ 4678325 w 6251944"/>
              <a:gd name="connsiteY31" fmla="*/ 1807534 h 2402958"/>
              <a:gd name="connsiteX32" fmla="*/ 4805916 w 6251944"/>
              <a:gd name="connsiteY32" fmla="*/ 1850065 h 2402958"/>
              <a:gd name="connsiteX33" fmla="*/ 5039832 w 6251944"/>
              <a:gd name="connsiteY33" fmla="*/ 1956390 h 2402958"/>
              <a:gd name="connsiteX34" fmla="*/ 5146158 w 6251944"/>
              <a:gd name="connsiteY34" fmla="*/ 1998920 h 2402958"/>
              <a:gd name="connsiteX35" fmla="*/ 5273748 w 6251944"/>
              <a:gd name="connsiteY35" fmla="*/ 2062716 h 2402958"/>
              <a:gd name="connsiteX36" fmla="*/ 5486400 w 6251944"/>
              <a:gd name="connsiteY36" fmla="*/ 2126511 h 2402958"/>
              <a:gd name="connsiteX37" fmla="*/ 5699051 w 6251944"/>
              <a:gd name="connsiteY37" fmla="*/ 2169041 h 2402958"/>
              <a:gd name="connsiteX38" fmla="*/ 5869172 w 6251944"/>
              <a:gd name="connsiteY38" fmla="*/ 2232837 h 2402958"/>
              <a:gd name="connsiteX39" fmla="*/ 5954232 w 6251944"/>
              <a:gd name="connsiteY39" fmla="*/ 2254102 h 2402958"/>
              <a:gd name="connsiteX40" fmla="*/ 6209414 w 6251944"/>
              <a:gd name="connsiteY40" fmla="*/ 2402958 h 2402958"/>
              <a:gd name="connsiteX41" fmla="*/ 6251944 w 6251944"/>
              <a:gd name="connsiteY41" fmla="*/ 2402958 h 240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251944" h="2402958">
                <a:moveTo>
                  <a:pt x="0" y="233916"/>
                </a:moveTo>
                <a:cubicBezTo>
                  <a:pt x="63795" y="241004"/>
                  <a:pt x="127198" y="255181"/>
                  <a:pt x="191386" y="255181"/>
                </a:cubicBezTo>
                <a:cubicBezTo>
                  <a:pt x="213801" y="255181"/>
                  <a:pt x="233435" y="239352"/>
                  <a:pt x="255181" y="233916"/>
                </a:cubicBezTo>
                <a:cubicBezTo>
                  <a:pt x="318581" y="218066"/>
                  <a:pt x="382772" y="205563"/>
                  <a:pt x="446567" y="191386"/>
                </a:cubicBezTo>
                <a:cubicBezTo>
                  <a:pt x="878939" y="-24801"/>
                  <a:pt x="458837" y="166030"/>
                  <a:pt x="829339" y="42530"/>
                </a:cubicBezTo>
                <a:lnTo>
                  <a:pt x="956930" y="0"/>
                </a:lnTo>
                <a:cubicBezTo>
                  <a:pt x="1013637" y="7088"/>
                  <a:pt x="1079501" y="-10435"/>
                  <a:pt x="1127051" y="21265"/>
                </a:cubicBezTo>
                <a:cubicBezTo>
                  <a:pt x="1157124" y="41314"/>
                  <a:pt x="1140475" y="92307"/>
                  <a:pt x="1148316" y="127590"/>
                </a:cubicBezTo>
                <a:cubicBezTo>
                  <a:pt x="1150679" y="138224"/>
                  <a:pt x="1179005" y="258685"/>
                  <a:pt x="1190846" y="276446"/>
                </a:cubicBezTo>
                <a:cubicBezTo>
                  <a:pt x="1207528" y="301468"/>
                  <a:pt x="1235389" y="317138"/>
                  <a:pt x="1254641" y="340241"/>
                </a:cubicBezTo>
                <a:cubicBezTo>
                  <a:pt x="1271003" y="359875"/>
                  <a:pt x="1280192" y="384935"/>
                  <a:pt x="1297172" y="404037"/>
                </a:cubicBezTo>
                <a:cubicBezTo>
                  <a:pt x="1337131" y="448991"/>
                  <a:pt x="1382232" y="489097"/>
                  <a:pt x="1424762" y="531627"/>
                </a:cubicBezTo>
                <a:cubicBezTo>
                  <a:pt x="1438939" y="545804"/>
                  <a:pt x="1456172" y="557476"/>
                  <a:pt x="1467293" y="574158"/>
                </a:cubicBezTo>
                <a:cubicBezTo>
                  <a:pt x="1498009" y="620232"/>
                  <a:pt x="1514549" y="662762"/>
                  <a:pt x="1573618" y="680483"/>
                </a:cubicBezTo>
                <a:cubicBezTo>
                  <a:pt x="1621627" y="694886"/>
                  <a:pt x="1672855" y="694660"/>
                  <a:pt x="1722474" y="701748"/>
                </a:cubicBezTo>
                <a:cubicBezTo>
                  <a:pt x="1898215" y="760331"/>
                  <a:pt x="1645997" y="681839"/>
                  <a:pt x="2041451" y="744279"/>
                </a:cubicBezTo>
                <a:cubicBezTo>
                  <a:pt x="2092424" y="752327"/>
                  <a:pt x="2140521" y="773231"/>
                  <a:pt x="2190307" y="786809"/>
                </a:cubicBezTo>
                <a:cubicBezTo>
                  <a:pt x="2321399" y="822561"/>
                  <a:pt x="2254384" y="796564"/>
                  <a:pt x="2424223" y="850604"/>
                </a:cubicBezTo>
                <a:cubicBezTo>
                  <a:pt x="2531024" y="884586"/>
                  <a:pt x="2637575" y="919450"/>
                  <a:pt x="2743200" y="956930"/>
                </a:cubicBezTo>
                <a:cubicBezTo>
                  <a:pt x="3271919" y="1144540"/>
                  <a:pt x="2918590" y="1013343"/>
                  <a:pt x="3211032" y="1148316"/>
                </a:cubicBezTo>
                <a:cubicBezTo>
                  <a:pt x="3260047" y="1170938"/>
                  <a:pt x="3311101" y="1189001"/>
                  <a:pt x="3359888" y="1212111"/>
                </a:cubicBezTo>
                <a:cubicBezTo>
                  <a:pt x="3445834" y="1252822"/>
                  <a:pt x="3530009" y="1297172"/>
                  <a:pt x="3615069" y="1339702"/>
                </a:cubicBezTo>
                <a:cubicBezTo>
                  <a:pt x="3643423" y="1353879"/>
                  <a:pt x="3673754" y="1364648"/>
                  <a:pt x="3700130" y="1382232"/>
                </a:cubicBezTo>
                <a:cubicBezTo>
                  <a:pt x="3721395" y="1396409"/>
                  <a:pt x="3740434" y="1414695"/>
                  <a:pt x="3763925" y="1424762"/>
                </a:cubicBezTo>
                <a:cubicBezTo>
                  <a:pt x="3790788" y="1436275"/>
                  <a:pt x="3820632" y="1438939"/>
                  <a:pt x="3848986" y="1446027"/>
                </a:cubicBezTo>
                <a:cubicBezTo>
                  <a:pt x="3924061" y="1521104"/>
                  <a:pt x="3859258" y="1472028"/>
                  <a:pt x="3997841" y="1509823"/>
                </a:cubicBezTo>
                <a:cubicBezTo>
                  <a:pt x="4041092" y="1521619"/>
                  <a:pt x="4082902" y="1538176"/>
                  <a:pt x="4125432" y="1552353"/>
                </a:cubicBezTo>
                <a:cubicBezTo>
                  <a:pt x="4146697" y="1559441"/>
                  <a:pt x="4168416" y="1565293"/>
                  <a:pt x="4189228" y="1573618"/>
                </a:cubicBezTo>
                <a:cubicBezTo>
                  <a:pt x="4224670" y="1587795"/>
                  <a:pt x="4260895" y="1600152"/>
                  <a:pt x="4295553" y="1616148"/>
                </a:cubicBezTo>
                <a:cubicBezTo>
                  <a:pt x="4353118" y="1642717"/>
                  <a:pt x="4406808" y="1677663"/>
                  <a:pt x="4465674" y="1701209"/>
                </a:cubicBezTo>
                <a:cubicBezTo>
                  <a:pt x="4501116" y="1715386"/>
                  <a:pt x="4537858" y="1726668"/>
                  <a:pt x="4572000" y="1743739"/>
                </a:cubicBezTo>
                <a:cubicBezTo>
                  <a:pt x="4608968" y="1762223"/>
                  <a:pt x="4640698" y="1790431"/>
                  <a:pt x="4678325" y="1807534"/>
                </a:cubicBezTo>
                <a:cubicBezTo>
                  <a:pt x="4719138" y="1826085"/>
                  <a:pt x="4763784" y="1834744"/>
                  <a:pt x="4805916" y="1850065"/>
                </a:cubicBezTo>
                <a:cubicBezTo>
                  <a:pt x="4961122" y="1906504"/>
                  <a:pt x="4872204" y="1880196"/>
                  <a:pt x="5039832" y="1956390"/>
                </a:cubicBezTo>
                <a:cubicBezTo>
                  <a:pt x="5074583" y="1972186"/>
                  <a:pt x="5111407" y="1983124"/>
                  <a:pt x="5146158" y="1998920"/>
                </a:cubicBezTo>
                <a:cubicBezTo>
                  <a:pt x="5189446" y="2018596"/>
                  <a:pt x="5229856" y="2044427"/>
                  <a:pt x="5273748" y="2062716"/>
                </a:cubicBezTo>
                <a:cubicBezTo>
                  <a:pt x="5330312" y="2086285"/>
                  <a:pt x="5422226" y="2112760"/>
                  <a:pt x="5486400" y="2126511"/>
                </a:cubicBezTo>
                <a:cubicBezTo>
                  <a:pt x="5557083" y="2141657"/>
                  <a:pt x="5699051" y="2169041"/>
                  <a:pt x="5699051" y="2169041"/>
                </a:cubicBezTo>
                <a:cubicBezTo>
                  <a:pt x="5755239" y="2191517"/>
                  <a:pt x="5810826" y="2216167"/>
                  <a:pt x="5869172" y="2232837"/>
                </a:cubicBezTo>
                <a:cubicBezTo>
                  <a:pt x="5897273" y="2240866"/>
                  <a:pt x="5925879" y="2247014"/>
                  <a:pt x="5954232" y="2254102"/>
                </a:cubicBezTo>
                <a:cubicBezTo>
                  <a:pt x="6014798" y="2299526"/>
                  <a:pt x="6142143" y="2402958"/>
                  <a:pt x="6209414" y="2402958"/>
                </a:cubicBezTo>
                <a:lnTo>
                  <a:pt x="6251944" y="2402958"/>
                </a:ln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23">
            <a:extLst>
              <a:ext uri="{FF2B5EF4-FFF2-40B4-BE49-F238E27FC236}">
                <a16:creationId xmlns:a16="http://schemas.microsoft.com/office/drawing/2014/main" id="{F9FE9A5B-AF76-0BCC-686D-ED27951D046D}"/>
              </a:ext>
            </a:extLst>
          </p:cNvPr>
          <p:cNvSpPr/>
          <p:nvPr/>
        </p:nvSpPr>
        <p:spPr>
          <a:xfrm flipH="1">
            <a:off x="4291361" y="2164461"/>
            <a:ext cx="5574832" cy="4387104"/>
          </a:xfrm>
          <a:custGeom>
            <a:avLst/>
            <a:gdLst>
              <a:gd name="connsiteX0" fmla="*/ 0 w 6251944"/>
              <a:gd name="connsiteY0" fmla="*/ 233916 h 2402958"/>
              <a:gd name="connsiteX1" fmla="*/ 191386 w 6251944"/>
              <a:gd name="connsiteY1" fmla="*/ 255181 h 2402958"/>
              <a:gd name="connsiteX2" fmla="*/ 255181 w 6251944"/>
              <a:gd name="connsiteY2" fmla="*/ 233916 h 2402958"/>
              <a:gd name="connsiteX3" fmla="*/ 446567 w 6251944"/>
              <a:gd name="connsiteY3" fmla="*/ 191386 h 2402958"/>
              <a:gd name="connsiteX4" fmla="*/ 829339 w 6251944"/>
              <a:gd name="connsiteY4" fmla="*/ 42530 h 2402958"/>
              <a:gd name="connsiteX5" fmla="*/ 956930 w 6251944"/>
              <a:gd name="connsiteY5" fmla="*/ 0 h 2402958"/>
              <a:gd name="connsiteX6" fmla="*/ 1127051 w 6251944"/>
              <a:gd name="connsiteY6" fmla="*/ 21265 h 2402958"/>
              <a:gd name="connsiteX7" fmla="*/ 1148316 w 6251944"/>
              <a:gd name="connsiteY7" fmla="*/ 127590 h 2402958"/>
              <a:gd name="connsiteX8" fmla="*/ 1190846 w 6251944"/>
              <a:gd name="connsiteY8" fmla="*/ 276446 h 2402958"/>
              <a:gd name="connsiteX9" fmla="*/ 1254641 w 6251944"/>
              <a:gd name="connsiteY9" fmla="*/ 340241 h 2402958"/>
              <a:gd name="connsiteX10" fmla="*/ 1297172 w 6251944"/>
              <a:gd name="connsiteY10" fmla="*/ 404037 h 2402958"/>
              <a:gd name="connsiteX11" fmla="*/ 1424762 w 6251944"/>
              <a:gd name="connsiteY11" fmla="*/ 531627 h 2402958"/>
              <a:gd name="connsiteX12" fmla="*/ 1467293 w 6251944"/>
              <a:gd name="connsiteY12" fmla="*/ 574158 h 2402958"/>
              <a:gd name="connsiteX13" fmla="*/ 1573618 w 6251944"/>
              <a:gd name="connsiteY13" fmla="*/ 680483 h 2402958"/>
              <a:gd name="connsiteX14" fmla="*/ 1722474 w 6251944"/>
              <a:gd name="connsiteY14" fmla="*/ 701748 h 2402958"/>
              <a:gd name="connsiteX15" fmla="*/ 2041451 w 6251944"/>
              <a:gd name="connsiteY15" fmla="*/ 744279 h 2402958"/>
              <a:gd name="connsiteX16" fmla="*/ 2190307 w 6251944"/>
              <a:gd name="connsiteY16" fmla="*/ 786809 h 2402958"/>
              <a:gd name="connsiteX17" fmla="*/ 2424223 w 6251944"/>
              <a:gd name="connsiteY17" fmla="*/ 850604 h 2402958"/>
              <a:gd name="connsiteX18" fmla="*/ 2743200 w 6251944"/>
              <a:gd name="connsiteY18" fmla="*/ 956930 h 2402958"/>
              <a:gd name="connsiteX19" fmla="*/ 3211032 w 6251944"/>
              <a:gd name="connsiteY19" fmla="*/ 1148316 h 2402958"/>
              <a:gd name="connsiteX20" fmla="*/ 3359888 w 6251944"/>
              <a:gd name="connsiteY20" fmla="*/ 1212111 h 2402958"/>
              <a:gd name="connsiteX21" fmla="*/ 3615069 w 6251944"/>
              <a:gd name="connsiteY21" fmla="*/ 1339702 h 2402958"/>
              <a:gd name="connsiteX22" fmla="*/ 3700130 w 6251944"/>
              <a:gd name="connsiteY22" fmla="*/ 1382232 h 2402958"/>
              <a:gd name="connsiteX23" fmla="*/ 3763925 w 6251944"/>
              <a:gd name="connsiteY23" fmla="*/ 1424762 h 2402958"/>
              <a:gd name="connsiteX24" fmla="*/ 3848986 w 6251944"/>
              <a:gd name="connsiteY24" fmla="*/ 1446027 h 2402958"/>
              <a:gd name="connsiteX25" fmla="*/ 3997841 w 6251944"/>
              <a:gd name="connsiteY25" fmla="*/ 1509823 h 2402958"/>
              <a:gd name="connsiteX26" fmla="*/ 4125432 w 6251944"/>
              <a:gd name="connsiteY26" fmla="*/ 1552353 h 2402958"/>
              <a:gd name="connsiteX27" fmla="*/ 4189228 w 6251944"/>
              <a:gd name="connsiteY27" fmla="*/ 1573618 h 2402958"/>
              <a:gd name="connsiteX28" fmla="*/ 4295553 w 6251944"/>
              <a:gd name="connsiteY28" fmla="*/ 1616148 h 2402958"/>
              <a:gd name="connsiteX29" fmla="*/ 4465674 w 6251944"/>
              <a:gd name="connsiteY29" fmla="*/ 1701209 h 2402958"/>
              <a:gd name="connsiteX30" fmla="*/ 4572000 w 6251944"/>
              <a:gd name="connsiteY30" fmla="*/ 1743739 h 2402958"/>
              <a:gd name="connsiteX31" fmla="*/ 4678325 w 6251944"/>
              <a:gd name="connsiteY31" fmla="*/ 1807534 h 2402958"/>
              <a:gd name="connsiteX32" fmla="*/ 4805916 w 6251944"/>
              <a:gd name="connsiteY32" fmla="*/ 1850065 h 2402958"/>
              <a:gd name="connsiteX33" fmla="*/ 5039832 w 6251944"/>
              <a:gd name="connsiteY33" fmla="*/ 1956390 h 2402958"/>
              <a:gd name="connsiteX34" fmla="*/ 5146158 w 6251944"/>
              <a:gd name="connsiteY34" fmla="*/ 1998920 h 2402958"/>
              <a:gd name="connsiteX35" fmla="*/ 5273748 w 6251944"/>
              <a:gd name="connsiteY35" fmla="*/ 2062716 h 2402958"/>
              <a:gd name="connsiteX36" fmla="*/ 5486400 w 6251944"/>
              <a:gd name="connsiteY36" fmla="*/ 2126511 h 2402958"/>
              <a:gd name="connsiteX37" fmla="*/ 5699051 w 6251944"/>
              <a:gd name="connsiteY37" fmla="*/ 2169041 h 2402958"/>
              <a:gd name="connsiteX38" fmla="*/ 5869172 w 6251944"/>
              <a:gd name="connsiteY38" fmla="*/ 2232837 h 2402958"/>
              <a:gd name="connsiteX39" fmla="*/ 5954232 w 6251944"/>
              <a:gd name="connsiteY39" fmla="*/ 2254102 h 2402958"/>
              <a:gd name="connsiteX40" fmla="*/ 6209414 w 6251944"/>
              <a:gd name="connsiteY40" fmla="*/ 2402958 h 2402958"/>
              <a:gd name="connsiteX41" fmla="*/ 6251944 w 6251944"/>
              <a:gd name="connsiteY41" fmla="*/ 2402958 h 240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251944" h="2402958">
                <a:moveTo>
                  <a:pt x="0" y="233916"/>
                </a:moveTo>
                <a:cubicBezTo>
                  <a:pt x="63795" y="241004"/>
                  <a:pt x="127198" y="255181"/>
                  <a:pt x="191386" y="255181"/>
                </a:cubicBezTo>
                <a:cubicBezTo>
                  <a:pt x="213801" y="255181"/>
                  <a:pt x="233435" y="239352"/>
                  <a:pt x="255181" y="233916"/>
                </a:cubicBezTo>
                <a:cubicBezTo>
                  <a:pt x="318581" y="218066"/>
                  <a:pt x="382772" y="205563"/>
                  <a:pt x="446567" y="191386"/>
                </a:cubicBezTo>
                <a:cubicBezTo>
                  <a:pt x="878939" y="-24801"/>
                  <a:pt x="458837" y="166030"/>
                  <a:pt x="829339" y="42530"/>
                </a:cubicBezTo>
                <a:lnTo>
                  <a:pt x="956930" y="0"/>
                </a:lnTo>
                <a:cubicBezTo>
                  <a:pt x="1013637" y="7088"/>
                  <a:pt x="1079501" y="-10435"/>
                  <a:pt x="1127051" y="21265"/>
                </a:cubicBezTo>
                <a:cubicBezTo>
                  <a:pt x="1157124" y="41314"/>
                  <a:pt x="1140475" y="92307"/>
                  <a:pt x="1148316" y="127590"/>
                </a:cubicBezTo>
                <a:cubicBezTo>
                  <a:pt x="1150679" y="138224"/>
                  <a:pt x="1179005" y="258685"/>
                  <a:pt x="1190846" y="276446"/>
                </a:cubicBezTo>
                <a:cubicBezTo>
                  <a:pt x="1207528" y="301468"/>
                  <a:pt x="1235389" y="317138"/>
                  <a:pt x="1254641" y="340241"/>
                </a:cubicBezTo>
                <a:cubicBezTo>
                  <a:pt x="1271003" y="359875"/>
                  <a:pt x="1280192" y="384935"/>
                  <a:pt x="1297172" y="404037"/>
                </a:cubicBezTo>
                <a:cubicBezTo>
                  <a:pt x="1337131" y="448991"/>
                  <a:pt x="1382232" y="489097"/>
                  <a:pt x="1424762" y="531627"/>
                </a:cubicBezTo>
                <a:cubicBezTo>
                  <a:pt x="1438939" y="545804"/>
                  <a:pt x="1456172" y="557476"/>
                  <a:pt x="1467293" y="574158"/>
                </a:cubicBezTo>
                <a:cubicBezTo>
                  <a:pt x="1498009" y="620232"/>
                  <a:pt x="1514549" y="662762"/>
                  <a:pt x="1573618" y="680483"/>
                </a:cubicBezTo>
                <a:cubicBezTo>
                  <a:pt x="1621627" y="694886"/>
                  <a:pt x="1672855" y="694660"/>
                  <a:pt x="1722474" y="701748"/>
                </a:cubicBezTo>
                <a:cubicBezTo>
                  <a:pt x="1898215" y="760331"/>
                  <a:pt x="1645997" y="681839"/>
                  <a:pt x="2041451" y="744279"/>
                </a:cubicBezTo>
                <a:cubicBezTo>
                  <a:pt x="2092424" y="752327"/>
                  <a:pt x="2140521" y="773231"/>
                  <a:pt x="2190307" y="786809"/>
                </a:cubicBezTo>
                <a:cubicBezTo>
                  <a:pt x="2321399" y="822561"/>
                  <a:pt x="2254384" y="796564"/>
                  <a:pt x="2424223" y="850604"/>
                </a:cubicBezTo>
                <a:cubicBezTo>
                  <a:pt x="2531024" y="884586"/>
                  <a:pt x="2637575" y="919450"/>
                  <a:pt x="2743200" y="956930"/>
                </a:cubicBezTo>
                <a:cubicBezTo>
                  <a:pt x="3271919" y="1144540"/>
                  <a:pt x="2918590" y="1013343"/>
                  <a:pt x="3211032" y="1148316"/>
                </a:cubicBezTo>
                <a:cubicBezTo>
                  <a:pt x="3260047" y="1170938"/>
                  <a:pt x="3311101" y="1189001"/>
                  <a:pt x="3359888" y="1212111"/>
                </a:cubicBezTo>
                <a:cubicBezTo>
                  <a:pt x="3445834" y="1252822"/>
                  <a:pt x="3530009" y="1297172"/>
                  <a:pt x="3615069" y="1339702"/>
                </a:cubicBezTo>
                <a:cubicBezTo>
                  <a:pt x="3643423" y="1353879"/>
                  <a:pt x="3673754" y="1364648"/>
                  <a:pt x="3700130" y="1382232"/>
                </a:cubicBezTo>
                <a:cubicBezTo>
                  <a:pt x="3721395" y="1396409"/>
                  <a:pt x="3740434" y="1414695"/>
                  <a:pt x="3763925" y="1424762"/>
                </a:cubicBezTo>
                <a:cubicBezTo>
                  <a:pt x="3790788" y="1436275"/>
                  <a:pt x="3820632" y="1438939"/>
                  <a:pt x="3848986" y="1446027"/>
                </a:cubicBezTo>
                <a:cubicBezTo>
                  <a:pt x="3924061" y="1521104"/>
                  <a:pt x="3859258" y="1472028"/>
                  <a:pt x="3997841" y="1509823"/>
                </a:cubicBezTo>
                <a:cubicBezTo>
                  <a:pt x="4041092" y="1521619"/>
                  <a:pt x="4082902" y="1538176"/>
                  <a:pt x="4125432" y="1552353"/>
                </a:cubicBezTo>
                <a:cubicBezTo>
                  <a:pt x="4146697" y="1559441"/>
                  <a:pt x="4168416" y="1565293"/>
                  <a:pt x="4189228" y="1573618"/>
                </a:cubicBezTo>
                <a:cubicBezTo>
                  <a:pt x="4224670" y="1587795"/>
                  <a:pt x="4260895" y="1600152"/>
                  <a:pt x="4295553" y="1616148"/>
                </a:cubicBezTo>
                <a:cubicBezTo>
                  <a:pt x="4353118" y="1642717"/>
                  <a:pt x="4406808" y="1677663"/>
                  <a:pt x="4465674" y="1701209"/>
                </a:cubicBezTo>
                <a:cubicBezTo>
                  <a:pt x="4501116" y="1715386"/>
                  <a:pt x="4537858" y="1726668"/>
                  <a:pt x="4572000" y="1743739"/>
                </a:cubicBezTo>
                <a:cubicBezTo>
                  <a:pt x="4608968" y="1762223"/>
                  <a:pt x="4640698" y="1790431"/>
                  <a:pt x="4678325" y="1807534"/>
                </a:cubicBezTo>
                <a:cubicBezTo>
                  <a:pt x="4719138" y="1826085"/>
                  <a:pt x="4763784" y="1834744"/>
                  <a:pt x="4805916" y="1850065"/>
                </a:cubicBezTo>
                <a:cubicBezTo>
                  <a:pt x="4961122" y="1906504"/>
                  <a:pt x="4872204" y="1880196"/>
                  <a:pt x="5039832" y="1956390"/>
                </a:cubicBezTo>
                <a:cubicBezTo>
                  <a:pt x="5074583" y="1972186"/>
                  <a:pt x="5111407" y="1983124"/>
                  <a:pt x="5146158" y="1998920"/>
                </a:cubicBezTo>
                <a:cubicBezTo>
                  <a:pt x="5189446" y="2018596"/>
                  <a:pt x="5229856" y="2044427"/>
                  <a:pt x="5273748" y="2062716"/>
                </a:cubicBezTo>
                <a:cubicBezTo>
                  <a:pt x="5330312" y="2086285"/>
                  <a:pt x="5422226" y="2112760"/>
                  <a:pt x="5486400" y="2126511"/>
                </a:cubicBezTo>
                <a:cubicBezTo>
                  <a:pt x="5557083" y="2141657"/>
                  <a:pt x="5699051" y="2169041"/>
                  <a:pt x="5699051" y="2169041"/>
                </a:cubicBezTo>
                <a:cubicBezTo>
                  <a:pt x="5755239" y="2191517"/>
                  <a:pt x="5810826" y="2216167"/>
                  <a:pt x="5869172" y="2232837"/>
                </a:cubicBezTo>
                <a:cubicBezTo>
                  <a:pt x="5897273" y="2240866"/>
                  <a:pt x="5925879" y="2247014"/>
                  <a:pt x="5954232" y="2254102"/>
                </a:cubicBezTo>
                <a:cubicBezTo>
                  <a:pt x="6014798" y="2299526"/>
                  <a:pt x="6142143" y="2402958"/>
                  <a:pt x="6209414" y="2402958"/>
                </a:cubicBezTo>
                <a:lnTo>
                  <a:pt x="6251944" y="2402958"/>
                </a:lnTo>
              </a:path>
            </a:pathLst>
          </a:custGeom>
          <a:noFill/>
          <a:ln w="762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Connector 26">
            <a:extLst>
              <a:ext uri="{FF2B5EF4-FFF2-40B4-BE49-F238E27FC236}">
                <a16:creationId xmlns:a16="http://schemas.microsoft.com/office/drawing/2014/main" id="{8578C2AC-6859-28DF-A375-8F194A0520CE}"/>
              </a:ext>
            </a:extLst>
          </p:cNvPr>
          <p:cNvCxnSpPr>
            <a:cxnSpLocks/>
          </p:cNvCxnSpPr>
          <p:nvPr/>
        </p:nvCxnSpPr>
        <p:spPr>
          <a:xfrm>
            <a:off x="5620213" y="4313553"/>
            <a:ext cx="57173" cy="1965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E3B2041-E3FB-DF5E-8719-C6CE8CF00CFD}"/>
              </a:ext>
            </a:extLst>
          </p:cNvPr>
          <p:cNvCxnSpPr>
            <a:cxnSpLocks/>
            <a:stCxn id="23" idx="28"/>
            <a:endCxn id="24" idx="36"/>
          </p:cNvCxnSpPr>
          <p:nvPr/>
        </p:nvCxnSpPr>
        <p:spPr>
          <a:xfrm>
            <a:off x="4956304" y="4811683"/>
            <a:ext cx="17689" cy="123517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2FBE1B5-12BB-4DAC-6796-79462F3CD7F9}"/>
              </a:ext>
            </a:extLst>
          </p:cNvPr>
          <p:cNvSpPr/>
          <p:nvPr/>
        </p:nvSpPr>
        <p:spPr>
          <a:xfrm flipV="1">
            <a:off x="7475518" y="5964044"/>
            <a:ext cx="435520" cy="39998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a:p>
        </p:txBody>
      </p:sp>
      <p:sp>
        <p:nvSpPr>
          <p:cNvPr id="43" name="TextBox 42">
            <a:extLst>
              <a:ext uri="{FF2B5EF4-FFF2-40B4-BE49-F238E27FC236}">
                <a16:creationId xmlns:a16="http://schemas.microsoft.com/office/drawing/2014/main" id="{0F589505-3834-1BD4-5E20-5A7414A45858}"/>
              </a:ext>
            </a:extLst>
          </p:cNvPr>
          <p:cNvSpPr txBox="1"/>
          <p:nvPr/>
        </p:nvSpPr>
        <p:spPr>
          <a:xfrm>
            <a:off x="7911038" y="5592338"/>
            <a:ext cx="4302460" cy="1200329"/>
          </a:xfrm>
          <a:prstGeom prst="rect">
            <a:avLst/>
          </a:prstGeom>
          <a:noFill/>
        </p:spPr>
        <p:txBody>
          <a:bodyPr wrap="none" rtlCol="0">
            <a:spAutoFit/>
          </a:bodyPr>
          <a:lstStyle/>
          <a:p>
            <a:r>
              <a:rPr lang="en-GB" sz="3600" dirty="0"/>
              <a:t>test set that is </a:t>
            </a:r>
          </a:p>
          <a:p>
            <a:r>
              <a:rPr lang="en-GB" sz="3600" dirty="0"/>
              <a:t>shared by node </a:t>
            </a:r>
            <a:r>
              <a:rPr lang="en-GB" sz="3600" dirty="0" err="1"/>
              <a:t>i</a:t>
            </a:r>
            <a:r>
              <a:rPr lang="en-GB" sz="3600" dirty="0"/>
              <a:t> and j</a:t>
            </a:r>
          </a:p>
        </p:txBody>
      </p:sp>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E8CDE3A6-EDC7-07A2-9627-B442E166B89F}"/>
                  </a:ext>
                </a:extLst>
              </p14:cNvPr>
              <p14:cNvContentPartPr/>
              <p14:nvPr/>
            </p14:nvContentPartPr>
            <p14:xfrm>
              <a:off x="268560" y="2652480"/>
              <a:ext cx="9025920" cy="4205520"/>
            </p14:xfrm>
          </p:contentPart>
        </mc:Choice>
        <mc:Fallback>
          <p:pic>
            <p:nvPicPr>
              <p:cNvPr id="2" name="Ink 1">
                <a:extLst>
                  <a:ext uri="{FF2B5EF4-FFF2-40B4-BE49-F238E27FC236}">
                    <a16:creationId xmlns:a16="http://schemas.microsoft.com/office/drawing/2014/main" id="{E8CDE3A6-EDC7-07A2-9627-B442E166B89F}"/>
                  </a:ext>
                </a:extLst>
              </p:cNvPr>
              <p:cNvPicPr/>
              <p:nvPr/>
            </p:nvPicPr>
            <p:blipFill>
              <a:blip r:embed="rId9"/>
              <a:stretch>
                <a:fillRect/>
              </a:stretch>
            </p:blipFill>
            <p:spPr>
              <a:xfrm>
                <a:off x="259200" y="2643120"/>
                <a:ext cx="9044640" cy="4224240"/>
              </a:xfrm>
              <a:prstGeom prst="rect">
                <a:avLst/>
              </a:prstGeom>
            </p:spPr>
          </p:pic>
        </mc:Fallback>
      </mc:AlternateContent>
    </p:spTree>
    <p:extLst>
      <p:ext uri="{BB962C8B-B14F-4D97-AF65-F5344CB8AC3E}">
        <p14:creationId xmlns:p14="http://schemas.microsoft.com/office/powerpoint/2010/main" val="10160346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479180" y="340925"/>
            <a:ext cx="10874620" cy="1157823"/>
          </a:xfrm>
        </p:spPr>
        <p:txBody>
          <a:bodyPr>
            <a:normAutofit/>
          </a:bodyPr>
          <a:lstStyle/>
          <a:p>
            <a:r>
              <a:rPr lang="en-US" sz="5400" b="1" dirty="0">
                <a:latin typeface="+mn-lt"/>
              </a:rPr>
              <a:t>Wrap Up.</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46</a:t>
            </a:fld>
            <a:endParaRPr lang="en-US" dirty="0"/>
          </a:p>
        </p:txBody>
      </p:sp>
      <p:sp>
        <p:nvSpPr>
          <p:cNvPr id="4" name="TextBox 3">
            <a:extLst>
              <a:ext uri="{FF2B5EF4-FFF2-40B4-BE49-F238E27FC236}">
                <a16:creationId xmlns:a16="http://schemas.microsoft.com/office/drawing/2014/main" id="{5A6B777F-8738-7542-B939-E79A1A7236E9}"/>
              </a:ext>
            </a:extLst>
          </p:cNvPr>
          <p:cNvSpPr txBox="1"/>
          <p:nvPr/>
        </p:nvSpPr>
        <p:spPr>
          <a:xfrm>
            <a:off x="479180" y="1657438"/>
            <a:ext cx="11712820" cy="416139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3600" dirty="0"/>
              <a:t>couple local model training via regularization </a:t>
            </a:r>
          </a:p>
          <a:p>
            <a:pPr marL="457200" indent="-457200">
              <a:lnSpc>
                <a:spcPct val="150000"/>
              </a:lnSpc>
              <a:buFont typeface="Arial" panose="020B0604020202020204" pitchFamily="34" charset="0"/>
              <a:buChar char="•"/>
            </a:pPr>
            <a:r>
              <a:rPr lang="en-US" sz="3600" dirty="0" err="1"/>
              <a:t>regularizer</a:t>
            </a:r>
            <a:r>
              <a:rPr lang="en-US" sz="3600" dirty="0"/>
              <a:t> obtained via GTV (over empirical graph)</a:t>
            </a:r>
          </a:p>
          <a:p>
            <a:pPr marL="457200" indent="-457200">
              <a:lnSpc>
                <a:spcPct val="150000"/>
              </a:lnSpc>
              <a:buFont typeface="Arial" panose="020B0604020202020204" pitchFamily="34" charset="0"/>
              <a:buChar char="•"/>
            </a:pPr>
            <a:r>
              <a:rPr lang="en-US" sz="3600" dirty="0"/>
              <a:t>FL algorithms = optimization methods for GTV min</a:t>
            </a:r>
            <a:endParaRPr lang="en-US" sz="3600" dirty="0">
              <a:solidFill>
                <a:srgbClr val="FF0000"/>
              </a:solidFill>
            </a:endParaRPr>
          </a:p>
          <a:p>
            <a:pPr marL="457200" indent="-457200">
              <a:lnSpc>
                <a:spcPct val="150000"/>
              </a:lnSpc>
              <a:buFont typeface="Arial" panose="020B0604020202020204" pitchFamily="34" charset="0"/>
              <a:buChar char="•"/>
            </a:pPr>
            <a:r>
              <a:rPr lang="en-US" sz="3600" dirty="0" err="1"/>
              <a:t>GTVmin</a:t>
            </a:r>
            <a:r>
              <a:rPr lang="en-US" sz="3600" dirty="0"/>
              <a:t> pools local datasets into clusters</a:t>
            </a:r>
          </a:p>
          <a:p>
            <a:pPr marL="457200" indent="-457200">
              <a:lnSpc>
                <a:spcPct val="150000"/>
              </a:lnSpc>
              <a:buFont typeface="Arial" panose="020B0604020202020204" pitchFamily="34" charset="0"/>
              <a:buChar char="•"/>
            </a:pPr>
            <a:r>
              <a:rPr lang="en-US" sz="3600" dirty="0"/>
              <a:t>cluster structure depends on </a:t>
            </a:r>
            <a:r>
              <a:rPr lang="en-US" sz="3600" dirty="0" err="1"/>
              <a:t>emp.graph</a:t>
            </a:r>
            <a:r>
              <a:rPr lang="en-US" sz="3600" dirty="0"/>
              <a:t> </a:t>
            </a:r>
            <a:r>
              <a:rPr lang="en-US" sz="3600" dirty="0">
                <a:solidFill>
                  <a:srgbClr val="FF0000"/>
                </a:solidFill>
              </a:rPr>
              <a:t>and</a:t>
            </a:r>
            <a:r>
              <a:rPr lang="en-US" sz="3600" dirty="0"/>
              <a:t> local data! </a:t>
            </a:r>
          </a:p>
        </p:txBody>
      </p:sp>
      <p:sp>
        <p:nvSpPr>
          <p:cNvPr id="6" name="Date Placeholder 5">
            <a:extLst>
              <a:ext uri="{FF2B5EF4-FFF2-40B4-BE49-F238E27FC236}">
                <a16:creationId xmlns:a16="http://schemas.microsoft.com/office/drawing/2014/main" id="{B72ABD73-EE9B-8919-8BB0-F178AB8A93FB}"/>
              </a:ext>
            </a:extLst>
          </p:cNvPr>
          <p:cNvSpPr>
            <a:spLocks noGrp="1"/>
          </p:cNvSpPr>
          <p:nvPr>
            <p:ph type="dt" sz="half" idx="10"/>
          </p:nvPr>
        </p:nvSpPr>
        <p:spPr/>
        <p:txBody>
          <a:bodyPr/>
          <a:lstStyle/>
          <a:p>
            <a:fld id="{8F526571-8B0C-7043-8989-F29E5BFEF81F}" type="datetime1">
              <a:rPr lang="en-US" smtClean="0"/>
              <a:t>3/22/23</a:t>
            </a:fld>
            <a:endParaRPr lang="en-US" dirty="0"/>
          </a:p>
        </p:txBody>
      </p:sp>
    </p:spTree>
    <p:extLst>
      <p:ext uri="{BB962C8B-B14F-4D97-AF65-F5344CB8AC3E}">
        <p14:creationId xmlns:p14="http://schemas.microsoft.com/office/powerpoint/2010/main" val="1233780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8371E2-F489-A64E-A5ED-BDD0B4A753AF}"/>
              </a:ext>
            </a:extLst>
          </p:cNvPr>
          <p:cNvSpPr>
            <a:spLocks noGrp="1"/>
          </p:cNvSpPr>
          <p:nvPr>
            <p:ph idx="1"/>
          </p:nvPr>
        </p:nvSpPr>
        <p:spPr>
          <a:xfrm>
            <a:off x="838200" y="2370374"/>
            <a:ext cx="10515600" cy="3232758"/>
          </a:xfrm>
        </p:spPr>
        <p:txBody>
          <a:bodyPr>
            <a:normAutofit/>
          </a:bodyPr>
          <a:lstStyle/>
          <a:p>
            <a:pPr marL="0" indent="0">
              <a:buNone/>
            </a:pPr>
            <a:r>
              <a:rPr lang="en-GB" sz="8800" dirty="0"/>
              <a:t>Thank you for </a:t>
            </a:r>
          </a:p>
          <a:p>
            <a:pPr marL="0" indent="0">
              <a:buNone/>
            </a:pPr>
            <a:r>
              <a:rPr lang="en-GB" sz="8800" dirty="0"/>
              <a:t>your attention!</a:t>
            </a:r>
          </a:p>
        </p:txBody>
      </p:sp>
      <p:sp>
        <p:nvSpPr>
          <p:cNvPr id="4" name="Slide Number Placeholder 3">
            <a:extLst>
              <a:ext uri="{FF2B5EF4-FFF2-40B4-BE49-F238E27FC236}">
                <a16:creationId xmlns:a16="http://schemas.microsoft.com/office/drawing/2014/main" id="{7F02FBD0-61E0-2C44-91CC-54EBE4F4874A}"/>
              </a:ext>
            </a:extLst>
          </p:cNvPr>
          <p:cNvSpPr>
            <a:spLocks noGrp="1"/>
          </p:cNvSpPr>
          <p:nvPr>
            <p:ph type="sldNum" sz="quarter" idx="12"/>
          </p:nvPr>
        </p:nvSpPr>
        <p:spPr/>
        <p:txBody>
          <a:bodyPr/>
          <a:lstStyle/>
          <a:p>
            <a:fld id="{D75B69EA-F5F3-9148-B3D2-85669F9D4A27}" type="slidenum">
              <a:rPr lang="en-US" smtClean="0"/>
              <a:pPr/>
              <a:t>47</a:t>
            </a:fld>
            <a:endParaRPr lang="en-US" dirty="0"/>
          </a:p>
        </p:txBody>
      </p:sp>
      <p:sp>
        <p:nvSpPr>
          <p:cNvPr id="5" name="Date Placeholder 4">
            <a:extLst>
              <a:ext uri="{FF2B5EF4-FFF2-40B4-BE49-F238E27FC236}">
                <a16:creationId xmlns:a16="http://schemas.microsoft.com/office/drawing/2014/main" id="{114A4400-576F-508D-5169-AA257C645D15}"/>
              </a:ext>
            </a:extLst>
          </p:cNvPr>
          <p:cNvSpPr>
            <a:spLocks noGrp="1"/>
          </p:cNvSpPr>
          <p:nvPr>
            <p:ph type="dt" sz="half" idx="10"/>
          </p:nvPr>
        </p:nvSpPr>
        <p:spPr/>
        <p:txBody>
          <a:bodyPr/>
          <a:lstStyle/>
          <a:p>
            <a:fld id="{46D66C15-90E3-3E4B-92C1-16981A9C2E22}" type="datetime1">
              <a:rPr lang="en-US" smtClean="0"/>
              <a:t>3/22/23</a:t>
            </a:fld>
            <a:endParaRPr lang="en-US" dirty="0"/>
          </a:p>
        </p:txBody>
      </p:sp>
    </p:spTree>
    <p:extLst>
      <p:ext uri="{BB962C8B-B14F-4D97-AF65-F5344CB8AC3E}">
        <p14:creationId xmlns:p14="http://schemas.microsoft.com/office/powerpoint/2010/main" val="271410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5C57C7-2B4D-C0C0-8E60-5CCF3C007482}"/>
              </a:ext>
            </a:extLst>
          </p:cNvPr>
          <p:cNvSpPr>
            <a:spLocks noGrp="1"/>
          </p:cNvSpPr>
          <p:nvPr>
            <p:ph idx="1"/>
          </p:nvPr>
        </p:nvSpPr>
        <p:spPr>
          <a:xfrm>
            <a:off x="422030" y="517328"/>
            <a:ext cx="11364351" cy="5714659"/>
          </a:xfrm>
        </p:spPr>
        <p:txBody>
          <a:bodyPr>
            <a:normAutofit fontScale="92500" lnSpcReduction="10000"/>
          </a:bodyPr>
          <a:lstStyle/>
          <a:p>
            <a:pPr>
              <a:lnSpc>
                <a:spcPct val="120000"/>
              </a:lnSpc>
            </a:pPr>
            <a:r>
              <a:rPr lang="en-GB" i="1" dirty="0">
                <a:solidFill>
                  <a:srgbClr val="000000"/>
                </a:solidFill>
                <a:effectLst/>
                <a:latin typeface="Helvetica" pitchFamily="2" charset="0"/>
              </a:rPr>
              <a:t>The course is quite theoretical, I really did enjoy the approach in the machine learning and deep learning with python courses, where there were hands-on exercises in addition to the lectures.</a:t>
            </a:r>
          </a:p>
          <a:p>
            <a:pPr marL="0" indent="0">
              <a:lnSpc>
                <a:spcPct val="120000"/>
              </a:lnSpc>
              <a:buNone/>
            </a:pPr>
            <a:endParaRPr lang="en-GB" dirty="0">
              <a:solidFill>
                <a:srgbClr val="000000"/>
              </a:solidFill>
              <a:effectLst/>
              <a:latin typeface="Helvetica" pitchFamily="2" charset="0"/>
            </a:endParaRPr>
          </a:p>
          <a:p>
            <a:pPr>
              <a:lnSpc>
                <a:spcPct val="120000"/>
              </a:lnSpc>
            </a:pPr>
            <a:r>
              <a:rPr lang="en-GB" i="1" dirty="0">
                <a:solidFill>
                  <a:srgbClr val="000000"/>
                </a:solidFill>
                <a:effectLst/>
                <a:latin typeface="Helvetica" pitchFamily="2" charset="0"/>
              </a:rPr>
              <a:t>I learn best by coding the solutions. Coding exercises would be nice I wish there are also coding exercises (or at least some demos) on FL, which will be hugely beneficial for the project. </a:t>
            </a:r>
          </a:p>
          <a:p>
            <a:pPr marL="0" indent="0">
              <a:lnSpc>
                <a:spcPct val="120000"/>
              </a:lnSpc>
              <a:buNone/>
            </a:pPr>
            <a:endParaRPr lang="en-GB" dirty="0">
              <a:solidFill>
                <a:srgbClr val="000000"/>
              </a:solidFill>
              <a:effectLst/>
              <a:latin typeface="Helvetica" pitchFamily="2" charset="0"/>
            </a:endParaRPr>
          </a:p>
          <a:p>
            <a:pPr>
              <a:lnSpc>
                <a:spcPct val="120000"/>
              </a:lnSpc>
            </a:pPr>
            <a:r>
              <a:rPr lang="en-GB" i="1" dirty="0">
                <a:solidFill>
                  <a:srgbClr val="000000"/>
                </a:solidFill>
                <a:effectLst/>
                <a:latin typeface="Helvetica" pitchFamily="2" charset="0"/>
              </a:rPr>
              <a:t>Some hands-on exercises in addition to the labs could be nice. I suppose that is the purpose of the project, but I probably can’t fit a whole project in my schedule.</a:t>
            </a:r>
          </a:p>
        </p:txBody>
      </p:sp>
      <p:sp>
        <p:nvSpPr>
          <p:cNvPr id="4" name="Date Placeholder 3">
            <a:extLst>
              <a:ext uri="{FF2B5EF4-FFF2-40B4-BE49-F238E27FC236}">
                <a16:creationId xmlns:a16="http://schemas.microsoft.com/office/drawing/2014/main" id="{24E296AB-65E7-584B-C9C3-74D7D68F0F59}"/>
              </a:ext>
            </a:extLst>
          </p:cNvPr>
          <p:cNvSpPr>
            <a:spLocks noGrp="1"/>
          </p:cNvSpPr>
          <p:nvPr>
            <p:ph type="dt" sz="half" idx="10"/>
          </p:nvPr>
        </p:nvSpPr>
        <p:spPr/>
        <p:txBody>
          <a:bodyPr/>
          <a:lstStyle/>
          <a:p>
            <a:fld id="{296FA5BE-6560-2B4F-B398-067F34961958}" type="datetime1">
              <a:rPr lang="en-US" smtClean="0"/>
              <a:t>3/22/23</a:t>
            </a:fld>
            <a:endParaRPr lang="en-US" dirty="0"/>
          </a:p>
        </p:txBody>
      </p:sp>
      <p:sp>
        <p:nvSpPr>
          <p:cNvPr id="5" name="Slide Number Placeholder 4">
            <a:extLst>
              <a:ext uri="{FF2B5EF4-FFF2-40B4-BE49-F238E27FC236}">
                <a16:creationId xmlns:a16="http://schemas.microsoft.com/office/drawing/2014/main" id="{6CAB7905-5C4D-F377-C79E-EFF2B08E7103}"/>
              </a:ext>
            </a:extLst>
          </p:cNvPr>
          <p:cNvSpPr>
            <a:spLocks noGrp="1"/>
          </p:cNvSpPr>
          <p:nvPr>
            <p:ph type="sldNum" sz="quarter" idx="12"/>
          </p:nvPr>
        </p:nvSpPr>
        <p:spPr/>
        <p:txBody>
          <a:bodyPr/>
          <a:lstStyle/>
          <a:p>
            <a:fld id="{D75B69EA-F5F3-9148-B3D2-85669F9D4A27}" type="slidenum">
              <a:rPr lang="en-US" smtClean="0"/>
              <a:pPr/>
              <a:t>5</a:t>
            </a:fld>
            <a:endParaRPr lang="en-US" dirty="0"/>
          </a:p>
        </p:txBody>
      </p:sp>
    </p:spTree>
    <p:extLst>
      <p:ext uri="{BB962C8B-B14F-4D97-AF65-F5344CB8AC3E}">
        <p14:creationId xmlns:p14="http://schemas.microsoft.com/office/powerpoint/2010/main" val="861383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84D4E-83E0-AD84-26BC-4DA3DE72E6C0}"/>
              </a:ext>
            </a:extLst>
          </p:cNvPr>
          <p:cNvSpPr>
            <a:spLocks noGrp="1"/>
          </p:cNvSpPr>
          <p:nvPr>
            <p:ph idx="1"/>
          </p:nvPr>
        </p:nvSpPr>
        <p:spPr>
          <a:xfrm>
            <a:off x="486506" y="756479"/>
            <a:ext cx="11597641" cy="4758055"/>
          </a:xfrm>
        </p:spPr>
        <p:txBody>
          <a:bodyPr/>
          <a:lstStyle/>
          <a:p>
            <a:pPr marL="0" indent="0">
              <a:lnSpc>
                <a:spcPct val="150000"/>
              </a:lnSpc>
              <a:buNone/>
            </a:pPr>
            <a:endParaRPr lang="en-GB" dirty="0">
              <a:solidFill>
                <a:srgbClr val="000000"/>
              </a:solidFill>
              <a:latin typeface="Helvetica" pitchFamily="2" charset="0"/>
            </a:endParaRPr>
          </a:p>
          <a:p>
            <a:pPr>
              <a:lnSpc>
                <a:spcPct val="150000"/>
              </a:lnSpc>
            </a:pPr>
            <a:r>
              <a:rPr lang="en-GB" dirty="0">
                <a:solidFill>
                  <a:srgbClr val="000000"/>
                </a:solidFill>
                <a:effectLst/>
                <a:latin typeface="Helvetica" pitchFamily="2" charset="0"/>
              </a:rPr>
              <a:t>“</a:t>
            </a:r>
            <a:r>
              <a:rPr lang="en-GB" i="1" dirty="0">
                <a:solidFill>
                  <a:srgbClr val="000000"/>
                </a:solidFill>
                <a:effectLst/>
                <a:latin typeface="Helvetica" pitchFamily="2" charset="0"/>
              </a:rPr>
              <a:t>I think having the lectures on campus in a lecture hall worked much better than the online-only lectures that we have currently had, as there was more substantial two-way communication with students.”</a:t>
            </a:r>
          </a:p>
          <a:p>
            <a:endParaRPr lang="en-GB" i="1" dirty="0">
              <a:solidFill>
                <a:srgbClr val="000000"/>
              </a:solidFill>
              <a:effectLst/>
              <a:latin typeface="Helvetica" pitchFamily="2" charset="0"/>
            </a:endParaRPr>
          </a:p>
          <a:p>
            <a:pPr marL="0" indent="0">
              <a:buNone/>
            </a:pPr>
            <a:endParaRPr lang="en-GB" dirty="0"/>
          </a:p>
        </p:txBody>
      </p:sp>
      <p:sp>
        <p:nvSpPr>
          <p:cNvPr id="4" name="Date Placeholder 3">
            <a:extLst>
              <a:ext uri="{FF2B5EF4-FFF2-40B4-BE49-F238E27FC236}">
                <a16:creationId xmlns:a16="http://schemas.microsoft.com/office/drawing/2014/main" id="{7BAA2E44-D79D-9078-EE1E-D794C3AEB8B9}"/>
              </a:ext>
            </a:extLst>
          </p:cNvPr>
          <p:cNvSpPr>
            <a:spLocks noGrp="1"/>
          </p:cNvSpPr>
          <p:nvPr>
            <p:ph type="dt" sz="half" idx="10"/>
          </p:nvPr>
        </p:nvSpPr>
        <p:spPr/>
        <p:txBody>
          <a:bodyPr/>
          <a:lstStyle/>
          <a:p>
            <a:fld id="{296FA5BE-6560-2B4F-B398-067F34961958}" type="datetime1">
              <a:rPr lang="en-US" smtClean="0"/>
              <a:t>3/22/23</a:t>
            </a:fld>
            <a:endParaRPr lang="en-US" dirty="0"/>
          </a:p>
        </p:txBody>
      </p:sp>
      <p:sp>
        <p:nvSpPr>
          <p:cNvPr id="5" name="Slide Number Placeholder 4">
            <a:extLst>
              <a:ext uri="{FF2B5EF4-FFF2-40B4-BE49-F238E27FC236}">
                <a16:creationId xmlns:a16="http://schemas.microsoft.com/office/drawing/2014/main" id="{362FA8D1-51CB-0CD6-504E-4CD9C8D8DF66}"/>
              </a:ext>
            </a:extLst>
          </p:cNvPr>
          <p:cNvSpPr>
            <a:spLocks noGrp="1"/>
          </p:cNvSpPr>
          <p:nvPr>
            <p:ph type="sldNum" sz="quarter" idx="12"/>
          </p:nvPr>
        </p:nvSpPr>
        <p:spPr/>
        <p:txBody>
          <a:bodyPr/>
          <a:lstStyle/>
          <a:p>
            <a:fld id="{D75B69EA-F5F3-9148-B3D2-85669F9D4A27}" type="slidenum">
              <a:rPr lang="en-US" smtClean="0"/>
              <a:pPr/>
              <a:t>6</a:t>
            </a:fld>
            <a:endParaRPr lang="en-US" dirty="0"/>
          </a:p>
        </p:txBody>
      </p:sp>
    </p:spTree>
    <p:extLst>
      <p:ext uri="{BB962C8B-B14F-4D97-AF65-F5344CB8AC3E}">
        <p14:creationId xmlns:p14="http://schemas.microsoft.com/office/powerpoint/2010/main" val="236314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CE5D0-65EF-F035-E7CA-D58358038AF5}"/>
              </a:ext>
            </a:extLst>
          </p:cNvPr>
          <p:cNvSpPr>
            <a:spLocks noGrp="1"/>
          </p:cNvSpPr>
          <p:nvPr>
            <p:ph idx="1"/>
          </p:nvPr>
        </p:nvSpPr>
        <p:spPr>
          <a:xfrm>
            <a:off x="584981" y="953428"/>
            <a:ext cx="10515600" cy="1353674"/>
          </a:xfrm>
        </p:spPr>
        <p:txBody>
          <a:bodyPr/>
          <a:lstStyle/>
          <a:p>
            <a:r>
              <a:rPr lang="en-GB" i="1" dirty="0">
                <a:solidFill>
                  <a:srgbClr val="000000"/>
                </a:solidFill>
                <a:effectLst/>
                <a:latin typeface="Helvetica" pitchFamily="2" charset="0"/>
              </a:rPr>
              <a:t>Maybe there should be less "free" points given out, e.g. even doing just two (50p) exercises in the lecture notes can get you a grade 5 to my understanding.</a:t>
            </a:r>
          </a:p>
          <a:p>
            <a:pPr marL="0" indent="0">
              <a:buNone/>
            </a:pPr>
            <a:endParaRPr lang="en-GB" dirty="0"/>
          </a:p>
        </p:txBody>
      </p:sp>
      <p:sp>
        <p:nvSpPr>
          <p:cNvPr id="4" name="Date Placeholder 3">
            <a:extLst>
              <a:ext uri="{FF2B5EF4-FFF2-40B4-BE49-F238E27FC236}">
                <a16:creationId xmlns:a16="http://schemas.microsoft.com/office/drawing/2014/main" id="{09F617ED-8A42-43AF-3FE8-45A447705BA6}"/>
              </a:ext>
            </a:extLst>
          </p:cNvPr>
          <p:cNvSpPr>
            <a:spLocks noGrp="1"/>
          </p:cNvSpPr>
          <p:nvPr>
            <p:ph type="dt" sz="half" idx="10"/>
          </p:nvPr>
        </p:nvSpPr>
        <p:spPr/>
        <p:txBody>
          <a:bodyPr/>
          <a:lstStyle/>
          <a:p>
            <a:fld id="{296FA5BE-6560-2B4F-B398-067F34961958}" type="datetime1">
              <a:rPr lang="en-US" smtClean="0"/>
              <a:t>3/22/23</a:t>
            </a:fld>
            <a:endParaRPr lang="en-US" dirty="0"/>
          </a:p>
        </p:txBody>
      </p:sp>
      <p:sp>
        <p:nvSpPr>
          <p:cNvPr id="5" name="Slide Number Placeholder 4">
            <a:extLst>
              <a:ext uri="{FF2B5EF4-FFF2-40B4-BE49-F238E27FC236}">
                <a16:creationId xmlns:a16="http://schemas.microsoft.com/office/drawing/2014/main" id="{C5C25815-8B26-F1E2-5D30-13F0F56AB024}"/>
              </a:ext>
            </a:extLst>
          </p:cNvPr>
          <p:cNvSpPr>
            <a:spLocks noGrp="1"/>
          </p:cNvSpPr>
          <p:nvPr>
            <p:ph type="sldNum" sz="quarter" idx="12"/>
          </p:nvPr>
        </p:nvSpPr>
        <p:spPr/>
        <p:txBody>
          <a:bodyPr/>
          <a:lstStyle/>
          <a:p>
            <a:fld id="{D75B69EA-F5F3-9148-B3D2-85669F9D4A27}" type="slidenum">
              <a:rPr lang="en-US" smtClean="0"/>
              <a:pPr/>
              <a:t>7</a:t>
            </a:fld>
            <a:endParaRPr lang="en-US" dirty="0"/>
          </a:p>
        </p:txBody>
      </p:sp>
    </p:spTree>
    <p:extLst>
      <p:ext uri="{BB962C8B-B14F-4D97-AF65-F5344CB8AC3E}">
        <p14:creationId xmlns:p14="http://schemas.microsoft.com/office/powerpoint/2010/main" val="178106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188D944-658C-8B4C-CAB5-6C2ECDE6F6FD}"/>
              </a:ext>
            </a:extLst>
          </p:cNvPr>
          <p:cNvSpPr>
            <a:spLocks noGrp="1"/>
          </p:cNvSpPr>
          <p:nvPr>
            <p:ph type="dt" sz="half" idx="10"/>
          </p:nvPr>
        </p:nvSpPr>
        <p:spPr/>
        <p:txBody>
          <a:bodyPr/>
          <a:lstStyle/>
          <a:p>
            <a:fld id="{296FA5BE-6560-2B4F-B398-067F34961958}" type="datetime1">
              <a:rPr lang="en-US" smtClean="0"/>
              <a:t>3/22/23</a:t>
            </a:fld>
            <a:endParaRPr lang="en-US" dirty="0"/>
          </a:p>
        </p:txBody>
      </p:sp>
      <p:sp>
        <p:nvSpPr>
          <p:cNvPr id="5" name="Slide Number Placeholder 4">
            <a:extLst>
              <a:ext uri="{FF2B5EF4-FFF2-40B4-BE49-F238E27FC236}">
                <a16:creationId xmlns:a16="http://schemas.microsoft.com/office/drawing/2014/main" id="{E2BD9DE6-3885-F7CD-D181-591E65158D85}"/>
              </a:ext>
            </a:extLst>
          </p:cNvPr>
          <p:cNvSpPr>
            <a:spLocks noGrp="1"/>
          </p:cNvSpPr>
          <p:nvPr>
            <p:ph type="sldNum" sz="quarter" idx="12"/>
          </p:nvPr>
        </p:nvSpPr>
        <p:spPr/>
        <p:txBody>
          <a:bodyPr/>
          <a:lstStyle/>
          <a:p>
            <a:fld id="{D75B69EA-F5F3-9148-B3D2-85669F9D4A27}" type="slidenum">
              <a:rPr lang="en-US" smtClean="0"/>
              <a:pPr/>
              <a:t>8</a:t>
            </a:fld>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7888FCB3-0BEE-4485-E70D-E1FA4AF7237A}"/>
              </a:ext>
            </a:extLst>
          </p:cNvPr>
          <p:cNvPicPr>
            <a:picLocks noChangeAspect="1"/>
          </p:cNvPicPr>
          <p:nvPr/>
        </p:nvPicPr>
        <p:blipFill rotWithShape="1">
          <a:blip r:embed="rId2"/>
          <a:srcRect l="1705" r="3878" b="3918"/>
          <a:stretch/>
        </p:blipFill>
        <p:spPr>
          <a:xfrm>
            <a:off x="135113" y="1486045"/>
            <a:ext cx="12056887" cy="3451079"/>
          </a:xfrm>
          <a:prstGeom prst="rect">
            <a:avLst/>
          </a:prstGeom>
        </p:spPr>
      </p:pic>
      <p:sp>
        <p:nvSpPr>
          <p:cNvPr id="7" name="TextBox 6">
            <a:extLst>
              <a:ext uri="{FF2B5EF4-FFF2-40B4-BE49-F238E27FC236}">
                <a16:creationId xmlns:a16="http://schemas.microsoft.com/office/drawing/2014/main" id="{433D005F-4B8C-51B7-B01B-F1D0E4805963}"/>
              </a:ext>
            </a:extLst>
          </p:cNvPr>
          <p:cNvSpPr txBox="1"/>
          <p:nvPr/>
        </p:nvSpPr>
        <p:spPr>
          <a:xfrm>
            <a:off x="526942" y="418454"/>
            <a:ext cx="6322565" cy="769441"/>
          </a:xfrm>
          <a:prstGeom prst="rect">
            <a:avLst/>
          </a:prstGeom>
          <a:noFill/>
        </p:spPr>
        <p:txBody>
          <a:bodyPr wrap="none" rtlCol="0">
            <a:spAutoFit/>
          </a:bodyPr>
          <a:lstStyle/>
          <a:p>
            <a:r>
              <a:rPr lang="en-GB" sz="4400" dirty="0"/>
              <a:t>Quiz “ML Design Principle”</a:t>
            </a:r>
          </a:p>
        </p:txBody>
      </p:sp>
    </p:spTree>
    <p:extLst>
      <p:ext uri="{BB962C8B-B14F-4D97-AF65-F5344CB8AC3E}">
        <p14:creationId xmlns:p14="http://schemas.microsoft.com/office/powerpoint/2010/main" val="266005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188D944-658C-8B4C-CAB5-6C2ECDE6F6FD}"/>
              </a:ext>
            </a:extLst>
          </p:cNvPr>
          <p:cNvSpPr>
            <a:spLocks noGrp="1"/>
          </p:cNvSpPr>
          <p:nvPr>
            <p:ph type="dt" sz="half" idx="10"/>
          </p:nvPr>
        </p:nvSpPr>
        <p:spPr/>
        <p:txBody>
          <a:bodyPr/>
          <a:lstStyle/>
          <a:p>
            <a:fld id="{296FA5BE-6560-2B4F-B398-067F34961958}" type="datetime1">
              <a:rPr lang="en-US" smtClean="0"/>
              <a:t>3/22/23</a:t>
            </a:fld>
            <a:endParaRPr lang="en-US" dirty="0"/>
          </a:p>
        </p:txBody>
      </p:sp>
      <p:sp>
        <p:nvSpPr>
          <p:cNvPr id="5" name="Slide Number Placeholder 4">
            <a:extLst>
              <a:ext uri="{FF2B5EF4-FFF2-40B4-BE49-F238E27FC236}">
                <a16:creationId xmlns:a16="http://schemas.microsoft.com/office/drawing/2014/main" id="{E2BD9DE6-3885-F7CD-D181-591E65158D85}"/>
              </a:ext>
            </a:extLst>
          </p:cNvPr>
          <p:cNvSpPr>
            <a:spLocks noGrp="1"/>
          </p:cNvSpPr>
          <p:nvPr>
            <p:ph type="sldNum" sz="quarter" idx="12"/>
          </p:nvPr>
        </p:nvSpPr>
        <p:spPr/>
        <p:txBody>
          <a:bodyPr/>
          <a:lstStyle/>
          <a:p>
            <a:fld id="{D75B69EA-F5F3-9148-B3D2-85669F9D4A27}" type="slidenum">
              <a:rPr lang="en-US" smtClean="0"/>
              <a:pPr/>
              <a:t>9</a:t>
            </a:fld>
            <a:endParaRPr lang="en-US" dirty="0"/>
          </a:p>
        </p:txBody>
      </p:sp>
      <p:pic>
        <p:nvPicPr>
          <p:cNvPr id="3" name="Picture 2" descr="Graphical user interface, text, application, email&#10;&#10;Description automatically generated">
            <a:extLst>
              <a:ext uri="{FF2B5EF4-FFF2-40B4-BE49-F238E27FC236}">
                <a16:creationId xmlns:a16="http://schemas.microsoft.com/office/drawing/2014/main" id="{7E7FF76C-EC5F-A841-1CB2-DB7489711B54}"/>
              </a:ext>
            </a:extLst>
          </p:cNvPr>
          <p:cNvPicPr>
            <a:picLocks noChangeAspect="1"/>
          </p:cNvPicPr>
          <p:nvPr/>
        </p:nvPicPr>
        <p:blipFill>
          <a:blip r:embed="rId2"/>
          <a:stretch>
            <a:fillRect/>
          </a:stretch>
        </p:blipFill>
        <p:spPr>
          <a:xfrm>
            <a:off x="384183" y="1705459"/>
            <a:ext cx="10969617" cy="3447081"/>
          </a:xfrm>
          <a:prstGeom prst="rect">
            <a:avLst/>
          </a:prstGeom>
        </p:spPr>
      </p:pic>
      <p:sp>
        <p:nvSpPr>
          <p:cNvPr id="7" name="TextBox 6">
            <a:extLst>
              <a:ext uri="{FF2B5EF4-FFF2-40B4-BE49-F238E27FC236}">
                <a16:creationId xmlns:a16="http://schemas.microsoft.com/office/drawing/2014/main" id="{870CEC95-D937-0056-ADAB-41C364786339}"/>
              </a:ext>
            </a:extLst>
          </p:cNvPr>
          <p:cNvSpPr txBox="1"/>
          <p:nvPr/>
        </p:nvSpPr>
        <p:spPr>
          <a:xfrm>
            <a:off x="914400" y="774915"/>
            <a:ext cx="5993051" cy="769441"/>
          </a:xfrm>
          <a:prstGeom prst="rect">
            <a:avLst/>
          </a:prstGeom>
          <a:noFill/>
        </p:spPr>
        <p:txBody>
          <a:bodyPr wrap="none" rtlCol="0">
            <a:spAutoFit/>
          </a:bodyPr>
          <a:lstStyle/>
          <a:p>
            <a:r>
              <a:rPr lang="en-GB" sz="4400" dirty="0"/>
              <a:t>Quiz “Gradient Methods”</a:t>
            </a:r>
          </a:p>
        </p:txBody>
      </p:sp>
    </p:spTree>
    <p:extLst>
      <p:ext uri="{BB962C8B-B14F-4D97-AF65-F5344CB8AC3E}">
        <p14:creationId xmlns:p14="http://schemas.microsoft.com/office/powerpoint/2010/main" val="986148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13917</TotalTime>
  <Words>1597</Words>
  <Application>Microsoft Macintosh PowerPoint</Application>
  <PresentationFormat>Widescreen</PresentationFormat>
  <Paragraphs>295</Paragraphs>
  <Slides>47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Cambria Math</vt:lpstr>
      <vt:lpstr>Comic Sans MS</vt:lpstr>
      <vt:lpstr>Helvetica</vt:lpstr>
      <vt:lpstr>Symbol</vt:lpstr>
      <vt:lpstr>Office Theme</vt:lpstr>
      <vt:lpstr>CS-E4740 Federated Learning  “FL Design Principle”  Dipl.-Ing. Dr.techn. Alexander Jung</vt:lpstr>
      <vt:lpstr>How Are You ? – Feedback Samples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Weather Stations</vt:lpstr>
      <vt:lpstr>PowerPoint Presentation</vt:lpstr>
      <vt:lpstr>PowerPoint Presentation</vt:lpstr>
      <vt:lpstr>PowerPoint Presentation</vt:lpstr>
      <vt:lpstr>PowerPoint Presentation</vt:lpstr>
      <vt:lpstr>PowerPoint Presentation</vt:lpstr>
      <vt:lpstr>Generalized Total Variation (GTV)</vt:lpstr>
      <vt:lpstr>Two Special Cases of GTV </vt:lpstr>
      <vt:lpstr>PowerPoint Presentation</vt:lpstr>
      <vt:lpstr>GTV Minimization</vt:lpstr>
      <vt:lpstr>Network Lasso</vt:lpstr>
      <vt:lpstr>Special Case: “MOCHA”</vt:lpstr>
      <vt:lpstr>Two Key Questions of ML</vt:lpstr>
      <vt:lpstr>PowerPoint Presentation</vt:lpstr>
      <vt:lpstr>A FL Setting</vt:lpstr>
      <vt:lpstr>Requirements</vt:lpstr>
      <vt:lpstr>Another FL Setting…</vt:lpstr>
      <vt:lpstr>GTV Min. for Local Lin.Reg.</vt:lpstr>
      <vt:lpstr>GTV Min. for Local Lin.Reg.</vt:lpstr>
      <vt:lpstr>PowerPoint Presentation</vt:lpstr>
      <vt:lpstr>GTV Min. for Local Lin.Reg.</vt:lpstr>
      <vt:lpstr>Spectral Clustering</vt:lpstr>
      <vt:lpstr>Clustering of GTVMin Solutions</vt:lpstr>
      <vt:lpstr>PowerPoint Presentation</vt:lpstr>
      <vt:lpstr>PowerPoint Presentation</vt:lpstr>
      <vt:lpstr>Locally Weighted Learning</vt:lpstr>
      <vt:lpstr>PowerPoint Presentation</vt:lpstr>
      <vt:lpstr>PowerPoint Presentation</vt:lpstr>
      <vt:lpstr>PowerPoint Presentation</vt:lpstr>
      <vt:lpstr>Non-Linear Min-Cost-Flow</vt:lpstr>
      <vt:lpstr>Non-Linear Min-Cost-Flow</vt:lpstr>
      <vt:lpstr>Electrical Network.  (“AI is new Electricity!”) </vt:lpstr>
      <vt:lpstr>PowerPoint Presentation</vt:lpstr>
      <vt:lpstr>Variation of Non-Param. Models</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Jung Alex</dc:creator>
  <cp:lastModifiedBy>Jung Alex</cp:lastModifiedBy>
  <cp:revision>270</cp:revision>
  <cp:lastPrinted>2022-09-29T08:05:50Z</cp:lastPrinted>
  <dcterms:created xsi:type="dcterms:W3CDTF">2021-05-05T08:57:28Z</dcterms:created>
  <dcterms:modified xsi:type="dcterms:W3CDTF">2023-03-22T15:56:59Z</dcterms:modified>
</cp:coreProperties>
</file>