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656" r:id="rId3"/>
    <p:sldId id="675" r:id="rId4"/>
    <p:sldId id="677" r:id="rId5"/>
    <p:sldId id="678" r:id="rId6"/>
    <p:sldId id="679" r:id="rId7"/>
    <p:sldId id="680" r:id="rId8"/>
    <p:sldId id="681" r:id="rId9"/>
    <p:sldId id="683" r:id="rId10"/>
    <p:sldId id="682" r:id="rId11"/>
    <p:sldId id="684" r:id="rId12"/>
    <p:sldId id="685" r:id="rId13"/>
    <p:sldId id="686" r:id="rId14"/>
    <p:sldId id="687" r:id="rId15"/>
    <p:sldId id="256" r:id="rId16"/>
    <p:sldId id="676" r:id="rId17"/>
    <p:sldId id="688" r:id="rId18"/>
    <p:sldId id="689" r:id="rId19"/>
    <p:sldId id="365" r:id="rId20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13"/>
    <p:restoredTop sz="83897"/>
  </p:normalViewPr>
  <p:slideViewPr>
    <p:cSldViewPr snapToGrid="0" snapToObjects="1">
      <p:cViewPr varScale="1">
        <p:scale>
          <a:sx n="46" d="100"/>
          <a:sy n="46" d="100"/>
        </p:scale>
        <p:origin x="17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3:16:49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11367 5674 8191,'14'-3'0,"-10"0"5063,-26 3-5063,-27 0 0,2 0 0,-6 0 0,7 0 0,-4 0 0,0 0 157,-6 0 0,-1 0 0,0 0-157,4 0 0,1 0 0,1 0 0,5-1 0,0 1 0,4 1 0,-6 0 0,2 2 762,0 1 1,2 3-763,3 3 0,-1 5 0,-14 10 0,-2 7 0,18-6 0,0 4 0,-1 1 0,-5 4 0,0 3 0,-1 2 0,-1 3 0,-1 2 0,4-1 0,8-7 0,2-1 0,0 2 0,-6 7 0,-1 2 0,3-2 0,8-6 0,1-2 0,2 1 0,0 0 0,0 0 0,3 0 0,-6 18 0,4-3 0,8-18 0,3-2 0,5 2 0,1 0 0,-4-2 0,1 0 0,1 32 2762,0-21 1,1 3-2763,5 1 0,1 0 0,0 0 0,1-1 0,2 2 0,0-1 0,1-10 0,2-1 0,4 3 0,1-2 0,8 14 2964,7-1-2964,15 2 0,-8-15 0,10 14 836,-5-21-836,13 14 0,-20-25 0,1 0 0,7 8 0,1 0 0,-4-7 0,0-1 0,-1 1 0,-1-2 0,25 11 0,4-2 0,-17-5 0,7-8 0,12 5 0,-21-10 0,16 2 0,0-2 0,-16-5 0,5 0 0,2-1 0,-11-2 0,0 0 0,6 1 0,3-1 0,11 1 0,3-1 0,4 1 0,0-2-3392,-6 0 0,-1-2 3392,-5 2 0,-1-2 0,-11 0 0,-1-2-176,4-3 0,-2-1 176,17-8 0,-18 5 0,2-3 0,4-2 0,0-3 0,-5 1 0,0-3 0,15-7 0,1-4 0,-6-4 0,-3-4 0,-1-5 0,-2-4 0,-12 9 0,1-3 0,-3-1 0,-2-2 0,-2-2 0,-2 1-641,6-11 0,-4-1 641,-3-2 0,-2-1 0,-6 17 0,0 0 0,-2 1 0,-1-17 0,-1-1 0,2 13 0,1-2 0,-2 1 0,-4-10 0,-1 4 0,2 14 0,-1 0 0,0-21 0,-2-3 2830,0 14 0,0-3-2830,-2 4 0,-1-5 0,0 2 0,0 5 0,0 1 0,-1 1 0,0-1 0,-1 1 0,-1 1 0,-4-14 0,-2 2 234,1 4 0,-2 2-234,-4 7 0,-2 1 0,0 4 0,0 2 0,-7-12 0,-10 10 0,11 20 1934,-8-2-1934,-12 6 356,-5 3-356,-20 4 0,31 6 0,0 0 0,-30 2 0,4 0 0,17 0 0,12 3 0,12 4 0,8-2 0,5 1 0</inkml:trace>
  <inkml:trace contextRef="#ctx0" brushRef="#br0" timeOffset="25068">12536 5596 24575,'-24'-8'0,"-12"-5"0,-12-16 0,-8-6-2556,3 7 0,-8-4 2556,15 6 0,-6-3 0,-4-4 0,-1 0 0,-1 1-728,7 5 1,-1-1-1,-1 0 1,-2 0-1,0-2 1,-3 0 727,5 3 0,-3-2 0,0-1 0,-2 0 0,-1 0 0,1 0 0,0 1 0,2 0 0,-4-1 0,0 0 0,1 1 0,0 0 0,0 0 0,-1 1 0,-1-1 0,2 3 0,0-1 0,-2 0 0,0 0 0,0 1 0,0 1 0,1 2 0,2 2 0,0 1 0,2 2 0,0 1 0,1 2 0,0 0 0,-1 1 0,0 0 0,-1 0 0,-1 1 0,0 0 0,0 1 0,0 2 0,0 0 0,1 2-402,-7 1 1,-1 0-1,1 3 1,1 1 0,2 1-1,2 3 402,-8 2 0,4 3 0,2 2 0,-1 1 0,1 1 0,-1 1 0,3 2 0,4 0-661,2 4 1,6 0 0,-1 2 660,-1 2 0,1 0 0,1 1 201,4-4 1,1 0 0,-2 2-202,-11 6 0,-2 2 0,2-1 0,8-4 0,3-1 0,-2 1 0,-5 2 0,-2 1 0,1 1 0,0 1 0,-1 1 0,3-1 0,7-3 0,1-2 0,-2 2 0,2 0 0,-2 1 0,0 0 0,2 0 0,-4 4 0,2 0 0,0 1 0,-3 5 0,0 2 0,3-1 0,-4 9 0,4 2 0,10-5 0,2 4 0,4-5 0,7-9 0,3-1 0,-9 24 0,2 2 0,12-17 0,1-1 0,-6 9 0,-1 3 0,8-7 0,1 3 0,0-2 1255,-4 12 0,1 0-1255,3-5 0,2 3 0,0 0 0,1-5 0,2-1 0,0 1 1239,1 6 1,1 1 0,0 1-1240,0-2 0,2 0 0,-1 0 0,2 3 0,0 1 0,0-5 0,0 2 0,0-1 0,2-9 0,-1 2 0,2-7 0,2 8 1557,2-6 1,1-1-1558,7 14 0,-3-16 0,2 0 0,6 15 0,-8-20 0,1-1 953,7 4-953,0 4 0,3 4 0,1-7 0,3 2 0,-3-2 0,2 3 0,0-2-20,1-5 0,0-1 1,1-1 19,10 9 0,2-2 0,6-1 0,2-2 0,-1-9 0,1-2 0,-6-3 0,0-2 205,11 2 0,-1-3-205,-18-7 0,-1-1 0,11 0 0,2 0-487,-4 1 0,1 0 487,21 1 0,1 0 0,-16-2 0,4 1 0,-4-4 0,5 2 0,2-1 0,-3 0 0,2 1 0,-3 0 0,2-1 0,-5-3 0,1 1 0,1-1 0,-1 1-1130,13 4 1,0 1-1,-4-3 1130,1-4 0,-2-1 0,-12 1 0,0 1 0,-3-2 181,-2-3 0,0-1-181,2-1 0,4-1 0,-1 1 0,14-2 0,2 0 77,-9-1 1,4 0-1,0-2-77,-1-1 0,0-1 0,-2-1-25,-7 1 0,-1 0 0,-3-1 25,10-4 0,-2 0 0,4 2 0,-6 1 3000,-10-1-3000,6 2 0,4 1 0,-4-2 0,0 0 0,-8 3 0,1 1 0,17-4 0,-5 0 0,-12 2 0,28 0 0,-21-3 17,5 3-17,-13 0 0,6-3 0,4-1 0,15-4-305,-21 5 1,5-1 0,-1-1 304,5-3 0,1-1 0,3-2 0,6-2 0,-2 0 328,-9 2 1,-1-1-1,3-1-328,-2 0 0,3-2 0,0 0 0,-3 0 0,2-2 0,-2 0 0,-1 0-1773,1-2 0,-1 0 0,-3 0 1773,1-1 0,-4 1 0,-5 0 0,-3 0-87,-5 5 1,-1 0 86,11-18 0,13 0 0,-17 7 1141,-6 5-1141,0 0 735,1-8-735,2-3 3342,-11 11 0,1-1-3342,15-29 0,-13 18 0,-1-2 0,-4-2 0,-2-1 150,2-6 1,-1-1-151,-4 2 0,-1 1 0,-4 7 0,-1 0 0,-1 2 0,-1 0 0,3-20 0,-1 9 0,-2-2 0,-2 12 0,-1 0 0,3-14 0,1-4 0,-2-6 0,0-1-154,-1 18 0,0-1 0,1-1 154,1-2 0,0-1 0,1 0 0,-2 0 0,1 0 0,-1 2 0,0-10 0,0 4 0,2 10 0,-2 1 0,-4 5 0,-1 4 0,4-4 0,-4 6 0,0 6 0,0 4 0,0 4 0,0-2 0,0 9 462,0-1-462,0 6 0,0 0 0,0 0 0,0 0 0,0 0 0,0-3 0,0-4 0,0-3 0,0-3 0,-3 2 0,-1 1 0,-2 2 0,2 1 0,-2-4 0,-1 0 0,0-3 0,-2 6 0,2-3 0,1 9 0,0-6 0,2 7 0,2 1 0,2 3 0</inkml:trace>
  <inkml:trace contextRef="#ctx0" brushRef="#br0" timeOffset="52435">7177 6046 8191,'6'0'0,"-13"0"5063,-32 13-5063,6 1 0,-5 5 0,-18 8 0,-4 7 0,13-2 0,0 5 0,0-2 226,3-5 0,1 0 1,1 0-227,3 1 0,2 1 0,1-1 0,-11 10 0,4-1 936,9-4 0,3 3-936,-7 8 0,2 5 0,7 2 0,3 2 2900,3-7 1,3 0-2901,5 6 0,5 1 0,1 0 0,2 2 0,4-13 0,2 1 0,-1 0 0,-2 17 0,3 1 0,6-12 0,3 2 0,2-3-1060,3 4 1,4-2 1059,0-10 0,2 2 0,0-4 0,7 3 0,2-3 747,-3-4 0,2 1 0,-1-3-747,7 2 0,0-2 0,6 9 0,-1-3-291,-8-12 0,-2-4 291,20 18 0,-3-11 0,0-5 0,-17-10 0,2-1 2347,32 4-2347,-27-6 0,1 0 113,1-6 1,0-3-114,1 0 0,0-2 0,24 1 0,-25-4 0,0 0 0,29 0 0,-6-4 0,3-1 0,-19-4 0,-1 1 0,12-6 0,-14 4 0,13-7 855,4 0-855,-23 6 0,3-1 0,8-1 0,1-1 0,3-1 0,0-1 0,-5 0 0,-2 1 0,-8 1 0,-3 1 0,15-11 0,-16 8 0,-8 2 0,3-2 0,-8 2 0,4-5 0,-7 5 0,7-9 0,5-15 0,6-9 0,-8 11 0,1-1 0,-1-3 0,0 0 0,6-2 0,-1-1 0,-4-4 0,-2 0-273,-3 12 0,-2 1 273,-1 1 0,-3 2 0,3-11 0,3-11 0,-5-2 0,-7 19 0,-1-1 0,-1 3 0,2-2 0,3-15 0,0-2 273,0 7 0,-1 0-273,2-8 0,0 1 0,-4 14 0,-1 3 0,0-15 0,-4 8 0,-4 11 0,-14-15 0,-7-3 0,4 20 0,-2 0 0,-13-13 0,-5-12 0,0 17 0,-2-15 0,-3 6 0,6 6 0,5-2 0,-14-3 0,5-6 0,9 24 0,-1 0 0,5 3 0,-1 0 0,-7 1 0,0 2 0,-13-7 0,17 13 0,1 3 0,-10 0 0,-18 0 0,17 8 0,-23 1 0,23 4 0,0-1 0,-3 2 0,8 0 0,-2 2 0,-22 8 0,-2 5 0,15-3 0,1 3 0,-8 8 0,1 2 0,11-5 0,2 0 0,1 1 0,1-1 0,1-3 0,1 1 0,-20 16 0,13-11 0,9-4 0,16-6 0,-1-1 0,9-3 0,1-4 0,5-1 0,-1-4 0,2 4 0,-5-2 0,-2 5 0,-2-1 0,2 2 0,-3 0 0,3 1 0,-12 13 0,12-14 0,-4 6 0</inkml:trace>
  <inkml:trace contextRef="#ctx0" brushRef="#br0" timeOffset="93905">17857 5957 24575,'-22'33'0,"1"1"0,-6 9 0,-2 4 0,2-7 0,-2 3 0,-1 2-2029,2-1 0,-1 2 0,0 0 0,0-1 2029,-7 9 0,0-1 0,1-1 0,2 2 0,1 0 0,2-5 210,1-6 1,0-2-211,-4 10 0,3-2 1012,4 1-1012,-2-6 0,2 0 0,5 13 0,-3 0 0,14-23 0,1 0 0,-1 18 0,5-15 0,1 0 0,3 12 0,-2-4 0,5 3 0,10-6 0,7 0 602,-2 0 1,3 1-1,1-2-602,9 5 0,4-2 0,-1-7 0,4 0 0,-1-4 630,5 0 1,2-3-631,0-2 0,4 2 0,1-3 0,-5-3 0,0-2 0,1 0 0,4 2 0,1 0 0,1 0-16,-4-3 1,1-1 0,0-1 15,4 1 0,0 0 0,-3-2 0,5 3 0,0-1 0,-1-5 0,2 1 0,-2-2 0,4-1 0,-1 0 0,7 1 0,0-1 0,-11-3 0,-2-1 0,-5-4 0,-3-1 0,16 1 0,-13-3 0,-2 0 0,0-2 2321,8-7-2321,-9-8 452,4-14-452,-17 10 0,0-2 444,1-5 0,0-2-444,1-1 0,-1-2 0,0-5 0,-2-1 0,2 0 0,-2 0 0,-5 0 0,-1 2 0,13-21 0,-11 9 0,-7 15 0,-4 5 0,-1-4 0,1-11 0,-4-13 0,-3 13 0,-2-3 0,-1-8 0,-5-2 0,-4 12 0,-5-1 0,-1-2-445,-2-5 0,-1-2 0,-5 0 445,-8-3 0,-5-1 0,-1 0-906,7 9 0,-1-1 0,-1 0 0,1 2 906,-6-6 0,1 3 0,-1 0 0,0-1 0,0 1 0,2 2 0,0-6 0,1 4-278,-3 2 0,0-1 278,7 6 0,0-3 0,1 4 0,-1 4 0,0 0-537,-8-19 0,2 4 537,-5 2 473,7 13 1,-3-2-474,-1 4 0,-3 2 0,-9-1 0,-2 3 0,4 5 0,0 4 0,-3 4 0,0 3 0,7 8 0,1 2 1732,-3-2 0,1 3-1732,8 4 0,0 2 681,-30 3-681,26 11 0,1 4 0,-13 14 239,18-2 0,2 3-239,-8 20 0,18-21 0,1 1 0,-1 2 0,0 0 0,3 1 0,-1 0 0,-2 4 0,1 1 0,3-2 0,2-1 0,1-7 0,1 2 0,-4 19 0,1-1 0,7-19 0,1 0 0,-4 15 0,0-1 0,-2 15 0,10-11 0,3 4 0,-2-9 0,2 1 0,7 18 0,4 1 0,0-12 0,4-3 0,6-3 0,4-2 0,0-1 0,1-2 0,-2-4 0,1-1 494,-1-4 1,0-1-495,-2-2 0,-1-1 30,15 21-30,-4-1 0,-3-10 0,-5-1 0,-5-9 0,-2-6 0,-3-1 0,-1-4 0,4 1 0,-9-3 0,9 0 0,-2 0 0,12 2 0,-8-5 0,4 1 0,-9-7 0,12 10 0,-14-12 0,6 6 0</inkml:trace>
  <inkml:trace contextRef="#ctx0" brushRef="#br0" timeOffset="101435">20830 8011 24575,'30'0'0,"13"0"0,6-1 0,11 2-1466,-6 1 1,6 1-1,5 1 1,1 0 1465,-12-1 0,1 1 0,3 0 0,0 0 0,1 1 0,1-1-344,-4-1 0,2 1 1,1 0-1,0-1 0,-1 1 1,1-1-1,-2 1 344,8 0 0,0 0 0,0 0 0,-2 0 0,-2 0 0,-4-2 0,7 1 0,-3-1 0,-4-1 0,-1 0 0,4 0 0,-3-1 0,-4-1 123,5 1 1,-5 0-124,-7 0 0,0 0 0,4 1 0,-3-2 0,-13 0 0,-2-2 0,4 2 0,-3-3 0,15-8 0,10-1 2287,2-8-2287,-25 14 0,0 1 3614,24-13-3614,-10 14 2120,-17-4-2120,-12 8 0,-8-2 0,-6 3 0,0 0 0,-61 0 0,14 0 0,-6 0-1664,-13 0 1,-8 0 0,-2 0 1663,16 0 0,-2 0 0,1 0 0,1 0 0,-8 0 0,1 0 0,0 0 0,10 0 0,-1 0 0,0 0 0,5 0 0,-17 0 0,1 0 0,10-2 0,-3 0 0,-2 0-856,5 0 1,-2 1-1,-1-1 1,4 0 855,-1 0 0,3-1 0,-1 1-97,-13-2 0,-2 0 0,4 1 97,15 1 0,3 0 0,0-1 0,-1 0 0,-1-1 0,1 0 0,-21 1 0,1 0 0,8-1 0,3 0 0,12 3 0,4 1 0,-11-4 0,4 4 0,22 0 3794,-4 0-3794,5 0 4416,0 0-4416,1 0 493,2 0-493,-1 0 0,-5 0 0,0 0 0,-6 0 0,4 0 0,-3 0 0,-2 0 0,7 0 0,2 0 0,5 0 0,0 0 0,0 0 0,-3 0 0,3 0 0,-6 0 0,0 0 0,4 0 0,4 0 0,7 0 0,11 0 0,15 0 0,18 0 0,6 0 0,7 0-1318,6 0 0,4 0 1318,-4 2 0,4 2 0,6 3-575,-15-1 1,5 2 0,2 1 0,2 0-1,-1 2 1,0-1 574,-3 0 0,0 1 0,0 1 0,1-1 0,1 2 0,3 0 0,-4-1 0,3 0 0,1 2 0,2 0 0,-1-1 0,0 1 0,-3-1 0,-4 0 0,13 3 0,-4-1 0,-2 0 0,-1-1 0,1 0 0,-1 0 0,2 0 0,-2-1 0,-3-1 0,-6-1 0,-1-1 0,-6-1 0,-2-1-565,17 3 0,-7-3 565,4-2 0,-18-3 0,-4-3 0,-17 0 0,-6 0 0</inkml:trace>
  <inkml:trace contextRef="#ctx0" brushRef="#br0" timeOffset="108651">19512 5305 8191,'3'-18'0,"1"-10"5063,-12 22-5063,-49-8 0,17 12 0,-9 3 0,-3 0 277,-4-4 0,-6 0 0,-2-1 0,-2-1-277,14 0 0,-2 0 0,-1-1 0,-1 0 0,-2 0 0,0-1-110,-2 1 0,-2-1 0,-2 0 0,0 0 0,0 0 0,0-1 0,3 0 110,-3-2 0,2 0 0,1-1 0,0 0 0,-2 1 0,-3 0 0,6 3 0,-4-1 0,-1 1 0,-1 1 0,0-1 0,1 1 0,3 1 0,3-1 0,-11 0 0,4-1 0,3 2 0,-1 0 0,-2 0 363,4 1 0,-2-1 0,-1 2 0,2-1 0,1 2 0,5 1-363,-6 2 0,4 0 0,3 2 0,2 2-187,-8 3 1,4 3 0,1 3 186,1 2 0,2 4 0,4 4 0,8 3 0,3 5 0,-1 1 0,-5 5 0,-1 1 0,3 1 45,11-7 1,2 1 0,2-2-46,-9 10 0,3 1 0,4 2 0,2 1 1456,4-1 0,0 2-1456,1-2 0,-1 3 0,1 2 0,1 1 0,2 2 0,0 0 388,-1 6 1,1 2 0,1-1-389,2 2 0,0 1 0,2-2-501,2-8 0,2 0 0,0-2 501,1-1 0,2-2 0,0-2 0,2 2 0,2-4 275,-2-5 0,1 1-275,-1 10 0,1 3 0,2 7 0,1 1 0,-2-4 0,2 2 0,2-15 0,0 1 0,0 0 0,0 19 0,0-1-23,0-4 0,0 2 23,0-7 0,0 2 0,0 1 0,1 0 0,0 1 0,2-1 124,1 0 1,1 0 0,1-1-125,0 3 0,1 0 0,2-2 0,3-7 0,2-3 0,-1-2 0,0 5 0,1-4 0,3-1 0,1-3 2418,6 14-2418,3-6 0,0-1 0,-1-6 0,4-4 568,-8-10 1,3 1-569,1-4 0,2-1 0,7 11 0,0-2 0,18 7 436,-5-6-436,8-11 891,-22-12 1,1 0-892,12 1 0,0 0 0,-7-3 0,1-1-490,8-2 1,-3 0 489,4 1 0,0-4 0,1-2 0,0 6 0,-8-7 0,3-1 0,-2 2 0,1 0 0,6-2 0,2 0 0,-8 0 0,2 0 0,0 0 0,16 0 0,0 0 0,2 0 0,-2 0 0,-9 0 0,-1 0 0,7-4 0,-3-1-429,-20 5 0,-1-2 429,14-5 0,-3 1 0,-4 5 0,-10-1 0,1-1 0,23-1 0,-13 3 0,3 1 0,3-5 0,2 1 0,8 3 0,2 1 0,-3-5 0,0 1 0,-3 1 0,-1 1 0,-2-1 0,0 1 0,3-3 0,1 1 0,5 3 0,1 0-560,-17 0 1,0-1 0,-1 1 559,13 0 0,0 2 0,-1-2 0,-2 2-420,-15 5 0,-2 2 420,4 0 0,0 1 0,4 7 0,1 1 0,6 2 0,5 2 0,-6-1 0,2 2 0,0-2 0,-10-4 0,0-1 0,0 2 0,5 4 0,1 1 0,-1-2 0,10 2 0,0-1 191,-1 4 0,1 2-191,-16-11 0,1-1 0,-2-1 0,7 5 0,-3-2 0,-7-5 0,-4-3 0,3 0 0,-1-5 0,-5 0 2544,-4-4-2544,2 0 992,-1 0-992,5-3 437,2-1-437,-5-6 0,-3 2 0,-2 1 0,-3 1 0,-2 6 0,-2-3 0,0 0 0,0-1 0,1-3 0,1 3 0,16-6 0,14 0 0,-11 0 0,2-1 0,4 1 0,3 1 0,14-1 0,3 0-680,-21 6 1,1 1-1,-2 1 680,17-1 0,-3 1 0,-8 1 0,-5 2-604,15-1 604,-4 0 0,-17 0 0,-1 0 0,14 0 0,-16 0 0,0 0 0,4 0 0,11 0 0,7 0 0,-12 0 0,-2-34 0,-22-19 1972,-7 8-1972,6 0 671,31 45-671,0-4 0,7-2 0,-12 3 0,2-1 0,1-1-1117,8-1 0,2-2 0,-1 0 1117,-4 0 0,0 1 0,-2-1 0,-6 0 0,-2 0 0,-2 1 0,3-2 0,-1 0 0,8 0 0,-1-1 0,-11 1 0,-1 0 0,11 0 0,-1-1 0,-6-2 0,-3-1 0,-3 4 0,-2 1 0,15-8 3351,-1 0-3351,-22 8 0,2-4 0,-2 8 0,-1-3 0,18 3 0,-19-4 0,19 1 0,-22-1 0,17 1 0,-9-4 0,13 0 0,-9-6 0,-3 3 0,-5-3 0,-8 4 0,-6 3 0,-4-5 0,-6 10 0,1-5 0</inkml:trace>
  <inkml:trace contextRef="#ctx0" brushRef="#br0" timeOffset="110552">19591 5180 8191,'-10'10'0,"1"-4"5063,30-3-5063,21-6 0,17-3 0,5-2 0,-5 1 0,4-1 0,4 0 0,5 0-17,-14 3 0,4 0 0,2 0 0,2 1 1,1-1-1,0 1 0,-1 0 17,1-1 0,0 1 0,1-1 0,0 1 0,-2 0 0,-1 0 0,-2 1-203,-4 1 0,-2 0 0,-1 0 0,-2 1 0,1 0 1,0 0 202,10 1 0,0-1 0,0 2 0,-2-1 0,-2 0 0,1 0 0,-3 0 0,-1 0 0,-1 0 337,-3 0 0,-2 0 0,1 0 1,1 0-338,9 0 0,3 0 0,-1 0 0,-5 0-279,-3 0 1,-5-1 0,3 2 278,-4 2 0,2 1 0,1 1 0,1 0 0,-1-1 0,0 1 0,0 0 0,2 1 0,6 2 0,1 1 0,0 1 0,-1-1 0,-6-2 0,-2 1 0,0-1 0,0 0 0,-2 0 0,0 0 0,0 0 0,-3 0 0,4 0 0,-3-1 0,-1 1 0,18 1 0,-5 0 0,-20-2 0,-2 1 0,16 2 0,-1 0 0,7 2 979,-13-3 0,-1 0-979,9 5 0,-15-4 4301,8 2-4301,-4 1 4020,-1 0-4020,9 3 1863,-1 7-1863,-3 6 0,-20-9 0,0 2 0,18 14 0,-15-11 0,-18-12 0</inkml:trace>
  <inkml:trace contextRef="#ctx0" brushRef="#br0" timeOffset="135734">7773 4662 8191,'-14'-3'0,"0"0"5063,-5 3-5063,6 0 2818,7 20-2818,3 41 0,3 4 0,-3-21 0,-1 7 0,0-5 535,1-4 0,-1-2-535,-3 12 0,-2 1 3231,2-1 0,0 0-3231,0-6 0,-1 1 0,2-5 0,-1 4 0,0-2 0,-2 16 0,-1-2 0,1-4 0,0-1 0,0-6 0,0 0 0,1-5 0,-1-3 0,-7 17 0,5-17 971,4-19-971,4-11 0,0-3 0,0-3 0,-3 0 0,0-15 0,2-7 0,-5-17 0,3-9 0,-5 5 0,-1-3 0,-2 6 0,2 3 0,-4-3 0,7 5 0,-9-5 0,6 2 0,-3-1 0,5 12 0,7 7 0,0 20 0,3 2 0,0 11 0,3 1 0,-2 1 0,6 4 0,1 24 0,5 11 0,-7-20 0,0 2 0,3 2 0,-2-1 0,2 26 0,0-21 0,-6-13 0,0-19 0,-2-3 0,2 0 0,-3-4 0,0 0 0,3-3 0,0 0 0,2-3 0,4 0 0,-3 0 0,2 0 0,-4-3 0,1 0 0,1-6 0,7-7 0,21-19 0,7-6 0,-17 18 0,1-1 0,20-18 0,-10 11 0,-4-2 0,1 10 0,-4-10 0,-2 16 0,-6-6 0,-8 16 0,-5-1 0,-2 7 0,-4-2 0,1 3 0</inkml:trace>
  <inkml:trace contextRef="#ctx0" brushRef="#br0" timeOffset="156406">18310 5830 24575,'-24'-20'0,"-6"-15"0,-4 10 0,-2-8 0,-3-4 0,-7 2 0,-2-3-576,4 3 1,-2-3-1,-1 1 576,-4 0 0,-1 1 0,-2-1-353,9 7 1,-1 0 0,0 0-1,-2 1 353,0 0 0,-1 1 0,0 1 0,-2 1 0,-3-1 0,-1 1 0,0 1 0,2 2-1205,-6-3 1,3 2-1,0 2 1205,0 3 0,0 3 0,3 0 0,-7-3 0,0 4-217,16 7 0,-2 2 0,0 0 217,-7-2 0,-1-1 0,0 3 0,0 2 0,0 3 0,0-1 0,-1 0 0,0 0 0,2 0 189,5 2 0,2-1 1,1 2-190,-17 1 0,2 3 0,0 5 0,1 3 0,3 4 0,3 2 339,12-1 0,2 2-339,3 1 0,2 2 1885,3-1 1,1 3-1886,-4 11 0,0 3 0,-1 1 0,1 3 0,0 12 0,2 2 0,3-3 0,3 1 0,8-14 0,2 1 0,-1 1 0,0-1 0,1 1 0,0-1 0,-5 17 0,4 0 0,3-3 0,3-2 0,2-10 0,2-4 0,2 21 901,1-21-901,4-21 453,0 2-453,0-7 1031,0 0-1031,0-1 0,0-1 0,0 9 0,0-4 0,0 1 0,0-6 0,0-2 0,0-2 0,0 1 0,0-3 0,0 3 0,0 4 0,0 8 0,0 26 0,0 11 0,0-13 0,0 4 0,0-1 0,0 3 0,2 12 0,1 3-1267,2 1 0,0-1 1267,1-9 0,0-2 0,1-2 0,0-3-1467,7 14 1467,-7-30 0,1 0 0,12 30 0,-7-21 0,1 2 0,3 1 0,0 2 0,4 5 0,0 0 1163,-1-3 0,1-1-1163,0-4 0,0-3 0,-2-2 0,1-3 0,1-3 0,-1-2 0,10 18 0,1-11 1675,-15-12-1675,7-3 0,-7 3 0,7-2 0,-6 6 0,18 9 0,-5 6 0,-6-17 0,1 0 0,-1 2 0,-1 1 0,2 0 0,1 0 0,2 1 0,-1-1 0,-6-5 0,-1-1 0,25 19 0,-3 6 0,-18-24 0,1 0 0,2 0 0,1 1-253,3 5 0,-2-3 253,9 0 0,-3 2 0,2 0 0,-5-13 0,1 0 0,11 12 0,3 1 0,-1-7 0,0-1 0,-3-2 0,1-1 0,8 0 0,0-2 0,-10-3 0,-1-3-504,4 0 0,-1-2 504,-6-1 0,-1-1 0,-4-1 0,-1 0 0,10 0 0,0 0 0,-6 2 0,0-1 0,28 2 240,-31-5 0,1 2-240,25 3 0,3 0 0,-9-2 0,4 0-266,2 1 1,4 0 0,-2-1 265,-12-4 0,-2-2 0,1 0 0,8 1 0,1-1 0,0-1 0,-3 0 0,1-2 0,0-2 0,2-2 0,0-3 0,-1-1 0,0-1 0,0-1 0,-4-3-647,-8 0 0,-2-2 0,-2-2 647,15-7 0,-6-2 0,-14 4 0,-3-1 431,3-6 1,1-3-432,4-11 0,0-3 0,3-4 0,-2-3 0,-14 15 0,-1 0 0,-2 0 0,8-16 0,-3 1 0,-7 3 0,-3 0 0,0-2 0,-2-1-490,-4 5 1,-2 2 489,-1 8 0,-1 2 0,-2 2 0,0 2 438,2-20-438,5-5 0,-4-6 0,3 13 989,-6 16 0,-1-1-989,7-22 13,-5 20 1,1 0-14,3-28 561,-6 29 1,0-2-562,-3-3 0,-2-1 0,2-6 0,-2-3 0,-1-16 0,0 1 160,0 25 1,0-1-161,0-10 0,-1-6 0,-2 4 0,-7-2 0,0 0-897,3 8 0,2-2 0,-3 0 897,-2 5 0,-1 1 0,1 1 0,-1-18 0,0 1 0,1 14 0,-1 0 0,1 0 0,1-12 0,0 2-599,-6-4 1,1 5 598,-1-9-416,-4 2 416,0 12 0,2 9 0,-3-1 0,-1 5 0,-2-1 0,0 2 0,-2-2 0,-2 0 648,-1 0 0,-3 1 0,0 2-648,-2 0 0,0 2 0,-2-1 0,-2-3 0,-2 0 0,0 2 0,-15-7 0,1 5-307,7 3 1,2 3 306,9 8 0,2 2 0,-15-2 431,4 3-431,4 7 0,3 5 0,10 4 498,-24 4-498,-12 0 0,12-1 0,-4-2 0,2-1 0,-2-2 0,9 2 0,-1-2 0,1 0 0,-11-5 0,1-2 46,-9 0 0,3-2-46,17 3 0,2-1 0,0-3 0,2 1-439,6 4 0,0 1 439,-3-2 0,-1-1 0,-6 1 0,-3 0 0,-5-1 0,-1 0 0,-1 2 0,0 2 0,-1-1 0,1 2 0,7 4 0,2 3 0,2-2 0,0 1 0,1 5 0,1 2 0,3 2 0,3 1 1385,-20 10-1385,19-4 0,2 1 0,1 7 0,3-8 0,1 0 0,-10 12 969,-3-4-969,-15 11 0,6-7 0,0 5 0,8 6 0,27-23 0,0 8 0</inkml:trace>
  <inkml:trace contextRef="#ctx0" brushRef="#br0" timeOffset="176418">20391 5909 8191,'-11'-3'0,"-11"1"5063,-13 2-5063,-19 0 0,13 3 0,-11 6 2818,23 3-2818,-7 4 1719,8 0-1719,-11 14 6784,-2 0-6784,-3 16 0,6 0 0,-1 6 0,23-23 0,0 1 0,-4 0 0,0 1 0,3 2 0,0-1 0,-17 20 0,9 0 0,0-13 0,3 1 0,0 2 0,4-13 0,-1 1 0,3 3 0,-1 1 0,-7 12 0,0 1 0,2-3 0,0 0 0,0 2 0,0 0 0,0-2 0,0-1 0,5-5 0,-1 0 0,-1 3 0,1-3 0,-3 13 0,1 1 0,4-20 0,0 14 0,-1 4 0,7-18 0,1 0 0,-4 23 0,2-2 0,7-16 0,1-3 0,3-16 0,0 0 0,0-7 0,0-1 0,0 2 0,0-2 0,0 1 0,2 7 0,8-7 0,7 12 0,7-9 0,6 2 0,-2-2 0,3 0 0,-11-7 0,0 2 0,-7-8 0,5 5 0,-4-5 0,3 5 0,0-5 0,8 5 0,8-5 0,3 5 0,7-5 0,-6 2 0,2-3 0,-3 0 0,-7 0 0,-5 0 0,-6 0 0,-5 0 0,0 0 0,7 0 0,-3 0 0,13 0 0,-1-3 0,10-4 0,1-8 0,-6 2 0,-2-4 0,-4 3 0,6-5 0,-4 1 0,8-3 0,-9 2 0,11-6 0,0-1 0,6-11 0,5-5 0,-26 18 0,-1 0 0,18-15 0,-8 4 0,-13 8 0,-2 2 0,-1-11 0,-1 7 0,1-19 0,2-5 0,-4-9 0,-5 26 0,-2-2 0,0 0 0,-1 0 0,-1 0 0,-1 0 0,0-6 0,0 2 0,3-21-830,-4 1 830,-2 0 0,-3 19 0,0-3 0,0 0 0,0-5 0,0 4 0,0-1 0,0-11 0,0-6 0,-3 20 0,-6 9 0,-6 1 830,-9 3-830,5 3 0,-6 0 0,9 2 0,-8 2 0,7-6 0,-6 6 0,2-8 0,-5 3 0,-2-6 0,0 5 0,4 3 0,-2 8 0,6 7 0,-1 6 0,5 4 0,3 3 0,2 0 0,-1 0 0,1 0 0,1 0 0,-9 3 0,5 4 0,-9 3 0,7 2 0,-3 1 0,8-1 0,-3-2 0,7-4 0,-2-1 0,6-1 0,-3-1 0,6 2 0,-6-1 0,6 1 0,-3 4 0,-2 0 0,3-3 0,-3 0 0</inkml:trace>
  <inkml:trace contextRef="#ctx0" brushRef="#br0" timeOffset="193672">21883 6146 24575,'-11'0'0,"-6"0"0,-1 0 0,-8 0 0,-3 0 0,-9 0 0,-7 17 0,-10 3 0,5 22 0,19-21 0,0 1 0,-8 15 0,-1-1 0,6-1 0,11-9 0,-11 8 0,18-12 0,-13 12 0,0 6 0,-6 6 0,4 4 0,2-6 0,6 4 0,0-2 0,5-8 0,6-1 0,1-14 0,0 17 0,3-14 0,-4 15 0,8-4 0,-3 3 0,6 9 0,-2-9 0,3-1 0,3-7 0,7 2 0,2-12 0,5-2 0,-4-7 0,6 1 0,-4-3 0,5 4 0,3-4 0,3 6 0,13-2 0,6-1 0,9-3 0,-20-7 0,1 0 0,23 0 0,4 0 0,-13-4 0,-4 0 0,10 0 0,-11 0 0,11 0 0,9 0 0,-28 0 0,1 0 0,9 0 0,0 0 0,-2 0 0,1 0 0,4 1 0,-1-2 0,-4 0 0,1-2 0,8-2 0,0-2 0,-10 0 0,-1 0 0,6-3 0,-1-1 0,-6 1 0,-1-1 0,-2 1 0,0-2 0,-1 1 0,-2 0 0,24-11 0,-4 4 0,-11-4 0,-7 9 0,0-1 0,13-13 0,-9 10 0,0 0 0,-12 0 0,0 0 0,5 0 0,1 0 0,21-18 0,-26 17 0,-1 0 0,27-19 0,-23 15 0,1-2 0,2 2 0,-1 1 0,18-14 0,2 3 0,-6-4 0,-20 14 0,1-2 0,3-3 0,-2-1 0,-3-3 0,-1 0 0,-4 4 0,-2 0 0,-4-5 0,0-1 0,13-19 0,-11-1 0,-1 12 0,-10 11 0,-2 6 0,-6 14 0,0-5 0,0 1 0,-6-6 0,-19-1 0,-31-10 0,13 12 0,-6 1 0,9 3 0,-3 1 0,-1-1-207,-3-2 1,0 0 0,-1 2 206,2 2 0,0 1 0,1 0-761,-13-6 0,3 1 761,9 5 0,3 0 0,11 2 0,0 1-521,-2 1 1,0 0 520,-1-1 0,-1-1 0,-6 3 0,-2-1 0,-7-2 0,-3 0 269,0 2 1,-1 2-270,-4 0 0,0 2 0,5 2 0,1 0 740,0 2 0,1 0-740,5 0 0,0 0 0,0 2 0,2 0 0,-18 2 0,2 9 0,26 4 1163,-3 1-1163,4 10 0,-15 6 0,22-10 0,0 1 0,-5 2 0,-1 2 0,0 0 0,1 2 0,1 2 0,2-1 0,-5 2 0,7-2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3:21:34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13517 6277 24575,'0'22'0,"0"9"0,0 23 0,0-3 0,0-12 0,0-7 0,0-15 0,0-3 0,0-2 0,0-6 0,0 0 0,0 0 0,0 0 0,0 3 0,0-5 0,0 1 0</inkml:trace>
  <inkml:trace contextRef="#ctx0" brushRef="#br0" timeOffset="699">13610 6420 24575,'0'23'0,"0"-2"0,0 35 0,0-9 0,0 11 0,0-20 0,0-14 0,0-12 0,0-9 0,0-1 0</inkml:trace>
  <inkml:trace contextRef="#ctx0" brushRef="#br0" timeOffset="1633">14398 6719 24575,'-41'0'0,"-21"0"0,7 0 0,-2 0 0,17 0 0,1 0-493,-11 0 1,4 0 492,-1 4 0,-9 5 0,7 4 323,11 4-323,6-1 163,2 5-163,15-6 0,2 8 0,10-7 499,6 15-499,39 15 0,-3-10 0,6-1 0,4-3 0,4-2-789,-9-6 1,2-1 0,-1-1 788,6 1 0,-2-2 0,5-1 0,0 0-733,0 3 0,-2-1 733,-8-5 0,-1-1 0,6 4 0,-2-1 0,13 8 0,-12-4 0,-22-6 2173,-19-5-2173,-2 3 1658,-34 7-1658,0-3 0,-4-1 0,-3 0 0,-2-1-340,-12 5 0,0-2 340,8-6 0,1-1 0,-7 2 0,-3-1-1,-3-3 0,-1-1 1,0 1 0,2 0 0,5-3 0,2-2 0,10-1 0,5-1 0,-1-1 0,16-3 0</inkml:trace>
  <inkml:trace contextRef="#ctx0" brushRef="#br0" timeOffset="2433">14949 6254 24575,'0'65'0,"-1"-13"0,2 5 0,6 7 0,2 3-1665,-4-13 1,0 3 0,2-5 1664,7 3 0,1-3 0,-2 3 0,-1-1 756,0-6 0,0 0-756,-3-3 0,-2-2 405,2-5 0,-2-2-405,1 18 0,-4-33 0,-1-6 2671,-3-9-2671,0 0 0,0-3 0,0-1 0</inkml:trace>
  <inkml:trace contextRef="#ctx0" brushRef="#br0" timeOffset="3082">14729 6908 24575,'60'0'0,"-1"0"0,-14 0 0,1 0 0,1 0 0,-1 0 0,1 0 0,-1 0 0,4-1 0,-1-1 0,-5 1 0,-6 1 0,-4-1 0,27-3 0,-42 4 0,-6 0 0,-6 0 0,-4 0 0</inkml:trace>
  <inkml:trace contextRef="#ctx0" brushRef="#br0" timeOffset="4767">15466 7267 24575,'0'16'0,"0"5"0,0-4 0,0 6 0,24-2 0,11-3 0,-3-8 0,4-3 0,-2-2 0,0-2 0,20 2 0,10-5 0,-22 0 0,0 1 0,2-2 0,-9-6 0,0-2 0,9 0 0,-2-3 0,-10-5 0,-3-3 0,14-21 0,-17-1 0,-15 8 0,-8 2 0,-3 10 0,-15-1 0,-36-12 0,12 20 0,-4 1 0,-14 0 0,-3 3 0,14 5 0,0 2 0,0 1 0,-12 2 0,0 2 0,13-1 0,-1 1 0,3 2 0,-6 4 0,2 2 0,-4 3 0,4 3 0,-7 14 0,9-1 0,33-11 0,-4 3 0,11-5 0,-1 4 0,6 8 0,4-2 0,17 14 0,6-14 0,6-2 0,3-2 0,4-2 0,15 5 0,2-2 0,-4-9 0,-1-3 0,-11-2 0,-1-2 0,-5-3 0,-3-2 0,15-5 0,-16-7 0,6-6 0,-18-6 0,7-14 0,-9 2 0,4-10 0,-10 6 0,-4 11 0,-1 7 0,-5 9 0,1 6 0,1 3 0,0 0 0,2 3 0,4 10 0,18 23 0,0 0 0,14 12 0,-6-12 0,-1-2 0,0-1 0,10 6 0,-6-13 0,3-1 0,-11-15 0,-9-4 0,-5-18 0,-10-8 0,-3 2 0,-3 2 0</inkml:trace>
  <inkml:trace contextRef="#ctx0" brushRef="#br0" timeOffset="5671">16536 7107 8191,'3'16'0,"21"20"2033,-7 1 1,1 3-2034,2-4 0,1 0 1464,0 4 1,0 0-1465,-5-9 0,-2-3 1837,6 12-1837,-1-3 6405,-16-25-6405,0-18 1146,-9-5-1146,-15-43 0,-10-3 0,11 14 0,1-1 0,3 3 0,2 2 0,-7-22 0,13 10 0,4 5 0,4 10 0,0-14 0,7 17 0,23-26 0,10 14 0,-11 14 0,1 2 0,22-4 0,-7 14 0,-9 12 0,-6 7 0,-6 0 0,-10 0 0,-5 0 0</inkml:trace>
  <inkml:trace contextRef="#ctx0" brushRef="#br0" timeOffset="6400">17091 5969 24575,'0'51'0,"3"-19"0,-2 24 0,6-23 0,-2 19 0,-1-20 0,0 8 0,-2-27 0,-1 4 0,2-7 0,-3-1 0,0-3 0,0 0 0,0-3 0,0-1 0</inkml:trace>
  <inkml:trace contextRef="#ctx0" brushRef="#br0" timeOffset="7101">17194 6033 24575,'0'62'0,"4"-12"0,-3-4 0,2 2 0,9 17 0,-4-7 0,2-16 0,-7-17 0,0-8 0,-3-7 0,0-2 0,0-2 0,0-3 0,0 0 0</inkml:trace>
  <inkml:trace contextRef="#ctx0" brushRef="#br0" timeOffset="54968">9646 14691 24575,'-40'0'0,"-18"0"0,7 0 0,-5 0 0,7 0 0,1 0-1060,-1 0 0,1 0 1060,9 0 0,3 0 0,-22 0 681,-4 0-681,20 0 0,-3 0 175,2 0 0,-3 0-175,-15-1 0,-2 2 0,2 0 0,2 2 0,4 2 0,1 2 0,-2 5 0,2 4 0,1 8 0,3 3 0,6-4 0,0 1-800,-9 12 0,3 0 800,17-12 0,2 1 0,-5 6 0,2 2 72,8-8 0,2 1-72,-1 3 0,0 0 0,-1 2 0,1 0 0,0-1 0,-1 2-197,-11 19 0,-2 4 197,13-19 0,0 0 0,1 1 0,-3 7 0,-1 2 0,1 0 0,0-1 0,1 1 0,1 0 0,6-2 0,1-1 0,0 1 0,0 0 0,0 0 0,2-2-737,-2 11 0,2-2 737,4-3 0,2-3 0,-2 7 1445,3 8-1445,7-24 0,1-2 0,-2 16 417,3-9 1,2-1-418,-1 12 206,0-18 0,3 1-206,6-2 0,2-1 860,2 1 1,5 1-861,15 6 0,5 0 0,-1-3 0,3 0 0,11 5 0,3-3 0,-5-3 0,2-2-784,-12-10 1,1-1 0,-2-1 783,10 7 0,-2-2 0,2-2 0,1-1-808,4 1 1,-3-1 807,11 3 0,-12-4 0,0 1 0,-14-10 0,-2-1-468,4 5 1,2 0 467,5-2 0,2 0-138,8 4 1,2 0 137,4 1 0,4 1 0,-13-5 0,2 0 0,-2 0 0,-7-2 0,-1 0 0,1 0 0,9 4 0,1 0 0,-2-1 0,3 0 0,0 0 0,-7-1 0,3 0 0,-5-1 517,-3-3 1,-2-1-518,4 2 0,-3-1 0,20 6 956,-4 0-956,4 0 0,-6-4 0,0 2 519,-20-8 1,3 1-520,12 2 0,3 1 0,6-3 0,4-1 0,-16-3 0,2-1 0,0-1-173,1-1 1,1-2-1,-1 0 173,5-1 0,0 0 0,-1 0-546,-7 0 0,-1 0 1,0 0 545,-1-2 0,0-1 0,1-2 0,5-3 0,1-2 0,-3-1 0,7-4 0,1-2 0,-7 4 0,2 0 0,-3-1-480,3-2 1,-4 0 479,2 1 0,0 1 0,2-3 0,3-1 0,-8 4 0,2-1 0,1 0-337,3-2 1,1-1-1,2 0 337,-7 4 0,1 0 0,1-1 0,-1 0 0,0-1 0,0-1 0,0 0 0,0 0 0,-1 1 0,0 1 0,-1-1 0,-2 1 0,9-4 0,-2 1 0,-2 0 0,-8 2 0,-1 0 0,-3 1 337,3 1 1,-3-1-338,-2-2 0,-1-1 0,22-8 0,-8-3 2458,-14 8-2458,-19 7 1777,-2 4-1777,-1 1 1359,-8 5-1359,-1-1 0,-1 4 0,-2-4 0,3 2 0,-3-3 0,2 3 0,-2-5 0,15-8 0,8-5 0,19-15 0,6-4 0,-19 16 0,-1 1 0,18-17 0,-3 4 0,-17 6 0,0 4 0,-7-3 0,7 0 0,-8 0 0,8-24 0,-13 22 0,-1-1 0,0-11 0,0-2 0,1-2 0,-2 0 0,0-1 0,-1 2 0,-2 4 0,0 1 0,-3 5 0,0 2 0,3-16 0,-6 16 0,-2 10 0,-3 7 0,0-16 0,0-11 0,-11-21 0,3 28 0,-3-2 0,-6-1 0,-4-1 0,2-3 0,-2 1 0,-7-2 0,-1 1 0,4-1 0,-1 1-588,-2 7 0,-1 2 588,6 1 0,-1 2 0,-3 3 0,-1 2 0,5 0 0,0-1 0,-11-4 0,-1-1 0,3 2 0,-2-3 0,-7-1 0,-5-3 0,-4-3 0,11 10 0,-3-1 0,-1-1 0,-1 0 0,0 0-639,-4-2 0,0 1 0,-1-1 0,-1 0 0,-3-1 639,1 1 0,-3-2 0,-1-1 0,-1 1 0,1 1 0,1 2 0,6 5 0,0 1 0,0 0 0,1 2 0,-1-1 0,1 1 0,-11-6 0,0 0 0,-1 1 0,2 1 0,0 0 0,5 4 0,-1 1 0,2 1 0,1 1 0,3 1 0,-12-4 0,4 2 0,1 1 0,7 4 0,1 1 0,4 2 0,-1 2 0,3 1-446,2-1 0,-1 2 446,-1 4 0,-1 0 0,3-2 0,-1 0 0,-2 4 0,-1 1 0,1-1 0,-1 1 0,-8 0 0,-2 1 0,-2 3 0,-3 1 0,11-2 0,-2 0 0,1 1-92,1 0 1,0 1 0,-1 1 91,-4 2 0,-1 2 0,1 1 0,2 1 0,1 2 0,1 1 0,-2 5 0,0 1 0,2 0-73,-11 3 1,4 0 72,12-1 0,1 0 1468,-3 0 0,0 1-1468,5-3 0,1 2 0,-5 3 0,1 0 298,4-3 1,4-1-299,-9 9 167,13-9 1,0 0-168,1 2 0,0 2 665,-9 2 1,0 2-666,5-2 0,0 1 0,1 1 0,1 0 0,0-1 0,2-1 0,-19 20 0,9-6 0,6-4 483,9-7-483,-9 7 0,9-8 0,-4 4 0,5-5 0,4-1 0,-9 3 0,13-8 0,-4 2 0,14-11 0,4-3 0,2-3 0</inkml:trace>
  <inkml:trace contextRef="#ctx0" brushRef="#br0" timeOffset="74600">15663 15805 24575,'0'-49'0,"5"-17"0,6 17 0,2-4 0,-3 3 0,0-1-1738,3 6 1,2-2-1,-2 4 1738,-4 4 0,-1 1 0,5-11 0,0-2 783,-3-7 1,-1 0-784,2 8 0,-1 1 423,-2-11 0,-2 6-423,1 8 0,-4 21 0,-2 10 0,1 5 0,5-13 0,1-11 0,3-2 2797,0-5-2797,-3 9 3,0-14-3,0 6 0,-4-6 0,-1 14 0,-3 15 0,-2 13 0,-5 11 0,-7 20 0,-12 6 0,-9 17 0,-9-2 0,21-22 0,1 0 0,-15 12 0,11-12 0,10-11 0,3-8 0,9-1 0,-5 0 0,6-3 0,0-2 0,0-8 0,3-2 0,10-26 0,10 1 0,5-18 0,-4 22 0,1 0 0,6-16 0,8-4 0,-9 8 0,-7 18 0,-3 2 0,-8 13 0,-6 14 0,-1-1 0,-2 8 0,7 12 0,1 11 0,11 19 0,2-8 0,0 5 0,6-7 0,-13-9 0,6-3 0,-12-15 0,1-7 0,-3 0 0,1-2 0,-4-4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3:24:55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5389 14065 8191,'-14'0'0,"-15"0"5063,-12 0-5063,-7 0 0,7 0 0,0 0 0,-9 0 0,-13 0 2818,1 0-2818,22 0 859,-2-1 1,-2 2-860,-12 6 0,10 4 0,1 3 0,15 0 0,1 2 3392,-6 5 0,-1 3-3392,-3 11 0,0 2 0,-3 2 0,0 2-939,-1 3 1,2 1 938,3-3 0,3-2 0,10-10 0,0 0-316,-15 19 0,-1 4 316,14-14 0,2 2 0,-3 1 0,0-3 0,-3 2 0,-1 0 0,3 1-361,-6 15 1,2 0 0,-1 0 360,-3-2 0,0 0 0,1-1 0,4 0 0,2 0 0,0 0 0,1 1 0,0 1 0,2-2 0,2-6 0,0 0 0,2-2 0,2-4 0,2-1 0,0-2 0,-4 8 0,1-2 0,4-9 0,1 0 0,-4 7 0,0 2 0,2-1 0,-2 0 852,-5 4 0,-1-1-852,5-2 0,-1-3 327,0-7 0,0-2-327,3-2 0,0-2 1232,-15 17-1232,5-6 0,12-14 0,5-3 0,6-4 0,3-4 0,1 7 0,3-2 0,0 4 0,0 10 0,17 14 0,-1-18 0,4 3 0,14 11 0,6 0 0,-2-7 0,1-2-916,6 5 0,0-2 916,-7-10 0,-1-3 0,2 2 0,3 1 0,-2-2 0,3 2 0,-2-2 0,7 3 0,2-1 0,4 0 0,7 1 0,-3-2-362,-11-7 1,-1-2 0,3-1 361,-2-1 0,4 0 0,1 0 0,0-2 0,0 0 0,1-1 0,1 0 0,1-1-494,3-1 1,2-1 0,1 0-1,-1-1 494,3 0 0,0-1 0,0-1 0,-2-1-812,-8-2 1,-2-1 0,0 0 0,-1 0 811,16 1 0,-1 0 0,-4-1 0,-13-2 0,-2-2 0,-1 1-245,20 0 1,0 0 244,-20 0 0,1 0 0,-1 0 0,21 0 0,-1 0 0,-2-2 0,4-1-47,-7-2 0,5-2 0,0 1 47,-1 0 0,1-1 0,2-1 0,-6 0 0,1-1 0,2 0 0,-1 0 36,-1 1 1,0 0 0,0 0 0,-1 1-37,-1 0 0,0 1 0,0 0 0,-1 0 0,1-1 0,0-1 0,0 1 0,0 1 0,-2 1 0,1 2 0,-1 1 0,-2-1 0,7-2 0,-2 1 0,-1 1 0,-7 0 0,-1 2 0,-1 0 0,0 0 0,-1 1 0,-3 1 0,5-1 0,0 0 0,-7 0 0,3 0 0,-4 0 0,1 0 0,-3 0 1105,5 0 1,-1 0-1106,-4 0 0,1 0 833,17-1 1,3 2-834,2 4 0,3 4 0,-13-3 0,2 1 0,1 2-254,3 3 1,1 1-1,0 1 254,-1 2 0,0 1 0,-2-2-295,-6-2 1,-1-2 0,0 2 294,-2 1 0,0 1 0,-3-1 0,6-2 0,-2 0-552,7 2 0,1 1 552,-3-1 0,0 0 0,3-1 0,1 0 0,0 1 0,0 1 0,0-3 0,-1 0 0,-1-3 0,4 0-381,-3 1 0,6 0 0,1-1 381,-12-3 0,1-1 0,2 0 0,3 0 0,-2 1 0,3 1 0,2 0 0,0 0 0,2-2-300,-6-1 1,0-1-1,2-1 1,0 0-1,1 0 1,-1 0 299,1 0 0,1 0 0,0 1 0,0-1 0,0 0 0,1-1 0,-6 0 0,0 0 0,-1-1 0,2 0 0,0 0 0,0-1 0,1 0 0,-2-2 0,2 0 0,1-1 0,0 0 0,-1-1 0,-1 0 0,-2 1 0,-4 0-363,9 0 0,-5 0 0,-2 0 1,0-1-1,3-1 363,-2-1 0,2-2 0,0 0 0,1-1 0,-2-2 0,-1-3 0,7-5 0,-1-3 0,-2-2 0,0-1 0,-3 3 0,3-1 0,-3 1 0,0-1 0,2-1 0,1 0 0,3-2 0,1-1 0,-3 1 0,-6 0 133,6-4 1,-6 0 0,0-2-134,-9 3 0,0-1 0,0-1 0,1-2 0,1-2 0,1-2 0,0-1 0,-1-3 0,-6 4 0,1-2 0,-1-1 0,-2 0 0,-2-1-14,2-6 1,-2-1 0,-3-1 0,-2 2 13,2-9 0,-3 2 0,-3-2 0,-5-1 0,-3-1 0,-3 3 0,0-10 0,-4 2 0,0 0 0,-3 1 0,-7 15 0,-2 3 1420,1 7 1,-1-1-1421,-1-18 0,-2-1 0,-2 18 0,-3-1 0,-1-9 0,-2-5 0,-2 4 0,-6 1 0,-3 0 1023,2 6 1,-3-4 0,0 4-1024,-6-10 0,0 4 0,-2 5 0,-1 2 275,4 5 0,-1 2-275,0 8 0,0 1 0,0 0 0,-2-1 424,-4 1 1,-4-1 0,-2 0-425,-5-2 0,-3 1 0,-3-1 0,1 1 0,-2-1 0,-3-1 0,-1 3-573,8 4 1,-2 1 0,0 1 0,-2 1 0,1 0 572,-4 1 0,1 0 0,-2 1 0,0 1 0,-1 0 0,-2-1 0,-2 0 0,1 1 0,-1 1 0,-1 1 0,-2 2 0,0 1 0,-1 1 0,0 1 0,-1-1 0,7 2 0,-2-1 0,1 1 0,-1 0 0,2 1 0,2 0-645,-1 2 0,3 1 0,1 1 0,-1-1 0,-3 1 645,0 0 0,-4-1 0,-1 1 0,1 0 0,1 1 0,5 0-692,-7 1 1,6 1 0,-1 1-1,-3-1 692,-1 0 0,-3 0 0,-2 0 0,1 1 0,2 0 0,9 0 0,3 1 0,-1 1 0,-2-1 0,-4 0 0,4 0 0,-3 0 0,-3 0 0,-2 0 0,-1 0 0,-1 0 0,0 0 0,1 0 0,2-1 0,0 0 0,0 0 0,0 0 0,-2 0 0,0 0 0,-2 0 0,0 0 0,-2 0-190,6 1 0,-1-1 1,-1 1-1,-2 0 1,0 0-1,-1 0 1,0 0-1,-1 0 1,1 0-1,-1-1 1,1 1-1,0 0 190,1-1 0,-2 1 0,1-1 0,0 0 0,-1 0 0,1 0 0,-1 0 0,1 0 0,0 1 0,0-1 0,0 0 0,1 1-82,2 0 0,-1-1 0,1 1 0,0 0 1,-1 0-1,1 0 0,1 1 0,-1-1 0,2 0 1,0 0-1,1 0 0,0 0 82,-3 0 0,0 0 0,2-1 0,0 1 0,0 0 0,1-1 0,1 1 0,-1 1 0,1-1 0,-1 1 0,-4 0 0,-1 1 0,-1 0 0,1 1 0,1-1 0,1 1 0,1 0 0,3-1 0,3 1 0,-16 0 0,5 0 0,3 1 0,0-1 0,0 2 0,-2 0 0,0 1 0,0 1 0,3-1 0,6 0 292,-5 1 1,6 0 0,1-1-293,2-1 0,0-1 0,2 0 907,-16 3 1,3-1-908,14-2 0,1-1 0,0 0 0,0-1 1672,-5-2 0,-2 0-1672,-2 0 0,-3 0 0,14 0 0,0 0 0,0 0 0,-14 0 0,3 0 0,7 0 0,3 0 2539,9 0 0,4 0-2539,-21 0 778,31 0 1,12 0 0,11 0 0</inkml:trace>
  <inkml:trace contextRef="#ctx0" brushRef="#br0" timeOffset="43354">11587 13288 24575,'3'-17'0,"0"-2"0,-3 26 0,7 19 0,4 16 0,12 13 0,1-6 0,1-8 0,-10-15 0,-2 0 0,-7-15 0,1 6 0,0-7 0,-1 2 0,1-1 0,-1 1 0,-2-2 0,1-1 0,-4-3 0,5-22 0,9-34 0,-4 15 0,1-4 0,5-12 0,1-1 0,-1 10 0,0 1 0,-2 2 0,0 3 0,4-4 0,-5 8 0,-7 19 0,-1 3 0,3 0 0,-5 4 0,2 1 0,-6-1 0,0 0 0,-9 3 0,-5 1 0,-13 2 0,1 0 0,-12 0 0,8 6 0,-13 2 0,10 3 0,8-2 0,6-5 0,10 1 0,-1-1 0,1-1 0,0 5 0,-1-3 0,3 1 0,1-3 0</inkml:trace>
  <inkml:trace contextRef="#ctx0" brushRef="#br0" timeOffset="44721">11990 13591 8191,'0'14'0,"4"37"4648,8 7-4648,-7-20 0,1 0 0,9 9 2868,-7-10-2868,-3-7 1770,-2-11-1770,-3-3 6628,2-15-6628,5-2 470,7-9-470,11-15 0,3-11 0,5-10 0,-6 2 0,-7 12 0,-6 11 0,-5 9 0,-3 8 0,0 2 0,6 24 0,6 7 0,4 23 0,-3-17 0,-2-4 0,-7-15 0,0-5 0,-1 1 0,-6-6 0,0 0 0,-1-3 0,1 0 0,5-6 0,-1-3 0,6-8 0,4-14 0,-4-1 0,8-4 0,-13 2 0,10-6 0,-2 2 0,2-2 0,-5 13 0,-4 14 0,-5 5 0,-2 5 0</inkml:trace>
  <inkml:trace contextRef="#ctx0" brushRef="#br0" timeOffset="45586">12901 13267 24575,'-26'3'0,"0"7"0,-9 11 0,10-2 0,11 4 0,8-13 0,3 5 0,2-5 0,-2 9 0,3-9 0,0 2 0,0-6 0,0 2 0,0 1 0,0 3 0,6-3 0,-2 4 0,17-1 0,-5 2 0,5 2 0,-5-7 0,-4 0 0,-5-6 0,-2 0 0</inkml:trace>
  <inkml:trace contextRef="#ctx0" brushRef="#br0" timeOffset="46736">13117 13522 24575,'0'-27'0,"0"0"0,5-19 0,3 11 0,2 8 0,-4 17 0,-3 10 0,-3 12 0,0 1 0,0 7 0,0-3 0,0-2 0,0-4 0,0 1 0,0-2 0,6 6 0,-2-5 0,5 4 0,-3-8 0,4 2 0,-1 3 0,4-1 0,-1 4 0,1-3 0,-1-3 0,-3 0 0,2-3 0,-1 0 0,-1-3 0,-1 0 0,-4 0 0,4-3 0,-4 3 0,5-3 0,-1 3 0,-1 0 0,5 3 0,4 4 0,8 0 0,-8-2 0,0-2 0</inkml:trace>
  <inkml:trace contextRef="#ctx0" brushRef="#br0" timeOffset="48099">13304 13281 8191,'-8'-3'0,"-4"0"5063,-4 3-5063,-4 0 2818,4 0-2818,4 0 1719,5-3-1719,5 0 0,2-2 0,0-1 0</inkml:trace>
  <inkml:trace contextRef="#ctx0" brushRef="#br0" timeOffset="49016">13494 12998 24575,'28'18'0,"-14"-7"0,13 14 0,1 6 0,0 18 0,-7-13 0,0 1 0,-9-3 0,-3-2 0,5 22 0,-10-10 0,-1-11 0,-3-9 0,0 7 0,-3-1 0,-1 5 0,-7 0 0,0-12 0,-1 3 0,-2-4 0,-5 14 0,-3-5 0,0 6 0,2-14 0,7-10 0,6-7 0,2-3 0</inkml:trace>
  <inkml:trace contextRef="#ctx0" brushRef="#br0" timeOffset="50999">14178 13141 8191,'-13'0'0,"43"-8"1210,5-6 0,7-1-1210,13 2 0,7-1 0,-18-1 0,4-4 0,1 0 0,0 2 0,-1 4 0,0 2 0,1 0 0,0-1 0,1-5 0,0-1 0,1-1 0,1 3 513,10 0 1,2 3-1,0 0 1,-4 1-514,0-2 0,-3 2 0,1 0 439,-6 3 1,2 1 0,-1 1 0,-4 2-440,-1 0 0,-4 2 0,-1 0 0,15 0 0,-3 2 2558,-13 0 1,-4 2-2559,21 2 0,-21 1 2867,-10 3-2867,-11-3 1540,-7-1-1540,-1-1 627,3-1-627,-5 2 0,5-3 0,-8 0 0,-2 0 0</inkml:trace>
  <inkml:trace contextRef="#ctx0" brushRef="#br0" timeOffset="51882">16019 12542 8191,'3'-3'0,"46"35"4376,7 0-4376,-19-7 0,1 2 0,-6-2 0,-1-2 0,15 6 0,7 12 2898,-4-17-2898,-5 11 1802,-18-18-1802,-6 3 6525,-17-9-6525,-17 10 783,-26 13-783,-4 5 0,-11-4 0,11-5 0,6-8 0,-4 3 0,-11 4 0,17-11 0,-1-1 0,17-7 0,12-6 0,-1 2 0</inkml:trace>
  <inkml:trace contextRef="#ctx0" brushRef="#br0" timeOffset="54670">17368 12977 8191,'-3'7'0,"5"42"2448,10-11 1,3 3-2449,-1 7 0,3 1 1419,7 5 0,2-4-1419,-8-13 0,0-4 1740,7 18-1740,-10-24 6722,-9-19-6722,0-7 187,0 1-187,0-2 0,0 0 0,3-25 0,7-20 0,-7 14 0,1-3 0,2-8 0,1-1 0,1-2 0,0 1 0,-1 1 0,1 2 0,-1 0 0,-1 4 0,7-9 0,-9 21 0,-1 13 0,-3 8 0,0 2 0,-1 2 0,5 15 0,4 9 0,4 20 0,9 9 0,-7-12 0,2-1 0,-4-12 0,-4-6 0,-1-2 0,-1-5 0,-5-8 0,1 1 0,-2-5 0,0 0 0,-1-3 0,1 0 0,-3 2 0,-1 2 0,1 1 0,-2 1 0,4 0 0,-1 3 0,2 1 0,3 6 0,-1-2 0,1-1 0,-3-1 0,-3-6 0,3 3 0,-3-5 0,2-2 0,1-14 0,5-29 0,-3-6 0,0 12 0,1-3 0,1-1 0,2 0 0,0 7 0,0 0 0,1-4 0,1 2 0,7-13 0,2-6 0,-5 11 0,3 4 0,-9 18 0,-2 14 0,-2 1 0,-4 4 0,-2-2 0</inkml:trace>
  <inkml:trace contextRef="#ctx0" brushRef="#br0" timeOffset="55518">18542 12376 8191,'1'-3'0,"-21"26"5063,-3 8-5063,-10 16 2818,4 4-2818,13-25 1719,-2 5-1719,11-21 6784,4 3-6784,3-4 0,0 4 0,0-1 0,0 0 0,0 1 0,0-4 0,0 3 0,0 4 0,0-4 0,3 10 0,1-11 0,6 12 0,0-2 0,0-1 0,0-2 0,-4-8 0,-1-2 0,1-4 0,3-2 0,-3-2 0,3 0 0,-6 0 0,0 0 0</inkml:trace>
  <inkml:trace contextRef="#ctx0" brushRef="#br0" timeOffset="56532">18682 12741 24575,'12'-18'0,"1"1"0,7-6 0,-7 12 0,-1 0 0,-8 12 0,-2 3 0,-2 8 0,0 7 0,0 3 0,-3 8 0,3-11 0,-3 4 0,3-3 0,0-3 0,0 9 0,5-6 0,2 2 0,6-6 0,-1-6 0,0-4 0,-3-6 0,3 0 0,-8 0 0,2 0 0</inkml:trace>
  <inkml:trace contextRef="#ctx0" brushRef="#br0" timeOffset="57432">18808 12578 8675,'-3'-3'0,"1"0"0</inkml:trace>
  <inkml:trace contextRef="#ctx0" brushRef="#br0" timeOffset="58189">19011 12292 24575,'9'26'0,"1"1"0,12 11 0,-8-9 0,9 22 0,-14-7 0,3 12 0,-8 1 0,-4-13 0,0 4 0,0-14 0,-3-2 0,2-10 0,-8-4 0,4 3 0,-5-7 0,3 7 0,0-7 0,0 7 0,-3-1 0,2 5 0,-1 5 0,5-5 0,1-7 0,3-8 0</inkml:trace>
  <inkml:trace contextRef="#ctx0" brushRef="#br0" timeOffset="187816">9851 11643 8191,'18'-3'0,"33"-19"2066,-19 12 0,1-2-2066,14-4 0,0-1 0,-9 3 0,3-2 0,5 1 0,5-1 0,2-2 0,4-3 0,1-1 0,2 0 451,-9 4 1,1 0 0,1 0 0,0 1-452,0-2 0,1 0 0,-1 0 0,0 3 0,11-1 0,-1 2 0,-2 1 0,-7 2 0,-2 2 0,1 0 0,6 2 0,2 1 0,-1 1 0,-7 1 0,-2 0 0,0 0 0,-6 2 0,-1-1 0,0 0 0,1-1 0,1 0 0,-1-1 0,1-1 0,0 1 0,-2-2 0,8-3 0,1-1 0,-2 0 0,4-1 0,-1-1 523,-5-4 1,0-1-1,-1 0-523,-5 3 0,-1 0 0,2-2 0,8-4 0,1-3 0,-3 2 0,1-3 0,-2 0 0,2-2 0,-1 1 0,-13 6 0,-2 2 0,-3 4 0,-2 0 5749,14-10-5749,3 7 0,-2-8 0,3 4 0,0-1 0,-4-2 0,4 7 0,-5-7 956,-4 7-956,11-10 1505,-9 5-1505,11-4 665,-8-2-665,0 6 0,4-3 0,-8 7 0,1 3 0,10-3 0,-4 9 0,11-10 0,-10 10 0,1-3 0,7 4 0,-21 3 0,1-1 0,3 0 0,1 0 0,1 1 0,-1-1 0,-3-1 0,-3 0 0,17 0 0,-19 0 0,-13 2 0,-10 6 0,-36-10 0,-9 4 0,-21-4 0,-8-2 0,18 3 0,-2 0-238,2 1 1,-3 0 0,1 2 237,4 1 0,1 1 0,0 1 0,-23 0 0,1 1 0,20 2 0,0 0 0,3 0 0,-3 0 0,5 0 0,-12 0 0,25 0 0,17 0 0,-5 0 0,18 0 0,16 0 0,23-4 0,10 0 0,12 2 0,-3-1 0,5 2 0,0-1-1186,-2 0 1,1 0 0,1 1 1185,-8 0 0,2 1 0,0 0 0,0 1 0,0 1 0,0 1 0,-1 1 0,-4 0 0,-1-1 0,-4 1 0,1 1 0,8 2 0,1 1 0,-8 0 0,-14 1 0,-8 0 0,-1 6 0,-1-4 0,-23-2 0,-2 4 0,-26 3 4268,-31 17-4268,19-18 0,-3 0 0,-9 7 0,-1 0 0,4-3 0,3 1 0,12-3 0,2 0 0,-27 12 0,35-11 0,-12 3 0,14-3 0,-6-1 0,14-7 0,4-7 0</inkml:trace>
  <inkml:trace contextRef="#ctx0" brushRef="#br0" timeOffset="189599">9052 6406 24575,'0'9'0,"11"9"0,39 14 0,15 1 0,-17-8 0,5 1-1704,-9-7 1,6 1 0,4 0 0,6-1 1703,-8-3 0,6 0 0,4 0 0,1 0 0,2 0 0,-1-1 0,-2 0-646,-2-2 0,-1 0 0,-1 0 1,1 0-1,1 0 0,1 0 0,2 1 646,-3 0 0,1 0 0,3 1 0,0 1 0,0-1 0,1 1 0,-1-1 0,-2 0 0,-1-1-208,-1 0 0,0 0 0,0 0 0,-1-1 0,-1 0 0,-2 0 0,-3-1 0,-2 0 208,5 2 0,-4-1 0,-3-1 0,1 1 0,2 1-317,6 1 0,2 2 1,0-1-1,-1 0 1,-3 1 316,-2 0 0,-3-1 0,0 1 0,4 1-214,5 1 0,3 2 0,3 0 0,-2 0 0,-2 0 214,1 1 0,-3 0 0,0 0 0,1 0 0,-9-5 0,1 1 0,0-1 0,-2 0 0,-3 0 605,12 8 1,-5-1-1,0-1-605,-4-4 0,0 0 0,-1 1 975,2 4 1,0 2-1,-2-2-975,-7-6 0,-1-2 0,0 1 0,5 3 0,0 1 0,-4-3 0,-6-5 0,-1-1 0,10 4 0,-3-1 0,3-1 0,-7-1 0,1 0 0,22 4 0,-26-4 0,2 2 0,8 0 0,-1-1 0,-12 1 0,0 0 0,12 2 0,3 0 0,3 2 0,-1 0 0,-6-3 0,1 2 0,4 0 0,3 1 0,0 0 0,10 3 0,-1 0 575,-15-4 0,0 1 0,-3-3-575,1-3 0,-3-1 0,1 6 0,-3-2 0,12 0 2797,-12 0 1,2 2-2798,-7-6 0,0 0 0,5 1 0,-2 0 0,21 6 1463,-14-5-1463,-8 2 702,10 0-702,-9-1 1424,3-1-1424,-16-4 0,-12-4 0,-3-3 0,-6-13 0,-23-27 0,-12-9 0,6 3 0,-2-2 0,1 4 0,-3-4 0,-3-3 0,1-1 0,-4-3 0,1 0 0,1 4-575,1 1 1,2 3 0,-1-3 574,1 2 0,-2-3 0,1 2 0,3 6 0,-5-4 0,5 8 0,0 2 0,48 52 0,14 15 0,2 5 0,5 6 0,-7-10 0,4 4 0,1 0 0,-4-2-710,0-1 0,-3-1 1,1-1 709,0 2 0,1-1 0,-3-3 0,-2-3 0,-2-1 0,3 2 0,0-1 0,16 18 1527,-19-20-1527,-14-15 0,-8-5 0,-2 3 2325,-2 4-2325,-9 6 0,-2 5 0,-16 3 0,-1 0 0,-2-5 0,-2-1 0,0-5 0,-18-3 0,-7 5-676,20-13 0,-2 1 676,-6 4 0,-2 0 0,0-3 0,-2-2 0,-7 4 0,-2-1 0,-2-4 0,-1-2 0,-7 1 0,3-1 0,24-1 0,3-2 0,4 1 0,1 0 0</inkml:trace>
  <inkml:trace contextRef="#ctx0" brushRef="#br0" timeOffset="191631">20754 4081 24575,'-40'26'0,"6"7"0,-6 10 0,4-2 0,-5 8 0,-1 1 0,4-3-2446,0-3 1,3-2-1,-2 3 2446,6-5 0,-3 4 0,0 1 0,0-1 0,2-2 0,0-1 0,1-3 0,0 0 0,-2 4-706,1-2 1,-2 3 0,-1 2-1,0 1 1,-1-1 0,2-1 705,-4 5 0,2-2 0,-1 0 0,0 1 0,-3 1 0,1-1 0,-3 2 0,0 1 0,-1-1 0,1 1 0,2-1 12,4-5 1,1 1-1,2-1 1,-1 0-1,0 0 1,-2 0-13,-1 1 0,-2 0 0,1 0 0,-1-1 0,0 2 0,1-1 0,1 2 0,1 1 0,-1 0 0,2 0 0,-1-2 0,2 0 0,-4 2 0,2-1 0,0-1 0,1-2 0,2-2 0,-8 13 0,2-4 0,2-1-196,4-4 1,2 0 0,0-3 195,3-6 0,0-2 0,3-2 0,0 3 0,0-1 0,-8 12 0,0-2 0,13-16 0,0-1 0,-4 6 0,1 2 1043,-3 6 0,0 0-1043,3-6 0,-1 1 0,0 4 0,0-1 0,1-4 0,0-3 0,-6 8 5194,4-10-5194,11-19 3465,1 1-3465,-1-4 1335,4-1-1335,1-2 0,3-1 0,0-3 0,2-11 0,2-15 0,2-8 0,0-11 0,4 4 0,-3-4 0,6-6 0,-2 3 0,0 3 0,2-9 0,-6 20 0,5-6 0,-5 20 0,2 4 0,-3 0 0,0 0 0,0 4 0,0 0 0,0 28 0,-23 36 0,15-24 0,-3 4 0,-7 7 0,-6 6 0,2-2 0,-2 7 0,0 0 0,1-5 0,-1 2 0,1-2 0,-2 8 0,2-4 0,6-7 0,1-5 0,-3 16 0,15-28 0,0-11 0,4-8 0,15-3 0,41 0 0,-20-4 0,5 0 0,15 0 0,2-1 0,-7 0 0,-1-2 0,-1-2 0,0-2 0,-7 1 0,-2-1 0,-5 0 0,-4 0 0,8-2 0,-20 7 0</inkml:trace>
  <inkml:trace contextRef="#ctx0" brushRef="#br0" timeOffset="193865">22385 13373 24575,'-45'0'0,"-1"0"0,1 0 0,-10-11 0,-6-7 0,-1-2 0,-2-1 0,6 3 0,-3-1 0,0-1 0,1-1 0,0-1-799,3 0 0,2-1 1,-1 0-1,-2-2 1,-5-2 798,10 3 0,-5-2 0,-3-1 0,-3-2 0,0 0 0,1 0 0,2 2 0,4 1 0,5 3-467,-4-1 0,7 3 0,2 2 0,-3-2 0,-6-3 467,3 2 0,-6-3 0,-4-1 0,-2-1 0,-1-1 0,1 1 0,2 0 0,4 3 0,5 2 0,-6-3 0,5 3 0,3 1 0,1 0 0,-2 0 0,-5-4 0,-1 0 0,1-1 0,1 2 0,3 1 0,3 3 0,3 1 0,1 1 0,4-1 0,-3-3 0,3 0 0,3 4 412,3 4 1,2 1-413,-9-13 0,1 1 0,9 13 0,-1-1-482,-14-12 1,-1-1 481,8 8 0,0 3 0,0-1 0,-1-1 0,-1-4 0,-3 1 682,-11-1 1,-2 0-683,4-2 0,0-2 0,12 6 0,0 0 0,1 0 0,-8-4 0,2 0 0,5-1 0,2 1 0,6 4 0,3 1 0,-17-15 0,7 5 0,10 7 2828,-1-3-2828,1 2 0,-19-11 662,10 6-662,1 4 0,-3-2 648,9 4 0,-1 0-648,-14-7 0,0 0 0,6 3 0,2 1 0,2 2 0,0 2 0,7 2 0,1 3 0,-12-5 315,8 6-315,18 7 0,1 0 0,1 0 0,5 1 0,-1 2 0,6 1 0,16 28 0,2-8 0,16 30 0,1-12 0,-2 5 0,3-2 0,-4-4 0,-1 1 0,-1 3 0,-4-12 0,-6 4 0,-2-13 0,-1 7 0,2-1 0,0 0 0,0 3 0,-3-3 0,-1-5 0,-5-3 0,1-9 0,-4 0 0,2 0 0,-1 0 0,-1 0 0,2-8 0,-21-25 0,-19-26 0,-1-1 0,15 20 0,-1-2 0,-2-2 0,2 0 0,-7-16 0,10 17 0,2 4 0,6 12 0,9 5 0,21 11 0,7-3 0,12 4 0,6 1 0,-2-2 0,3 1 0,15-1 0,1 0 0,-11 2 0,-2 1 0,-11-1 0,-2 2 0,17 1 0,-33 0 0,1 0 0,-8 0 0,-3 0 0,15 0 0,-15 0 0,8 0 0</inkml:trace>
  <inkml:trace contextRef="#ctx0" brushRef="#br0" timeOffset="196982">16863 7868 24575,'34'-41'0,"-1"-1"0,-2 7 0,3-2 0,4-3 0,2-3 0,0-1 0,2-4 0,3-3 0,2 0 0,-1-1 0,0 2-1405,-6 8 1,-1 1 0,1 1-1,0-1 1,0 0 0,1-1-1,-1 0 1192,4-5 0,0-1 0,1 0 0,0-1 1,0 1-1,-1 1 0,0 1 213,3-3 0,0 2 0,0 1 0,-1 0 0,-1 0 0,0 1-275,-5 2 1,0 1 0,-1 0-1,0 0 1,0 1 0,-1-1 274,9-6 0,0-1 0,0 0 0,-1 2 0,-2 2 0,0-2 0,-1 2 0,-2 2 0,0-1 0,-2 2 0,-1 1 0,0 0 0,-1 1 251,7-7 0,-1 2 0,3-4-251,-6 4 0,3-4 0,1-2 0,0-1 0,-2 0 0,-4 3 0,-1 1 0,-1-2 0,1 0 0,1-3-324,-4 7 0,0-2 1,1-1-1,0-1 0,0 0 1,0-1-1,-2 1 324,-1 1 0,0-2 0,0 0 0,-1 0 0,0 1 0,-1 1 0,-1 2 0,5-6 0,0 1 0,-2 2 0,0 1 0,0 0 406,5-9 0,0-1 0,-1 4 0,-2 6-406,-3 9 0,-2 5 0,0 3 1387,8-11 0,-2 5-1387,10-2 0,0 0 0,-24 29 1746,-7 1-1746,-1 3 4586,0 4-4586,-3-3 2958,-2 5-2958,-10-1 792,-5 2-792,-14 0 0,-26 0 0,-13 4 0,15-1 0,-3 2 0,1 2 0,0 0 0,0 3 0,2 1 0,7-2 0,4-1 0,-13 8 0,22-6 0,12-4 0,7-2 0,0-2 0,14-2 0,11-3 0,12-1 0,8-3 0,-9 3 0,-7 1 0,-5 3 0,-5 0 0,4 0 0,3 0 0,8 0 0,0 0 0,0 19 0,-6 29 0,-14-5 0,-4 6 0,1 16 0,-2 3-880,-7-5 0,-2 0 880,-2 2 0,-1-3 0,1-21 0,-2-1 0,-6 14 0,1 0 0,6-15 0,0-2 0,-2 10 0,0-5 0,1-1 0,6-22 0</inkml:trace>
  <inkml:trace contextRef="#ctx0" brushRef="#br0" timeOffset="198782">16250 7476 8191,'4'9'0,"-12"-2"4400,-49-5-4400,-5-6 0,13-5 0,-9-4 0,2 0 76,11 2 1,2-1 0,-3-1-77,-3-4 0,-4-2 0,0 1 0,2 1-199,3 2 0,1 3 1,-4-3 198,2-2 0,-5-2 0,-3-1 0,1 0 0,2 2 0,-1 2 0,4 2 0,-3 0 0,-6-4 0,8 2 0,-5-3 0,-4 0 0,-2-2 0,-1-1 0,-1 0 0,1 1 0,2 1 0,4 1 0,-1 0 0,2 0 0,-1 0 0,0 0 0,-1 1 0,0-1 0,-2 0 26,0 1 1,-1 0 0,-1 0 0,-1-1 0,0 1 0,0 0 0,-1-1 0,1 0 0,0 0-27,5 1 0,0-1 0,0 0 0,-1-1 0,1 0 0,0 1 0,0 0 0,1 0 0,2 1 0,0 1 0,-4 0 0,1 1 0,1 1 0,1 0 0,1 0 0,0 1 0,-1-1 0,1-1-182,-9-3 0,0 0 0,0 0 1,1-1-1,1 1 0,1 1 0,3 0 182,2 1 0,1 1 0,2 0 0,1 1 0,2 0 0,1 2 0,-8-3 0,2 1 0,2 1 0,3-1 0,-7-3 0,3-2 0,4 2 429,-6 0 1,4 0-430,3-1 0,0 0 0,3 2 0,0 1 0,1 2 0,1 0 0,-2-2 0,2 1 1164,11 6 0,0 1-1164,-6-4 0,0-1 2325,-4 3 0,-1 1-2325,-6-2 0,-3 0 0,-9 1 0,-1 0 0,6 2 0,1 1 1676,4 4 1,2 1-1677,3 0 0,2 0 0,9 2 0,1 0 0,-21 0 1637,15 0-1637,8 0 554,-2 0-554,3 4 0,1-3 0,5 6 0,4-7 0,0 7 0,11-7 0,0 6 0,9 0 0,22 8 0,19 9 0,7 2 0,-4-6 0,2 2-809,1 2 0,4 2 1,-4-3 808,0-2 0,0 0 0,-2 3 0,3 3 0,-4-3 0,-4-5 0,0 0-531,20 15 1,-2-1 530,-21-14 0,-2 0 0,11 8 0,1 1 0,-9-5 0,-1-1 0,-1 1 0,-2-1 0,6 5 0,-20-12 2284,-37-22-2284,-11-11 0,-2 1 0,-4-1 58,1-2 0,-1 0-58,-2 0 0,-2 0 0,6 3 0,-2 0-5,-15-6 0,-2-1 5,9 3 0,0 1 0,-9-4 0,0 2 0,11 3 0,3 1 0,-11-7 0,18 10 1086,17 4-1086,4 3 11,7 2-11,10-2 0,60-3 0,-31 5 0,3 0-806,21-4 1,2 0 805,-18 3 0,-3-1 0,6-1 0,-2 0-817,23-1 817,-31 2 0,0-1-128,21 0 128,-7-3 0,-15 5 0,7 0 382,7-11 1,-20 12 0,5-8 0</inkml:trace>
  <inkml:trace contextRef="#ctx0" brushRef="#br0" timeOffset="201033">12852 9506 8191,'-35'11'0,"-8"6"1711,-15 4 1,-9 3-1712,25-11 0,0-1 0,-3 1 0,-13 7 0,-3 1 0,-2-1-222,15-8 0,-1-2 1,-1 0-1,0 1 222,-5 3 0,0 1 0,-2 0 0,-6 1 0,9-4 0,-6 2 0,-2-1 0,-3 1 0,1 0 0,2 0 0,3-1 0,3-1 0,4 0 0,1 0 0,-1 1 0,-3-1 0,-5 2 0,5-1 0,-4 1 0,-4 1 0,-3 0 0,0 1 0,-1 0 0,0-1 0,2 0 0,3-2 0,3 0 0,-5 1 0,4-3 0,1 0 0,2 0 0,-1 0 0,-2 1 0,-4 1 0,7-1 0,-2 1 0,-2 1 0,-1 1 0,-1-1 0,-1 1 0,2-1 0,0 1 0,2-2 0,2 0 25,-4 0 0,3-1 1,0 0-1,2-1 1,-1 0-1,2 1 1,-1 0-1,0 0-25,-6 2 0,-1 1 0,0 0 0,1 0 0,1 1 0,1-2 0,3 1 0,-1-1 0,1 1 0,1-1 0,3 0 0,2-1 0,4 0 0,-14 4 0,7-1 0,1-1 0,5-1 0,1-1 0,7-1 3185,-12 11-3185,-10-3 0,6 3 0,14-6 1039,0 2-1039,18-6 4551,-4 3-4551,23-19 0,47-47 0,-19 19 0,3-2 666,5 0 1,5-4 0,-1 1-667,-5 1 0,-1 1 0,4-2 0,1 1 0,3-1 0,2-1 0,-2 0-217,6-8 1,0-1 0,1 0 216,-5 6 0,1 0 0,0 0 0,-2 2-196,0-1 1,-3 3 0,-2 2 195,5-7 0,-4 5 0,8-7 0,-24 26 0,-16 16 0,-39 45 0,1-6 106,-1 2 1,-3 3-107,7-6 0,0 0 0,-6 2 0,1 2 0,-1 8 0,2 0 0,0-3 0,1-2 0,9-5 0,0 0 300,1-4 1,-1 2-1,1-2-300,1 5 0,1-1 313,-7 7 1,2-2-314,13-10 0,5-3 0,1 1 0,8-12 2273,3-8-2273,25 2 0,25 1 0,2-7 0,12 0 0,-2 0-1911,-16-2 1,-2 0-1,7 0 1911,-3-2 0,5 0 0,5 0 0,2-1 0,-1 0 0,-1 1 0,-3-1 0,-2 1 0,0-1 0,1 1 0,4-1 0,4 2 0,-7-2 0,3 2 0,4-1 0,2 1 0,1 0 0,1 0 0,0 0 0,-1 0 0,-2 0 0,-1 0 0,5-1 0,0 1 0,-1-1 0,0 0 0,-2 1 0,0-1 0,0 0 0,-2 1 0,5 1 0,0-1 0,-1 1 0,-1 0 0,-3 0 0,-3-1 0,-6-1 0,12 1 0,0-1 0,0 0 0</inkml:trace>
  <inkml:trace contextRef="#ctx0" brushRef="#br0" timeOffset="204998">19815 12002 8191,'-19'3'0,"-35"-5"1834,3-11 0,-5-3-1834,2 2 0,-2-2 0,10-1 0,-2-1 0,2-2 0,-8-4 0,-2-3 0,11 5 0,-5-3 0,0 0 0,3 0 0,-2-1 0,3 1 0,-2-2 0,1 1 0,-3-2 0,1 0 0,3 2 0,4 0 0,2 0 0,1 1 988,0 1 0,0-1 0,1 0-988,-11-10 0,3 0 0,9 8 0,5 3 0,-12-12 1882,19 11-1882,1 10 6246,6-1-6246,3 7 1624,9 5-1624,0-1 0,0 4 0,8 4 0,47 23 0,-6-2-336,-4-5 1,10 4 0,3 2 335,-7-3 0,4 2 0,2 2 0,0-1 0,-1 0-1587,6 2 0,-1 0 1,0 0-1,4 2 1587,-7-4 0,3 3 0,2 0 0,-1 0 0,-4-2 0,-6-3 0,4 2 0,-7-3 0,2 1-145,14 5 1,2 1-1,-5-3 145,-2-2 0,-1-1 0,-3-1 0,2 0 0,-1 0 0,9 4 0,-2 1 0,2 3 0,-3 0 0,-12-8 0,-3 1 0,-1 2 0,-2 0 0,-4-4 0,0-1 0,-3-3 0,-1 0 0,-1 3 0,-1-2 0,23 7 0,3 11 0,-23-19 0,0 1 0,5 3 0,1 0 328,2 1 0,1-2-328,-2-1 0,-1-1 0,-3 0 0,-1 0 0,26 9 3227,-25-11 0,-1 1-3227,-4-4 0,1 1 0,13 4 0,1 1 0,-12-5 0,0 0 338,7 4 1,-1-1-339,9 5 0,2 1 0,1-2 0,-10 1 0,5-4 0,-2 5 0,-1-3 0,-2-4 0,-11-3 0,-10-9 0,-8-1 0,-11-11 0,-21-11 0,-11-14 0,-2 2 0,-4-4 0,-3-4 0,-1-3 0,-5-4 0,-1-1 0,4 4 0,2 2 0,10 12 0,3 2 0,-11-11 0,18 24 0,12 2 0,4 12 0,6-3 0,35 17 0,-10-7 0,34 19 0,-17-12 0,-10 2 0,4 2 0,3-2 0,3 1 0,16 10 0,0 1 0,-12-3 0,-1 0 0,6 4 0,-5 1 0,3 13 0,-8-4 0,-24-15 0,-9-8 0,-6-3 0,-3-6 0,0 5 0,-11 9 0,-34 8 0,9 0 0,-6-13 0,-5-1 0,10-4 0,-1-1 0,-15 0 0,-3-1 0,-3 2 0,0 0-490,10-7 0,1-1 490,1 2 0,1-2 0,7-2 0,1-2 0,-21 1 0,3 0 0,28 0 0,12 0 0,10 0 0,3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3:26:15.1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10486 13057 8191,'-30'-4'0,"-4"-2"1899,-14-1 0,-7 0-1899,-6 1 0,-3 0 0,6-2 0,-2-1 0,-3 1 0,12 4 0,-2 1 0,0 0 0,2 0 406,-9-3 0,1 0 0,1 1-406,4 2 0,0 1 0,3 0 0,-13 0 0,2-1 0,11 0 0,-1 1 0,-10 1 0,1 1 0,12-3 0,3 1 0,3 2 0,1 0 778,1 0 1,0 0-779,-3 0 0,-3 0 2450,-15 0 0,-4 0-2450,15 0 0,-2 0 0,0 0 0,-6 0 0,-2 0 0,2 0 0,5-1 0,1 0 0,-2 3 0,5 4 0,-2 2 0,0 1 0,4-1-322,-15-1 1,2 3 321,11 4 0,-2 3 0,3-1 0,-8 2 0,5-1 950,7-1 1,-1 2-951,2-2 0,-2 2 0,4-1 0,5-1 0,2 0 0,-10 4 0,1 1 384,13-3 1,2 1-385,-2 2 0,-1 2 0,-4 9 0,1 2 0,5 0 0,0 2 0,0 5 0,3 1 0,5-7 0,3-1 217,-2 3 1,1 2-218,1 5 0,2 0 0,5-13 0,1 2 1114,-5 18 0,0 2-1114,8-12 0,2-2 0,-2 1 0,0 1 0,0 20 0,1 1 0,4-14 0,1 1 0,-1 15 0,1 1 0,1-8 0,2-1 0,1 0 0,3-1 0,2-4 0,4-1 0,4 2 0,4-2 110,2-4 1,2 0-111,5-2 0,1-1 0,0 3 0,2-1-667,1-5 0,-1-1 667,-6-8 0,-2-2 0,0-3 0,1-1 0,2 2 0,1 0 0,6 2 0,3 2 0,11 10 0,3 0 0,1-7 0,0-3 0,2 1 0,-1-1 0,-1-5 0,0-2-891,0-1 1,-2-1 890,-8-5 0,-2-1 0,1 2 0,2 0 0,12 1 0,1 2 0,-7 1 0,1 2 0,-6-6 0,3 0 0,-2 1 0,13 10 0,-2 0-1062,2-1 1,1-1 1061,1 0 0,3 1 0,-6 0 0,5 3 0,-1-3-64,-1-3 0,-1-3 0,3 2 64,-7-1 0,2 1 0,1 0 0,-1-2 0,-5-4 0,1-2 0,-2-1 0,0-1 0,9 2 0,-1-2 0,-1-1 0,-1-1 0,-2-2 0,-3-1 0,3-1 0,-4-1 0,-4 0 0,-4-1 0,1 3 0,12-4 0,-15-4 0,7 0 0,4 0-949,4 2 0,3 0 0,4 0 0,1 1 949,-1-1 0,2 1 0,2 0 0,0 0 0,-3 0 0,-7 0 0,-1 0 0,-1 0 0,1 1 0,4 0 0,4 2 0,4 1 0,3 1 0,-2 0 0,-3-1 0,-6-2-120,9 1 0,-7-1 1,8 0 119,-11 1 0,7 1 0,3 0 0,1 0 0,-2-1 0,-6-1 0,2-3 0,-4-1 0,-2 0 0,3-1 0,-5 2 0,1 1 0,1-1 0,-2 0 0,-1-4 0,6-2 0,-2-4 0,-2 0 0,-3 0 0,1 1 0,-3 1 0,-2-4 0,-3-3 0,-2-3 0,-5 1 259,-5 1 0,-2 0-259,6-1 0,2-1 0,6-2 0,0 1 0,-8 2 0,2 0 0,23-9 0,-2 1 0,-3-3 0,-17 7 0,1 0 0,-10 1 0,0 0 0,3 0 0,1 2 2707,5-3 1,-1 1-2708,-2 4 0,-1 1 1487,-5 2 1,-1 0-1488,27-12 0,-14 5 0,-1-10 0,11-11 0,-3-3-21,-16 16 0,0-1 21,-7 3 0,2-2 0,13-10 0,2-3 0,-14 8 0,1-2 0,0-2 0,8-8 0,2-2 0,-2-3-380,-1-1 0,-2-2 0,-1-1 380,-1-1 0,-2-1 0,-1 0 0,-3 0 0,-1-1 0,-2 1 0,1-1 0,-1 1 0,-1-1 0,-4 2 0,0-1 0,0 2 0,-1 4 0,0 2 0,-2 1 0,2-13 0,-3 4 0,-1 10 0,-1 4 0,3-16 0,-4 11 0,1-3 0,-7 18 0,3-14 677,-7 14-677,-1-10 1182,-10-6-1182,-17-14 0,-6 0-671,10 27 0,-2 3 671,-15-14 0,13 14 0,-2 0 0,-11-3 0,-1 0 0,2-1 0,-3-2-170,-2 4 1,-5-1-1,0 2 170,6 5 0,0 3 0,-3-1 0,-2 0 0,-3 0 0,-1 1 0,3 1-656,-3-3 1,2 2-1,0 2 656,-4 0 0,0 2 0,3 1 0,-4-3 0,3 1 0,0 0 0,-1 0 0,1 2 0,-1 0 0,3-4 0,0-1 0,4 7 0,-2-2-228,6-2 0,-2-3 0,0 1 228,-1 1 0,0 1 0,-2-2 0,-10-5 0,-3-2 0,0 1 0,2 1 0,-1 0 0,0 0 0,-2 2 0,0 0 0,0 1 0,3 2 0,0 1 0,0 2-401,-4 0 0,0 1 1,3 3 400,-5-1 0,3 3 0,-4-2 0,5 4 403,-2 3-403,7-3 0,-3 1 0,10 4 0,1 2 896,-11-3 0,-1 0-896,0 2 0,1 2 0,2 2 0,0 0 0,-4 0 0,-1 0 363,-2 0 1,1 0-364,5 0 0,3 0 0,13 0 0,2 0 0,-5 2 0,4 1 0,-4 1 0,7 4 0,-3 3 0,-6 5 0,0 2 0,1 1 0,-2 2 670,-10 1 0,0 1-670,14-3 0,0 1 0,-2-2 0,-3 2 0,0-1-252,-9 7 1,-2 1 251,2-2 0,-3 3 0,1-2 0,10-5 0,3-2 0,-2 1 0,-5 3 0,-1 1 0,3-1 0,-2 0 0,5-1 0,7-5 0,9-2 0,13-4 0</inkml:trace>
  <inkml:trace contextRef="#ctx0" brushRef="#br0" timeOffset="1183">15556 15012 24575,'0'46'0,"0"-1"0,0-5 0,0 0 0,0 13 0,0-2 0,0 4 0,0-6 0,0 2 0,0 9 0,0-24 0,0 0 0,0 30 0,0-5 0,0-26 0,0 1 0,0-9 0,0-8 0,-3 30 0,2-29 0,-2 24 0,-4-16 0,6 2 0,-6 10 0,7-9 0,0-4 0,0-7 0,0-7 0,0-1 0,0-7 0,0 0 0</inkml:trace>
  <inkml:trace contextRef="#ctx0" brushRef="#br0" timeOffset="2367">15260 15132 8191,'-4'-12'0,"44"-27"5063,-12 15-5063,0 1 0,3 0 2818,25-2-2818,2-1 0,-13 12 0,3 2 0,-5 4 0,0 3 0,9 0 0,-1 2 0,13 3 0,-24 0 0,-3 0 0,2 0 0,5 0 0,-2 8 1719,-10 1-1719,26 24 6784,-26-13-6784,10 11 0,-22-11 0,-6-2 0,2 4 0,-9-2 0,-1-1 0,-6 4 0,0-6 0,-11 7 0,2-6 0,-28 13 0,-2 1 0,-7 5 0,7-13 0,0-1 0,10-3 0,-2 0 0,-19 8 0,-4-2 0,10-7 0,-1-1 0,-4 0 0,1-2 0,3-5 0,3-4 0,-14 2 0,10-5 0,15-4 0,10 0 0,-6 0 0,20 0 0,1 0 0</inkml:trace>
  <inkml:trace contextRef="#ctx0" brushRef="#br0" timeOffset="4134">16079 15972 24575,'-20'0'0,"-8"0"0,9 0 0,-7 9 0,6 2 0,6 16 0,4-3 0,7 7 0,3-5 0,0-8 0,0 0 0,0-5 0,0 1 0,0-1 0,11 2 0,11-4 0,19 6 0,12-9 0,7-1 0,-1-7 0,-1 0 0,-9-6 0,-11 1 0,-6-9 0,-10 2 0,-4-2 0,-1-3 0,-3 2 0,0-2 0,-1-2 0,3-2 0,-5 0 0,1 5 0,-8 8 0,-2 2 0,-10 3 0,-4 0 0,-33 3 0,-12 0 0,16 3 0,0 2 0,7-1 0,1 1 0,-7 4 0,3 2 0,-9 9 0,-9 6 0,20-2 0,10-2 0,6-3 0,5 4 0,-3 2 0,5 5 0,2-6 0,4-3 0,2-7 0,-3 3 0,3 0 0,-2-3 0,5 9 0,-5-5 0,6 8 0,-3-6 0,3 14 0,3 8 0,5-5 0,9 9 0,8-16 0,2 4 0,-3-9 0,1 0 0,5 9 0,13 6 0,-20-21 0,4 1 0,-1-4 0,5 4 0,-8-7 0,0-3 0,-4-4 0,4-3 0,4-3 0,-5 0 0,5 0 0,-9 0 0,4 0 0,5 0 0,6-7 0,18-18 0,-23 12 0,5-11 0</inkml:trace>
  <inkml:trace contextRef="#ctx0" brushRef="#br0" timeOffset="5534">17211 14837 24575,'-37'40'0,"11"-10"0,-13 17 0,11 0 0,-11 7 0,11-3 0,4 0 0,2 4 0,10-18 0,2 1 0,3-2 0,2-1 0,1 29 0,4-5 0,0-19 0,0-4 0,0-18 0,0 0 0,0-5 0,0 1 0,0-4 0,3 5 0,3-2 0,4 7 0,6 0 0,0-1 0,7 1 0,-5-3 0,1-1 0,-5-6 0,-1 3 0,0-3 0,1 1 0,8 7 0,-7-7 0,6 8 0,-12-10 0,0 0 0,-3-4 0,-1 1 0,4 2 0,0-1 0,3 2 0,1-3 0,10 4 0,-13-5 0,6 1 0</inkml:trace>
  <inkml:trace contextRef="#ctx0" brushRef="#br0" timeOffset="7067">17556 15238 24575,'-14'5'0,"28"35"0,6-1 0,3-3 0,1 2 0,4 13 0,-5-5 0,-5-14 0,-14-14 0,5-5 0,-8-7 0,2 0 0,-3 2 0,0-1 0,0 1 0,2 3 0,-1-4 0,4 5 0,-2-9 0,6 0 0,8-14 0,-3-1 0,28-28 0,2-7 0,-14 17 0,1-1 0,-4 1 0,0 2 0,15-13 0,-19 16 0,-8 12 0,-9 7 0,0 3 0,-2 2 0,-2 24 0,5 9 0,1 19 0,7 2 0,0-7 0,3-3 0,-2-15 0,-2-8 0,-2-9 0,-6-7 0,5-2 0,-4-2 0,7-6 0,4-19 0,10-21 0,1-5 0,-12 22 0,0 0 0,3-5 0,-1 1 0,6-12 0,7-7 0,-17 24 0,-2 17 0,-1-2 0,-5 10 0,-2 3 0</inkml:trace>
  <inkml:trace contextRef="#ctx0" brushRef="#br0" timeOffset="8100">17804 15094 24575,'28'-12'0,"15"-15"0,-12 10 0,2-2 0,1-4 0,-2-1 0,17-11 0,-10 2 0,-21 12 0,-2 5 0,-10 7 0,-1 8 0,5 19 0,4 9 0,2 11 0,18 15 0,-14-17 0,15 13 0,-11-7 0,-1-10 0,-2 4 0,-5-17 0,-9-6 0,1-7 0,-8-4 0,3-2 0</inkml:trace>
  <inkml:trace contextRef="#ctx0" brushRef="#br0" timeOffset="9184">18588 15703 11261,'0'5'0,"0"4"4948,0 29-4948,0 7 2317,0 15-2317,0-10 1320,0-19-1320,0-9 4729,0-15-4729,0 2 0,0-3 0,0-1 0,0-43 0,0-14 0,1 8 0,1-2 0,2 4 0,0 2 0,8-25 0,3 23 0,-2 15 0,-4 14 0,0 7 0,0 3 0,2 3 0,8 0 0,-5 0 0,6 0 0,6 0 0,-7 0 0,7 0 0,-14 0 0,-6 0 0,-3 0 0</inkml:trace>
  <inkml:trace contextRef="#ctx0" brushRef="#br0" timeOffset="9900">18879 15853 24575,'60'0'0,"-21"0"0,22 0 0,-19 0 0,-3 0 0,-2 0 0,-7 0 0,-10 0 0,-7 0 0,-4 0 0,-7 0 0</inkml:trace>
  <inkml:trace contextRef="#ctx0" brushRef="#br0" timeOffset="10852">19062 15663 8191,'-3'14'0,"0"6"5063,3 8-5063,0 2 2818,0-11-2818,0 0 1719,0-3-1719,0 2 6784,0 1-6784,0-2 0,0-2 0,0 1 0,0 0 0,0 3 0,0 1 0,0-4 0,0 0 0,0-6 0,0-2 0,0-4 0,0-2 0</inkml:trace>
  <inkml:trace contextRef="#ctx0" brushRef="#br0" timeOffset="11918">19292 15811 24575,'26'-24'0,"-3"3"0,-4 4 0,-6 5 0,-4 9 0,-6-3 0,2 5 0,-4 1 0,1 3 0,-2 6 0,0 1 0,0-1 0,0 7 0,0-3 0,3 10 0,4 0 0,3 10 0,3-8 0,-5-2 0,0-11 0,-7 0 0,4-2 0,-4 5 0,1-5 0,-2-2 0,0-2 0,0 0 0,0 3 0,0-2 0,3 1 0,1-2 0,-1-2 0,0-2 0</inkml:trace>
  <inkml:trace contextRef="#ctx0" brushRef="#br0" timeOffset="12683">19780 15719 24575,'-4'30'0,"-16"25"0,5-10 0,0-13 0,1 0 0,2 3 0,-4 1 0,8-13 0,0-1 0,-5 5 0,8-5 0,-6 8 0,5-6 0,6-7 0,-3-5 0,3-7 0,0 1 0,0 0 0,0 3 0,0-5 0,0 1 0</inkml:trace>
  <inkml:trace contextRef="#ctx0" brushRef="#br0" timeOffset="13967">19959 15838 24575,'24'0'0,"-4"0"0,6 0 0,-3 0 0,-2 0 0,2 0 0,-4 0 0,-6 0 0,-2 0 0,-7 3 0,1 0 0,-5 6 0,0-3 0,0 3 0,0-3 0,0 4 0,0 19 0,-9 3 0,-7 18 0,-18-5 0,9-10 0,-8-1 0,13-11 0,-3-4 0,4-1 0,-7 2 0,7-2 0,-1-1 0,10-5 0,2-6 0,7 0 0,-4 0 0,5-1 0,14-1 0,14-2 0,21-2 0,-4 0 0,15 0 0,-11-4 0,9-3 0,-5-5 0,-12 1 0,-13 0 0,-9 8 0,-9-3 0,0 5 0,-2-1 0,-4 2 0,2 0 0</inkml:trace>
  <inkml:trace contextRef="#ctx0" brushRef="#br0" timeOffset="14900">20230 14436 24575,'47'30'0,"1"-1"0,3 3 0,3 3 0,-12-4 0,1 4 0,-1 0-531,-4-5 0,0 0 0,-1 2 531,1 6 0,-2 3 0,-2 0 0,6 11 0,-2 3 0,-5-10 0,1 3 0,-6 0 258,-7 10 1,-4-2-259,0-4 0,-4-1 0,-9 0 0,-3 0 0,2 0 0,-2-2 0,-4-14 0,-1 0-135,-5 12 1,-3-2 134,-8 3 0,4-19 0,-1 1 0,-2 13 0,0-2 0,-12 3 0,7 4 0,-1 1 0,5-19 0,1 0 0,-3 10 0,0 0 395,1-4 1,0 0-396,4-1 0,1-1 0,-11 25 0,14-24 0,2-2 0,-3-1 0,3 2 0</inkml:trace>
  <inkml:trace contextRef="#ctx0" brushRef="#br0" timeOffset="45234">3131 10604 24575,'-38'0'0,"0"0"0,-1 0 0,-4 0 0,-5 0 0,-5 0 0,-1 0-479,-3-1 1,-1 0 0,-2 3 478,7 2 0,-4 3 0,1 1 0,3-1-830,-7-1 1,2 0 0,2 3 829,1 4 0,1 3 0,6-1 0,10 0 0,1 0 0,-18 7 0,-1 3-307,12-1 1,1 1 306,-9 2 0,0 1-546,-2 6 1,4 1 545,20-15 0,2 2 0,-10 12 0,1 2 274,12-10 1,3 1-275,-3 11 0,2 2 0,0 0 0,3 2-1876,4 4 0,1 0 1876,4-6 0,1-1 0,2-2 0,3-1 1049,0 20-1049,2-23 0,2 1 0,0 3 0,2 3 0,-1 10 0,0 1-59,-1-8 0,2 0 59,2 6 0,3 0-58,5-5 1,5 1 57,-1-5 0,3 3 0,3 0 0,3 1 0,3 0 0,1 0 1564,3 5 1,0 1-1,2-2-1564,2-2 0,2-2 0,-1-2 0,-3-5 0,0-2 0,2 0 0,9 6 0,3 0 0,-5-5 0,-4-6 0,-1-1 0,3 0 0,4 2 0,-7-6 0,3-4 0,2 4 0,1 1 0,5 2 0,10-2-398,-22-8 1,-2 0 397,5-3 291,2 3 1,10 4 0,-2-1-292,2-2 0,2 1 0,3 2 0,4 3 0,0-3 0,-10-5 0,-2-2 0,0 0-796,-4-1 0,-1 0 0,0-1 796,19 4 0,-2-2 0,-13-4 0,-3-2 164,-10-2 1,-1 0-165,7-1 0,-2-2 812,5 5-812,6-6 0,2 0 0,4 0 0,-17-3 0,3 0 228,6 0 0,0 0-228,-11 0 0,1 0 0,7-1 0,4 0 0,-1-1 0,10-3 0,1-1 940,-15 2 0,2-1 1,-1-1-941,3-2 0,0-1 0,-4 1 0,3 3 0,-2-1 12,0-5 0,-3 1-12,8 5 0,-7-8 0,1 5 0,-5-1 0,-2-2 0,15-14 0,-17 3 0,7 0 0,-3 16 0,5 1 0,5-4 0,6 0-297,-10 5 1,6 0 0,2 1 0,2-1 296,-3-2 0,3-1 0,2 0 0,0-1 0,-1 2-580,2 0 1,0 1 0,0 0 0,0 0-1,-1 0 580,-1 1 0,-1 0 0,-1 0 0,0 0 0,0 1 0,8-2 0,1 0 0,-3 1 0,-6 0 0,9-2 0,-3 2 0,-10 1 0,2 2 0,-7-2-346,19-5 346,-22 7 0,3 1 0,6-4 0,0 0 0,-9 2 0,1 0 0,13-3 0,-4 1 0,-2 0 0,-20 1 0,24 3 0,-1 0 0,11 0-296,-14-1 1,6-1 0,5 0-1,1 0 1,1 1 295,-6 1 0,2-1 0,0 1 0,2 0 0,1 0 0,2-1-342,-6 1 1,3-1 0,2 0 0,1-1 0,-1 1 0,-1 0 0,-3 1-1,-3-1 342,10 1 0,-6-1 0,-1 1 0,1 1 0,3-1 0,-4 0 0,3 0 0,3 1 0,-1-1 0,-1 1 0,-5 1 0,-7 0-596,14 4 0,-10 1 0,5 0 596,-5-3 0,5-1 0,1 1 0,-3 1 0,-8 1 0,14 7 0,-6 3 0,4-2 0,-5 0 0,-20-4 0,0 1 0,19 2 0,0-1 0,9-1 0,-21-7 0,8-2 0,5 0 0,1-1-285,-4 0 1,2-1 0,1 0 0,2-1-1,1 1 285,-2 0 0,1 0 0,1 0 0,1 0 0,0 0 0,-1 0 0,-2 0 0,1 0 0,-1 0 0,0 0 0,1 0 0,2 0 0,5 0 0,2-1 0,0 1 0,0 0 0,0 0 0,-3 1-6,2 1 0,-3 0 0,-1 1 0,2 0 1,3 0 5,-6-1 0,4 0 0,2 0 0,0 0 0,0 0 0,-3 1 0,-3-1-157,5 2 0,-3 1 1,-3-1-1,0 0 0,-1 0 157,-2-1 0,0 0 0,-1 0 0,-4 0 0,-7-1 1480,7 1 1,-2-1-1481,4-3 0,5-2 0,-3 1 0,2 2 0,2-1 314,-10-2 1,4-1 0,4-2 0,4 1-315,-4 0 0,4-1 0,3 0 0,1 0 0,-1 0 0,-4 0-379,0-1 1,-3 0-1,0 0 1,0 0 0,2 0 378,-2 0 0,2-1 0,1 1 0,0 0 0,-2 0 0,-3 1 0,8 0 0,-4 0 0,0 1 0,1 0-41,-8 2 1,1 0 0,1 0 0,-1 1 0,-2-1 40,8 1 0,-3 0 0,1 0 0,2 0-121,-5 1 0,2-1 0,1 1 1,-3-1-1,-4 1 121,6 1 0,-5 1 0,-2-2 945,18 0 1,-5-1-946,-18 0 0,-4-1 2489,-7-1 0,-2-1-2489,31-7 0,-30 4 0,0-1 0,0 0 0,1-1 0,7-2 0,-2 0 0,9-6 1078,-16 7 1,2 0-1079,-3-1 0,1-1 950,0 1 0,2-2-950,8-4 0,0-2 0,-5 1 0,-2 0 0,-4 1 0,-2 1 0,15-15 1396,1-13-1396,-19 11 0,-1-2 0,-1 3 0,0-2-897,2-12 1,-2 1 896,4-7 0,-10 10 0,0 0 0,6-6 0,-1 1 0,0-4 0,-6 15 0,0 0 0,5-7 0,-1 0 0,-5 4 0,-2 2 0,-1 6 0,-3 1 896,-4-3 1,-3-1-897,-1-4 0,-5-1 0,-12-7 0,-5 0 0,4 3 0,-3 0-988,-13-2 0,-4-1 988,11 9 0,1-1 0,-1 2-1297,-10-6 0,-2-1 1297,7 5 0,-2-5 0,-2 0 0,0 2 0,-9-3 0,-1 2 0,-5-1 0,10 8 0,-2-1 0,-3-1 0,-1 2 0,-2 2 0,-1 4 0,-3 2 0,0 1 0,-1 2 0,0 1 0,-8-2 0,0 1 0,0 2 0,-1 4 0,-2 2 0,-1 3 0,1 2 0,4 2 0,1 3 0,3 2 0,3 0-416,-14-3 1,3 1 415,10 2 0,3 0-22,12 3 1,-4-1 21,-5-3 0,-8-1 0,-4-2 0,-3 0 0,3-1 0,-2-1 0,-2 0 0,-4-1 0,-4-1-435,17 4 1,-2-1 0,-2-1 0,-1 1 0,-3-1 0,-1 0 0,-2 0 0,-2 0 0,-2 0 434,14 2 0,-2 0 0,-3 0 0,-1 0 0,-1 0 0,-1 0 0,-1-1 0,-1 1 0,0 0 0,0 0 0,0 1 0,1-1 0,0 1 0,2 1 0,0-1-191,-2 1 1,0 0 0,2 1 0,0 0 0,1 0-1,-1 1 1,1-1 0,-1 1 0,-1 0 0,-1 0-1,-1 0 1,-1 1 0,-3-1 190,11 0 0,-2 1 0,-2 0 0,-1 0 0,-2-1 0,0 1 0,-2 0 0,1 0 0,-1 0 0,0 0 0,0 0 0,1 0 0,1 1 0,1 0 0,1 0 0,1 1 0,3 0 0,1 0 0,3 1-232,-14 0 0,3 0 1,3 1-1,2 1 0,1 0 1,1 0-1,1 0 1,-1 1-1,-1-1 0,0 1 1,-2 0 231,0-1 0,-1 1 0,-2-1 0,0 1 0,0 0 0,0 0 0,0 0 0,1 1 0,2-1 0,1 1 0,2 1 0,3 0-288,-15 2 1,4 0 0,2 1-1,2 1 1,1-1 0,0 1-1,-1 0 288,1 0 0,0 1 0,0-1 0,1 0 0,0 1 0,0 0 0,1 0 0,-7 1 0,1 1 0,-1 1 0,2-1 0,2-1 0,1 0 0,4-1 0,2-1 0,2 0 0,-2 1 0,-3 0 103,4-1 0,-3 1 1,-2 1-1,-1 0 1,0-1-1,2 1 1,2-2-104,1 0 0,2-2 0,1 1 0,0-1 0,-3 1 0,-3 0 0,5 1 0,-2 0 0,-3 0 0,-1 1 0,-1 0 0,-1 0 0,0-1 0,0 0 0,1-1 23,-3 0 0,-1 0 0,0-1 0,0 0 0,-1 0 0,0-1 0,1 1 0,0-1 1,0 0-24,3 0 0,0 0 0,0 0 0,0 0 0,0-1 0,1 1 0,-1-1 0,1 1 0,0-1 0,0 0 0,1 0 0,-1 1 0,0-1 0,1-1 0,0 1 0,0-1 0,1 0 0,2 0 0,-11-1 0,2-1 0,0 0 0,1 0 0,1-1 0,1 1 0,2 0 0,0 0 0,1 0 0,1 0 0,2 1 0,1-1 0,0-1 0,-5 1 0,1-1 0,1 0 0,2-1 0,2 1 0,-2 0 0,1 0 0,4 0 0,4 0 801,-11 0 1,3 0-802,10 0 0,-1 0 0,1 0 0,-10 3 0,-2-1 0,6-2 0,-2 1 0,4-1 0,2 2 0,4 1 0,-5-1 0,3 0 3188,-1-1-3188,15 1 0,-3 1 1329,-11-1 1,-3 0-1330,1-1 0,-1 0 2704,-8 1 1,0 0-2705,6-2 0,2 0 1196,5 2 0,1 0-1196,6-2 0,2 1 0,-19 3 201,21-4-201,16 0 0,4 0 0,2 0 0,5 2 0,3-1 0,3 1 0</inkml:trace>
  <inkml:trace contextRef="#ctx0" brushRef="#br0" timeOffset="46588">1596 13562 8191,'4'-1'0,"-1"52"582,-2-7 0,-2 12 0,1 6 0,0-3-582,0-3 0,0-1 0,0 2 0,0 4 0,0-1 0,0 5 0,0 2 0,0 2 0,0-2 0,0-2 0,0 2 0,0-2 0,0-1 0,0 0 0,0 0 9,0-2 0,0 1 1,0-1-1,0-1 1,0-3-10,0 5 0,0-2 0,0-2 0,0-3 0,0 2 0,0-3 0,0-5 963,0 0 1,0-4-964,0-3 0,0-1 0,0 21 4159,0-4-4159,0-23 2437,0-4-2437,0-16 4933,0-6-4933,5 0 553,29-15-553,-2 0 0,5 0 0,5 0 0,5 0-504,8 0 1,8 0 0,0 1 503,-1 3 0,1 1 0,3 0-544,-3-1 0,3-1 0,2 1 0,-1 0 544,-1 0 0,2 1 0,-2 0 0,-3 1 0,-10 0 0,-2 1 0,-1 1 0,-1-1-145,15-1 1,-2 1-1,-4 1 145,-2 6 0,-6-1 0,-9-5 0,-3 0 0,18 8 0,-29-7 0,3 4 0,-7 0 1302,13 2-1302,-11-1 0,-3-2 0,-13-4 0</inkml:trace>
  <inkml:trace contextRef="#ctx0" brushRef="#br0" timeOffset="48001">1613 13606 8191,'21'-3'0,"20"-11"5063,7 11-5063,12-16 2818,-17 5-2818,10-10 859,-23 7 1,-1 0-860,26-11 6784,-5-6-6784,-7 11 0,-6 0 0,10 6 0,-6 2 0,-7 7 0,-3 2 0,-16 6 0,4 0 0,-8-3 0,1 2 0,-3-4 0,0 1 0,3-2 0,0 0 0,8-11 0,8 5 0,-10-3 0,2 8 0</inkml:trace>
  <inkml:trace contextRef="#ctx0" brushRef="#br0" timeOffset="60301">10113 15321 24575,'0'11'0,"0"0"0,0 2 0,0-1 0,0-2 0,0 9 0,0-2 0,0 2 0,0-3 0,0-7 0,0 6 0,0-5 0,0 2 0,0-3 0,0-3 0,0-1 0,0 1 0,0-1 0,0 1 0,0 0 0,0-8 0,0-2 0,0-11 0,0 1 0,0 1 0,0 4 0,0 0 0,0 2 0,0-1 0,0 1 0,0 1 0,0 0 0,0-2 0,0 1 0,0-2 0,0 3 0,2-3 0,-1 3 0,2-3 0,-3 3 0,0-3 0,0 2 0,0-2 0,0 0 0,0 0 0,0-3 0,0-1 0,0 4 0,0 0 0,0 3 0,0 0 0,0 8 0,0 2 0,0 6 0,0-2 0,0 2 0,0-1 0,0 7 0,0-3 0,0 2 0,0-3 0,0 0 0,0-2 0,0-2 0,0-5 0,0 0 0</inkml:trace>
  <inkml:trace contextRef="#ctx0" brushRef="#br0" timeOffset="64518">17196 13545 8191,'-8'-3'0,"-16"0"5063,-17 3-5063,-12 0 2818,7 0-2818,3 0 1719,20 0-1719,1 0 6784,15 16-6784,-3-9 0,7 19 0,-7-3 0,8 32 0,-2-20 0,0 3 0,3 16 0,2 3 0,4-3 0,2 0 0,1 4 0,3-2 0,1-12 0,2-4 0,-1-3 0,-1-5 0,2-1 0,-1 1 0,-6-18 0,0 3 0,-5-5 0,1-3 0,-2 3 0,1-2 0,-2 2 0,0 3 0,0-7 0,0 6 0,0-7 0,0 1 0,0-1 0,0-1 0,0-4 0</inkml:trace>
  <inkml:trace contextRef="#ctx0" brushRef="#br0" timeOffset="65288">16782 14007 8191,'11'0'0,"23"0"4080,27 0-4080,1 0 2928,0 0-2928,-26 0 0,-1 0 1836,19 0-1836,-19 0 0,-1 0 6410,2 0-6410,-13 0 1130,-11 0-1130,-3 0 0,-5 0 0,-2 0 0</inkml:trace>
  <inkml:trace contextRef="#ctx0" brushRef="#br0" timeOffset="66338">17356 14026 8191,'-7'13'0,"1"5"5063,6-5-5063,0 0 2818,0 9-2818,0 3 1719,0 5-1719,0 11 6784,0-12-6784,12 9 0,15-12 0,11 2 0,9-12 0,-9-6 0,-5-2 0,2-8 0,-6 4 0,23-4 0,-12 0 0,8-4 0,-2-11 0,-4-17 0,1-12 0,-8-11 0,-16 19 0,-5 4 0,-10 13 0,-1 7 0,-3-3 0,-3 3 0,-18-3 0,0 1 0,-12-3 0,3 8 0,-7-2 0,-7 7 0,-5 0 0,5 4 0,4 0 0,5 0 0,12 6 0,1 2 0,12 5 0,-10 10 0,1 2 0,-5 11 0,6-1 0,4-4 0,7-3 0,4-9 0,3-6 0,0-5 0,0-2 0,17 0 0,6-3 0,-1 0 0,-3-3 0</inkml:trace>
  <inkml:trace contextRef="#ctx0" brushRef="#br0" timeOffset="67337">18180 14072 9116,'-6'0'0,"-2"0"5120,-5 0-5120,-4 0 2677,1 0-2677,6 3 1593,8 11-1593,14 7 0,15 33 0,1-14 0,-12-9 0,0 2 6069,9 7-6069,-3 4 0,-4-7 0,1 1 0,-8-11 0,-1-2 0,-3-13 0,-5-28 0,-2-15 0,0-10 0,0-10 0,0 17 0,8-26 0,1 2 0,0 21 0,2 0 0,9-23 0,-1 15 0,-5 17 0,-2 11 0,-5 8 0,3 2 0,5 1 0,-4 2 0,12 1 0,0 3 0,9 0 0,-13 0 0,-1 0 0</inkml:trace>
  <inkml:trace contextRef="#ctx0" brushRef="#br0" timeOffset="69534">19770 13484 24575,'-22'28'0,"-3"16"0,8 5 0,-3 11 0,11-5 0,3-12 0,6-10 0,0-4 0,0-11 0,0-2 0,0-7 0,25 1 0,31-6 0,-8 0 0,4-1 0,3-2 0,0-2 0,10-8 0,-3-3 0,-22 5 0,-3-3 0,5-8 0,-6-4 0,0-9 0,-5-8 0,-10 0 0,-4-23 0,-7 0 0,-2 1 0,-23 13 0,-13 21 0,-21 13 0,-11 4 0,-3 10 0,30 6 0,0 3 0,-23 16 0,9 11 0,17-2 0,3 18 0,18-19 0,-5 17 0,24-23 0,25-12 0,17-6 0,-15-11 0,0-3 0,-3-1 0,-2 0 0,17-7 0,-16 2 0,-16 5 0,-4 5 0,0-2 0,7 3 0,-5 3 0,13 13 0,6 12 0,-4-4 0,2 1 0,4 2 0,2-1 0,5-2 0,1-2 0,-2-6 0,-2-3 0,20 0 0,-4-10 0,-31-9 0,17-22 0,-25-3 0,-2-6 0,4-1 0,-1-2-520,0-10 0,-4-2 520,-5 7 0,-1 0 0,2-7 0,-1-2-51,-3-7 0,-1-2 51,0 1 0,0 1 0,-1 5 0,0 4 0,-4 9 0,1 5 0,2-5 0,-3 11 0,0 19 1035,-8 7-1035,-20 6 107,-10 35-107,15-8 0,3 7 0,4 22 0,6 9 0,3-13 0,3 3 0,2 1-286,6 7 1,3 1 0,3-1 285,-1-4 0,3-1 0,1-2-606,1-8 1,1-2-1,2-3 606,8 5 0,2-6-236,0-5 1,0-4 235,8 8 0,8-3 0,-22-26 755,11-5-755,-2-7 1846,17-36-1846,-26 10 0,-1-5 0,6-20 0,-2-7 0,-7 16 0,-1-1 0,-1 1-872,4-17 1,0 1 871,0 1 0,0 0 0,-3-2 0,-1 2-494,-1 11 0,0 0 494,1-8 0,-1 1 0,-6 14 0,0 2 0,9-25 0,-6 5 0,-2-1 0,-5 20 0,-4 4 0,-12 22 0,-6 9 2161,-10 3-2161,4 6 1113,4 5-1113,-7 36 0,8 10 0,4-21 0,0 2 0,7 7 0,2-1 0,-4 10-339,7-14 1,1 1 338,2-7 0,0 0 0,0 3 0,0 2 0,0 8 0,0 0 0,3-10 0,1-1 0,2 0 0,3-3 0,13 13 0,4-18 677,0-5-677,-4-11 0,2 1 0,-2-6 0,0-3 0,9 2 0,-6-2 0,-4 0 0,-11 0 0</inkml:trace>
  <inkml:trace contextRef="#ctx0" brushRef="#br0" timeOffset="71317">22503 13371 8191,'0'-9'0,"21"-35"4945,-5 11-4945,4 0 0,2 0 2833,4-2-2833,-5 9 0,1 0 1734,5-6-1734,2-2 6740,-18 27-6740,-2 1 132,-6 17-132,-1 24 0,-2 28 0,0-17 0,0 1 0,0-9 0,0-1 0,0 4 0,0-4 0,0-2 0,0-3 0,0-9 0,3-9 0,3 5 0,14-7 0,5-2 0,18-3 0,-7-4 0,5-3 0,-10-3 0,-3-5 0,2-4 0,-6-7 0,-8 10 0,-5-2 0</inkml:trace>
  <inkml:trace contextRef="#ctx0" brushRef="#br0" timeOffset="72484">22597 12861 24575,'-8'0'0,"1"0"0,1-5 0,3-2 0,12-8 0,-1 1 0,9 3 0,-4-1 0,4 11 0,0-5 0,0 6 0,-5 0 0,-6 2 0,-3-1 0,-3 1 0</inkml:trace>
  <inkml:trace contextRef="#ctx0" brushRef="#br0" timeOffset="166467">12469 7535 8191,'-7'-4'0,"-14"11"5063,-7 7-5063,-14 10 0,12 1 0,-24 12 0,21-14 0,6-2 0,-2 0 2818,-14 2-2818,11-1 0,-3 3 859,-1 0 1,-2 1-860,-5 7 0,0 2 0,1 0 0,0 1 0,-1 4 0,0 1 0,0-1 0,1 0 0,-1 1 0,-1 1 1550,9-9 1,-2 1 0,2-4-1551,-4 2 0,1-2 0,-11 9 0,2-2-1301,-2-3 1301,8-6 0,0 0 0,-13 10 0,13-14 0,-2 0 0,11-3 0,-3-2 0,-18 4 0,-6-1-361,1 3 1,-5-1 360,7-6 0,-3 0 0,-1-1 0,4 0 0,-1 0 0,0-2 0,-4-1 0,-1-1 0,0-1 0,-1 0 0,-1-1 0,3 0 0,8-2 0,3-1 0,-1 0 0,-4 0 0,0-2 0,3 1 0,-11 1 0,4-1 0,11-2 0,1 0 0,2-3 0,4 0 0,-4-2 0,-3 0 0,4 0 1896,-18 0-1896,-1 0 696,23 0 0,0 0-696,-27 0 866,4 0-866,17 0 0,8 0 0,14 0 0,0 0 0,12 0 0,-6 0 0,11 0 0,-6-3 0,6 2 0,-8-5 0,1 5 0,-6-4 0,1 4 0,-1-5 0,0 3 0,1-1 0,2-1 0,5 4 0,6-2 0,3 3 0</inkml:trace>
  <inkml:trace contextRef="#ctx0" brushRef="#br0" timeOffset="167667">12886 7047 24575,'0'27'0,"0"11"0,0 20 0,0-16 0,0 1 0,0-6 0,0 1 0,0 10 0,0-1 0,0 15 0,0 4 0,0-24 0,0-11 0,0-15 0,0-3 0,0-5 0,12-5 0,30 0 0,18-7 0,-14-1 0,0-2 0,-8 2 0,-2-1 0,-1-3 0,0 1 0,22-1 0,-14 1 0,-5 1 0,-18 3 0,-11 1 0,0 3 0,-5 0 0,1 0 0</inkml:trace>
  <inkml:trace contextRef="#ctx0" brushRef="#br0" timeOffset="170450">13590 7630 24575,'0'-13'0,"3"-6"0,9-18 0,7-3 0,4-5 0,-6 19 0,-6 7 0,-6 16 0,-4 3 0,1 9 0,-2 11 0,0 8 0,0 7 0,0-10 0,0-2 0,6-1 0,7-6 0,11 6 0,8-8 0,7-3 0,-7-1 0,2-6 0,-16-2 0,-3-2 0,-9 0 0,0 0 0,0 0 0,-3 0 0,0 0 0</inkml:trace>
  <inkml:trace contextRef="#ctx0" brushRef="#br0" timeOffset="171483">13639 7107 11292,'-3'3'0,"-5"3"4944,4 0-4944,-4 0 2311,4-6-2311,4-3 1316,6 0-1316,3 0 4712,1 3-4712,-4 3 0,-4 0 0,-2 3 0,0 2 0,0-1 0,-3-1 0,-7 3 0,5-8 0,-5 5 0</inkml:trace>
  <inkml:trace contextRef="#ctx0" brushRef="#br0" timeOffset="172201">14250 6710 11173,'0'15'0,"-1"19"0,-3 9 181,-3-1 1,-3 3 0,0 1-182,2 1 0,-1 1 0,0 1 849,-4 3 1,-1 2-1,2-4-849,-1 10 0,3-3 0,1 5 0,1-1 0,5-14 0,0-2 0,0-1 0,1-1 972,2-5 1,0-1-973,0 2 0,0 2 1843,-1 8 0,2 1-1843,6-6 0,4-3 2028,-2-4 1,4-3-2029,7 0 0,5-3 621,26 10-621,-23-21 0,1-4 0,16-1 0,-15-7 0,-20-5 0</inkml:trace>
  <inkml:trace contextRef="#ctx0" brushRef="#br0" timeOffset="173483">14503 7213 11032,'0'9'0,"0"1"4982,4 47-4982,4-23 2357,0 21-2357,10-19 1348,-10-13-1348,5 4 4856,-9-14-4856,1-7 0,-2-4 0,6-14 0,1-1 0,4-11 0,7-7 0,2-8 0,6 2 0,-1-2 0,-8 19 0,-4 3 0,-7 11 0,0 4 0,-3 2 0,3 0 0,-1 0 0,2 8 0,3 14 0,0 7 0,2 13 0,-1-9 0,-1-3 0,0-7 0,-6-10 0,1-3 0,-4-8 0,4-2 0,1 0 0,4-10 0,7-16 0,3-18 0,-7 13 0,0-1 0,9-19 0,-2 1 0,-7 18 0,-5 5 0,3 4 0,-3 0 0,1 11 0,-4 0 0,-3 9 0</inkml:trace>
  <inkml:trace contextRef="#ctx0" brushRef="#br0" timeOffset="174200">15230 6799 24575,'13'19'0,"8"6"0,4 5 0,-2 3 0,1 5 0,1 3 0,2 4 0,-3 1-534,-6-1 0,-4 0 0,-1 2 534,0 9 0,0 3 0,-4-1 0,-2-1 0,-2 0 0,-1-1 0,-1-2 0,-1-1 0,-3-1 0,-2-5 0,-3-2 0,0-2 0,-1 7 0,-3-4 0,-4-7 0,-3-3 0,-10 14 304,1-10-304,0-3 79,-8-5 0,17-12 0,-3-3 1</inkml:trace>
  <inkml:trace contextRef="#ctx0" brushRef="#br0" timeOffset="175300">11840 7917 8191,'3'5'0,"-1"10"5063,-2 18-5063,0 3 0,0 3 0,0 19 624,0 0 1,0 0-625,0-10 0,0 6 0,0 3 631,0-21 0,0-1-631,0 1 0,0 3 0,0 13 0,0-4 0,0-6 2890,1 0 1,3 3-2891,2-9 0,1-1 0,0 8 0,1 1 0,3 5 0,0 0 969,-2-5 0,-1 0-969,1-2 0,-1 1 0,1 0 0,0 0 0,-2-5 0,-1-2 0,1 0 0,-1-2 0,-1 14 1091,3-4-1091,-7-6 0,2-6 0,-3-5 0,0-3 0,3-5 0,-2-3 0,2-10 0,-3-3 0</inkml:trace>
  <inkml:trace contextRef="#ctx0" brushRef="#br0" timeOffset="177318">11767 8005 8191,'3'4'0,"-3"-7"5063,3-4-5063,-3-5 2818,0 3-2818,0-3 1719,-3 8-1719,0-1 6784,-6 5-6784,3 0 0,-3 0 0,0 6 0,-5 7 0,0 2 0,1 4 0,0 0 0,9 6 0,-5 2 0,8 4 0,-2-5 0,6-2 0,3-5 0,4-9 0,2-5 0,-1-5 0,7 0 0,-7-2 0,8-11 0,-6-4 0,-6-14 0,-1 3 0,-6 4 0,0 8 0,0 3 0,0 6 0,0-2 0,-2 6 0,-2 0 0,-2 3 0,0 0 0,0 0 0,0 0 0,2 3 0,2 3 0,2 3 0,0 3 0,0 0 0,0-3 0,0 0 0,3-6 0,0 0 0,3-3 0,3 0 0,1 0 0,13 0 0,4-17 0,6-11 0,-6-18 0,-6 0 0,-13 9 0,-1 13 0,-10 12 0,-10 5 0,2 4 0,-11 3 0,8 6 0,1 1 0,7 8 0,3-2 0,3 5 0,0-5 0,0 0 0,3-5 0,4-4 0,3-2 0,17-2 0,-11 0 0,24-6 0,-17-12 0,6-4 0,-15-9 0,-8 8 0,-12 9 0,-1 5 0,-6 9 0,-10 0 0,7 0 0,-7 3 0,12 4 0,5 3 0,0 3 0,5-5 0,-2-3 0</inkml:trace>
  <inkml:trace contextRef="#ctx0" brushRef="#br0" timeOffset="178333">11802 8038 24575,'0'0'0</inkml:trace>
  <inkml:trace contextRef="#ctx0" brushRef="#br0" timeOffset="179350">11178 8551 8539,'0'6'0,"0"16"5096,0 4-5096,0 8 2766,0 27-2766,0 3 835,0-21 1,0 2-836,0 1 0,0 1 0,0-1 0,0-2 0,0 18 3251,0-19 1,0-1-3252,0 9 0,0-12 0,0 0 0,0 21 0,0-11 0,0-18 0,0-4 0,-7 3 0,5-9 0,-5-1 0</inkml:trace>
  <inkml:trace contextRef="#ctx0" brushRef="#br0" timeOffset="180222">12578 8310 24575,'0'37'0,"0"1"0,4 10 0,3 6 0,0 1 0,1 5 0,1 2-732,1-7 0,2 1 0,0 1 0,-1-2 732,0 10 0,0-2 0,0 1 0,1 3 0,0 0 0,-2-6 0,-3-3 0,-1-6-27,-3-8 1,0-5 26,4 4 702,-7-16-702,0-14 0,0 0 0,0-3 1459,0 3-1459,0-3 820,0 3-820,0 3 0,0-6 0,0-1 0,0-6 0</inkml:trace>
  <inkml:trace contextRef="#ctx0" brushRef="#br0" timeOffset="181784">11268 9041 24575,'53'0'0,"1"0"0,0 0 0,3 0 0,-7 0 0,2 0 0,-2 0 0,12 0 0,-3 0 0,0 0 0,-3 0 0,-16 0 0,-2 0 0,3 0 0,-3 0 0,7 0 0,5 0 0,-21 0 0,0 0 0,11 0 0,-13 0 0,21 0 0,-16 0 0,2 0 0,-10-3 0,-8 2 0,-4-2 0,-3 3 0,0-2 0,6-2 0,-2-2 0,-1 0 0,-4 3 0,1-3 0,-2 6 0,1-6 0,-2 6 0,-3-5 0,0 2 0,-3-3 0,-10-6 0,-21-4 0,-13-6 0,13 10 0,-1 0 0,-23-8 0,10 5 0,20 5 0,10 7 0,9 0 0,24 9 0,18 7 0,22 7 0,-3-3 0,-14-2 0,-15-8 0,-4 1 0,-1 1 0,-7-2 0,1 5 0,-9-2 0,0 7 0,-10 25 0,-9-7 0,-11 17 0,-17-11 0,0-8 0,-6-1 0,12-12 0,11-12 0,8-3 0,10-5 0,3 0 0</inkml:trace>
  <inkml:trace contextRef="#ctx0" brushRef="#br0" timeOffset="183634">11136 9090 24575,'39'0'0,"-14"0"0,17 0 0,-15 0 0,-1 0 0,-5 0 0,-6 0 0,-9 0 0,0 0 0,0 0 0,-1 0 0,3 3 0,2 3 0,2 3 0,0 1 0,1-1 0,-3-3 0,5 3 0,-5 1 0,6 2 0,-4-5 0,-3 1 0,0-5 0,-4 1 0,-4-2 0,-13-9 0,-23-9 0,-19-9 0,23 11 0,0 1 0,-28-12 0,15 8 0,8 1 0,4-1 0,4 6 0,6 0 0,2 4 0,9 0 0,2 1 0,23 2 0,23-5 0,8 3 0,-7-5 0,1-2 0,-6 2 0,0-1 0,6-4 0,-1-2 0,-5 3 0,-2-1 0,18-15 0,-17 7 0,-6 0 0,-10 8 0,-6 3 0,-2 7 0,-4-2 0,2 6 0,-3-6 0,2 8 0,-2-3 0,3 3 0,-3 0 0,0 0 0</inkml:trace>
  <inkml:trace contextRef="#ctx0" brushRef="#br0" timeOffset="220767">11766 8060 24575,'28'-7'0,"-2"-4"0,-4 3 0,10-12 0,2 3 0,6-11 0,-2 6 0,-6-5 0,-2 6 0,-4-2 0,-5 6 0,-2 1 0,-5 5 0,3-2 0,-3 3 0,13-8 0,-6 1 0,10-1 0,-11 2 0,-4 6 0,-3 0 0,-1 1 0,2 2 0,1-5 0,-3 5 0,0-2 0,-3 6 0,-3-2 0,-1 4 0,-6-1 0,-6 2 0,-2 5 0,-10 2 0,3 5 0,-1-1 0,-3 1 0,6-1 0,-7 3 0,3 0 0,-14 11 0,-3-1 0,-10 13 0,5-7 0,-4 2 0,3 1 0,11-10 0,-2 2 0,9-7 0,0-2 0,-5 8 0,5-5 0,0 1 0,-11 9 0,-1-1 0,-11 10 0,5 0 0,-5 4 0,14-10 0,2 1 0,7-9 0,3-1 0,-10 10 0,7-3 0,-6 5 0,9-8 0,-11 7 0,-1 1 0,1-3 0,5-1 0,-1-9 0,1 3 0,-9-1 0,3 0 0,1-4 0,11-6 0,0-2 0,7-2 0,0-3 0,-1 3 0,4-4 0,-2 1 0,2-1 0,0 0 0,-3 1 0,6-1 0,-8 3 0,-2 1 0,0 3 0,-5 0 0,5-4 0,1 0 0,0-2 0,6-1 0,-3 1 0,3-1 0,-3-2 0,-1 1 0,-5 2 0,4 0 0,-8 3 0,3 0 0,-5 0 0,-1 1 0,-1 1 0,4-2 0,3 1 0,7-5 0,0 0 0,6-3 0,-5 4 0,5-1 0,-6 0 0,6 1 0,-7 4 0,3-3 0,-4 6 0,6-8 0,0 0 0,3-1 0,5-4 0,5-4 0,5-4 0,6-5 0,-2 0 0,-1 2 0,-3-2 0,6-7 0,8-8 0,9-8 0,6-6 0,-7 9 0,-5-1 0,7-1 0,-11 12 0,18-21 0,-19 22 0,8-12 0,-8 4 0,9-1 0,2-2 0,0-4 0,2 8 0,-11 3 0,-1 5 0,-8 10 0,3-4 0,-3 7 0,3-6 0,-4 2 0,7-5 0,0-1 0,5 2 0,-5 0 0,3 4 0,1-6 0,4 3 0,2-3 0,0 0 0,-3 3 0,-2 0 0,-6 4 0,-2 3 0,-3 1 0,3-4 0,6-1 0,-1-3 0,12-3 0,-2 0 0,7-2 0,-9 2 0,-2 6 0,2-6 0,5 1 0,0 0 0,5-2 0,-13 6 0,19-11 0,4-6 0,-18 11 0,1-1 0,-2-1 0,-1-1 0,0 1 0,0 0 0,25-16 0,-27 16 0,-1 2 0,13-7 0,-4-1 0,-14 12 0,4-1 0,-3 0 0,4-1 0,-6 2 0,7-7 0,2-1 0,5-3 0,-4 1 0,0 1 0,-5 2 0,4-6 0,-8 9 0,4-2 0,-11 7 0,5 2 0,-1-7 0,-1 9 0,4-8 0,-2 0 0,9-5 0,-2-2 0,0 4 0,-1 3 0,-6 2 0,-3 6 0,-2-2 0,-8 7 0,2-2 0,-3 3 0,0-3 0,0 5 0,0-1 0,-2-1 0,1 2 0,-4-4 0,-4 5 0,-4-3 0,-3 3 0,1 3 0,-6 3 0,0 4 0,-7 3 0,-1 0 0,5-3 0,-1-1 0,2-2 0,2 3 0,-20 5 0,13 0 0,-33 15 0,24-12 0,-17 14 0,0-4 0,-3 6 0,19-15 0,-1-1 0,2 2 0,1 0 0,-24 11 0,18-7 0,6-4 0,13-9 0,2-1 0,3-1 0,6-3 0,0 0 0,2 0 0,2 0 0,2-3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3:29:37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4103 13319 24575,'0'36'0,"0"0"0,-3 6 0,1 2 0,2 15 0,-1 10-1967,-3-19 1,-2 6 0,0 3 0,0 1 0,1-2 1817,1 6 1,1-1 0,1 1 0,-2 2-362,0-6 0,-1 2 0,0 1 1,0-1-1,1-2 510,0 5 0,0-3 0,0-1 0,2-3 0,1 3 0,1-4 0,-1 7 156,0-4 0,-1 5 1,1 4-1,-1-1 0,1-3-156,1-7 0,0-2 0,0 0 0,0-1 0,0 2 0,0 4 0,0 2 0,0-1 0,0 0 0,0-3-218,0 5 0,0-1 0,0-2 1,0-4 217,0-1 0,0-3 0,0 0 1003,0 2 1,0-1 0,0-2-1004,0 8 0,0-4 2541,0-3 1,0-5-2542,0 14 2545,0-15-2545,0-21 2122,0-6-2122,0-7 302,0-7-302,0 6 0,0-2 0,0 0 0,0 2 0,0-2 0,0 3 0,0-4 0,0 0 0,0-3 0,0 0 0,0-1 0,0 1 0,0 3 0,0-2 0,3 5 0,-2 0 0,5 6 0,-5-1 0,5 1 0,-2 1 0,2 2 0,1 9 0,-3 2 0,1-12 0,46-5 0,-5-13 0,13-6 0,7-2 0,2 2-943,-15 1 0,3 0 0,1 0 0,3 0 1,2 0-1,3 0 943,-6 0 0,3 0 0,2 1 0,2-1 0,1 0 0,2 0 0,1 0 0,0 1 0,1 0-410,-11 0 1,2 0 0,0 0 0,1 1 0,1 0 0,0-1 0,1 1-1,-1 0 1,1-1 0,-1 1 0,0 0 0,-1 0 409,3 0 0,0 0 0,-1 0 0,0 0 0,0 0 0,0 0 0,0 0 0,1 1 0,2-1 0,0 1 0,3 0-219,-10 0 0,3 1 0,1-1 0,1 0 0,1 1 0,1 0 0,1 0 0,-1 0 1,0 0-1,-1 0 0,-1 0 0,-1 0 0,-2 1 0,-2 0 0,-2-1 219,8 1 0,-3 0 0,-2 0 0,-2 1 0,-1-1 0,0 1 0,0 0 0,1 0 0,2 1 0,2 1-169,-5-1 0,2 1 0,2 0 0,0 1 0,2 0 0,-1 0 1,1 1-1,0 0 0,-1 0 0,-1 1 0,-1-1 0,-1 2 0,-2-1 169,5 2 0,-1 0 0,-2 2 0,0-1 0,-1 1 0,-1 0 0,-1 0 0,0 0 0,0 1 0,0-1-43,7 3 1,1 0 0,-2 0 0,0 0 0,-1 1 0,-1-1 0,0 0 0,-2-1 42,1 0 0,0 0 0,0-1 0,-2 0 0,-2 0 0,-2 0 0,-2 1 396,17 5 0,-4 1 0,-4 0 1,-6-2-397,-8-4 0,-5 0 0,1-1 0,6 4 0,2-1 0,2-5 0,-3-9 0,2-5 0,1-3 0,-3 0 0,0-2 0,-2-2 0,8-2 0,-9 1 0,6-2 0,5-2 0,2-1 0,1 1 0,0 0 0,-4 2 0,4 1 0,-4 2 0,0 1 0,2-1 0,4 1 0,5-3 0,-14 3 0,2-1 0,4-1 0,1 0 0,3-1 0,1 0 0,1 1 0,1-1 0,0 1 0,1 0 0,-2 1 0,0 0 0,-3 2 0,1 0 0,-1 0 0,1 1 0,1 0 0,-1 1 0,1-1 0,0 1 0,1 0 0,0 0 0,0 0 0,0 0 0,0 0 0,-4 0 0,-1 1 0,1-1 0,0 0 0,1 1 0,-1-1 0,1 1 0,0 0 0,1 0 0,-1 0 0,0 0 0,1 0 0,0 1 0,-1-1 0,1 1-100,-2 0 1,1 1 0,0-1 0,1 1 0,0-1 0,1 1 0,0 0 0,-1 0 0,0 0 0,-1 1 0,0-1 0,-2 1 0,0 0 0,-2 0 0,-2 1 0,-1 0 99,12-1 0,-2 1 0,-2 1 0,-2 0 0,0 0 0,-2 0 0,-1 0 0,0 1 0,0 0 0,1 0 35,9 0 0,1 0 1,0 1-1,-1-1 1,-2 1-1,-3 0 1,-4 0-1,-5-1-35,12 1 0,-8-1 0,-4 0 0,-3 3 517,-1 3 1,-5 1 0,-4 1-518,-2-1 0,-3 0 0,7-1 0,5-2 0,-5-2 0,4-1 0,6-4 0,-8-3 0,4-2 0,4-1 0,3-2 0,3 0 0,2 1 0,-8 2 0,2 0 0,3-1 0,1 1 0,3 0 0,1-1 0,2 0 0,2 1 0,1-2 0,2 1 0,-16 1 0,2 0 0,1-1 0,2 1 0,2-1 0,0-1 0,2 1 0,0 0 0,0 0 0,1-1 0,0 1 0,0 0 0,0 0 0,-1 1 0,0-1 0,-1 1 0,-2 1 0,1-1 0,0 1 0,-1 0 0,0 0 0,0 1 0,0 0 0,-1 0 0,0-1 0,1 1 0,0 0 0,-1 0 0,2 1 0,-1-2 0,1 1 0,1 0 0,0 0-22,-2-1 1,1 1 0,1-1-1,0 0 1,1 0 0,0 0-1,0 0 1,1 0 0,0 0-1,-1 0 1,0 1 0,1-1 0,-2 1-1,1 0 1,-2 0 0,0 1-1,0 0 1,-2 1 21,5 0 0,-1 1 0,1 0 0,-2 0 0,0 1 0,0 0 0,-1 0 0,0 1 0,0-1 0,-1 1 0,0-1 0,-1 1 0,0-1 0,0 0 0,-1 0-121,7-1 0,0 0 0,-2-1 0,0 1 0,-1-1 0,0 1 0,0-1 0,0 1 0,0 0 0,0 0 0,2 2 0,0-1 121,-1 2 0,2 0 0,1 0 0,0 1 0,1 0 0,0 1 0,-1 0 0,0 0 0,-1 0 0,-1 0 0,-2 0 0,-2-1 0,-3 1 0,7 0 0,-2 0 0,-2-1 0,-2 1 0,0 0 0,-2 0 0,-1 0 0,-1 1 0,1 0 289,6 1 1,-1 1 0,-2 0 0,0 1 0,-1-1 0,0 0 0,0-1-290,7 0 0,0-1 0,-1 0 0,0 0 0,-1-1 0,-1-1 0,-3-1 0,-3-1 0,1-1 0,0 0 0,1 0 0,2-1 0,0 0 0,2 0 0,2-1 0,0 0 0,0-1 0,0 1 0,-2 1 0,-5-1 0,-2 2 0,0-1 0,-1 0 0,2 0 0,2 0 0,4 0 0,-5-1 0,5 0 0,2 0 0,2 0 0,1 0 0,0-1 0,-2 1 0,-1 0 0,-5 1 0,-3-1 31,4 1 1,-5 0 0,-4 1 0,1-1 0,3 1-1,7-1-31,-7 1 0,4 0 0,3-1 0,4 1 0,1 0 0,1-1 0,1 1 0,-2 0 0,-2 0 0,-2 0 0,-4 0-207,3 0 1,-2-1 0,-2 1 0,-2 1 0,-1-1 0,1 0-1,0 0 1,1 1 206,2-1 0,1 1 0,0 0 0,0 0 0,-1 0 0,1 1 0,-1-1 0,-1 0 199,7 0 0,0 0 1,1 0-1,-2 0 0,-2 0 1,-2 0-1,-6 0-199,10 0 0,-5 0 0,-4 0 0,0 0 950,12-1 0,-3-1 0,-5 1-950,4-1 0,-8-1 0,-16-1 0,-5 0 0,11-1 4012,-15-1-4012,-15 2 4572,-5 0-4572,3 1 2644,-4 1-2644,2-2 342,6-2-342,-1-3 0,9 1 0,-12-1 0,1 3 0,-6 0 0,-2 2 0,-1-1 0,-4-15 0,-12-23 0,-8-14 0,6 11 0,-2-5 0,-2-3 0,1-1-606,1 6 0,0-1 0,-1-1 0,0-2 0,0-1 606,0-1 0,-1-3 0,1-1 0,0-1 0,0 1 0,2 2 0,0-4 0,1 0 0,1 2 0,0 0 0,1 1-991,-2-8 1,2 0 0,0 2-1,2 1 991,1 8 0,2 1 0,1 1 0,1-1 0,0 2 0,2-1 0,0 2 0,0 3 0,0-2 0,2 4 0,-1-3 0,0-14 0,0-2 0,0 0-624,0 6 1,0 2-1,0 2 624,0 9 0,-1 2 0,2-4 0,0-5 0,2-3 0,0-4 0,1 0 0,0 4 0,2-2 0,1-1 0,-1 1 0,0 3 0,1-1 0,1 1 0,-2 2 0,-4-1 0,-3-4 0,-3-2 0,-5 3 0,-10 11 0,-18 9 0,-11 10 0,-5 5-7,3 7 0,-3 4 0,-4 2 0,-2-4 7,0-5 0,-4-2 0,-1-2 0,1 0 0,4 1 83,-1-1 0,4-1 0,0 1 0,1-1-83,-2-2 0,0 0 0,3-1 0,3 1 0,3-1 0,4 1 0,3 0 421,-4-4 1,2 1-422,-8-4 0,2 2 0,17 7 0,2 0 0,-8-1 0,1 0 0,8 2 0,0 1-347,0 1 1,0 1 346,-17-13 2131,-3 4-2131,19 13 0,-3 1 1829,-10-1 0,-4 1-1829,-6 1 0,-4 2 0,12 3 0,-3 0 0,-2 1-492,-5 3 0,-2 1 0,1 1 492,8-1 0,0 2 0,0-1 0,-7 0 0,-2 1 0,2-1 0,9 2 0,2 0 0,-4 0 0,-1 0 0,-3 0 0,-2 0 0,-3 0 0,-1 0 0,-2 0 0,-3 0 0,-1 0 0,-2 0-633,4 1 0,-2 0 0,-1 1 0,-1 0 0,-2-1 0,-1 1 633,7 0 0,-2 0 0,0-1 0,-2 1 0,-1 0 0,-1 1 0,1-1 0,-1 1-464,4 0 1,0 1 0,-2-1 0,1 1 0,-1 0-1,0 0 1,0 0 0,1 0 0,0 0 463,3 0 0,1 0 0,0 1 0,0-1 0,0 0 0,0 0 0,-1 0 0,0 1 0,-2-1 0,2 0 0,-2 0 0,0 0 0,-1 0 0,0 0 0,0 0 0,-1 0 0,1 0 0,1 0 0,-1 1-279,2-1 0,0 0 0,0 1 0,1 0 1,-1-1-1,0 1 0,1 0 0,0 0 1,1-1-1,0 1 279,-2-1 0,0 1 0,1-1 0,0 1 0,0-1 0,1 1 0,0-1 0,0 1 0,0 0-95,-6 0 0,0 1 0,0 0 0,0-1 1,1 1-1,2 1 0,2-1 0,3 0 95,-13 3 0,3 0 0,2 1 0,5-1 0,3 0 151,-9 2 0,5-1 0,4 1-151,8-2 0,3 1 0,7-2 2234,-9 2-2234,-15-6 0,25-3 0,-6-1 0,-5-1 0,-2 1 0,-4 0 0,-5 0 0,-4 0 0,9 0 0,-4 0 0,-3 0 0,-3 0 0,-2 0 0,-1 0 0,-1 0 0,11 0 0,-1 0 0,-2 0 0,-2 0 0,0 0 0,-1 0 0,0 0 0,0 0 0,0 0 0,1 0-60,4 1 1,1-1 0,0 0 0,0 0-1,-1 0 1,1 0 0,-1 0 0,-1 0-1,0 0 1,0 0 0,-2-1 59,5 1 0,-2-1 0,-1 1 0,0-1 0,0 0 0,-1 0 0,0 0 0,0-1 0,0 1 0,1 1 0,0-1 0,0 0 0,2 0-100,-7 1 1,2 0 0,-1-1 0,2 1 0,-1 0 0,1 1 0,0-2 0,0 1 0,-1 0 0,0-1 0,-1 0 99,3 0 0,0 0 0,-1-1 0,0 0 0,0 0 0,0-1 0,0 1 0,0 0 0,-1 0 0,1 0 0,-1 1 0,0-1-144,0 2 1,-2-1 0,1 1 0,0-1 0,-1 1-1,0 0 1,1 0 0,-1 1 0,1-1 0,0-1-1,-1 1 1,2 0 143,0-1 0,2 0 0,0 0 0,0 0 0,0 0 0,0 0 0,0 0 0,-1 0 0,0 0 0,-1 0 0,-1 1 0,-1-1 0,6 1 0,-1-1 0,-2 1 0,0-1 0,-1 1 0,-1 0 0,0 0 0,0 0 0,0 0 0,1 0 0,0 0 0,1 0 0,0 1 0,2-1 0,1 1 0,-5 0 0,1 0 0,1 0 0,1 1 0,0-1 0,1 1 0,1 0 0,-1 0 0,-1 0 0,1 0 0,-2 0 0,0 1 0,0-1 0,-1 0 0,-1 0 0,0 0 0,0 1 0,-1-1 0,0 0 0,1 1 0,0 1 0,1 0 0,0 1 0,2 0 0,1 2 0,-3 0 0,1 2 0,1 0 0,1 1 0,0 1 0,1 0 0,0 0 0,1 1 0,0 1 0,0 0 0,0 0 36,-3 1 1,0 0-1,0 2 1,1 0-1,0 0 1,0 0-1,1 1 1,1 0-1,0 0 1,2 0-37,-8 3 0,1 0 0,1 0 0,0 0 0,2 0 0,0 1 0,2 0 0,1 1 0,-2 1 0,-1 1 0,1 1 0,2-1 0,3 1 0,5-3 0,5-1 0,-12 8 0,10-3 0,0-2 569,-1-3 1,1-1 0,5-5-570,6-5 0,-2-4 0,-17-3 0,-10-5 0,-5 1 0,14 1 0,-2 1 0,-3-1 0,-3 0 0,-1-1 40,6 1 0,-2-1 1,-1 0-1,-3 0 0,0 0 1,-3 0-1,0-1-40,12 0 0,-3 0 0,-1 0 0,-1-1 0,0 0 0,-1 1 0,0-1 0,1 0 0,1 0 0,0 0 0,0-1 0,0 1 0,1 0 0,1-1 0,-1 0 0,1 0 0,-1 0 0,0 0 0,-2 0 0,2-1 0,-2 0 0,-1 0 0,0 0 0,0-1 0,0 1 0,1 0 0,3-1 0,2 1 0,2 1-71,-9-2 0,3 0 0,3 1 0,2 0 0,-1-1 0,0 1 71,-2 0 0,0 0 0,1 0 0,0 0 0,1 0 0,3 1 0,-12-2 0,3 1 0,3 1 0,2-1 0,0 0 0,4 1 0,-1-1 0,4 0 0,-2 1 0,1-1 0,5 1 1248,-11-2 0,0 0-1248,1 0 0,-5 0 0,2 1 0,9 0 0,1 1 0,-3 0 0,0-1 0,-4 0 0,0 1 0,3 0 0,-5 1 0,2 1 0,1 0 0,1 0 0,0 0 0,2 1 0,4 0 0,0 1 0,2 1 0,-13-1 0,1 0 331,2 0 0,2 0-331,4 0 0,4 0 0,12 0 0,3 0 3948,-24 0-3948,25 0 6176,-7 3-6176,0 1 1106,-2 6-1106,5 1 66,-3 3-66,2 6 0,-13 0 0,10 3 0,2-5 0,6-2 0,4-5 0,-5 4 0,0-2 0,-14 6 0,11-6 0,-25 9 0,6-8 0,22-3 0,-1 1 0,-1-4 0,0 1 0,-29 10 0,8-7 0,8-4 0,18-5 0,3-3 0,12 0 0,-7 0 0,7 0 0,-4 0 0,5 0 0,3 0 0,-9 0 0,5 0 0,-9 0 0,9 0 0,-1 0 0,6 0 0,-1 0 0,1 0 0,3 0 0,0 0 0,-1 0 0,2 0 0,-4 2 0,5 4 0,-4 4 0,1 18 0,-4 8 0,-12 25 0,1 0 0,8-26 0,0-1 0,-7 16 0,5-4 0,1-14 0,6 0 0,-2 0 0,6 17 0,1-2 0,4-10 0,0-12 0</inkml:trace>
  <inkml:trace contextRef="#ctx0" brushRef="#br0" timeOffset="43383">3928 13193 8191,'5'4'0,"51"-2"2270,-12-2 0,7 0-2270,6 0 0,6 0 0,0 0 0,-4 0 0,-2 1 0,2-2 186,7 0 0,1-1 1,-2-1-187,-10 1 0,-2 0 0,3-1 0,-3 0 0,2 0 0,2-1 0,0 1 192,3 0 1,1-1-1,1 1 1,1 1-193,-8 0 0,2 1 0,-1 0 0,1 0 0,-2-1 0,8-2 0,-1-1 0,-1 1 0,-2 0 0,-5 3 0,0 1 0,-3 0 0,-4-1 0,20-5 0,-4 0 0,-18 6 0,0 0 0,-1 0 0,10 0 0,-3 0 0,-7 0 0,-1 0 0,3 0 0,-2 0 2323,-9 0 1,-2 0-2324,22 4 0,-18-2 0,-3 1 0,1 1 435,-3 3-435,-12-7 2769,-7 3-2769,0-3 2266,-49 0-2266,-7 0 0,2 0 0,-8 0 0,-3 0-742,-10 0 1,-4 0-1,-4 0 742,13 0 0,-2 0 0,-4 0 0,0 0 0,0 0-723,6 0 0,-1 0 1,-1 0-1,0 0 1,0 0-1,1 0 723,-2 0 0,1 0 0,-1 0 0,0 0 0,2 0 0,2 0 0,-2 0 0,2 0 0,1 0 0,1 0 0,1 0-716,-7 0 1,1 0 0,3 0 0,5 0 715,-13 2 0,7 0-475,1-2 1,7 1 474,-1 7 1426,7-3-1426,6 0 3572,4 1-3572,3-2 987,8 2 0,10-2 0,9-2 0</inkml:trace>
  <inkml:trace contextRef="#ctx0" brushRef="#br0" timeOffset="47399">18342 13702 8191,'-4'0'0,"-29"-4"2430,1-2 0,-6-1-2430,-18-5 0,-5-2 0,13 3 0,-2-1 0,2 0 578,-15-5 0,0 1-578,-1 3 0,-1 0 0,21 4 0,0 0 0,1 2 0,-12 0 0,0 0 0,7 0 0,-3-1 0,3 2 0,-6 2 0,-2 2 0,-2 0 0,-4 0 0,1 1 473,12 0 0,2 1 1,-3 1-474,1-1 0,-5 0 0,1 0 0,4 0 0,0 0 0,4 0 0,0 0 0,-23-1 0,3 2 2856,11 3 0,2 3-2856,-5 4 0,5 2 0,-10 11-291,19-6 1,3-1 290,4 1 0,7-3 0,-4 3 0,-11 6 0,-1 2 0,0 3 0,-1 2 0,-6 0 0,-1 2 0,17-8 0,0 1 0,-1 0 0,-2 0 0,1-1 0,-1 1 0,0 2 0,-1 1 0,1 1 0,-3 1 0,1 1 0,2 0 0,-5 7 0,4 0 1022,1-2 0,4 0-1022,8-3 0,3-1 0,-9 13 0,11-9 863,6-6-863,5-4 0,-1 5 0,0 19 910,3 5-910,3-19 0,0 1 0,3 2 0,1 0 0,0 1 0,1-1 0,0-6 0,2-1 0,-1 29 0,14-5 0,-3-24 0,1 0 0,5-1 0,1-1-326,-1 0 0,1 0 326,2-2 0,2 0 0,7 10 0,2 3 0,6 2 0,4 1 0,-8-9 0,1 1 0,1-1 0,10 8 0,2-1 0,-9-10 0,1 0 0,-2-2 0,4 3 0,-1-2 0,5 2 0,-3-4 0,14 5 0,-11-9 0,-3-5 0,-7-6 0,6 3 0,-12-9 652,11 3-652,-7 0 0,30 5 0,-29-7 0,3 2 0,9 3 0,2 1 0,0-1 0,1 1 0,0 2 0,-1 0 0,0-3 0,0 1 0,-2-1 0,-1-1 0,2-2 0,-3-2 0,18 7 0,-6-9 0,-24-4 0,-5-1 0,-1-2 0,-4 2 0,-4-3 0,13 0 0,8 0 0,15 0 0,-18-3 0,2-2 0,2-3 0,2-2 0,2 0 0,-1-3 0,2-5 0,-1-2 0,-2 2 0,-3 0 0,-9 1 0,-2-1 0,26-16 0,-8 2 0,-13 6 0,18-17 0,-24 16 0,-2 4 0,1-1 0,-1 0 0,0-1 0,8-8 0,2-2 0,2-4 0,-1 0 0,-4 0 0,-1 1 0,0 3 0,-2 0 0,-5 3 0,-2 2 0,0 3 0,0 1 0,17-21 0,-11 13 0,-4 9 0,-10 7 0,5-1 0,6-3 0,6-5 0,1-1 0,2 0 0,-2 3 0,-10 8 0,0 3 0,-12 5 0,4 2 0,-1-6 0,-3 6 0,3-6 0,7-8 0,2-4 0,14-12 0,-7 1 0,3 0 0,-4 1 0,-3-1 0,-4 7 0,-6 1 0,-2 6 0,2-10 0,1-6 0,-1-2 0,-5-1 0,-2-1 0,0-1 0,-3-11 0,-2 5 0,-3 1 0,0 14 0,0 2 0,0 10 0,0 0 0,0-4 0,-6-7 0,-6-6 0,-6-1 0,-4 1 0,-2 3 0,-4 4 0,-5 1 0,-6 2 0,9 7 0,-2 1 0,6 5 0,3 1 0,-8 0 0,-6-7 0,-3-6 0,-14-4 0,8-1 0,-3 6 0,12-1 0,3 7 0,14 1 0,4 4 0,10 10 0,3 0 0</inkml:trace>
  <inkml:trace contextRef="#ctx0" brushRef="#br0" timeOffset="62500">24266 13151 8191,'-5'0'0,"-14"0"5063,-13-3-5063,-26-2 0,2-2 0,-4 2 2818,13-2-2818,-9 6 1719,20-3-1719,-15 4 6784,15 0-6784,-12 0 0,-10 0 0,23 1 0,0 2 0,-2 0 0,-1 2 0,1 1 0,-1 1 0,3 1 0,1 0 0,-21 4 0,4 0 0,4 0 0,6-3 0,-1 2 0,12-3 0,-7 3 0,7 0 0,-6 1 0,4 5 0,2-2 0,-13 6 0,6 0 0,4-2 0,5-1 0,0 2 0,-2 3 0,4-1 0,-8 5 0,14-7 0,-5 5 0,-10 14 0,6 1 0,6-10 0,0 2 0,2 1 0,1 0 0,-1 1 0,0 0 0,-1 4 0,2-1 0,-10 15 0,-2 4 0,3-8 0,5-2 0,-3 2 0,9-15 0,1 0 0,-12 21 0,8-17 0,-1 1 0,-6 21 0,4-5 0,9-10 0,4-7 0,3 8 0,4 0 0,0 9 0,4-2 0,0-18 0,0 0 0,0 15 0,0-12 0,0-1 0,0 8 0,0-8 0,0 2 0,0-3 0,0 2 0,0 9 0,0 1 0,2-4 0,0 0 0,0-3 0,0-1 0,2 17 0,3-10 0,1-6 0,0-10 0,3 7 0,-4-11 0,4-4 0,-3 0 0,11 2 0,-4 0 0,15 3 0,-1 4 0,11 3 0,1 3 0,0-4 0,-7-6 0,8 4 0,-11-13 0,20 14 0,-11-8 0,8-1 0,-8-2 0,-1-7 0,-8-1 0,-4-2 0,-4-5 0,-10-3 0,-1-3 0,-6 0 0,0 0 0,0 0 0,3 0 0,0 3 0,3 3 0,-2 8 0,36-7 0,-14 1 0,5-1 0,5-3 0,4-1 0,0 0-1042,15 3 1,0 0 1041,-17-1 0,2 0 0,1 1 0,7 1 0,3 0 0,-3 0 0,11 0 0,0 0-898,-7 0 0,3 1 1,-3-1 897,-12-1 0,-3 0 0,1 0 0,17 3 0,-1 1-184,-1 1 0,-1 1 184,3 1 0,-1 0 0,-1 0 0,0 0 0,1 3 0,-3-1 0,-16-6 0,0-1 0,4 0 0,-1-2 607,14-6-607,-4 0 0,5 0 0,-1 0 0,8 0 0,-13 4 0,9 2 0,4 1 0,-1 0 0,-5-1 0,-7-1 0,-3-1 0,0 1 0,3 1 69,7 2 0,4 2 1,2 1-1,-2-1 1,-5 1-70,-3-2 0,-4 1 0,-2 0 0,0 0 0,13 4 0,-2 0 0,1 0-138,0-2 0,1 0 1,-2 0 137,-9-2 0,-2 1 0,1-3 0,3-3 0,1-2 0,3-1 0,-7 1 0,2-1 0,2 0 0,2-1-437,-3 0 0,2-1 1,2 0-1,1 0 0,0-1 437,5 1 0,3 0 0,0 0 0,-1 0 0,-3 0 0,-7 1 0,-2 0 0,0 0 0,-1 0 0,0 0-115,12-1 1,1 0-1,-3 0 1,-4 1 114,-4 0 0,-5 1 0,-1-1 0,19-1 0,-7 0 0,-25 0 0,-4 0 1940,13 0-1940,-27 0 767,-1-3-767,0-10 2542,1 7-2542,14-6 0,9-1 0,9 0 0,6-1 0,-1-1 0,4-3 0,0 1-820,-5 1 0,-1 1 1,-2-2 819,-4 1 0,-1 0 0,-3 1 0,3 0 0,-5 1-26,-9 0 1,-2 0 25,25-5 0,-5-3 0,-6 0 0,-2 1 0,9-21 0,-23 18 0,1-1 0,6-5 0,0-2 0,1-5 0,-2 0 0,-8 11 0,-2 1 2220,2-5 1,-1-1-2221,14-20 0,-6 8 65,5-11-65,-6 4 0,-1-5 0,-2 5 0,-10 4 0,-4 15 0,1-21 0,-3 11 0,3-16 0,-10 24 0,0-2 0,1 2 0,-1-1 0,3-12 0,0 0 0,-2 2 0,-1 2 0,-1 8 0,-1 1 0,0-29 0,-1 5 0,-2 11 0,1 6 0,0-3 0,-2 7 0,0-2 0,0-10 0,0-2 0,0 3 0,0 1 0,0-1 0,0 2 0,0 7 0,0 0 0,-3 1 0,-2 0 0,-3-22 0,-11 2 0,6 17 0,-1 5 0,0 3 0,5 7 0,-11-16 0,1 7 0,-11-15 0,10 22 0,-1-2 0,-7-9 0,-1-2 0,4 0 0,0 0 0,-9-11 0,0 0 0,6 3 0,1 2-583,-7-2 0,1 3 583,10 12 0,-1 2 0,-9-5 0,0 6 0,4 5 0,3 2 0,-4 0 0,-1 6 0,-2 3 0,-4-6 0,-3 2 0,-13 1 0,-2 1 0,2 0 0,0 2 0,3 4 0,1 1 0,1-2 0,3 0 0,-11 2 0,6-2 0,27 7 0,-9-4 0,15 4 1166,-5-3-1166,9 7 0,-4-3 0,1 3 0,3 0 0,2 0 0,-3 0 0,4 0 0,-55 0 0,22 0 0,-6 0 0,-1 0 0,-6 0 0,-7 0-1120,7 0 1,-6 0-1,-3 0 1,-2 0 0,-1 0 1119,12 0 0,0 0 0,-2 0 0,0 0 0,-2 0 0,-2 0 0,-1 0 0,2 0 0,-1 0 0,-2 0 0,-1 0 0,-2 0 0,0 0 0,0 0 0,0 0 0,0 0-476,4 0 1,0 0 0,0 0 0,-1 0 0,0 0 0,-1 0 0,1 0 0,-1 0 0,1 0 0,-1 0 475,-1 0 0,-2 0 0,-1-1 0,1 1 0,-1 0 0,1 0 0,1 0 0,2 0 0,1 0 0,4 1-480,-7-1 1,4 1-1,2 0 1,1-1-1,0 1 1,-1 0 0,-3 0 479,-1 0 0,-4 0 0,-1 0 0,0 1 0,1-1 0,2 0 0,5 1 0,6 0-562,-8 1 1,7 1 0,3 0 0,-4 0 561,-2-1 0,-2 0 0,-2 1 0,2-1 0,2 0 272,0 0 1,2 1-1,2-1 1,1 2-273,-10 2 0,2 1 0,-3 0 0,6-1 0,-2-1 0,0 0 0,4 0 0,0 2 0,4 0 0,-2 0 0,5-2 0,-2 0 0,2 1 0,4-1 1288,-7 3 0,3 1-1288,6-2 0,-1 0 0,1 0 0,-7 5 0,6 1 4061,-14 9-4061,18-5 0,22-4 6071,11-2-6071,6 1 0,3-5 0,0 1 0</inkml:trace>
  <inkml:trace contextRef="#ctx0" brushRef="#br0" timeOffset="64799">27231 13484 8191,'4'0'0,"-37"0"2147,-1 0 0,-6 0-2147,-2 0 0,-3 0 0,-2 0 0,-7 0 0,0 0 0,-2 0 0,-6 0 0,0 0 0,1 0 0,9 0 0,2 0 0,2 0 0,-15 0 0,5 0 0,13-1 0,4 2 0,-10 2 0,-10 6 2906,17 5-2906,9 3 0,-2 5 0,-5 7 0,0 6 0,9-3 0,0 4 0,1 3 106,-4 7 0,1 3 0,3 2-106,3 5 0,3 3 0,2-1 0,2-5 0,1 1 0,3-3 0,4-5 0,3-2 0,1-3 0,-3 5 0,4-4 2724,3-7 1,2-2-2725,-6 23 0,7-15 0,1-1 0,-2 15 0,3-18 0,2-1 766,-1 8-766,-1-11 0,2 2 0,3-3 0,3 2 0,3 8 0,2 1 0,2-2 0,3-1 0,3 0 0,1-1 0,-2-1 0,0 0 0,0-1 0,-1-1 0,16 21 1146,-18-25 1,-1 0-1147,14 18 358,1 4-358,0-1 0,-8-23 0,3-2 0,3-4 0,17 6 0,2-1 0,2-1 0,-2-6 0,-16-9 0,3 0 0,5 1 0,2 0 0,11 3 0,1-2 0,-1-3 0,1-1 0,0-1 0,0-1 0,-1-4 0,-1-1 0,-3-2 0,-2 0-211,-9-2 0,-2 0 211,28 0 0,-21 0 0,0-4 0,1-1 0,-1-3 0,7-5 0,15-5 0,-31 6 0,2-2 211,7-3 0,1-4-211,0-5 0,-2-2 0,-10 7 0,-2 0 0,4-5 0,-1-2 0,-5 3 0,0-2 0,6-5 0,1 0 0,-2-1 0,-1-1-571,2 1 0,-2 1 571,-9 6 0,-1 1 0,6-5 0,1 0 0,4-3 0,0 0 0,-1-3 0,0-1 0,10-6 0,-2-1 0,-8 5 0,-2-3 0,6-11 0,-1 1-456,-12 15 0,-2 2 456,0-3 0,0 0 544,-2 1 0,-1 1-544,-1-1 0,0 0 0,0 3 0,-2 0 0,-2 0 0,-2 2 0,1-1 0,-6-29 0,-2 19 0,-2 10 0,-6-1 0,-13-6 0,-5 1 0,1 0 0,-3 0 0,-2 4 0,-3-2 0,0 2 0,-9-8 0,0 3 0,-2 0 0,0 2 0,5 7 0,2 2 483,7 7 0,3 1-483,-15-10 0,16 8 0,4 8 0,-8-19 0,5 11 0,-9-11 0,5 14 0,-9 3 0,-5 3 0,0 5 0,-1-1 0,-11 6 0,-13-5 0,31 5 0,-1 0 0,0 1 0,1 1 0,-19-2 0,18 1 0,1 1 0,-20-2 0,20-1 0,0 1 0,-28-1 0,0-3 0,20 6 0,-1-1 0,-4 1 0,1 0-645,8-1 0,2 2 645,1 1 0,0 0 0,-5 0 0,0 0 0,3 0 0,-3 0 0,-13 0 0,-1 0 0,13 1 0,2 2 0,0 0 0,2 2 0,-3 4 0,-2 2 0,6-1 0,5 5 0,-5 2 322,-4 19 1,23-21-1,-4 10 1</inkml:trace>
  <inkml:trace contextRef="#ctx0" brushRef="#br0" timeOffset="65901">26225 11538 24575,'0'64'0,"0"1"0,0-14 0,0 4 0,0 1 0,0-2-2482,0 6 0,0-1 0,0 3 2482,0 1 0,0 5 0,0-1 0,0-8 0,0 8 0,0-3-110,0-9 1,0 2-1,0-2 110,0 10 0,0-4 805,0-4 1,0-2-806,0-7 0,0-2 0,0-8 0,0-1 0,0 0 0,0-2 3629,0 18-3629,0-14 2535,0-13-2535,0 1 0,0-3 0,0-1 0,0 11 0,0-11 0,0 4 0,0 1 0,0-2 0,0 1 0,0-5 0,3-5 0,-2-8 0,1-3 0</inkml:trace>
  <inkml:trace contextRef="#ctx0" brushRef="#br0" timeOffset="66883">26709 11345 24575,'0'48'0,"0"-1"0,0 12 0,0 3 0,0-17 0,0 1 0,0 4-741,0 6 1,0 6-1,0 0 1,0-4 740,0-1 0,0-2 0,0 4-546,0-2 1,0 6 0,0 2-1,0-1 1,0-4 545,0-5 0,0-2 0,0-1 0,0 0 0,0 1 0,0 2 0,0-3 0,0-2-261,0 2 0,0-3 0,0-5 261,0-1 0,0-4-266,0-4 1,0-2 265,0 15 1095,0-16-1095,0 19 0,0-24 0,0 17 2631,0-29-2631,0 16 2502,0-16-2502,0 11 775,0-13-775,0 2 0,0 1 0,0 0 0,0 3 0,0 10 0,0-10 0,0 6 0,0-12 0,0-6 0,0-1 0</inkml:trace>
  <inkml:trace contextRef="#ctx0" brushRef="#br0" timeOffset="70200">15728 9021 8191,'33'0'0,"1"0"0,7 0 1076,1 0 0,6 0 0,3 0-1076,-4 0 0,3 0 0,2 0 0,0 0 0,6 0 0,1 0 0,2 0 0,3 0 0,-3 0 0,4 0 0,1 0 0,1 0 0,0 0-89,-8 0 1,0 0-1,1 0 1,1 0 0,1 0-1,2 0 89,-1 0 0,3 0 0,0 0 0,2 0 0,0 0 0,-1 0 0,-2 0 0,-2 0 0,-1 0 0,0 0 0,0 0 0,0 0 0,-2 0 0,1 0-135,5 0 1,-1 0-1,-1 0 1,1 0 0,-1 0-1,2 0 135,-8 1 0,1 0 0,0 0 0,0 1 0,-1-1 0,-2 1 0,-2-1 0,1 0 0,-3 0 0,-2 1 0,3 0 0,5 1 108,-5 0 1,5 2 0,2 0 0,2 1 0,1 0 0,-1 0 0,-1 0 0,-3-1-109,6 2 0,-3-1 0,-2 0 0,2 1 0,1 0 0,4 1 0,-9-1 0,3 1 0,2 0 0,2 0 0,0 1 0,0 0 0,-1 0 0,-2 0 0,-2 0 0,4 1 0,-2 0 0,-2 0 0,0 1 0,0-1 0,0 1 0,2 0 0,-3-1 0,2 1 0,1-1 0,1 1 0,-2 0 0,0-1 0,-4 1 0,-2 0-346,9 2 0,-5 0 0,-2 1 1,0-1-1,4 0 346,-1 0 0,3 0 0,2 1 0,-2-1 0,-3-1 0,-7-2 0,9 2 0,-7-3 0,3 2 118,5 2 1,4 1 0,-1 0 0,-5-2-119,-11-3 0,-4-1 0,5 2 252,2 2 1,5 2-1,4 2 1,1 0-1,0 2-252,-3-1 0,2 2 0,1 1 0,0 0 0,1 1 0,-1 0 0,-8-2 0,-1 1 0,1-1 0,0 2 0,0 0 0,1 1 0,2 1 0,1 1 0,2 1 0,2 1 1,0 1-1,0 0 0,0 1 0,-3 0 1,-1 1-1,0 1 0,-2 1 0,-1 1 0,-1-1 0,0 1 0,0 0 0,-1 0 0,0-2 0,-1 1 0,0-1 0,0 0 0,-1 1 0,1 0 0,-1 0 0,0 1 0,1 2 0,0 0 0,-1 0 0,-1-1 0,-3-1 0,-3-3 0,9 6 0,-3-2 0,-3-2 0,-2 0 0,10 8 0,-2-1 0,-2-2 808,-7-6 0,0-1 0,-7-4-808,-8-5 0,-2-1 1007,22 16 0,-4-3-1007,-14-13 2493,-2 2-2493,-19-5 4211,5 5-4211,-1 13 947,3-6 0,2 3-947,-3 3 0,1 3 0,4 8 0,1 2 0,-4-1 0,-1 0 288,0-1 1,-1 0-289,-1 6 0,-2 1 0,5 3 0,0 3-222,-6-14 1,0 1 0,0-1 221,5 21 0,1-2 0,2 1 0,-2-2 0,-4-8 0,-1-1 0,4 11 0,-1-2 0,-5-16 0,0-1 0,1 7 0,1-1 0,-2-6 0,2-1 0,0 0 0,1-1 0,0 5 0,0-1 0,-1-10 0,-1-2 0,6 14 664,-7-20-664,-4-13 0,-4-3 0,-3-7 0,0 6 0,0-5 0,0 2 0,0-3 0,3-3 0,-2 2 0,-10-4 0,-13 2 0,-23-7 0,-16-15 0,8-1-247,22 2 0,3-2 247,-8-7 0,-4-4 0,-5-6 0,13 13 0,-7-6 0,21 16 0,-5-7 494,2 3-494,-3-1 0,-2-1 0,6 6 0,-3-2 0,7 6 0,3 1 0,25 20 0,29 18 0,1 2 0,4 4-960,-2 0 1,1-1 959,-3-1 0,0-1 0,3 5 0,-2-3-1143,0-1 1143,-6-3 0,0-2-137,3 0 137,1 3 0,-7-6 0,-10-5 1787,-3-3-1787,-8-4 1251,-3-3-1251,0-7 161,-8-7-161,6-10 0,1-39 0,4-11 0,-2 6 0,1-3-657,-4 15 0,0 1 657,2-7 0,-1 2 0,1-14-431,-1 8 431,0 7 0,3 1 0,-1 10 0,0 2 0,-4 17 1284,-2 9-1284,-4 2 461,4 7-461,-5-4 0,3 4 0,-3-1 0</inkml:trace>
  <inkml:trace contextRef="#ctx0" brushRef="#br0" timeOffset="82166">25127 13100 24575,'-39'0'0,"-24"0"0,8 0 0,-3 0-1550,2 0 1,0 0 1549,-4 0 0,-2 0 0,12 0 0,-2 0 0,1 0 0,-13 0 0,-1 0-1287,11 0 1,-2 0-1,2 0 1287,-11 0 0,3 0 0,3 0 0,1 0 450,1 0 1,-2 0-451,8 0 0,-1 0 0,0 0 0,7 0 0,2 0 0,-3 0 0,-18 0 0,-4 0 0,4 0 0,-1-1 0,2 2 0,12 2 0,-2 1 0,5 1 0,-1 1 0,4 3 0,-3 6 0,3 4 0,13-6 0,2 1 0,-22 15-10,12 5 10,9-11 0,-3 11 0,14-6 1231,-3-4-1231,6 7 0,-3 2 4033,0 10-4033,5-7 0,1 5 0,-3 6 0,0 3 0,0 7 0,0 2 0,3-8 0,0 2 0,1-4-498,0 2 1,0-2 497,-3 11 0,0-1-62,4-15 1,1-1 61,-1 0 0,0 1 0,0 7 0,1-1 0,2-12 0,0-2 0,0-1 0,2-3 0,-3 17 0,-3-4 0,0 8 0,-4 10 0,8-30 0,-1 1 0,-2 6 0,0 0 886,4-5 0,2 0-886,-3 0 0,2-1 0,2 30 0,2-14 0,3-4 150,0 5-150,0 11 0,0 0 0,0 0 0,4-13 0,3-15 0,3 2 0,1 3 0,2 2 0,6 8 0,2 1 0,-3-6 0,0 0 0,1 0 0,0-2 0,-2-4 0,-1-1 0,1-1 0,-1-1 0,9 20 0,-2-14 0,-7-10 0,-2-8 0,2 4 0,5 5 0,5-1 0,12 10 0,9-2 0,8-3 0,-16-16 0,4-2 0,-1-5 0,2 0 0,5 0 0,2 0 0,-1-3 0,-1-2 0,-12-3 0,0-1-277,1 1 1,-1-2 276,18-3 0,-18 0 0,1 0 0,1 0 0,2 0 0,7-1 0,2-2 0,-1 2 0,1-2 0,-3-3 0,-1-1 0,-2 1 0,-1-1 0,-5 1 0,-1-1 0,28-9 0,-21 8 553,-4-3-553,-2 3 0,-4 0 0,8 4 0,-15 0 0,14 1 0,-6 2 0,10-6 0,-6 3 0,0-7 0,2 3 0,-7 0 0,2 2 0,-8 5 0,14-7 0,-8 3 0,2 1 0,-1-2 0,5 1 0,5-1 0,7-1 0,1 0-499,3 1 0,3 0 1,1 0 498,-6 1 0,1 1 0,2-1 0,-1 1 0,4-1 0,1 1 0,-2 0 0,-4 1-659,-5 0 1,-3 1 0,1 0 658,6-1 0,0 0 0,-5 0 0,-6 2 0,-2 1-547,25-3 0,0 0 547,-23 3 0,-2 0-178,6 0 0,-4 0 178,-4 0 1226,20 0-1226,-5 0 0,-10 2 0,10-1 0,-1 2-824,2 0 0,0 1 0,3 1 824,-7-1 0,1 1 0,2 0 0,-1 1 0,-1 0 0,0 1 0,0-1 0,-3 1 0,5 0 0,-3-1 0,2 1-59,11 1 1,3 1 0,0-2 58,-15-2 0,0 0 0,1 0 0,1-1 0,7-1 0,2 1 0,0-1 0,-2 0 0,-6-1 0,0 1 0,-1 0 0,-2-1 0,14-1 0,-1-2 0,-4 1 0,-13 0 0,-2 0 0,-2 0 162,15 0 0,-3 0-162,-6 0 0,-1 0 0,-10 0 0,-2 0 0,11 0 0,-12 0 0,-14-3 4467,6-5-4467,10-3 1551,7-7-1551,-9 5 0,3 0 0,2-2 0,3-1 0,17-5 0,2 0 0,-6 2 0,3-1 0,-9 2 0,4-1 0,0 0 0,1-2 0,0-1 0,0 1-264,-2 1 1,0 1 0,0-2 263,3-4 0,0-1 0,-3 1 0,4 1 0,-4 0 0,-6-3 0,-4 0 0,-9 10 0,-5 1 0,5-10 0,-13 10 0,-13 9 0,0-1 0,-3 4 790,3 1-790,-2-2 0,1 4 0,2-5 0,0 2 0,13-6 0,10-8 0,13-5 0,-19 5 0,1-3 0,3-3 0,-1-1 0,19-16 0,-26 16 0,-1 1 0,12-7 0,-1-13 0,-2 8 0,-4-3 0,-5 6 0,-7 4 0,2 0 0,-7 9 0,-4 8 0,-3-3 0,-3-15 0,0-21 0,-12-6 0,5 4 0,-15 0 0,10 19 0,-6-13 0,-6-6 0,6 13 0,-6-17 0,-4 4 0,7 13 0,-1-4 0,-7-11 0,-1-3 0,8 18 0,-1-1 0,0 0 0,1-5 0,0-2 0,1 4-579,-7-3 1,2 2 578,7 1 0,0 2-204,-1 6 1,1 2 203,3-9 0,1 10 0,0 2 0,3 0 0,-4-9 0,2 17 0,-8-26 0,-2 6 566,6 12 1,-2-2-567,-19-18 215,17 25 1,0 1-216,-2 0 0,0 2 0,-18-15 0,2 2 0,5 10 0,-18-7 0,11 9 0,9 7 0,-2 1 0,3 5 0,-1 0 0,-14-5 0,-3-2 0,-9-1 0,-2 0 0,15 5 0,0-1 0,-1 1 0,1 1 0,-1-1 0,2 1 0,-18-5 0,2 2 0,-1 1 0,4 1-351,15 4 1,2 1 350,-5-1 0,2 2 0,-14-2 0,-2-3 0,5 7 0,16-1 0,-2 1 0,-1 5 0,-1 1 0,-13-2 0,0 0 0,3 2 0,1 0 0,-1 0 0,1 0 0,2 0 0,2 0 0,8 2 0,1 0 0,2 0 0,1 1 0,-2 3 0,1 1 0,-17-1 0,17 0 0,1 0 0,-8-1 0,-4 3 0,5 1 701,-19 3-701,-4-3 0,24 0 0,-2-1 0,1-3 0,0-1 0,5 0 0,1 0 0,0 0 0,0 0 0,-26 4 0,28-3 0,6 2 0</inkml:trace>
  <inkml:trace contextRef="#ctx0" brushRef="#br0" timeOffset="84650">16683 13409 24575,'-12'0'0,"-35"0"0,-18 0 0,11 0 0,-5 0 0,-6 0 0,-3 0-188,21 1 0,-2 0 1,1 2 187,-2 2 0,0 2 0,2-1 0,-4 0 0,2 1 0,3 8 0,4 0 0,-7 0 0,-5 11 0,6-7 0,-5 8 0,10-5 0,12-4 0,-1 2 0,5 3 0,0 0 0,-3-1 0,0 2 69,-5 14 1,2 1-70,5-8 0,1 1 0,-13 18 0,1 2 0,12-17 0,2-2 0,-2 6 0,3 0 0,6-4 0,2 1 0,3 2 0,1 2 0,0 6 0,3 1 0,3-2 0,1 0 0,4-4 0,1-1 0,0 1 0,2-1 0,-1-3 0,4-1 0,9 12 0,6 1 0,3 5 0,5 2-13,-2-13 0,2 0 1,-1 1 12,-1-1 0,-1 0 0,0 0 0,0-2 0,-1 0 0,0-1 0,6 15 0,-1 0 0,-4-2 0,-1 0 0,-2-5 0,-2-1 0,-7-10 0,-2-3 0,10 19 0,-11-12 0,10 12 0,-10-21 0,1 2 0,5 4 0,2 1 0,2 2 0,2-1 0,5-3 0,3-1 0,0-1 0,3-1 231,2-3 0,1-2-231,2-2 0,-1-2 0,-8-4 0,-1-2 0,31 10 0,-24-8 0,8-4 0,8 1 0,-14-5 0,28 5 0,-29-9 0,3 0 0,11 4 0,3 0 0,5-1 0,0 0 0,0 0 0,-2-1 0,-8-2 0,-1-1 0,1 0 0,-2-2 0,-10-1 0,-3-1 0,26-1 0,-16-3 0,-4 0 0,5 0 0,0 0 0,-5 0 0,24-11 0,0-7 0,-18 1 0,4-2 0,1-3 0,1-1 0,-1-3 0,1 0 0,-1-1 0,3-1 0,-10 4 0,3-2 0,-1 1 0,10-5 0,0 1 0,-11 4 0,1 0 0,-2 2 0,7-3 0,-4 2 0,-4-2 0,0 1 0,-2 0 0,-1 2 0,-7 2 0,-3 1 0,0-1 0,-2 1 0,9-7 0,6-18 0,-11 20 0,6-22 0,-8 24 0,-5-4 0,2-4 0,-3 6 0,2-2 0,9-11 0,0-4 0,-2-3 0,-1-1 0,-4 2 0,-1-1 0,3-8 0,-2 2 0,-12 13 0,0 1 0,3-8 0,-1 3 0,-2-7 0,2-11 0,-8 27 0,0-8 0,1-11 0,-5-13 0,-1 25 0,-2-1 0,-1-25 0,0 9 0,-3 6 0,-2 15 0,-6-9 0,-1 17 0,-8-3 0,-1 3 0,-1 1 0,-9-10 0,6 8 0,-1-1 0,-14-10 0,17 17 0,-2-1 0,-7-4 0,-2 0 0,2 2 0,0 2 0,-8 2 0,0 1 0,11 3 0,0 2 0,-33-6 0,19 2 0,-5 10 0,-16-8 0,7 8 0,15 0 0,1 1 0,-16 0 0,17 2 0,1 1 0,-22 1 0,6 2 0,24 3 0,16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3:32:28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8619 8416 8191,'-3'22'0,"1"12"0,1 8 837,1 3 0,0 5 0,0 0-837,0 0 0,0 0 0,0 1 0,2 10 0,0 2 0,0-7 0,-2-9 0,1-1 0,3 1 0,2 3 0,-1-4 1346,-4-8 1,0-1-1347,4 15 0,0-2 0,-5 5 0,0-26 507,0-5 0,0-18 1,0-3-1</inkml:trace>
  <inkml:trace contextRef="#ctx0" brushRef="#br0" timeOffset="1283">8307 8474 10725,'18'-10'0,"38"-20"2511,-27 13 0,3 0-2511,18-7 0,3 2 0,-1 7 0,2 4 0,3 3 0,1 2 1205,4-2 0,-2 5-1205,-13 11 0,-4 2 0,-8-3 0,-4 3 0,4 20 1386,-18-9-1386,-7 0 5032,-10 1-5032,4-2 0,-4 9 0,-6 7 0,-5 3 0,-5-9 0,-4 2 0,-2 6 0,-2 4 0,-4-3 0,-15 1 0,-4-3 0,0 2 0,-1-2 0,8-11 0,2-2 0,-15 11 0,20-20 0,17-5 0,17-7 0,16-3 0,20 0 0,19 0 0,-17 0 0,3 0 0,10 0 0,0 0 0,-7 2 0,-1 0 0,0 0 0,-2 1 0,11 9 0,-16-1 0,-5 6 0,-16-6 0,-9 13 0,-5-3 0,-2 17 0,-8-5 0,-5 4 0,-10 9 0,-6 4 0,1-6 0,-3 2 0,-2-1-539,-1-4 0,-2-1 0,-2-1 539,0 0 0,0-1 0,-1-4 0,-7-1 0,1-5 0,1-6 0,1-4 0,-12-2 0,8-12 0,21-4 0,-2 0 0,8 0 0,3 0 0,11 0 0</inkml:trace>
  <inkml:trace contextRef="#ctx0" brushRef="#br0" timeOffset="2138">9759 8140 8191,'-7'5'0,"2"40"2531,4-13 1,2 4-2532,-1 24 0,0 5 0,0-4 0,0 0 0,0-15 0,0 0 0,0-1 1409,0 11 0,0-2-1409,0-1 0,0-2 0,0-7 0,0-2 0,0 23 0,0-17 0,0-12 1719,0 1-1719,0-2 6784,0 6-6784,0-4 0,3 2 0,3-3 0,2-2 0,1-13 0,-2-6 0,-2-6 0,4-3 0,3 0 0,17 0 0,5-2 0,-8-1 0,-7-3 0</inkml:trace>
  <inkml:trace contextRef="#ctx0" brushRef="#br0" timeOffset="3238">10158 8993 24575,'0'21'0,"0"25"0,0 20 0,0-20 0,0-1 0,0 18 0,0-2 0,0-27 0,0-11 0,0-3 0,6-14 0,1-4 0,11-2 0,7 0 0,7-16 0,4-8 0,-4-13 0,-5 3 0,3-9 0,-12 13 0,8-8 0,-11 12 0,3-2 0,-4 5 0,-1 0 0,-4 13 0,-5 7 0,-2 19 0,-2 10 0,0 8 0,0 13 0,4-3 0,3 1 0,4-5 0,2-13 0,0-8 0,-1-6 0,3-7 0,-1-3 0,2-3 0,9 0 0,-15 0 0,8 0 0</inkml:trace>
  <inkml:trace contextRef="#ctx0" brushRef="#br0" timeOffset="4421">11003 9234 24575,'12'0'0,"9"0"0,8 0 0,-4 0 0,-2 0 0,-7-2 0,-5-5 0,-3 0 0,-2-2 0,-5 3 0,1-4 0,-2 4 0,0-7 0,0 6 0,-9-12 0,-9 4 0,-11-12 0,-1 11 0,6 3 0,3 6 0,-3 7 0,-6-4 0,-5 4 0,-1 0 0,5 6 0,0 8 0,7 10 0,6-2 0,5 4 0,9-8 0,-2 15 0,1-9 0,1 8 0,1 0 0,3-2 0,0 5 0,0-1 0,6-2 0,15 0 0,0-6 0,10-9 0,-9-6 0,4-4 0,11 4 0,-7-2 0,10 2 0,-13-7 0,19 0 0,8-4 0,11 0 0,-11-4 0,-22 3 0,-18-2 0</inkml:trace>
  <inkml:trace contextRef="#ctx0" brushRef="#br0" timeOffset="5168">11612 8277 8301,'0'7'0,"0"29"0,0 13 1599,0 9 1,0 6-1600,0-16 0,0 5 0,0 1 0,0-3 862,0 10 1,0-1 0,0-1-863,0 2 0,0-2 0,0-4 0,0-3 0,0-5 0,0-2 0,0-6 0,0-1 1963,0 8-1963,0-6 5805,0 8-5805,0-8 2123,0 2-2123,0-5 0,0-8 596,0-6-596,0-7 0,0-2 0,0-2 0,0-2 0,0-7 0,0 0 0</inkml:trace>
  <inkml:trace contextRef="#ctx0" brushRef="#br0" timeOffset="5756">11302 8988 8191,'41'0'0,"23"-8"2223,-29 5 1,2 0-2224,6-5 0,-2-1 0,4-1 2890,14-7-2890,-7 8 1794,-6 1-1794,-17 4 0,-15 4 0,-9 0 0</inkml:trace>
  <inkml:trace contextRef="#ctx0" brushRef="#br0" timeOffset="6621">12026 9052 8191,'-28'20'0,"6"-8"5063,9 12-5063,4-12 2818,8 21-2818,-2-3 1719,3 18-1719,0-7 6784,0 5-6784,0-9 0,0-8 0,3-3 0,10-8 0,3-3 0,26 1 0,-11-11 0,19 6 0,2-10 0,4 3 0,-19-11 0,0-5 0,-7-2 0,-1-2 0,4-10 0,-4-4 0,-7-4 0,-5-3 0,-1 2 0,-2 0-853,-2-24 853,-8-1 0,-4 21-58,-6 5 1,-3 1 57,-5-7 0,-4 8 0,-4 3 0,-8 6 0,-4-3 0,-6 18 0,0 4 0,-17 4 847,1 15-847,25-1 0,1 6 0,2 7 0,2 2 0,2 1 0,3-1 0,-4 10 0,13-20 0</inkml:trace>
  <inkml:trace contextRef="#ctx0" brushRef="#br0" timeOffset="7650">12624 8984 8840,'3'-3'0,"0"15"5113,-3 13-5113,0 3 2721,0 6-2721,0-11 1630,0-2-1630,0-1 6271,0-1-6271,0-7 0,0-2 0,0-2 0,14 4 0,-4-7 0,15 7 0,-7-8 0,20 9 0,-3-7 0,19 3 0,-5-12 0,11-20 0,-14 2 0,0-19 0,-21 10 0,-2 1 0,-9-2 0,4-3 0,-13-4 0,1 4 0,-19-14 0,-9 19 0,-20-11 0,-3 21 0,7 8 0,6 8 0,1 3 0,-4 0 0,-3 0 0,-5 17 0,13-6 0,-2 14 0,10-1 0,4-8 0,7 1 0,5-12 0</inkml:trace>
  <inkml:trace contextRef="#ctx0" brushRef="#br0" timeOffset="8418">13503 8151 24575,'0'10'0,"0"30"0,0 9 0,0 7 0,0-2 0,0 1-2471,0-10 1,0 2 0,0-1 2470,0 17 0,0-2 0,0-9 0,0 1 347,0 9 0,0 0-347,0-14 0,0-1 719,0 8 0,0-1-719,0-12 0,0-2 0,0 1 0,0-1 0,0 19 3828,0-25-3828,0-8 362,0-17 1,0-3 0,0-3 0</inkml:trace>
  <inkml:trace contextRef="#ctx0" brushRef="#br0" timeOffset="9034">13311 8798 10565,'27'0'0,"17"-3"5041,15-2-5041,-20 0 0,0-2 2437,16-2-2437,5-3 1406,-18 8-1406,-12 0 1281,-13 4 1,-7 0-1,-4 0 1</inkml:trace>
  <inkml:trace contextRef="#ctx0" brushRef="#br0" timeOffset="10338">13760 8505 24575,'0'57'0,"0"-8"0,0-16 0,0 3 0,0 8 0,0 1 0,0-8 0,0 3 0,0 17 0,0 2 0,0-8 0,0-2 0,0-3 0,0-1 0,0-4 0,0-2 0,3 26 0,1-17 0,0-11 0,2-19 0,-5 8 0,5-10 0,-5 7 0,2-10 0,-3-1 0,3-2 0,3-26 0,21-39 0,-11 20 0,2-2 0,5-10 0,0 2 0,-2 10 0,-1 4 0,13-12 0,-8 15 0,-6 15 0,-3 7 0,4 0 0,-6 5 0,12-2 0,-12 3 0,6 0 0,-10 0 0,-1 0 0,3 0 0,-2 0 0,5 3 0,-3 6 0,-2 11 0,-3 3 0,-4 9 0,0-9 0,-2 8 0,2-9 0,-3 15 0,0-13 0,0 7 0,0-7 0,0-3 0,0-1 0,0-7 0,0-2 0,0-2 0,3 4 0,-2-6 0,2-1 0</inkml:trace>
  <inkml:trace contextRef="#ctx0" brushRef="#br0" timeOffset="48600">9494 14494 8191,'-58'0'0,"20"0"0,-4 0 1483,-20 0 1,-6 0-1484,10 0 0,-2 0 0,3 0 0,2 0 0,-3 0 0,4 0 0,-7 0 0,-3 0 0,3 0 0,8 0 0,1 0 0,0 0 0,-4 0 0,1 1 0,-4 1 0,-1 0 0,-1 1 0,2 0 0,3 2 0,0 0 0,0 1 0,1 0 0,1 2 0,-9 2 0,0 1 0,2 2 0,2 2 460,5 1 1,1 1 0,2 2-1,1 2-460,2 0 0,1 2 0,1 1 0,1 2 0,0 5 0,-1 3 0,3 0 0,3-1 163,0 3 0,4-2 0,0 3-163,-5 7 0,1 3 0,4-2 0,3 3 0,2 1 1214,2 2 1,-1 5 0,2-1-1215,3-5 0,2-1 0,-1 5 0,0 2 0,0 6 0,0 0 0,3-3 0,0 5 0,2-2 0,1 0 0,4-11 0,0 1 0,1-1 0,1-1 0,0 8 0,1-2 0,3-2 0,1-6 0,2 0 0,0-2 508,1 1 0,0 0 1,2-1-509,-1 21 0,1-3 0,2-9 0,0-3 231,-1-12 0,2-1-231,7 2 0,3-3 0,12 12 0,1-14 0,3 0 0,0-1 0,1-1 0,1-5 0,4 1 0,3 3 0,6 3 0,1-2 0,2-3 0,2-1 0,4 0 0,-1 1 0,4 1 0,3 1 0,-1-3-118,2-2 0,1-2 0,1-1 0,0-1 118,0-1 0,0-1 0,0-1 0,2-2 0,-9-4 0,1-2 0,1-1 0,0-1 0,-1 0-203,0-1 1,-1-1-1,1-1 1,0 0-1,1-1 203,3-1 0,2 0 0,0-1 0,-1-1 0,-2 1 0,4 0 0,-2 0 0,-1 0 0,-1-2-541,-3 0 0,-1-1 1,0-1-1,-3 1 541,2 0 0,-1-1 0,1 1 0,-3 0 0,1-1 0,1 1 0,1-1-115,1-1 1,0 1 0,1-1 0,1 0 114,7 1 0,3 1 0,0 0 0,-1-1 0,-3-1 0,-1 0 0,0 0 0,-3 0 0,8 0 0,-3 0 0,-2 0 0,-11 0 0,-2 0 0,-6 0 1120,-6 0 1,-2 0-1121,3-1 0,2-3 0,13-9 0,6-5-119,2 4 0,6-1 1,2-1 118,-10 0 0,2-2 0,0-1 0,1 0 0,2 0 0,1 0 0,-2 0 0,-4 1 0,-2 1 0,-3 2 0,-1-2 0,6-5 0,1-1 0,-8 1 283,-14 6 1,-1-1-284,19-7 0,4-5 0,-16 4 0,0-2 0,-2 2 0,9-3 0,0-2 0,-9 2 0,3-4 0,1-1 0,-4 3 301,-3 1 0,-2 3 0,1-4-301,3-2 0,3-4 0,-1 0 0,-5 3 0,4-5 0,-3 1-272,-2 3 0,1-3 0,-6 5 272,10-18 1271,-6 4 1,0-3-1272,-7 10 0,-1-1 0,-4 1 0,0-3 0,-1 2 0,5-12 0,-1 1 0,-4-5 0,-3-1 0,-1 2 0,-3 1 0,-8 4 0,-2 0 0,-2-9 0,-4 3 0,-3 19 0,-4 1 1295,-6-15 1,-6 3-1296,-1 14 0,-2 1 0,-6-9 0,-3-1 0,-1 2 0,-4 0 0,3 9 0,-3-1 0,-2 1-84,1 2 1,-1 2-1,-2-2 84,-10-7 0,-3-1 0,0 0 0,1 3 0,0 1 0,-1 0-160,1-2 0,-1-1 0,0 1 160,12 8 0,-1 0 0,0 1 0,0 0 0,-1 1 0,-1 0 0,1 2 0,1 0 0,-6-2 0,3 1 0,-2 2 0,1 2 0,-1 1 0,2 4 0,-6 0 0,-1 3 0,5-2 0,-3 0 0,-2 1 0,-5 3 0,-1 1 0,0-1 0,0-1 0,0 0 0,-5 1 0,11 3 0,-3 1 0,-3 0 0,2 1 0,3 1 0,0 1 0,3 2 0,0 0 0,-3 0 0,-2-1 0,-3-1 0,0 1 0,1-1 0,7 2-675,-3 2 1,5 0 0,1 0 674,-1 0 0,1 0 0,3 0 0,-4 0 0,2 0 0,-7 4 0,0 0 0,5 0 0,2 2 0,2 7 0,5 3 0,-6 12 0,9-5 0,18-7 0</inkml:trace>
  <inkml:trace contextRef="#ctx0" brushRef="#br0" timeOffset="49917">9283 17147 8191,'-4'0'0,"5"-16"2138,20-20 0,4-7-2138,-11 11 0,0-2 0,10-5 0,5-3 0,-2 1 732,4-4 1,-2-1-733,5-7 0,1-2 0,-7 15 0,1 0 0,1-3 0,3-10 0,0-2 0,1-1 0,-5 15 0,1 0 0,0 0 0,0-1 0,2-7 0,-1-1 0,0 0 0,0 2 0,5-4 0,-1 3 0,-3 0 0,-5-1 0,-3-1 0,-1 6 0,-2 10 0,-1 0 989,4-17 1,-1 0-990,-6 18 0,-1 1 0,5-19 0,-1-1 0,-4 17 0,-1 2 0,-6 1 0,-1 0 5853,11-30-5853,-6 14 812,2-15-812,-8 35 1999,-3 10-1999,-13 12 0,-13 15 0,-23 22 0,2 2 0,12-6 0,2 1 0,-10 10 0,0-2 0,18-11 0,14-14 0,34-5 0,21-24 0,10 6-228,-23-1 1,-1-1 227,10-7 0,19 0 0,-16 4 0,0 6 0,-20 9 0,-17 8 0,-4 7 455,-6 9-455,0 16 0,0 7 0,0 5 0,0-11 0,0 13 0,0-20 0,0 1 0,0-18 0</inkml:trace>
  <inkml:trace contextRef="#ctx0" brushRef="#br0" timeOffset="51556">5851 11181 24575,'16'32'0,"-1"0"0,-1 1 0,1-1 0,19 23 0,-14-13 0,-4-15 0,-9-17 0,-2-5 0,4-5 0,-3-3 0,6-3 0,5-14 0,9-11 0,-3 1 0,-2 1 0,-10 8 0,-1 10 0,-3-6 0,3 10 0,-4-2 0,0 3 0,0 2 0,0 2 0,-1 2 0,1 0 0,0 6 0,11 14 0,4 25 0,13 7 0,-12-3 0,3-16 0,-18-16 0,3-7 0,-4-1 0,0-3 0,0-2 0,0-2 0,3-11 0,1-13 0,4-17 0,-3 4 0,0-1 0,4-5 0,-2 10 0,13-25 0,-9 22 0,5-3 0,-4 0 0,-2 13 0,-2-4 0,-1 8 0,-9 12 0,2-1 0</inkml:trace>
  <inkml:trace contextRef="#ctx0" brushRef="#br0" timeOffset="52256">6866 10478 24575,'-20'16'0,"-6"18"0,-5 13 0,9 13 0,11-6 0,11-5 0,0-5 0,0-14 0,0-11 0,0-6 0,3-1 0,4-5 0,19 7 0,5-12 0,11 4 0,-12-6 0,-7 0 0,-7 0 0,-6 0 0,0 0 0,-8 0 0</inkml:trace>
  <inkml:trace contextRef="#ctx0" brushRef="#br0" timeOffset="53133">6993 10740 24575,'24'-23'0,"21"-10"0,-3-6 0,-7 14 0,0 0 0,9-14 0,0 3 0,-14 16 0,-20 17 0,-4 23 0,-2 42 0,0-10 0,0-14 0,1 0 0,3 14 0,0 2 0,0-7 0,-4-7 0,-1-21 0,-1-9 0,-1-5 0,1-5 0</inkml:trace>
  <inkml:trace contextRef="#ctx0" brushRef="#br0" timeOffset="53900">7463 10323 24575,'40'0'0,"-5"10"0,8 5 0,-15 10 0,-18 0 0,-4-1 0,-6 21 0,0-12 0,0 27 0,0-1 0,0-10 0,0 7 0,0-24 0,0 9 0,0-5 0,-6 11 0,4-7 0,-12 3 0,12-18 0,-6-6 0</inkml:trace>
  <inkml:trace contextRef="#ctx0" brushRef="#br0" timeOffset="55533">5319 4934 8191,'0'9'0,"25"36"2350,-5-1 0,4 5-2350,7 6 0,2 0 0,0 4 0,-2-2 732,-9-16 0,-2-3-732,9 21 1935,-12-17-1935,-5 3 6041,-4-31-6041,6-22 0,3-33 0,8-13 0,0 1 0,2 1 0,-13 20 372,8-8-372,-15 29 1872,3-5-1872,-4 12 0,0-2 0,2 6 0,10 24 0,12 8 0,5 10 0,2 2 0,-4-17 0,-7 2 0,1-9 0,-4-1 0,4-3 0,-6-4 0,2-3 0,-5-12 0,-4-22 0,1-1 0,-4-16 0,1-14 0,-3 13 0,3-19 0,-3 24 0,-1 1 0,0 5 0,-1 1 0,1-1 0,7-10 0,-2-1 0,-1 13 0,-6 6 0</inkml:trace>
  <inkml:trace contextRef="#ctx0" brushRef="#br0" timeOffset="56319">6579 4118 24575,'-31'27'0,"-7"7"0,0 4 0,-6 13 0,17-19 0,4 9 0,12-18 0,3 4 0,4-1 0,-2 15 0,5 9 0,-3 5 0,4 8 0,10-17 0,8 0 0,5-17 0,9-12 0,5-3 0,7-5 0,0-1 0,-2-5 0,-24-3 0,-2 0 0</inkml:trace>
  <inkml:trace contextRef="#ctx0" brushRef="#br0" timeOffset="57267">6733 4423 24575,'46'-7'0,"2"2"0,-9-1 0,0 0 0,15 2 0,0 0 0,-33 4 0,-8 3 0,-11 7 0,-2 10 0,0 12 0,0 5 0,0 1 0,-4 3 0,-3-8 0,-9 14 0,-3-12 0,0 2 0,3-11 0,6-9 0,4-5 0,8-6 0,5-4 0,19-2 0,8 0 0,20-7 0,-4 2 0,-7-6 0,-12 4 0,-7 3 0,-5 1 0,0 3 0,-12 0 0,-1 0 0</inkml:trace>
  <inkml:trace contextRef="#ctx0" brushRef="#br0" timeOffset="57917">7263 4186 24575,'62'12'0,"-17"-2"0,-2 9 0,0 3 0,6 9 0,-10-6 0,-4 2 0,-8 19 0,-20-13 0,-4 3 0,-1 5 0,-4 2 0,-4 12 0,-5 0 0,0-4 0,-3-2 0,0-6 0,-2-3 0,1-9 0,0-3 0,-2 10 0,1-1 0,4-10 0,0-1 0,5-4 0,3-10 0,1-2 0</inkml:trace>
  <inkml:trace contextRef="#ctx0" brushRef="#br0" timeOffset="58717">5629 5809 24575,'18'0'0,"12"0"0,2 0 0,6 0 0,8 0 0,4 0 0,5 0 0,0 0 0,4 0 0,-3 0 0,-19 0 0,-4 0 0,28 0 0,-38 0 0,-5 0 0,-1 0 0,-10 0 0,4 0 0,-8 0 0</inkml:trace>
  <inkml:trace contextRef="#ctx0" brushRef="#br0" timeOffset="60719">23807 11499 24575,'3'54'0,"-1"0"0,4-8 0,1 2 0,1 1 0,-1 1 0,0 0 0,1-2-864,2 0 1,1-2 0,0-4 863,1-2 0,-2-5 825,4 10-825,-3-19 426,-2-16-426,6-28 0,2-17 0,1-1 0,2-3 0,-6 1 0,0 1 669,4 1 1,0-1-670,0-10 0,1 2 0,10-2 0,-13 13 0,-2 1 0,4 5 0,-10 10 0,-3 11 0,3 1 0,-2 6 0,8 24 0,0-3 0,11 23 0,-1-19 0,7-2 0,4-15 0,7-17 0,-15-11 0,-2-3 0,7-17 0,-11 8 0,-1-3 0,-2-29 0,1 14 0,-9 12 0,-1 1 0,0-4 0,-1-5 0,-5 12 0,-3 19 0,0 3 0</inkml:trace>
  <inkml:trace contextRef="#ctx0" brushRef="#br0" timeOffset="61367">24625 10558 8191,'-10'-4'0,"1"4"5063,-1 14-5063,2 16 2818,-11 28-2818,13 3 859,0-26 1,1-1-860,5 16 6784,0-14-6784,0-15 0,0-6 0,0-6 0,9 2 0,0-2 0,16-5 0,8 2 0,20 3 0,-1-4 0,-14 2 0,-19-7 0</inkml:trace>
  <inkml:trace contextRef="#ctx0" brushRef="#br0" timeOffset="62434">24904 10534 24575,'21'0'0,"1"0"0,2 0 0,-8 0 0,-4 0 0,-9 3 0,0 10 0,-3 8 0,-7 5 0,0-2 0,-1-3 0,-4-7 0,4 7 0,-3-7 0,1 0 0,0 1 0,6-7 0,6 1 0,23-6 0,-2-3 0,18 0 0,-19 0 0,19 0 0,-14 0 0,6 0 0,-17 0 0,-4 0 0,-5 0 0,-1 5 0,-3 5 0,-7 13 0,-18 10 0,3-1 0,-21 8 0,9-12 0,-1-3 0,8-8 0,4-8 0,13-5 0,1-1 0</inkml:trace>
  <inkml:trace contextRef="#ctx0" brushRef="#br0" timeOffset="63105">25116 10335 24575,'49'27'0,"-17"-1"0,-1 15 0,-20-4 0,-5 2 0,0 18 0,-1-5 0,-1 2 0,-4-18 0,0-3 0,0 30 0,0-15 0,0-11 0,0 2 0,-8 3 0,6-9 0,-13 23 0,6-10 0,1-13 0,-1 1 0,-3 21 0,4-21 0,4-10 0</inkml:trace>
  <inkml:trace contextRef="#ctx0" brushRef="#br0" timeOffset="63772">23805 12678 8191,'57'-2'0,"-9"-12"0,4-5 971,-8 8 0,1 0 0,2-2-971,7-6 0,2-3 0,-6 2 1363,-6 3 1,-1 0-1364,4 1 0,5-1 0,-5 3 0,-5 2 0,0 2 995,17-6 0,-1 2-995,3 5 0,-31 6 5808,-12 3-5808,-7 0 0,-4 0 0,-1 0 0</inkml:trace>
  <inkml:trace contextRef="#ctx0" brushRef="#br0" timeOffset="65584">24082 10712 24575,'0'57'0,"0"-5"0,0 10 0,0 8 0,0-20 0,0 1 0,0 4-727,0-3 1,0 3 0,0 1 0,0-1 726,0-3 0,0 0 0,0-1 0,0 3 0,0 12 0,0 2 0,0 0 0,0-5 0,0-3 0,0-4 0,0 3 0,0-1 0,0 3 0,-1-1 0,2-5 0,0-3 0,1-4 0,0 0 142,1 6 0,0 2 0,1-4-142,-1 11 0,0-4 0,2-8 0,-1-4 0,-3-8 0,-2-3 0,1 14 0,0-1 590,0-10-590,0 8 0,0-11 0,0 0 1478,0-15-1478,0-6 411,0-5-411,0-8 0,0-22 0,0-22 0,0-14 0,0 9 0,0-7 0,0-3 0,0-2-894,0 2 0,0-2 1,0-2-1,0-3 1,0-2 893,0 4 0,0-3 0,0-3 0,0-1 0,0 0 0,0 3 0,0 3 0,0 3 0,0 3 0,0 1 0,0 0 0,0 0 0,0-1 0,0-5 0,0-3 0,0-1 0,0 2 0,0 4 0,0 6 0,0-8 0,0 7 0,0 1 0,0 4 0,0 0 0,0 4-292,0-3 1,0 5 291,0-16 0,0 8 0,0 23 0,0 1 0,0 0 4305,0-6-4305,0 12 746,0-1-746,0 6 0,0 2 0,0-14 0,0 7 0,0-11 0,0 12 0,0 3 0,-5 11 0,-5 18 0,-9 13 0,-1 21 0,-11 7 0,5 9 0,-6-12 0,11-5 0,0 2 0,1-12 0,0-1 0,-3 12 0,1-1 0,3-13 0,2-3 0,-1 5 0,5-10 0,9-34 0,19-15 0,8-7 0,5-25 0,1 12 0,3-1 0,-6 9 0,-1 1 0,-3 4 0,-1 1 0,1 0 0,-1 3 0,4-6 0,-12 22 0,-7 13 0,-1 6 0,-1 9 0,4-1 0,2 10 0,0-6 0,8 15 0,4 2 0,-7-12 0,2-2 0</inkml:trace>
  <inkml:trace contextRef="#ctx0" brushRef="#br0" timeOffset="77700">15559 14420 8191,'-7'-1'0,"-14"21"2257,-10 2 1,-7 3-2258,-10 13 0,-7 5 0,12-10 0,-4 3 0,-3 2 0,-1-1-378,6-6 0,-1 0 0,-1 0 1,1 0-1,0 0 378,3 1 0,1 0 0,0 0 0,0 1 0,-2-1 0,-6 3 0,-2 0 0,0 0 0,1 0 0,3-2 224,2 2 1,3-2 0,0 1 0,-2 2-225,-3 1 0,-2 4 0,-1 0 0,2 0 0,2-3 0,3-2 0,3-1 0,1-1 0,0 2 0,-2 3 0,0 2 0,1 0 0,1 2 0,-1 4 0,1 2 0,1-1 0,3-2 0,3-3 0,4-2 0,-3 3 0,-1 2 0,-3 2 0,1 2 0,4-3 0,2 3 0,5-2 0,0 2 1063,-1 4 1,1 2 0,1 1-1064,0 3 0,2 1 0,1 2 0,5-6 0,1 2 0,2 0 0,2-3-201,2 5 1,2-2 0,3 2 200,0-6 0,2 2 0,0-1 0,3-4 957,3-3 0,3-3 0,0-2-957,2 13 0,5-3 0,10-5 0,2-5 605,-7-14 0,2-1-605,11 15 0,6 1 0,7 0 0,7-2 0,-6-11 0,5 1 0,3 0 0,-6-4 0,2 0 0,2 0 0,2 0-570,-6-5 0,1 0 0,1 0 0,2-1 0,0 1 570,6 1 0,1 1 0,1-1 0,0 0 0,1 0 0,-11-4 0,1 1 0,0-1 0,0 0 0,0 0 0,1 0 0,3 0 0,0 1 0,2 0 0,-2-1 0,0-1 0,-2 0-446,0-1 1,-1-1 0,-1 0 0,-1-1 0,0-1 445,7 3 0,-2-1 0,0-1 0,-3-2 0,5 0 0,-3-2 0,-3-1-162,3 1 1,0 0 161,4-2 0,4 0 0,-5-1-353,-3-3 0,-2-1 353,-6 0 0,-26-3 0</inkml:trace>
  <inkml:trace contextRef="#ctx0" brushRef="#br0" timeOffset="77700">16604 19049 17064,'16'-3'1644,"31"-11"-1644,-9 1 0,7-3 0,0 2 0,6-2 0,6 0 0,2 0-138,-6 2 1,4 0 0,2 0 0,2-1 0,1 0 0,-1 0 137,-4 0 0,0-1 0,1 1 0,0-1 0,1 0 0,2 0 0,0 1 0,1 1 0,1 0 0,2 1 0,0-1 0,1 1 0,-2 0 0,0 0 0,-3 0 0,-1 1 0,-2-1 0,-1 0 0,-1 1 0,0 0 0,1 0 0,1 0 0,2 1 0,1-1 0,1 2 0,0-1 0,-1 0 0,-3 0 0,-2 0 0,6-2 0,-3-1 0,-2 0 0,-3 1 0,-1 1 0,1 0 0,-3 2 0,-3-1 0,-3 0 0,20-9 0,-10 0 893,-20 5 0,-4 0-893,29-12 0,-25-3 0,-8 15 0,5 3 0,10 0 0,1 2 0,6 0 0,6-1 0,1-1-843,-6 1 1,1-1 0,2-1 0,3 0 0,4 0-1,5-2 843,-13 4 0,6-1 0,3 0 0,2-1 0,4 0 0,0-1 0,1 1 0,-1-1 0,-1 1 0,-1 0 0,-4 1 0,-3 0-188,6-2 0,-4 1 1,-3 0-1,-1 0 0,0 1 1,2-1-1,4 0 0,5 0 188,-14 3 0,4 0 0,2 0 0,2-1 0,3 0 0,0 1 0,2-1 0,0 0 0,0 1 0,-1 0 0,0 0 0,-2 1 0,-2 0 0,-2 1 0,-3 0-315,15-1 0,-4 1 0,-2 1 1,-1 1-1,-2 0 0,0 0 1,1 0-1,2 0 0,1 1 315,-6-1 0,1 1 0,1 0 0,0 0 0,1 0 0,-1 0 0,1 0 0,0 1 0,-1 0 0,0 0 0,-1 0 0,3 0 0,0 1 0,1 0 0,-1 0 0,0 0 0,-1 0 0,-2 1 0,0 0 0,-3 0 0,-2 1-155,16 0 0,-4 0 0,-3 1 0,-1 1 0,-1-1 0,0 1 155,-5-1 0,1 0 0,-1 0 0,-2 0 0,-3 0 0,-2 0 746,17 1 0,-5 0 1,2-3-747,-8-4 0,2-2 0,1-1 0,1-2 0,-8 1 0,1 0 0,1-1 0,0-1 0,1-1 67,6-1 1,1-1-1,1-1 1,0 1-1,2-1-67,-8 2 0,2 1 0,1-1 0,0 0 0,-1 0 0,0 1 0,-2-1 0,1 1 0,-1 0 0,0 1 0,-2-1 0,-1 1 375,-2-1 0,-2 1 1,-1 0-1,1 0 1,3-1-376,3-1 0,5-1 0,0-1 0,0 1 0,-2 0 0,-5 1 0,2-2 0,-4 2 0,-1 0 0,1-2 0,-2 0 0,3-1 0,0 0 0,-3 1 0,-5 2 0,16-4 0,-5 0 558,-11 0 0,1-3 1,-5 3-559,-3 3 0,-2 0 0,13-11 0,0-2 0,-10 5 0,-2-2 217,-2-1 0,-2-2-217,-1 0 0,-2 0 0,-6 4 0,-1 0 0,23-17 0,-21 12 5093,-1 1-5093,-2 3 3489,8-13-3489,-9 12 79,7-7-79,-5 4 0,0-4 0,5-8 0,-3-12 0,-13 17 0,-3-20 0,-10 15 0,-8-19 0,-6 26 0,-4 0 0,-3-2 0,-5-1 0,-6-1 0,-6-3 0,1 1-602,6 5 1,1 0 0,-4-2 601,-7-6 0,-6-4 0,0 0 0,3 4-1046,6 4 0,2 3 1,-2 0 1045,1 1 0,-2-1 0,-2 1 0,1 1 0,-10-5 0,0 3 0,-2 0-311,-1 2 1,-1 1 0,-3 0 310,4 3 0,-1 1 0,-4 0 0,-1 3 0,4 6 0,-3 2 0,-1 1 0,0 1 0,0 1-968,0 1 0,0 0 0,-1 2 1,0 1-1,-3 0 968,2 0 0,-1 2 0,-2-1 0,-1 2 0,2 0 0,1 0-521,-4 1 0,1 1 0,1 0 0,0 1 0,0 0 521,8 1 0,0 1 0,0 0 0,0 0 0,0 1 0,1-1-105,-6-1 0,-1 1 1,2 0-1,1 0 0,2 1 105,-2 1 0,4 1 0,-1 0 0,-4-1-109,1 0 1,-5 0 0,-2-1 0,-1 1 0,4-1 0,4 1 108,-1 1 0,5 0 0,0 0 0,-5 0 304,2 0 1,-6 0 0,-2 0 0,0 0 0,2 0 0,6 0-305,-1 0 0,4 0 0,1 0 0,1 0 968,-3 0 1,1 0-1,1 0 1,4 0-969,-16 0 0,5 0 0,3 0 0,3 0 1466,15 0 0,1 0-1466,-4 0 0,-3 0 205,-9 0 0,-2 0-205,10 0 0,-2 0 0,0 0 0,-4 1 0,-2-1 0,-3-1-880,0 0 1,-2-1-1,-5-1 1,-4 1 879,10 2 0,-3 0 0,-4 0 0,-1 0 0,-2 1 0,1-2 0,1 0-477,8-2 0,2 0 0,0 0 0,0-1 0,-2 0 0,-1 1 1,-3-1-1,-3 1 477,11 1 0,-1 0 0,-3 0 0,0 1 0,-2 0 0,-1 0 0,-2-1 0,0 1 0,-1-1 0,-1 1 0,0-1 0,-1-1 0,-1 0-132,10 1 1,-2-1 0,0-1 0,-2 1-1,-1-1 1,0 0 0,-1-1 0,0 1-1,0 0 1,-1-1 0,0 1 0,0-1-1,0 1 1,1 0 0,0 0 0,0 0-1,2 0 1,0 1 131,-4-1 0,1 1 0,1 0 0,0 0 0,0 0 0,0 0 0,1 0 0,0 1 0,-1-1 0,1 0 0,-1 1 0,-1-1 0,1 0 0,-2 0 0,0 0 0,-1-1-66,4 1 1,-1-1-1,-1 1 1,-1-1-1,-1 0 1,-1 0-1,0 0 1,0 0 0,0 0-1,0 0 1,1 0-1,0 0 1,1 0-1,1 0 1,1 0 0,1 0-1,2 1 1,2-1-1,2 1 66,-16-1 0,2 0 0,2 1 0,2-1 0,1 1 0,2 0 0,0-1 0,2 1 0,0 0 0,0-1 0,1 1 71,-6-1 1,1 0 0,1 0 0,0 0 0,2 0 0,1 0 0,2 0 0,1 0 0,3 0-72,-9-1 0,2 0 0,3-1 0,2 2 0,2-1 0,3 1 359,-8-1 0,4 2 0,3-1 1,4 1-360,-17-3 0,5 2 1022,9 2 1,3 4-1023,7 2 0,-1 2 1160,2-2 1,-4-1-1,-2 3-1160,-12 2 0,-2 3 0,1-1 0,6 0 0,2-1 0,-3 1 0,0-1 0,-3-1 0,0 1 0,3 0 0,0 3 0,4 0 0,2-1 0,-14 1 0,5-1 0,14 2 0,5 0 3412,-8 3-3412,17 0 2232,-7 4-2232,24-6 2142,-3-1-2142,5 6 988,2-5-988,0 9 0,1-7 0,2-1 0,1-3 0,0-3 0,3 0 0,-3 0 0,6 0 0,-3 0 0,0 0 0,2 0 0,-1 10 0,2 14 0,0 12 0,0 13 0,3-3 0,1-12 0,1-7 0,-2-18 0,-3-1 0,3-3 0,-2-2 0,2 2 0,-3-5 0,0 3 0,0 4 0,0 8 0,0-8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3:36:33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7282 12669 24575,'-59'0'0,"22"3"0,-3 3 0,-12 2 0,-3 3 0,-8 3 0,-1 3-1222,21-3 0,0 1 0,1-1 1222,-7 2 0,3-1 0,2 1 0,2 0 674,-15 2-674,0 1 0,0 4 0,3 0 0,3 4 0,5 0 0,14-8 0,2 1 0,-15 14 0,15-8 0,-1 3 0,-5 13 0,-1 5 0,11-10 0,0 2 0,0 2-329,-6 10 0,-1 3 0,1 1 329,2 0 0,1 1 0,2 1 0,2-1 0,2 0 0,1 1 0,1 3 0,2 0 0,1-2 0,2-10 0,2-2 0,0 0 0,2 2 0,1 0 0,1-4 0,-1-6 0,0-1-15,-2 22 1,1 1 14,4-13 0,0-1 0,-4 12 0,1 0 854,5-10 0,1-4-854,-2 13 364,7-16-364,0-13 1900,6-6-1900,11 5 36,13 2-36,5-2 0,-9-7 0,3 0 0,6-3 0,3 0 0,-1 3 0,3 1 0,2-1-396,7 0 1,3-1 0,2 0 395,-7-2 0,2 0 0,1 1 0,0-1-1379,2 2 0,1-1 0,-1 0 0,-1-1 1379,7 2 0,-1-1 0,-1 0 0,-4 0 0,0 1 0,-4-2-392,5 0 0,-4 0 392,-2 1 0,-2 1 0,-11-6 0,0 0 0,8 6 0,0 2-130,-7-2 0,-1-1 130,-2-3 0,1-1 0,3 1 0,1-4 0,4-10 0,4-5-980,-3 1 1,3-2-1,3-1 980,12-1 0,3 0 0,9-2 0,-21 3 0,5-1 0,3 0 0,4-1 0,1 1 0,2 0 0,0 0 0,-5 2 0,3-1 0,2 1 0,0 1 0,2-1 0,0 0 0,0 1 0,0-1 0,0 1-63,-6 0 1,-1 0 0,1-1 0,0 1 0,0 0-1,0 0 1,1 1 0,0-1 0,0 1 0,1 0 62,-2 0 0,0-1 0,1 1 0,0-1 0,0 1 0,0 0 0,1 1 0,0 1 0,-1 0 0,1 1 0,0 2-243,0 1 0,1 2 1,1 0-1,-1 1 1,1 2-1,0-1 1,-1 1-1,-1 1 0,-1-1 1,0 1-1,-2-1 243,3 0 0,-3 0 0,0 0 0,-2 1 0,1 0 0,-1 0 0,2 1 0,1 1 0,2 1 0,-6 0 0,3 1 0,1 0 0,2 2 0,0-1 0,1 2 0,-1-1 0,-1 1 0,-1 0 0,-2 0 0,-3 0 0,-3-1-179,13 6 0,-3 0 0,-4 0 1,-1 0-1,-2 0 0,1 0 0,0 1 179,1-1 0,1 0 0,-1 1 0,0 0 0,-2-1 0,-3-2 0,-3-1 335,5 3 0,-4-3 0,-2-1 0,3-2-335,8 0 0,3-2 0,1-3 0,-1-3 0,0-4 0,-1-3 0,1-2 0,4 1 0,-14 1 0,2 0 0,2-1 0,1 1 0,-1 0 0,0 1 0,0 1 0,-2-1 0,1 1 0,1 1 0,1 0 0,4 0 0,-4 1 0,4 1 0,3 0 0,0 0 0,0 0 0,-1 1 0,-4 1 0,-4-1 0,5 2 0,-7 0 0,-1 0 0,2 1 0,8 2-103,-12-2 1,4 1 0,4 0 0,2 1 0,2 0 0,0 1 0,0 0 0,-1 0 0,-2 0 0,-4 0 102,11 3 0,-2 1 0,-1 0 0,-2-1 0,0 1 0,-1 0 0,0 0-86,-3-2 0,-1 1 1,-1-1-1,0 0 0,0 1 1,0-1-1,1 0 86,1 2 0,3 0 0,0 0 0,0-1 0,-4 0 0,-3-1 0,-6-2 0,12 1 0,-8-2 0,-1-1 611,-5 1 1,0 0 0,-3-3-612,10 0 0,-2-3 0,0-4 0,6-2 0,-10 0 0,4-1 0,6 0 0,8 1 0,-14 0 0,5 1 0,5 0 0,2 0 0,4 0 0,1 0 0,1 0 0,0 0 0,0 0 0,-9-1 0,2 1 0,1-1 0,1 1 0,1-1 0,1 1 0,0-1 0,-1 1 0,0-1 0,0 1 0,-1-1 0,-1 1 0,0 0 0,-1 0 0,0-1 0,-1 1 0,0 0 0,0 0 0,-1 0 0,1 0 0,1 0 0,0 1 0,1-1 0,-1 0 0,1 0 0,2 0 0,1 1 0,0-1 0,-1 0 0,0 0 0,-1 1 0,-2 0 0,-2 1 0,-2 0 0,-4 0-103,10 3 0,-5 0 0,-3 0 0,-2 1 1,0 1-1,3-1 0,3 0 103,-2 0 0,2 0 0,2 0 0,0 1 0,2-1 0,-1 0 0,0 1 0,-1 0 0,-3 0 0,2 1 0,-2 1 0,-1-1 0,-1 1 0,1 0 0,-1-1 0,1 1 0,1-2 70,3 1 0,3-1 0,1 0 1,-1 0-1,0 0 0,-3-1 0,-3-1 1,-4 0-71,16 1 0,-7-1 0,-2-1 0,1-2 0,3-1 0,-1 0 0,0-4 0,2-6 0,-9-4 0,-1-6 0,2-3 0,1 0 0,2 0 0,-10 5 0,2-1 0,0 0 0,2 0 0,0 0 0,0-1 0,0 0 0,0-1 0,-1 1 0,0-1 0,1-1 0,2 0 0,4-1 0,5-1 0,-17 7 0,4-2 0,3-1 0,4 0 0,1-1 0,2 0 0,1-1 0,0 1 0,0-1 0,-1 2 0,-3-1 0,-1 2 0,-4 0 0,-3 2 0,-5 1-88,20-5 1,-9 2 0,-4 2 0,-1 0 0,5-2 0,8-2 87,-18 5 0,6-2 0,4-1 0,4-2 0,2 0 0,1-1 0,1 1 0,-1-1 0,-1 1 0,-3 1 0,-3 0 0,-4 3 0,-5 1 0,-7 2-293,22-5 0,-13 5 0,-2 0 0,8-4 293,-8 2 0,5-2 0,4-3 0,1 1 0,1-2 0,-3 2 0,-3 0 0,-6 2 0,10-4 0,-8 3 0,-1-1 0,6-2 0,-2 2 0,6-3 0,2 0 0,0 0 0,-5-1 0,-6 2 736,8-8 0,-8 0 0,-1 1-736,-3 2 0,-2 0 0,-4-1 0,5-12 0,-5-1 1732,-3 2 1,-3 0-1733,-1 0 0,-1-1 0,1-1 0,-1 2 0,-13 10 0,0 2 0,2-2 0,-2 2 0,0-11 5264,1-7-5264,-10-6 0,-7-7 0,-6 15 0,-5-2 0,-3-4 176,-4-2 1,-2-4 0,-4-2 0,-4 1-177,0 8 0,-2-1 0,-4 0 0,-1 1 0,-2 0 0,-5-2 0,-2 0 0,-3 1 0,1 1 0,0 1-926,-5-5 1,1 3 0,0 0-1,-2 3 926,2 4 0,0 1 0,-1 2 0,0 1 0,0 4 0,0 2 0,0 1 0,2 0-547,-1-2 0,2 1 0,-2 0 547,2 4 0,-2-1 0,1 2 0,3 2 0,-12-6 0,0 0 0,-1 2 0,-5-1 0,3 3 0,14 7 0,2 2 0,-2 0 0,-10-5 0,-3-1 0,0 1-269,4 1 1,0 0 0,0-2 268,-6-7 0,-1-2 0,3 3 0,11 9 0,3 2 0,-6-1 0,-6-1 0,-5-1 0,-3 2 0,2 1-544,4 5 0,2 1 1,-2 2-1,-3-2 544,5 2 0,-3 0 0,-2 0 0,-1-1 0,-2-1 0,1 0-130,1-1 0,0 0 0,-1-1 0,0-1 0,-2 1 1,0 0-1,-1 0 130,2 2 0,0 0 0,-1-1 0,-1 2 0,-1-1 0,0 1 0,0-1 0,-1 1-187,4 1 1,-1 0-1,0 0 1,-1 1 0,0-1-1,-1 1 1,0 0-1,-1 0 1,-1 1 186,7 0 0,-1 1 0,-1 0 0,0 1 0,0-1 0,-1 1 0,-1 0 0,1 0 0,-1 0 0,0 0 0,0 0-133,3 1 0,0-1 1,-1 0-1,0 1 1,0-1-1,0 1 1,-1 0-1,1 0 1,-1 0-1,0 1 1,-1 0-1,1 0 133,-3 0 0,-1 1 0,0 0 0,0 1 0,0-1 0,0 1 0,-1 0 0,0 0 0,0 1 0,0-1 0,0 0 0,-1 0 0,4 0 0,-1 0 0,0 0 0,0 0 0,0 0 0,-1 0 0,1 0 0,-1 0 0,1 0 0,-1 1 0,0-1 0,0 1 0,0 0 0,4 0 0,0 1 0,-1-1 0,1 1 0,-1 0 0,1 0 0,-1 0 0,0 1 0,0-1 0,1 0 0,-1 0 0,0 1 0,0-1 0,1 0 0,-1 0 0,0 0 0,-1 0 0,0 0 0,0-1 0,0 1 0,0 0 0,0 0 0,1 0 0,1 0 0,0 0 0,1 0 0,1 1 0,1-1 0,-10 0 0,1 1 0,2-1 0,1 1 0,1 0 0,-1-1 0,1 1 0,0 0 0,-2 1 0,0-1 0,1 1 0,0-1 0,-2 1 0,0 0 0,0 0 0,0 0 0,0 0 0,2 0 0,1 1 0,2-1 0,2 1 0,-5 1 0,3-1 0,1 1 0,1 0 0,2 1 0,0-1 0,-1 1 0,1-1 0,-6 1 0,1 0 0,1 1 0,0-1 0,-1 1 0,1 0 0,0 0 0,-3 0 0,0 0 0,-2 1 0,2-1 0,1 1 0,4 1 0,3 0 74,-10 3 1,6 1 0,2 0 0,-4 1-75,0-1 0,-3-1 0,-1 2 0,1-1 0,4 1 544,-3 3 0,1 0 1,4 0-1,4-1-544,7-3 0,3 0 0,-2-2 0,-1-1 0,-4-2 0,1-1 0,7-2 1031,2-3 1,-1-2-1032,-14 1 0,-9 0 0,2 0 516,10 2 1,3 1 0,-3-1-517,-7-2 0,-2 0 0,-5 1-139,15 1 1,-3 2-1,-1-1 1,-4 0 0,-3 0 138,11-1 0,-3 0 0,-2 0 0,-2-1 0,0 1 0,-1-1 0,0 1 0,1-1-394,-1 1 1,0-1 0,1 0 0,-1 0 0,0 1 0,-2-1 0,0 1 0,-2-1 393,4 1 0,-3 0 0,-2 0 0,0 0 0,-1 1 0,0-1 0,1 0 0,2 0 0,2 0 0,3 0-217,-6 0 0,4-1 1,1 0-1,2 0 1,0 1-1,-2-1 0,-2 1 217,0 0 0,-2 0 0,-1 0 0,-1 1 0,1 0 0,0 0 0,2 0 0,3 0-123,-5 1 1,2 1-1,2 0 1,1-1 0,0 1-1,-1-1 123,2 0 0,1-1 0,0 0 0,0 0 0,0 0 0,0 1 0,-3 2 0,0-1 0,-1 2 0,1-1 0,2 0 0,3-1 0,-7 0 0,5-1 0,0 0 0,-2 1 50,3 0 1,-2 0 0,0 0 0,0 0 0,2 0-51,-7-1 0,0 0 0,2 0 0,1 0 198,6-1 0,1 1 0,1 0 0,0-1-198,-11 1 0,1-2 0,1 1 0,7-1 0,0 0 0,-1 0 0,5-2 0,-2 0 0,0 0 0,2 0 0,-4 0 0,3-1 0,-2 2 587,-8 0 0,-1 1 0,7 0-587,6-2 0,4 1 1461,-2 4 0,2 0-1461,14-4 0,-1-1 0,-11 3 0,-5 1 0,5-1 0,5-2 0,2-1 0,-19 3 0,1-1 3836,-7-2-3836,16 0 0,-6 0 0,-3 0 0,14 0 0,-15-4 3620,18-1-3620,-17-7 1967,19 3-1967,-14-3 975,19 8-975,-14-3 257,15 6-257,-10-3 0,23 4 0,-3 0 0,12 0 0,-1 0 0</inkml:trace>
  <inkml:trace contextRef="#ctx0" brushRef="#br0" timeOffset="3917">27484 12651 24575,'0'12'0,"7"4"0,8 16 0,1-6 0,7 19 0,-4-13 0,1 0 0,13 24 0,-11-17 0,0-3 0,4 6 0,-10-15 0,-6-11 0,-1-10 0,-6-6 0,0-16 0,0-28 0,10-20 0,-5 23 0,2 1 0,-1 6 0,0 1 0,6-14 0,-7 19 0,-1 11 0,-1 4 0,0 2 0,-2 2 0,-1 3 0,-3-3 0,3-5 0,2-12 0,2 1 0,11-27 0,7-3 0,-10 25 0,0 0 0,-1-1 0,1 0 0,13-26 0,-8 18 0,1-6 0,-12 31 0,-6 5 0</inkml:trace>
  <inkml:trace contextRef="#ctx0" brushRef="#br0" timeOffset="4783">27787 12254 8191,'-6'-7'0,"-17"1"5063,-4 3-5063,-26-1 2818,7 0-2818,-7 0 1719,16 4-1719,12 0 6784,7 0-6784,11 12 0,1 30 0,4 2 0,1 8 0,0-5 0,0 4 0,3 2-458,3 11 1,2 2 0,1 0 457,1-5 0,0-1 0,4 0 0,4 2 0,2-1 0,3-4 0,-1-14 0,2-4 0,0-1 0,7 18 0,1-5 0,-3-16 0,-1-5 0,7 8 0,-13-17 0,-9-12 0,-6-3 0,0 0 0,-3-3 0,0 0 0</inkml:trace>
  <inkml:trace contextRef="#ctx0" brushRef="#br0" timeOffset="5553">27520 13018 8191,'14'4'0,"4"-1"5063,37-7-5063,-1-4 2818,2-1-2818,-15 1 0,-17 5 0,-14 3 0,-8 0 0</inkml:trace>
  <inkml:trace contextRef="#ctx0" brushRef="#br0" timeOffset="6808">27938 12796 24575,'0'6'0,"0"13"0,0 7 0,0 0 0,0 11 0,0-22 0,6 8 0,11-9 0,17-7 0,11-1 0,18-6 0,-1-18 0,-26 4 0,-1-3 0,18-19 0,-12-9 0,-13 12 0,-12-10 0,1 4 0,-7 6 0,-6-2 0,-1 12 0,-27-7 0,-10 10 0,-30 11 0,29 5 0,0 1 0,-26 3 0,9 7 0,13 6 0,11 8 0,0 3 0,0 18 0,7-10 0,10 0 0,2 1 0,1 9 0,5 5 0,9-22 0,5-13 0,26-5 0,18-7 0,-6-8 0,8-14 0,-22-9 0,-3-4 0,7-6 0,-5-4 0,-2 3 0,-2 7 0,-10 18 0,-4 12 0,-4 5 0,11 3 0,4 18 0,-1-4 0,4 17 0,-15-16 0,0 0 0,-5-5 0,-4-3 0,0 0 0,0-2 0,-3-12 0,0-26 0,-3-30 0,0 23 0,0-1-336,0 4 0,0-2 336,1-3 0,3-2 0,8-8 0,4 0 0,-2 2 0,3 0 0,7-7 0,6 1 0,5 1 0,5 2 0,3 6 0,3 2 0,6-3 0,-2 5 0,-17 15 0,-3 6 0,8 5 0</inkml:trace>
  <inkml:trace contextRef="#ctx0" brushRef="#br0" timeOffset="7016">29130 11823 24575,'0'0'0</inkml:trace>
  <inkml:trace contextRef="#ctx0" brushRef="#br0" timeOffset="9551">28344 13735 8191,'0'5'0,"0"12"5063,0 5-5063,0 10 2818,7 1-2818,2-6 1719,3 0-1719,1-9 6784,11-4-6784,2-7 0,26-4 0,-3-25 0,-15 4 0,-1-5 0,-4-8 0,-2-3 0,-1 2 0,-3 0 0,6-21 0,-10 6 0,-13 17 0,0-2 0,-6 11 0,-7-2 0,-10-2 0,-27-10 0,14 22 0,-3 2 0,-6-4 0,-2 2 0,2 7 0,1 2 0,-26-4 0,28 8 0,10 3 0,19 4 0,-3 3 0,6 7 0,1 1 0,3 9 0,0 0 0,0 5 0,0 9 0,4-11 0,0 6 0,12-15 0,2-3 0,16-8 0,7-7 0,4-21 0,-10 4 0,-4-11 0,-16 14 0,2 1 0,-7 3 0,-1 4 0,1-3 0,-4 5 0,4-2 0,2 3 0,4 0 0,11 3 0,9 8 0,12 2 0,3 5 0,2-3 0,-8-7 0,-3-1 0,-15-7 0,9-6 0,-5-17 0,4-18 0,-11 5 0,-3-6 0,-3-10 0,-3-5 0,-3 9 0,0-3 0,-2 3-1094,1-9 0,-2 1 1094,-3 6 0,0-3 0,-2 8 0,1-15 0,-1 12 0,-2 0 0,-2-9 0,0 0 0,0 3 0,0 9 0,0 16 0,0 1 0,-9 18 0,-2 3 2188,-5 5-2188,3 2 0,1 0 0,5 11 0,0 43 0,4 6-827,9-14 1,3 8-1,1-5 827,2 0 0,1-2 0,6 15 0,4-1-604,6-6 0,0-7 604,7 6 0,-8-13 0,0-3 0,8-6 0,-1-7 0,-5-9 0,-6-10 0,8-29-4016,-4-37 4016,-10 25 0,-1-4 0,-2-12 0,-1-7-490,-4 7 1,-1-4 0,0 1 489,-1 7 0,1 0 0,-1-2 0,1-15 0,-1-3 0,0 2 0,-2 11 0,1 3 0,-1-2-171,-2-3 1,1-2 0,-2 1 170,0-1 0,-1 0 0,0 1-21,1 5 1,-1 0-1,-1 4 21,-4-12 0,-4 7 5318,-7 0-5318,-14 32 3389,2 18-3389,2 6 921,6 8-921,4 8 0,-3 19 0,4-4 0,0 31 0,8-10 0,0 4 58,5-14 1,0 0-59,2-7 0,0 1 0,5 16 0,3 2 0,2-10 0,3-2 0,6-2 0,1-4 0,9 16 0,4-11 0,-3 3 0,-7-15 0,1 2 0,-3-1 0,2 1-962,6 10 1,0-1 961,-8-9 0,0-1 0,3 3 0,1 1 0,2 1 0,1 0 0,-3 0 0,0-3 0,8 8 0,-11-10 0</inkml:trace>
  <inkml:trace contextRef="#ctx0" brushRef="#br0" timeOffset="10417">30906 12921 8191,'-3'-13'0,"0"-15"2371,3-6 1,0-6-2372,0-15 0,0-4 0,0 6 0,0-4 0,0 4 938,0-6 0,0 2-938,2-11 0,0 7 1883,3 13-1883,1-11 6241,-2 19-6241,-4 15 337,0 33-337,0 27 0,0 10 0,0-3 0,0 3-1827,0-1 0,0 3 1,0-3 1826,0-6 0,0-2 0,-1 2 0,2-3 0,8 8 0,3-8 0,2-10 0,2-9 0,-3-10 0,2-2 6784,5-1-6784,4-3 0,9 0 0,3 0 0,12-10 0,-27 7 0,3-7 0</inkml:trace>
  <inkml:trace contextRef="#ctx0" brushRef="#br0" timeOffset="11567">30900 11771 8191,'-11'9'0,"-11"8"5063,0-3-5063,-6 0 2818,-8-4-2818,13-9 1719,-5 3-1719,7-4 6784,6-12-6784,7 0 0,8-14 0,0 8 0,10-1 0,11 4 0,4 7 0,6 2 0,-9 6 0,-4 0 0,-1 0 0,-1 9 0,-5-1 0,2 8 0,-9 0 0,-1-2 0,-3-2 0,0-3 0,-6-6 0,2 0 0,-5-3 0,6 0 0,0 0 0</inkml:trace>
  <inkml:trace contextRef="#ctx0" brushRef="#br0" timeOffset="13317">14956 2389 8191,'-2'4'0,"17"-1"3549,38-3-3549,-13 0 1486,1-5 0,-1-4-1486,4-9 0,13-10 0,-13 3 1895,4-8-1895,-23 15 6198,11-4-6198,-32 23 1770,2 30-1770,-6 14 0,0 5 0,0 9 0,0-15 0,0-5 0,0 2 0,0 20 0,-1-17 0,2 0 0,2 11 0,4-4 0,3-15 0,3-20 0,-1-6 0,1-8 0,3-2 0,2 0 0,26-27 0,-20 10 0,9-12 0,-27 19 0</inkml:trace>
  <inkml:trace contextRef="#ctx0" brushRef="#br0" timeOffset="14883">15271 1947 8191,'-9'0'0,"5"0"5063,17 0-5063,-4 0 2818,9 0-2818,-18 2 1719,-1-1-1719,-8 4 6784,-1-4-6784,-4 5 0,2-5 0,-1 2 0,6-6 0,1-3 0,12-3 0,-2 2 0,10 1 0,-7 6 0,5 0 0,-4 0 0,-4 3 0,2 0 0,-6 3 0,5-11 0,12-1 0,4-3 0,9 3 0,-12 6 0,-3 0 0,-9 0 0,0 6 0,0 1 0,-2 3 0,-1-2 0,-3 4 0,0-5 0,-3 1 0,0-5 0,-5-3 0,2 0 0,-6 0 0,5 0 0,-8 3 0,4-2 0,-2 2 0,4-3 0,6 0 0,0 0 0</inkml:trace>
  <inkml:trace contextRef="#ctx0" brushRef="#br0" timeOffset="23083">19361 15313 24575,'-64'0'0,"16"0"0,11 0 0,1 0 0,-9 0 0,9 0 0,12 0 0,4 0 0,7 0 0,3 0 0,-9 0 0,7 0 0,-11 0 0,5 0 0,-9 0 0,0 0 0,-30 0 0,21 0 0,-2 0 0,-8 0 0,-3 0 0,-6-2 0,0 0 0,5 0 0,-1-1 0,-5-2 0,0 0 0,1 0 0,1 0-705,6 0 0,2 0 705,2 2 0,3 0 0,-15-5-162,1 7 162,5-3 0,0 4 0,1 0 0,-14 0 0,6 0 0,23 0 0,-1 0 1398,-19 0-1398,5 0 174,9 0-174,1 3 0,3 4 0,10 0 0,3 6 0,10-5 0,-1 4 0,-3-1 0,-4 13 0,-9 6 0,-4 12 0,-2 7 0,6-3 0,5-1 0,9-12 0,3-5 0,5 4 0,1-8 0,3 8 0,1-6 0,3 16 0,0 8 0,0-14 0,0 2 0,-1-3 0,2 1 0,3 4 0,3 0 0,0-3 0,2-3 0,17 22 0,-2-14 0,0-14 0,-5-5 0,1 0 0,2-3 0,-2 2 0,2-7 0,1 4 0,5-1 0,1 0 0,10 4 0,1 0 0,4-1 0,5 2 0,0-1 0,-17-9 0,0-2 0,20 10 0,0-5 0,-10-4 0,11 4 0,-7-5 0,12 5 0,-5-4 0,1-7 0,6 6 0,-6-10 0,-13 2 0,-7-3 0,-13 0 0,2 0 0,-3 0 0,9 0 0,-3 0 0,8 0 0,-5 0 0,10 0 0,6-3 0,14-5 0,7-1 0,-30 1 0,-2 0 0,21 0 0,-9-4 0,-14 4 0,0 3 0,-4-2 0,12 0 0,0-5 0,14-7 0,-4 3 0,-2-9 0,-4 5 0,1-13 0,4 5 0,-12-3 0,5 3 0,-17 3 0,9 0 0,-9 0 0,19-11 0,-1-3 0,-12 14 0,1-1 0,-2 1 0,0 0 0,2 1 0,-2 1 0,9-9 0,-3 6 0,-18 12 0,0 3 0,5-6 0,-8 6 0,4-2 0,-9 3 0,0 6 0,-4-1 0,2 1 0,-1-2 0,1-2 0,-2-2 0,0-5 0,1-4 0,-4 1 0,0-5 0,-3 8 0,3-2 0,-2 4 0,2-7 0,-3-1 0,0-5 0,0-1 0,-4-4 0,-6 0 0,-2 1 0,-4 6 0,1 3 0,1 3 0,0-1 0,-7-8 0,4 9 0,-8-7 0,8 12 0,-6 0 0,2 2 0,-6 1 0,0 0 0,4 4 0,0-1 0,9 1 0,2 3 0,3-3 0,2 5 0,-2-4 0,3 1 0,-3-2 0,-1 0 0,-3-3 0,0-1 0,1 0 0,2 1 0,-5 0 0,4-1 0,-8-3 0,6 4 0,-3-1 0,7 4 0,-1 2 0,7-1 0,-5 4 0,4-4 0,-5 4 0,3-1 0,3 4 0,1-1 0,2 1 0</inkml:trace>
  <inkml:trace contextRef="#ctx0" brushRef="#br0" timeOffset="26700">25302 13206 24575,'-17'0'0,"-3"0"0,-42 0 0,12 0 0,16 0 0,0 0 0,-21 0 0,6 0 0,3 0 0,-2 0 0,11-1 0,0 2 0,-13 1 0,1 3 0,14 1 0,2 4 0,-2 7 0,1 3 0,-2 1 0,1 2 0,-2 9 0,2-1 0,5-7 0,2-1 0,-1 4 0,2 2 0,6-2 0,2 0 0,-19 19 0,5 10 0,10-12 0,7-15 0,0 2 0,2 1 0,0 1 0,-3 2 0,1 1 0,3-2 0,1 0 0,-7 25 0,4-2 0,6-3 0,2 9 0,7-4 0,0-5 0,0 6 0,0-15 0,3-1 0,2-4 0,12-3 0,4 8 0,14 10 0,-16-27 0,2 0 0,2 1 0,0 0 0,2-2 0,-1 0 0,13 10 0,-2-3 0,-17-19 0,4 4 0,-4-5 0,0 0 0,3 1 0,4 2 0,0 1 0,6 2 0,-8-3 0,0-1 0,-4-3 0,1-1 0,-4 1 0,0-3 0,-3-4 0,0 0 0,6 0 0,10 5 0,12 4 0,8 0 0,10 0 0,-4-3 0,-1-1 0,-1-7 0,-2 0 0,-5-4 0,-1 0 0,-10 0 0,1 0 0,-5 0 0,7 0 0,-11 0 0,1 0 0,-7 0 0,7 0 0,2-4 0,13 0 0,-3-7 0,4-3 0,5-9 0,2-5 0,3-3 0,-12 2 0,-2 5 0,-15 1 0,8 2 0,-4-4 0,16-8 0,1-1 0,6-6 0,-2 5 0,-8-3 0,-8 10 0,-8 3 0,-8 3 0,2 2 0,-8-3 0,4 3 0,-6-11 0,2-4 0,-4-23 0,-4 23 0,-1-1 0,-3-4 0,0-1 0,-2 7 0,0 1 0,-7-28 0,0 23 0,-7-3 0,4 12 0,-1-7 0,-1 13 0,2-4 0,-9-19 0,1 9 0,-2-26 0,3 14 0,4 0 0,0-4 0,4 12 0,-3-3 0,6 18 0,-2-1 0,3 13 0,-3-3 0,3 3 0,-12-5 0,-3-3 0,-9-5 0,-5-5 0,0 3 0,10 3 0,-1 5 0,2-3 0,1 7 0,-5-8 0,7 10 0,-1-4 0,-15-5 0,5-1 0,-15-2 0,7 5 0,-3 3 0,1 1 0,2 7 0,2-3 0,10 9 0,5-4 0,7 8 0,-7-5 0,3 5 0,-7-2 0,2 3 0,9 0 0,-2 0 0,10 0 0,0 6 0,6-5 0,0 4 0</inkml:trace>
  <inkml:trace contextRef="#ctx0" brushRef="#br0" timeOffset="30949">24532 12745 8191,'-3'0'0,"1"26"5063,2 8-5063,0 24 2818,0 7-2818,0-30 0,0 0 859,0 4 1,0-1-860,0 24 0,0-13 0,0-28 6784,0-6-6784,0-5 0,0-4 0,0 6 0,0-6 0,0 3 0,0-1 0,0-1 0,0 5 0,0-2 0,0 9 0,0 5 0,0-2 0,0 1 0,0-10 0,0 0 0,0-3 0,0 0 0,0-4 0,0 0 0,0 0 0,0 0 0,0 0 0,2-3 0,4 0 0,-2-3 0,1 0 0</inkml:trace>
  <inkml:trace contextRef="#ctx0" brushRef="#br0" timeOffset="39001">21844 9018 24575,'-22'0'0,"-3"0"0,-15 0 0,0 0 0,5 0 0,7 0 0,7 0 0,3 0 0,0 0 0,-13 0 0,-3 0 0,-8 0 0,-5 0 0,11 0 0,1 0 0,13 3 0,3 1 0,7 5 0,-5 1 0,3-1 0,-1 6 0,2 2 0,-4 10 0,-7 4 0,2 12 0,3-11 0,5 3 0,3 1 0,3-1 0,-3 3 0,7-10 0,1-7 0,3-3 0,0 4 0,0-4 0,0 3 0,0 3 0,0 5 0,0 2 0,6 4 0,1-11 0,6 2 0,0-10 0,-4-3 0,0-4 0,0-3 0,-2-3 0,2 3 0,1-5 0,-3 1 0,9-2 0,-5 0 0,19 0 0,5 0 0,18 0 0,-19-2 0,2-3 0,8-4 0,1-3 0,-7 0 0,-1-2 0,6-1 0,-4-1 0,6-13 0,-1 6 0,-19 3 0,2 2 0,-12 1 0,2 2 0,2-7 0,0 2 0,6-8 0,-5 4 0,4-9 0,-3 4 0,0 0 0,6-13 0,-8 11 0,3-9 0,-12 12 0,-4 6 0,-6 5 0,0 4 0,0 0 0,0 6 0,-3-11 0,0 6 0,-13-13 0,-2 4 0,-9-6 0,-3 0 0,2 5 0,-6 2 0,6 7 0,0 2 0,8 4 0,4 4 0,3 3 0,-7 0 0,0 0 0,-1 0 0,1 0 0,-3 0 0,-2 0 0,-11 7 0,1-2 0,5 5 0,6-3 0,-3 0 0,11 0 0,-7 0 0,0-1 0,7 1 0,-10 2 0,9 1 0,-2 3 0,3-1 0,0 1 0,4 2 0,2-2 0,-3 3 0,0 7 0,1-3 0,-5 12 0,6-9 0,-2 7 0,-12 30 0,6-6 0,5-15 0,0 0 0,-1 19 0,4-16 0,4-9 0,3-14 0,1-6 0,3 13 0,0-1 0,0-2 0,0-9 0</inkml:trace>
  <inkml:trace contextRef="#ctx0" brushRef="#br0" timeOffset="54099">5821 12770 24575,'0'47'0,"0"-3"0,0 16 0,0 2 0,0-22 0,0 5 0,0 13 0,0 5-773,0-13 0,0 1 0,0 3 773,0 7 0,0 2 0,0 1 0,0-14 0,0 1 0,0 0 0,0 0 0,0 14 0,0 0 0,0-3 0,0-7 0,0-1 0,0-2 0,0-1 0,0 0 0,0-4 0,-2-1 0,0-4 0,1-2 0,1-4 742,-5 7-742,-2-11 383,5-8-383,-5 1 0,7-11 0,-3 13 1194,0-5-1194,-4 9 0,0-8 0,3 3 0,-2-2 0,6-4 0,-3 3 0,3 5 0,0 11 0,0 1 0,0 1 0,0-13 0,0 3 0,0-8 0,0 9 0,0-9 0,0 6 0,0-12 0,0 5 0,0-6 0,0-2 0,0-2 0,0 0 0,0-5 0,0 8 0,0-8 0,0 1 0,0-2 0,8-3 0,23 7 0,19-5 0,-8 3 0,3 0 0,-4 0 0,2 0 0,11 3 0,1 1 0,-2 2 0,-2 1 0,-13-4 0,1 1 0,20 7 0,-1 1 0,-24-6 0,0 0 0,16 4 0,-2 0 0,4 2 0,-23-9 0,-23-8 0</inkml:trace>
  <inkml:trace contextRef="#ctx0" brushRef="#br0" timeOffset="56483">4011 11847 8191,'-11'0'0,"0"0"5063,-20 0-5063,-16 0 0,-13 0 2818,7 0-2818,8 0 0,0 0 1719,-14 0-1719,6 0 0,-3 0 0,9 0 0,0 0 0,-2 0 0,0 0 0,12 0 0,2 0 0,-26 0 0,23 0 0,-3 0 0,-6 3 0,11 1 0,-4 4 0,13 0 6784,-1 2-6784,0-2 0,0 2 0,4 0 0,3 4 0,1 2 0,4 7 0,2 4 0,7-5 0,-3 4 0,6-8 0,-3 4 0,-1 13 0,-3 9 0,6-3 0,-2 22 0,7-7 0,0-18 0,0-1 0,0 24 0,0-10 0,0-23 0,0 8 0,0-6 0,0 9 0,3-7 0,0-5 0,3-4 0,-2-10 0,1-1 0,-4-6 0,4 0 0,-2 3 0,1-2 0,1 1 0,-4-1 0,7 5 0,-4-2 0,8 5 0,-3-3 0,7 4 0,3-3 0,8 6 0,5-4 0,3 2 0,-1-6 0,5 3 0,0-6 0,9 0 0,2-5 0,-1-3 0,4 0 0,-3 0 0,-6-4 0,-2-4 0,-10-4 0,0-4 0,20-12 0,-15 9 0,20-14 0,-23 16 0,17-11 0,-1 3 0,-21 9 0,1 1 0,24-13 0,-9 3 0,-16 7 0,-2 0 0,-13 8 0,4-7 0,-1 5 0,-3-5 0,4-1 0,0-1 0,-2-3 0,10-15 0,-3-3 0,1-14 0,-3 5 0,-9 1 0,-5 7 0,-4 8 0,-3 9 0,0-3 0,0 11 0,0-11 0,0 12 0,0-2 0,-3 4 0,-6-7 0,-3-1 0,-7-5 0,2 2 0,1 4 0,-3 2 0,9 10 0,-3-3 0,7 10 0,0-5 0,0 6 0,0-3 0,3 3 0,0 0 0</inkml:trace>
  <inkml:trace contextRef="#ctx0" brushRef="#br0" timeOffset="62484">17095 2964 24575,'19'0'0,"10"0"0,17-8 0,-5 3 0,16-16 0,-15 7 0,4-2 0,7-4 0,6-1-2151,0 2 0,6 0 1,2 0 2150,-13 4 0,2 0 0,0 0 0,-1 0 0,1 1 0,0 1 0,0 0 0,-1 0 0,-5 1 0,0 1 0,-1 0 0,0 0 0,14-2 0,-1 0 0,3 0-372,-6 2 0,2-1 0,1 0 0,2 0 372,-8 2 0,1 0 0,1 0 0,1 0 0,1 0 0,-4 1 0,1 1 0,1-1 0,0 1 0,-1 0 0,-2 1 0,1-1 0,-1 1 0,-1 1 0,-1 0 0,1 1 0,2 1 0,2 1 0,-1 1 0,-3 0 0,-6 0 0,20-1 0,-3 1 0,-3 1 0,4 1 0,-6 1-520,-10-1 1,-4 0 519,8 0 0,0 0 0,-3 0 0,-3 0 0,15 0 0,-2 4 0,-25-1 0,-2 2 0,9 4 0,4 1 0,-35-6 3774,-6 1-3774,2-4 3508,5 1-3508,19 2 1697,0 0-1697,9 4 0,-9 0 0,0 0 0,-1 0 0,11 3 0,-7 0 0,4 3 0,-15-6 0,-11 0 0,-5-7 0,-2 1 0,4 4 0,16 5 0,0 7 0,13 3 0,-13-3 0,0-1 0,5 13 0,1 2 0,-8-6 0,0 1 0,20 21 0,0 0 0,-13-17 0,-7-7 0,-5-8 0,-1-2 0,-2-1 0,-4-4 0,-6-3 0,3 0 0,1 3 0,0-2 0,4 5 0,0-3 0,5 7 0,-2-2 0,-1 2 0,1 7 0,-2-4 0,2 9 0,-2-6 0,-1 0 0,-2 4 0,8 7 0,0 5 0,8 2 0,-2-1 0,-3-8 0,1-1 0,-3-3 0,-2-4 0,-6-6 0,-4-5 0,-3-6 0,-3 0 0,0 0 0,-3 0 0,-2-2 0,-24-2 0,-20-6 0,-9-6 0,6-1 0,-5-2-2262,-5-2 1,-5-2 0,6 0 2261,6-1 0,4-1 0,-7-3 0,4 0-607,-4 1 607,15 2 0,8 5 0,15 5 0,27 8 0,31 4 0,1 6 0,-1-3 0,2 1 0,-8 1 0,-1 1 0,2-2 0,1 2 0,14 6 0,-2 0 0,7 5 3242,-9 0 0,-2 0-3242,0 6 0,3 4 0,-25-14 907,-14-7-907,3-3 0,-5-2 0,2-2 0,-4-2 0,4 0 0,1-15 0,4-8 0,6-41 0,-8 25 0,-1-2 0,1-10 0,-1-3 0,1 1 0,-1 1 0,-3 11 0,0 2 0,4-17 0,-2 31 0,-6 13 0,-1 9 0,-3 0 0</inkml:trace>
  <inkml:trace contextRef="#ctx0" brushRef="#br0" timeOffset="64466">13984 3446 8191,'2'7'0,"-42"-5"1942,-5-10 0,-7-5-1942,5-1 0,-4-3 0,-3 0-398,2 2 1,-2 1-1,-1-2 1,3 0 397,-8-7 0,2-1 0,-1 2 0,-3 3 0,0 1 0,-1 1 315,14 3 1,1 0 0,-2 0 0,0 2-316,-4 2 0,0 1 0,-2 1 0,1 1 0,-1-2 0,0 1 0,1 1 0,0 1 197,1 1 0,0 2 0,1 1 0,2 1-197,-2 0 0,2 1 0,-3 1 0,3-1 0,-3 0 0,0 0 0,2 0 0,-4 0 0,3 0 0,-2 0 0,4 0 0,-1 0 0,-1 0 0,0 0-71,2 0 0,0 0 0,0 0 0,-1 0 71,-5-1 0,-1 1 0,-1 0 0,-3 1 0,5 0 0,-3 1 0,0 1 0,-2-1 0,0 1 310,7-1 1,0 0-1,-1 1 1,0-1-1,0 2 1,0 0-311,0 2 0,0 0 0,1 2 0,-1 0 0,0 0 0,0 1 0,-3 0 0,-2 1 0,0 1 0,1 0 0,1 0 0,3 0-281,1 1 0,3 0 0,0 0 0,2 1 0,-1 0 281,-12 5 0,-1 0 0,4 0 0,6-1 0,-5 3 0,3 1 0,-2-1 0,-5 2 0,4 0 0,11-1 0,3 0 0,-3 0 0,-11 4 0,-3 0 0,4 0 0,15-5 0,4-1 0,0 1 959,-2 2 1,1 0-1,0 1-959,-12 5 0,-1 2 0,6-1 0,-4 2 0,1-1-75,3-4 0,1 0 0,-2 0 75,2-1 0,-2 0 0,0 1 0,1-2 0,-9 3 0,1-1 0,1-1 0,7-4 0,2-1 0,0 0 0,-17 7 0,7-4 0,3-7 2015,-12 4-2015,8-3 3928,7-7-3928,11 2 279,-1 2-279,15-2 2289,5 4-2289,12-4 644,15 8-644,26 0 0,11 1 0,-1 3 0,4 0-668,0-3 0,3 0 0,-2-1 668,6 3 0,-3-1 0,4-3 0,-3-1 0,-17-6 0,-3-1 0,30 8 0,-26-10 0,-18-3 0,-27-6 0,-1-3 2061,-32-2-2061,0 0 0,5 1 0,-3 0 0,-5 1 0,-1 0 0,8 0 0,-2 0 0,-18-2 0,0 1 0,16 1 0,0 0 0,-7-2 0,0-2 0,8 3 0,3-1 0,-5-9 0,14 3 0,18 1 0,4 2 0,6-2 0,0 4 0,0-4 0,0 4 0,0-3 0,0 2 0,3-17 0,2 2 0,5-23 0,-1 10 0,2-7 0,-3 10 0,4-19 0,1-1 0,-5 18 0,0 0 0,4-26 0,-1 16 0,-4 12 0,0 11 0,3 1 0,0 1 0,18-11 0,4 4 0,-6 5 0,-6 5 0</inkml:trace>
  <inkml:trace contextRef="#ctx0" brushRef="#br0" timeOffset="101234">3898 11244 24575,'-48'-36'0,"0"1"0,9 9 0,0-1 0,-13-8 0,-3 0-577,14 13 0,-1 1 1,-1 0 576,-2-1 0,-1-1 0,-2 0-1184,-12-3 1,-3 0-1,3 2 1184,11 6 0,2 1 0,-1 1 0,-3 1 0,0 1 0,0 3 173,2 4 1,-1 1-1,0 2-173,-3 0 0,-2 0 0,0 2 0,-4-1 0,0 1 0,1 2 0,3 1 0,0 2 0,1 1 0,1 3 0,1 2 0,1 1 0,7 2 0,1 1 0,0 2 0,-4 5 0,0 2 0,5 1 0,-2 3 0,2 3 0,-9 11 0,2 0 0,18-13 0,3 0 0,-4 6 0,1-1 0,-6 11 0,1 5 0,9-7 0,-4 8 0,14-19 0,0 2 0,1 1 0,1 0 354,-3 9 1,1 2-355,5-1 0,3-1 0,2-9 0,1 0 0,3 29 1615,2-29 1,2 1-1616,-1 2 0,0 1 0,-1 5 0,2 0 0,6 1 0,4-2 0,-1-1 0,3-3 0,21 16 0,-10-13 0,0-1 0,10 2 0,-11-11 0,1-1 0,11 11 0,-1-6 0,4-4 0,-11-9 0,0-1 0,21 9 0,-16-10 0,4 0 410,2-2 1,2-2-411,1 2 0,3-1 0,13 1 0,2-1 0,-6 0 0,1 0 0,6-2 0,1-1 0,4 0 0,1-1-615,-19-4 0,1 0 1,-2 0 614,10 0 0,2-1 0,-6-1 0,2-1 0,-6-1 0,-14-1 0,0 0 0,32 3 0,1-2-9,-28-3 0,-1-1 9,22 5 0,2 0 0,-6-5 0,0 1 0,6 1 0,-1 0 0,-9-2 0,-2 0 0,-10 0 0,-2 0 0,24 0 0,-24 0 0,4 0 0,5-4 921,-11-4 0,1-3-921,22-10 10,-19 3 0,-3-3-10,6-21 0,-17 18 0,0-2 0,-5-4 0,-1-1 0,3 0 0,-1-1 0,-3 2 0,-1 0 0,11-20 0,-7 8 0,-10 10 0,0 1 0,-4-1 0,3-15 0,1-2 0,-7 12 0,-1-1 0,3-13 0,-7-10 0,0 14 0,0 6 0,0-5 0,-10 0 0,-1 6 0,-13-9 0,-9-8 0,4 18 0,8 9 0,0 1 0,-6-6 0,3 5 0,-3-1 0,-3 0 0,-2 0 0,-4-9 0,-2-2 0,-3 3 0,1 0 0,6 4 0,3 1 0,6 9 0,2 2 0,-16-12 0,10 6 0,9 13 0,-3-5 0,5 8 0,4 5 0,-3-2 0,1 3 0,1 4 0,-6-3 0,7 6 0,-2-3 0,8 3 0,2 0 0,0 0 0,-3 0 0,5 0 0,-2 0 0</inkml:trace>
  <inkml:trace contextRef="#ctx0" brushRef="#br0" timeOffset="106184">6771 12845 24575,'-18'0'0,"-18"0"0,4 0 0,-19 0 0,7 0 0,0 0 0,-5 0 0,6 0 0,0 0 0,-9 0 0,7 0 0,-4 0 0,11 3 0,10 4 0,-1 3 0,9 3 0,-6 0 0,2 0 0,-3 0 0,4 0 0,0-3 0,9 0 0,2-4 0,3 0 0,2 0 0,-2 1 0,-1-1 0,3 3 0,-3 2 0,4 2 0,-8 14 0,-2 12 0,4 5 0,2 7 0,1 9 0,1 6-927,2-17 1,0 4 0,1 1 0,1-3 926,1 7 0,1-3 0,-1 3 0,0-8 0,-2 3 0,1-1 0,0-3 0,1-1 0,1-1 0,0-3-1087,-4 14 0,0 1 1087,0-6 0,-1 3 0,0-5 0,1-1 0,0-1-162,-3 13 1,-1 2 161,3-17 0,0 1 0,0-2 0,-4 8 0,0 1 0,2-3 0,0 3 0,0-2 0,-2 9 0,2-3 0,2-8 0,1-2 0,1-7 0,1-3 0,0 26 0,0-20 0,4-13 0,0-11 3153,0-6-3153,-3 8 2596,2-12-2596,-1 8 453,2-12-453,0 2 0,0-3 0,16-6 0,7 1 0,20-6 0,11-3 0,-7 7 0,4 0 0,6 1-967,1-2 0,6 0 0,5 0 0,0 0 0,-2 1 967,-6 0 0,-1 0 0,1 1 0,0 0 0,4 2 0,-8-1 0,3 1 0,2 1 0,0-1 0,-1 1 0,-2 0 0,-5 0 0,12 1 0,-4-1 0,-2 1 0,-2 1 0,-3 1 0,-1 0 0,-2 1 0,-4-1-539,17 6 0,-7-1 539,-14-5 0,-2 0 0,2 2 0,-1 0 0,-4-3 0,-2 0 0,20 0 0,6-1 0,-16-4 0,7-3 4502,-22-4-4502,-5 0 1411,-14-5-1411,-1 8 0,54-1 0,-12 3 0,8 4 0,-1 2 0,7 2 0,1 0-414,-12-3 0,2 0 0,0 1 1,-2 0 413,-6 3 0,-1 0 0,-1 0 0,1 0 0,14-1 0,0 0 0,-5-1 0,7 2 0,-4 0 0,-7-4 0,-3-1 0,-12 1 0,-4-2 0,3-1 0,-12 0 0,-17 0 0,9 0 0,-13 0 0,5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2C89E-AE76-CF41-9C0B-87D42EF69527}" type="datetimeFigureOut">
              <a:rPr lang="en-US" smtClean="0"/>
              <a:t>3/29/23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F596F-AE3B-CB49-A71A-0B549FB2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3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4A2C-78AF-4741-BA32-97A2ACFAB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B3AD3-FA5A-3240-9BC2-75660411C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64DCA-6611-FE48-9A11-8712D674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3122-6CA6-DD44-9265-4A59AD12EC18}" type="datetime1">
              <a:rPr lang="en-US" smtClean="0"/>
              <a:t>3/29/23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53DD3-9F27-4446-B3C9-4F617C90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4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89ED-C163-4E46-9DB4-48298221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A56C-CAF3-0D4D-984E-0AF0E541E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96DF2-73C3-F041-BA8B-4AD1E708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800"/>
            </a:lvl1pPr>
          </a:lstStyle>
          <a:p>
            <a:fld id="{6D4460FB-C2DD-074C-B6BE-9D35BEC77C27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605FA-4B33-3D41-9103-D074DF34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9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3A41A-480F-3642-B8CC-AEDC6144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DF23D-991A-1A41-AFB9-FD00CB3C2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F2A22-E007-0449-B272-F3D36FE82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D7FB0-4FDB-0A47-B154-519DCDCC2AC6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5ECEE-F3E4-FE4F-B491-213DB480B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8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6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customXml" Target="../ink/ink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svg"/><Relationship Id="rId7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customXml" Target="../ink/ink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ere are the best ice-creams in Florence? My favorite places!">
            <a:extLst>
              <a:ext uri="{FF2B5EF4-FFF2-40B4-BE49-F238E27FC236}">
                <a16:creationId xmlns:a16="http://schemas.microsoft.com/office/drawing/2014/main" id="{426811F4-0E7E-2086-ACD8-7C6DB793E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51C94-4B0E-5547-9316-69C00834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2"/>
            <a:ext cx="7800605" cy="44293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CS-E4740 Federated Learning</a:t>
            </a:r>
            <a:br>
              <a:rPr lang="en-US" sz="5400" b="1" dirty="0"/>
            </a:br>
            <a:br>
              <a:rPr lang="en-US" sz="5400" b="1" dirty="0"/>
            </a:br>
            <a:r>
              <a:rPr lang="en-US" sz="5400" b="1" dirty="0"/>
              <a:t>“FL Flavors”</a:t>
            </a:r>
            <a:br>
              <a:rPr lang="en-US" sz="3700" b="1" dirty="0"/>
            </a:br>
            <a:br>
              <a:rPr lang="en-US" sz="3700" dirty="0"/>
            </a:br>
            <a:endParaRPr lang="en-US" sz="3700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31ACB80-66CB-4F68-9C03-620F63FF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1214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632D573-6056-6E44-A37B-F64D834C4B3F}" type="datetime1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t>3/29/23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82F7E-50BA-8F4E-B2E8-088E95CA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5B69EA-F5F3-9148-B3D2-85669F9D4A27}" type="slidenum">
              <a:rPr lang="en-US" sz="1200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 sz="120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5765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FL Design Principle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3/29/23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/>
              <p:nvPr/>
            </p:nvSpPr>
            <p:spPr>
              <a:xfrm>
                <a:off x="0" y="5074571"/>
                <a:ext cx="11049884" cy="1936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74571"/>
                <a:ext cx="11049884" cy="1936684"/>
              </a:xfrm>
              <a:prstGeom prst="rect">
                <a:avLst/>
              </a:prstGeom>
              <a:blipFill>
                <a:blip r:embed="rId2"/>
                <a:stretch>
                  <a:fillRect l="-2411" t="-111765" b="-1366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CA61509A-3818-24EA-4140-121DFDD76D47}"/>
              </a:ext>
            </a:extLst>
          </p:cNvPr>
          <p:cNvSpPr/>
          <p:nvPr/>
        </p:nvSpPr>
        <p:spPr>
          <a:xfrm>
            <a:off x="7355603" y="1927061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D1BF54-FD64-0C16-C7AD-2424D475E833}"/>
              </a:ext>
            </a:extLst>
          </p:cNvPr>
          <p:cNvSpPr/>
          <p:nvPr/>
        </p:nvSpPr>
        <p:spPr>
          <a:xfrm>
            <a:off x="8276280" y="4509444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A40FBD-343A-E5E3-29D9-E68AE2204B10}"/>
              </a:ext>
            </a:extLst>
          </p:cNvPr>
          <p:cNvSpPr/>
          <p:nvPr/>
        </p:nvSpPr>
        <p:spPr>
          <a:xfrm>
            <a:off x="3346885" y="4359702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9EB704-D29B-B2CD-68E8-D3180953D658}"/>
              </a:ext>
            </a:extLst>
          </p:cNvPr>
          <p:cNvSpPr/>
          <p:nvPr/>
        </p:nvSpPr>
        <p:spPr>
          <a:xfrm>
            <a:off x="2094475" y="2152813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3BF4DA-8618-8DF8-23D3-DE480A216319}"/>
              </a:ext>
            </a:extLst>
          </p:cNvPr>
          <p:cNvCxnSpPr>
            <a:cxnSpLocks/>
          </p:cNvCxnSpPr>
          <p:nvPr/>
        </p:nvCxnSpPr>
        <p:spPr>
          <a:xfrm>
            <a:off x="3690581" y="4539564"/>
            <a:ext cx="4702547" cy="197577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0CD45F-93EC-9E03-BB7F-DC61FA845181}"/>
              </a:ext>
            </a:extLst>
          </p:cNvPr>
          <p:cNvCxnSpPr>
            <a:cxnSpLocks/>
          </p:cNvCxnSpPr>
          <p:nvPr/>
        </p:nvCxnSpPr>
        <p:spPr>
          <a:xfrm flipH="1" flipV="1">
            <a:off x="7581597" y="2112333"/>
            <a:ext cx="920677" cy="2585997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Smart Phone outline">
            <a:extLst>
              <a:ext uri="{FF2B5EF4-FFF2-40B4-BE49-F238E27FC236}">
                <a16:creationId xmlns:a16="http://schemas.microsoft.com/office/drawing/2014/main" id="{A1DFFAC0-2023-4591-7CD9-88E10532F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2704" y="1269540"/>
            <a:ext cx="914400" cy="914400"/>
          </a:xfrm>
          <a:prstGeom prst="rect">
            <a:avLst/>
          </a:prstGeom>
        </p:spPr>
      </p:pic>
      <p:pic>
        <p:nvPicPr>
          <p:cNvPr id="17" name="Graphic 16" descr="Smart Phone outline">
            <a:extLst>
              <a:ext uri="{FF2B5EF4-FFF2-40B4-BE49-F238E27FC236}">
                <a16:creationId xmlns:a16="http://schemas.microsoft.com/office/drawing/2014/main" id="{FF6BBB94-113E-8BCE-21FD-C0486DB40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1372" y="4192266"/>
            <a:ext cx="914400" cy="914400"/>
          </a:xfrm>
          <a:prstGeom prst="rect">
            <a:avLst/>
          </a:prstGeom>
        </p:spPr>
      </p:pic>
      <p:pic>
        <p:nvPicPr>
          <p:cNvPr id="19" name="Graphic 18" descr="Smart Phone outline">
            <a:extLst>
              <a:ext uri="{FF2B5EF4-FFF2-40B4-BE49-F238E27FC236}">
                <a16:creationId xmlns:a16="http://schemas.microsoft.com/office/drawing/2014/main" id="{86711373-4F3A-F8E8-870E-CF114A585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2466" y="1695613"/>
            <a:ext cx="914400" cy="914400"/>
          </a:xfrm>
          <a:prstGeom prst="rect">
            <a:avLst/>
          </a:prstGeom>
        </p:spPr>
      </p:pic>
      <p:pic>
        <p:nvPicPr>
          <p:cNvPr id="20" name="Graphic 19" descr="Smart Phone outline">
            <a:extLst>
              <a:ext uri="{FF2B5EF4-FFF2-40B4-BE49-F238E27FC236}">
                <a16:creationId xmlns:a16="http://schemas.microsoft.com/office/drawing/2014/main" id="{275D1530-0379-00AA-4A10-428846098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843" y="4241130"/>
            <a:ext cx="914400" cy="9144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463E0E-0CAF-0B4B-5039-DE1B89522FC2}"/>
              </a:ext>
            </a:extLst>
          </p:cNvPr>
          <p:cNvCxnSpPr>
            <a:cxnSpLocks/>
          </p:cNvCxnSpPr>
          <p:nvPr/>
        </p:nvCxnSpPr>
        <p:spPr>
          <a:xfrm flipH="1" flipV="1">
            <a:off x="2361659" y="2334341"/>
            <a:ext cx="1209292" cy="225111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94CDB37-6133-DD10-D15A-8945CBF888FE}"/>
                  </a:ext>
                </a:extLst>
              </p14:cNvPr>
              <p14:cNvContentPartPr/>
              <p14:nvPr/>
            </p14:nvContentPartPr>
            <p14:xfrm>
              <a:off x="1914840" y="1482480"/>
              <a:ext cx="8551440" cy="5375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94CDB37-6133-DD10-D15A-8945CBF888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05480" y="1473120"/>
                <a:ext cx="8570160" cy="539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65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Diagram&#10;&#10;Description automatically generated">
            <a:extLst>
              <a:ext uri="{FF2B5EF4-FFF2-40B4-BE49-F238E27FC236}">
                <a16:creationId xmlns:a16="http://schemas.microsoft.com/office/drawing/2014/main" id="{E55D77FA-930D-2FC7-F410-DB03921B0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463" y="918300"/>
            <a:ext cx="1192219" cy="916508"/>
          </a:xfrm>
          <a:prstGeom prst="rect">
            <a:avLst/>
          </a:prstGeom>
        </p:spPr>
      </p:pic>
      <p:pic>
        <p:nvPicPr>
          <p:cNvPr id="39" name="Picture 38" descr="Diagram&#10;&#10;Description automatically generated">
            <a:extLst>
              <a:ext uri="{FF2B5EF4-FFF2-40B4-BE49-F238E27FC236}">
                <a16:creationId xmlns:a16="http://schemas.microsoft.com/office/drawing/2014/main" id="{45F113F0-ECD4-4B1C-AC30-57E43E4B2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562" y="963749"/>
            <a:ext cx="1192219" cy="916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 err="1">
                <a:latin typeface="+mn-lt"/>
              </a:rPr>
              <a:t>FedSGD</a:t>
            </a:r>
            <a:endParaRPr lang="en-US" sz="8000" b="1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61509A-3818-24EA-4140-121DFDD76D47}"/>
              </a:ext>
            </a:extLst>
          </p:cNvPr>
          <p:cNvSpPr/>
          <p:nvPr/>
        </p:nvSpPr>
        <p:spPr>
          <a:xfrm>
            <a:off x="8383414" y="2322563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A40FBD-343A-E5E3-29D9-E68AE2204B10}"/>
              </a:ext>
            </a:extLst>
          </p:cNvPr>
          <p:cNvSpPr/>
          <p:nvPr/>
        </p:nvSpPr>
        <p:spPr>
          <a:xfrm>
            <a:off x="5363587" y="2136612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9EB704-D29B-B2CD-68E8-D3180953D658}"/>
              </a:ext>
            </a:extLst>
          </p:cNvPr>
          <p:cNvSpPr/>
          <p:nvPr/>
        </p:nvSpPr>
        <p:spPr>
          <a:xfrm>
            <a:off x="2094475" y="2152813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3BF4DA-8618-8DF8-23D3-DE480A216319}"/>
              </a:ext>
            </a:extLst>
          </p:cNvPr>
          <p:cNvCxnSpPr>
            <a:cxnSpLocks/>
          </p:cNvCxnSpPr>
          <p:nvPr/>
        </p:nvCxnSpPr>
        <p:spPr>
          <a:xfrm>
            <a:off x="5654046" y="2334341"/>
            <a:ext cx="3027544" cy="19564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Smart Phone outline">
            <a:extLst>
              <a:ext uri="{FF2B5EF4-FFF2-40B4-BE49-F238E27FC236}">
                <a16:creationId xmlns:a16="http://schemas.microsoft.com/office/drawing/2014/main" id="{A1DFFAC0-2023-4591-7CD9-88E10532F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2704" y="1269540"/>
            <a:ext cx="914400" cy="914400"/>
          </a:xfrm>
          <a:prstGeom prst="rect">
            <a:avLst/>
          </a:prstGeom>
        </p:spPr>
      </p:pic>
      <p:pic>
        <p:nvPicPr>
          <p:cNvPr id="19" name="Graphic 18" descr="Smart Phone outline">
            <a:extLst>
              <a:ext uri="{FF2B5EF4-FFF2-40B4-BE49-F238E27FC236}">
                <a16:creationId xmlns:a16="http://schemas.microsoft.com/office/drawing/2014/main" id="{86711373-4F3A-F8E8-870E-CF114A585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2466" y="1695613"/>
            <a:ext cx="914400" cy="914400"/>
          </a:xfrm>
          <a:prstGeom prst="rect">
            <a:avLst/>
          </a:prstGeom>
        </p:spPr>
      </p:pic>
      <p:pic>
        <p:nvPicPr>
          <p:cNvPr id="20" name="Graphic 19" descr="Smart Phone outline">
            <a:extLst>
              <a:ext uri="{FF2B5EF4-FFF2-40B4-BE49-F238E27FC236}">
                <a16:creationId xmlns:a16="http://schemas.microsoft.com/office/drawing/2014/main" id="{275D1530-0379-00AA-4A10-428846098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2381" y="1066867"/>
            <a:ext cx="914400" cy="9144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463E0E-0CAF-0B4B-5039-DE1B89522FC2}"/>
              </a:ext>
            </a:extLst>
          </p:cNvPr>
          <p:cNvCxnSpPr>
            <a:cxnSpLocks/>
          </p:cNvCxnSpPr>
          <p:nvPr/>
        </p:nvCxnSpPr>
        <p:spPr>
          <a:xfrm flipH="1">
            <a:off x="2438903" y="2308478"/>
            <a:ext cx="3061330" cy="48253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43C7137E-F708-0964-9312-295BDDC5A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31" y="3616183"/>
            <a:ext cx="11143658" cy="2393823"/>
          </a:xfrm>
          <a:custGeom>
            <a:avLst/>
            <a:gdLst>
              <a:gd name="connsiteX0" fmla="*/ 0 w 11143658"/>
              <a:gd name="connsiteY0" fmla="*/ 0 h 2393823"/>
              <a:gd name="connsiteX1" fmla="*/ 697945 w 11143658"/>
              <a:gd name="connsiteY1" fmla="*/ 0 h 2393823"/>
              <a:gd name="connsiteX2" fmla="*/ 1395890 w 11143658"/>
              <a:gd name="connsiteY2" fmla="*/ 0 h 2393823"/>
              <a:gd name="connsiteX3" fmla="*/ 2093835 w 11143658"/>
              <a:gd name="connsiteY3" fmla="*/ 0 h 2393823"/>
              <a:gd name="connsiteX4" fmla="*/ 2791780 w 11143658"/>
              <a:gd name="connsiteY4" fmla="*/ 0 h 2393823"/>
              <a:gd name="connsiteX5" fmla="*/ 3601161 w 11143658"/>
              <a:gd name="connsiteY5" fmla="*/ 0 h 2393823"/>
              <a:gd name="connsiteX6" fmla="*/ 4187669 w 11143658"/>
              <a:gd name="connsiteY6" fmla="*/ 0 h 2393823"/>
              <a:gd name="connsiteX7" fmla="*/ 4885614 w 11143658"/>
              <a:gd name="connsiteY7" fmla="*/ 0 h 2393823"/>
              <a:gd name="connsiteX8" fmla="*/ 5472123 w 11143658"/>
              <a:gd name="connsiteY8" fmla="*/ 0 h 2393823"/>
              <a:gd name="connsiteX9" fmla="*/ 6058631 w 11143658"/>
              <a:gd name="connsiteY9" fmla="*/ 0 h 2393823"/>
              <a:gd name="connsiteX10" fmla="*/ 6645139 w 11143658"/>
              <a:gd name="connsiteY10" fmla="*/ 0 h 2393823"/>
              <a:gd name="connsiteX11" fmla="*/ 6897338 w 11143658"/>
              <a:gd name="connsiteY11" fmla="*/ 0 h 2393823"/>
              <a:gd name="connsiteX12" fmla="*/ 7595283 w 11143658"/>
              <a:gd name="connsiteY12" fmla="*/ 0 h 2393823"/>
              <a:gd name="connsiteX13" fmla="*/ 7847481 w 11143658"/>
              <a:gd name="connsiteY13" fmla="*/ 0 h 2393823"/>
              <a:gd name="connsiteX14" fmla="*/ 8433990 w 11143658"/>
              <a:gd name="connsiteY14" fmla="*/ 0 h 2393823"/>
              <a:gd name="connsiteX15" fmla="*/ 9243371 w 11143658"/>
              <a:gd name="connsiteY15" fmla="*/ 0 h 2393823"/>
              <a:gd name="connsiteX16" fmla="*/ 10052753 w 11143658"/>
              <a:gd name="connsiteY16" fmla="*/ 0 h 2393823"/>
              <a:gd name="connsiteX17" fmla="*/ 11143658 w 11143658"/>
              <a:gd name="connsiteY17" fmla="*/ 0 h 2393823"/>
              <a:gd name="connsiteX18" fmla="*/ 11143658 w 11143658"/>
              <a:gd name="connsiteY18" fmla="*/ 574518 h 2393823"/>
              <a:gd name="connsiteX19" fmla="*/ 11143658 w 11143658"/>
              <a:gd name="connsiteY19" fmla="*/ 1125097 h 2393823"/>
              <a:gd name="connsiteX20" fmla="*/ 11143658 w 11143658"/>
              <a:gd name="connsiteY20" fmla="*/ 1723553 h 2393823"/>
              <a:gd name="connsiteX21" fmla="*/ 11143658 w 11143658"/>
              <a:gd name="connsiteY21" fmla="*/ 2393823 h 2393823"/>
              <a:gd name="connsiteX22" fmla="*/ 10668586 w 11143658"/>
              <a:gd name="connsiteY22" fmla="*/ 2393823 h 2393823"/>
              <a:gd name="connsiteX23" fmla="*/ 10082078 w 11143658"/>
              <a:gd name="connsiteY23" fmla="*/ 2393823 h 2393823"/>
              <a:gd name="connsiteX24" fmla="*/ 9272696 w 11143658"/>
              <a:gd name="connsiteY24" fmla="*/ 2393823 h 2393823"/>
              <a:gd name="connsiteX25" fmla="*/ 8686188 w 11143658"/>
              <a:gd name="connsiteY25" fmla="*/ 2393823 h 2393823"/>
              <a:gd name="connsiteX26" fmla="*/ 7988243 w 11143658"/>
              <a:gd name="connsiteY26" fmla="*/ 2393823 h 2393823"/>
              <a:gd name="connsiteX27" fmla="*/ 7736045 w 11143658"/>
              <a:gd name="connsiteY27" fmla="*/ 2393823 h 2393823"/>
              <a:gd name="connsiteX28" fmla="*/ 6926663 w 11143658"/>
              <a:gd name="connsiteY28" fmla="*/ 2393823 h 2393823"/>
              <a:gd name="connsiteX29" fmla="*/ 6451591 w 11143658"/>
              <a:gd name="connsiteY29" fmla="*/ 2393823 h 2393823"/>
              <a:gd name="connsiteX30" fmla="*/ 5753647 w 11143658"/>
              <a:gd name="connsiteY30" fmla="*/ 2393823 h 2393823"/>
              <a:gd name="connsiteX31" fmla="*/ 5501448 w 11143658"/>
              <a:gd name="connsiteY31" fmla="*/ 2393823 h 2393823"/>
              <a:gd name="connsiteX32" fmla="*/ 4692067 w 11143658"/>
              <a:gd name="connsiteY32" fmla="*/ 2393823 h 2393823"/>
              <a:gd name="connsiteX33" fmla="*/ 4216995 w 11143658"/>
              <a:gd name="connsiteY33" fmla="*/ 2393823 h 2393823"/>
              <a:gd name="connsiteX34" fmla="*/ 3630486 w 11143658"/>
              <a:gd name="connsiteY34" fmla="*/ 2393823 h 2393823"/>
              <a:gd name="connsiteX35" fmla="*/ 3266851 w 11143658"/>
              <a:gd name="connsiteY35" fmla="*/ 2393823 h 2393823"/>
              <a:gd name="connsiteX36" fmla="*/ 2568906 w 11143658"/>
              <a:gd name="connsiteY36" fmla="*/ 2393823 h 2393823"/>
              <a:gd name="connsiteX37" fmla="*/ 1759525 w 11143658"/>
              <a:gd name="connsiteY37" fmla="*/ 2393823 h 2393823"/>
              <a:gd name="connsiteX38" fmla="*/ 1284453 w 11143658"/>
              <a:gd name="connsiteY38" fmla="*/ 2393823 h 2393823"/>
              <a:gd name="connsiteX39" fmla="*/ 0 w 11143658"/>
              <a:gd name="connsiteY39" fmla="*/ 2393823 h 2393823"/>
              <a:gd name="connsiteX40" fmla="*/ 0 w 11143658"/>
              <a:gd name="connsiteY40" fmla="*/ 1795367 h 2393823"/>
              <a:gd name="connsiteX41" fmla="*/ 0 w 11143658"/>
              <a:gd name="connsiteY41" fmla="*/ 1196912 h 2393823"/>
              <a:gd name="connsiteX42" fmla="*/ 0 w 11143658"/>
              <a:gd name="connsiteY42" fmla="*/ 574518 h 2393823"/>
              <a:gd name="connsiteX43" fmla="*/ 0 w 11143658"/>
              <a:gd name="connsiteY43" fmla="*/ 0 h 239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1143658" h="2393823" fill="none" extrusionOk="0">
                <a:moveTo>
                  <a:pt x="0" y="0"/>
                </a:moveTo>
                <a:cubicBezTo>
                  <a:pt x="287186" y="-260"/>
                  <a:pt x="527602" y="9926"/>
                  <a:pt x="697945" y="0"/>
                </a:cubicBezTo>
                <a:cubicBezTo>
                  <a:pt x="868289" y="-9926"/>
                  <a:pt x="1174767" y="37105"/>
                  <a:pt x="1395890" y="0"/>
                </a:cubicBezTo>
                <a:cubicBezTo>
                  <a:pt x="1617014" y="-37105"/>
                  <a:pt x="1946382" y="12283"/>
                  <a:pt x="2093835" y="0"/>
                </a:cubicBezTo>
                <a:cubicBezTo>
                  <a:pt x="2241288" y="-12283"/>
                  <a:pt x="2577884" y="49183"/>
                  <a:pt x="2791780" y="0"/>
                </a:cubicBezTo>
                <a:cubicBezTo>
                  <a:pt x="3005677" y="-49183"/>
                  <a:pt x="3397795" y="83870"/>
                  <a:pt x="3601161" y="0"/>
                </a:cubicBezTo>
                <a:cubicBezTo>
                  <a:pt x="3804527" y="-83870"/>
                  <a:pt x="3995373" y="9038"/>
                  <a:pt x="4187669" y="0"/>
                </a:cubicBezTo>
                <a:cubicBezTo>
                  <a:pt x="4379965" y="-9038"/>
                  <a:pt x="4587310" y="19931"/>
                  <a:pt x="4885614" y="0"/>
                </a:cubicBezTo>
                <a:cubicBezTo>
                  <a:pt x="5183919" y="-19931"/>
                  <a:pt x="5341368" y="70213"/>
                  <a:pt x="5472123" y="0"/>
                </a:cubicBezTo>
                <a:cubicBezTo>
                  <a:pt x="5602878" y="-70213"/>
                  <a:pt x="5832535" y="2651"/>
                  <a:pt x="6058631" y="0"/>
                </a:cubicBezTo>
                <a:cubicBezTo>
                  <a:pt x="6284727" y="-2651"/>
                  <a:pt x="6485283" y="15918"/>
                  <a:pt x="6645139" y="0"/>
                </a:cubicBezTo>
                <a:cubicBezTo>
                  <a:pt x="6804995" y="-15918"/>
                  <a:pt x="6781534" y="3162"/>
                  <a:pt x="6897338" y="0"/>
                </a:cubicBezTo>
                <a:cubicBezTo>
                  <a:pt x="7013142" y="-3162"/>
                  <a:pt x="7330282" y="9501"/>
                  <a:pt x="7595283" y="0"/>
                </a:cubicBezTo>
                <a:cubicBezTo>
                  <a:pt x="7860285" y="-9501"/>
                  <a:pt x="7731625" y="3016"/>
                  <a:pt x="7847481" y="0"/>
                </a:cubicBezTo>
                <a:cubicBezTo>
                  <a:pt x="7963337" y="-3016"/>
                  <a:pt x="8314542" y="16480"/>
                  <a:pt x="8433990" y="0"/>
                </a:cubicBezTo>
                <a:cubicBezTo>
                  <a:pt x="8553438" y="-16480"/>
                  <a:pt x="8927056" y="94990"/>
                  <a:pt x="9243371" y="0"/>
                </a:cubicBezTo>
                <a:cubicBezTo>
                  <a:pt x="9559686" y="-94990"/>
                  <a:pt x="9821266" y="24257"/>
                  <a:pt x="10052753" y="0"/>
                </a:cubicBezTo>
                <a:cubicBezTo>
                  <a:pt x="10284240" y="-24257"/>
                  <a:pt x="10698288" y="117009"/>
                  <a:pt x="11143658" y="0"/>
                </a:cubicBezTo>
                <a:cubicBezTo>
                  <a:pt x="11180296" y="166394"/>
                  <a:pt x="11106324" y="369567"/>
                  <a:pt x="11143658" y="574518"/>
                </a:cubicBezTo>
                <a:cubicBezTo>
                  <a:pt x="11180992" y="779469"/>
                  <a:pt x="11112973" y="897075"/>
                  <a:pt x="11143658" y="1125097"/>
                </a:cubicBezTo>
                <a:cubicBezTo>
                  <a:pt x="11174343" y="1353119"/>
                  <a:pt x="11129891" y="1571065"/>
                  <a:pt x="11143658" y="1723553"/>
                </a:cubicBezTo>
                <a:cubicBezTo>
                  <a:pt x="11157425" y="1876041"/>
                  <a:pt x="11078247" y="2204297"/>
                  <a:pt x="11143658" y="2393823"/>
                </a:cubicBezTo>
                <a:cubicBezTo>
                  <a:pt x="11002564" y="2402206"/>
                  <a:pt x="10902391" y="2392700"/>
                  <a:pt x="10668586" y="2393823"/>
                </a:cubicBezTo>
                <a:cubicBezTo>
                  <a:pt x="10434781" y="2394946"/>
                  <a:pt x="10325405" y="2384419"/>
                  <a:pt x="10082078" y="2393823"/>
                </a:cubicBezTo>
                <a:cubicBezTo>
                  <a:pt x="9838751" y="2403227"/>
                  <a:pt x="9608899" y="2376851"/>
                  <a:pt x="9272696" y="2393823"/>
                </a:cubicBezTo>
                <a:cubicBezTo>
                  <a:pt x="8936493" y="2410795"/>
                  <a:pt x="8936665" y="2373977"/>
                  <a:pt x="8686188" y="2393823"/>
                </a:cubicBezTo>
                <a:cubicBezTo>
                  <a:pt x="8435711" y="2413669"/>
                  <a:pt x="8196098" y="2349793"/>
                  <a:pt x="7988243" y="2393823"/>
                </a:cubicBezTo>
                <a:cubicBezTo>
                  <a:pt x="7780389" y="2437853"/>
                  <a:pt x="7857326" y="2372004"/>
                  <a:pt x="7736045" y="2393823"/>
                </a:cubicBezTo>
                <a:cubicBezTo>
                  <a:pt x="7614764" y="2415642"/>
                  <a:pt x="7275060" y="2301284"/>
                  <a:pt x="6926663" y="2393823"/>
                </a:cubicBezTo>
                <a:cubicBezTo>
                  <a:pt x="6578266" y="2486362"/>
                  <a:pt x="6656500" y="2347309"/>
                  <a:pt x="6451591" y="2393823"/>
                </a:cubicBezTo>
                <a:cubicBezTo>
                  <a:pt x="6246682" y="2440337"/>
                  <a:pt x="6051036" y="2348780"/>
                  <a:pt x="5753647" y="2393823"/>
                </a:cubicBezTo>
                <a:cubicBezTo>
                  <a:pt x="5456258" y="2438866"/>
                  <a:pt x="5597117" y="2370775"/>
                  <a:pt x="5501448" y="2393823"/>
                </a:cubicBezTo>
                <a:cubicBezTo>
                  <a:pt x="5405779" y="2416871"/>
                  <a:pt x="5029139" y="2300958"/>
                  <a:pt x="4692067" y="2393823"/>
                </a:cubicBezTo>
                <a:cubicBezTo>
                  <a:pt x="4354995" y="2486688"/>
                  <a:pt x="4390147" y="2392279"/>
                  <a:pt x="4216995" y="2393823"/>
                </a:cubicBezTo>
                <a:cubicBezTo>
                  <a:pt x="4043843" y="2395367"/>
                  <a:pt x="3775418" y="2370987"/>
                  <a:pt x="3630486" y="2393823"/>
                </a:cubicBezTo>
                <a:cubicBezTo>
                  <a:pt x="3485554" y="2416659"/>
                  <a:pt x="3425126" y="2389171"/>
                  <a:pt x="3266851" y="2393823"/>
                </a:cubicBezTo>
                <a:cubicBezTo>
                  <a:pt x="3108577" y="2398475"/>
                  <a:pt x="2731351" y="2356624"/>
                  <a:pt x="2568906" y="2393823"/>
                </a:cubicBezTo>
                <a:cubicBezTo>
                  <a:pt x="2406461" y="2431022"/>
                  <a:pt x="1940407" y="2364816"/>
                  <a:pt x="1759525" y="2393823"/>
                </a:cubicBezTo>
                <a:cubicBezTo>
                  <a:pt x="1578643" y="2422830"/>
                  <a:pt x="1418248" y="2392729"/>
                  <a:pt x="1284453" y="2393823"/>
                </a:cubicBezTo>
                <a:cubicBezTo>
                  <a:pt x="1150658" y="2394917"/>
                  <a:pt x="568872" y="2369724"/>
                  <a:pt x="0" y="2393823"/>
                </a:cubicBezTo>
                <a:cubicBezTo>
                  <a:pt x="-19866" y="2261573"/>
                  <a:pt x="5555" y="2020996"/>
                  <a:pt x="0" y="1795367"/>
                </a:cubicBezTo>
                <a:cubicBezTo>
                  <a:pt x="-5555" y="1569738"/>
                  <a:pt x="56868" y="1356490"/>
                  <a:pt x="0" y="1196912"/>
                </a:cubicBezTo>
                <a:cubicBezTo>
                  <a:pt x="-56868" y="1037335"/>
                  <a:pt x="18996" y="732338"/>
                  <a:pt x="0" y="574518"/>
                </a:cubicBezTo>
                <a:cubicBezTo>
                  <a:pt x="-18996" y="416698"/>
                  <a:pt x="11516" y="130929"/>
                  <a:pt x="0" y="0"/>
                </a:cubicBezTo>
                <a:close/>
              </a:path>
              <a:path w="11143658" h="2393823" stroke="0" extrusionOk="0">
                <a:moveTo>
                  <a:pt x="0" y="0"/>
                </a:moveTo>
                <a:cubicBezTo>
                  <a:pt x="200819" y="-48952"/>
                  <a:pt x="239425" y="9328"/>
                  <a:pt x="475072" y="0"/>
                </a:cubicBezTo>
                <a:cubicBezTo>
                  <a:pt x="710719" y="-9328"/>
                  <a:pt x="651492" y="17759"/>
                  <a:pt x="727270" y="0"/>
                </a:cubicBezTo>
                <a:cubicBezTo>
                  <a:pt x="803048" y="-17759"/>
                  <a:pt x="1137819" y="23810"/>
                  <a:pt x="1536652" y="0"/>
                </a:cubicBezTo>
                <a:cubicBezTo>
                  <a:pt x="1935485" y="-23810"/>
                  <a:pt x="1827039" y="29197"/>
                  <a:pt x="2011724" y="0"/>
                </a:cubicBezTo>
                <a:cubicBezTo>
                  <a:pt x="2196409" y="-29197"/>
                  <a:pt x="2311978" y="4915"/>
                  <a:pt x="2486795" y="0"/>
                </a:cubicBezTo>
                <a:cubicBezTo>
                  <a:pt x="2661612" y="-4915"/>
                  <a:pt x="2940868" y="85248"/>
                  <a:pt x="3296177" y="0"/>
                </a:cubicBezTo>
                <a:cubicBezTo>
                  <a:pt x="3651486" y="-85248"/>
                  <a:pt x="3584475" y="15"/>
                  <a:pt x="3659812" y="0"/>
                </a:cubicBezTo>
                <a:cubicBezTo>
                  <a:pt x="3735149" y="-15"/>
                  <a:pt x="4299890" y="79080"/>
                  <a:pt x="4469193" y="0"/>
                </a:cubicBezTo>
                <a:cubicBezTo>
                  <a:pt x="4638496" y="-79080"/>
                  <a:pt x="5087324" y="79593"/>
                  <a:pt x="5278575" y="0"/>
                </a:cubicBezTo>
                <a:cubicBezTo>
                  <a:pt x="5469826" y="-79593"/>
                  <a:pt x="5607993" y="2402"/>
                  <a:pt x="5865083" y="0"/>
                </a:cubicBezTo>
                <a:cubicBezTo>
                  <a:pt x="6122173" y="-2402"/>
                  <a:pt x="6376976" y="88065"/>
                  <a:pt x="6674465" y="0"/>
                </a:cubicBezTo>
                <a:cubicBezTo>
                  <a:pt x="6971954" y="-88065"/>
                  <a:pt x="6981888" y="37717"/>
                  <a:pt x="7149536" y="0"/>
                </a:cubicBezTo>
                <a:cubicBezTo>
                  <a:pt x="7317184" y="-37717"/>
                  <a:pt x="7505926" y="49386"/>
                  <a:pt x="7624608" y="0"/>
                </a:cubicBezTo>
                <a:cubicBezTo>
                  <a:pt x="7743290" y="-49386"/>
                  <a:pt x="7983926" y="29963"/>
                  <a:pt x="8322553" y="0"/>
                </a:cubicBezTo>
                <a:cubicBezTo>
                  <a:pt x="8661181" y="-29963"/>
                  <a:pt x="8619359" y="7686"/>
                  <a:pt x="8797625" y="0"/>
                </a:cubicBezTo>
                <a:cubicBezTo>
                  <a:pt x="8975891" y="-7686"/>
                  <a:pt x="9400997" y="17553"/>
                  <a:pt x="9607006" y="0"/>
                </a:cubicBezTo>
                <a:cubicBezTo>
                  <a:pt x="9813015" y="-17553"/>
                  <a:pt x="10046047" y="37867"/>
                  <a:pt x="10416388" y="0"/>
                </a:cubicBezTo>
                <a:cubicBezTo>
                  <a:pt x="10786729" y="-37867"/>
                  <a:pt x="10851462" y="25942"/>
                  <a:pt x="11143658" y="0"/>
                </a:cubicBezTo>
                <a:cubicBezTo>
                  <a:pt x="11190748" y="134327"/>
                  <a:pt x="11135282" y="297391"/>
                  <a:pt x="11143658" y="574518"/>
                </a:cubicBezTo>
                <a:cubicBezTo>
                  <a:pt x="11152034" y="851645"/>
                  <a:pt x="11101013" y="894916"/>
                  <a:pt x="11143658" y="1101159"/>
                </a:cubicBezTo>
                <a:cubicBezTo>
                  <a:pt x="11186303" y="1307402"/>
                  <a:pt x="11134701" y="1409795"/>
                  <a:pt x="11143658" y="1651738"/>
                </a:cubicBezTo>
                <a:cubicBezTo>
                  <a:pt x="11152615" y="1893681"/>
                  <a:pt x="11075699" y="2218880"/>
                  <a:pt x="11143658" y="2393823"/>
                </a:cubicBezTo>
                <a:cubicBezTo>
                  <a:pt x="10926097" y="2420927"/>
                  <a:pt x="10892107" y="2347050"/>
                  <a:pt x="10668586" y="2393823"/>
                </a:cubicBezTo>
                <a:cubicBezTo>
                  <a:pt x="10445065" y="2440596"/>
                  <a:pt x="10369264" y="2365091"/>
                  <a:pt x="10082078" y="2393823"/>
                </a:cubicBezTo>
                <a:cubicBezTo>
                  <a:pt x="9794892" y="2422555"/>
                  <a:pt x="9932000" y="2379773"/>
                  <a:pt x="9829879" y="2393823"/>
                </a:cubicBezTo>
                <a:cubicBezTo>
                  <a:pt x="9727758" y="2407873"/>
                  <a:pt x="9701738" y="2370914"/>
                  <a:pt x="9577681" y="2393823"/>
                </a:cubicBezTo>
                <a:cubicBezTo>
                  <a:pt x="9453624" y="2416732"/>
                  <a:pt x="9137730" y="2389509"/>
                  <a:pt x="8991172" y="2393823"/>
                </a:cubicBezTo>
                <a:cubicBezTo>
                  <a:pt x="8844614" y="2398137"/>
                  <a:pt x="8720991" y="2361554"/>
                  <a:pt x="8627537" y="2393823"/>
                </a:cubicBezTo>
                <a:cubicBezTo>
                  <a:pt x="8534084" y="2426092"/>
                  <a:pt x="8104040" y="2326923"/>
                  <a:pt x="7929592" y="2393823"/>
                </a:cubicBezTo>
                <a:cubicBezTo>
                  <a:pt x="7755144" y="2460723"/>
                  <a:pt x="7713083" y="2355428"/>
                  <a:pt x="7565957" y="2393823"/>
                </a:cubicBezTo>
                <a:cubicBezTo>
                  <a:pt x="7418832" y="2432218"/>
                  <a:pt x="7104895" y="2371236"/>
                  <a:pt x="6868012" y="2393823"/>
                </a:cubicBezTo>
                <a:cubicBezTo>
                  <a:pt x="6631130" y="2416410"/>
                  <a:pt x="6712889" y="2377967"/>
                  <a:pt x="6615814" y="2393823"/>
                </a:cubicBezTo>
                <a:cubicBezTo>
                  <a:pt x="6518739" y="2409679"/>
                  <a:pt x="6073848" y="2341656"/>
                  <a:pt x="5917869" y="2393823"/>
                </a:cubicBezTo>
                <a:cubicBezTo>
                  <a:pt x="5761890" y="2445990"/>
                  <a:pt x="5708011" y="2366745"/>
                  <a:pt x="5554234" y="2393823"/>
                </a:cubicBezTo>
                <a:cubicBezTo>
                  <a:pt x="5400458" y="2420901"/>
                  <a:pt x="5392130" y="2385259"/>
                  <a:pt x="5302035" y="2393823"/>
                </a:cubicBezTo>
                <a:cubicBezTo>
                  <a:pt x="5211940" y="2402387"/>
                  <a:pt x="5021444" y="2383957"/>
                  <a:pt x="4938400" y="2393823"/>
                </a:cubicBezTo>
                <a:cubicBezTo>
                  <a:pt x="4855357" y="2403689"/>
                  <a:pt x="4471739" y="2312933"/>
                  <a:pt x="4240455" y="2393823"/>
                </a:cubicBezTo>
                <a:cubicBezTo>
                  <a:pt x="4009172" y="2474713"/>
                  <a:pt x="4006478" y="2361399"/>
                  <a:pt x="3876820" y="2393823"/>
                </a:cubicBezTo>
                <a:cubicBezTo>
                  <a:pt x="3747163" y="2426247"/>
                  <a:pt x="3690876" y="2391102"/>
                  <a:pt x="3624621" y="2393823"/>
                </a:cubicBezTo>
                <a:cubicBezTo>
                  <a:pt x="3558366" y="2396544"/>
                  <a:pt x="3405987" y="2364017"/>
                  <a:pt x="3260986" y="2393823"/>
                </a:cubicBezTo>
                <a:cubicBezTo>
                  <a:pt x="3115985" y="2423629"/>
                  <a:pt x="2985005" y="2379355"/>
                  <a:pt x="2785914" y="2393823"/>
                </a:cubicBezTo>
                <a:cubicBezTo>
                  <a:pt x="2586823" y="2408291"/>
                  <a:pt x="2429773" y="2376796"/>
                  <a:pt x="2199406" y="2393823"/>
                </a:cubicBezTo>
                <a:cubicBezTo>
                  <a:pt x="1969039" y="2410850"/>
                  <a:pt x="1959823" y="2381468"/>
                  <a:pt x="1835771" y="2393823"/>
                </a:cubicBezTo>
                <a:cubicBezTo>
                  <a:pt x="1711719" y="2406178"/>
                  <a:pt x="1193851" y="2365022"/>
                  <a:pt x="1026390" y="2393823"/>
                </a:cubicBezTo>
                <a:cubicBezTo>
                  <a:pt x="858929" y="2422624"/>
                  <a:pt x="287398" y="2285936"/>
                  <a:pt x="0" y="2393823"/>
                </a:cubicBezTo>
                <a:cubicBezTo>
                  <a:pt x="-1213" y="2201859"/>
                  <a:pt x="32503" y="2057336"/>
                  <a:pt x="0" y="1747491"/>
                </a:cubicBezTo>
                <a:cubicBezTo>
                  <a:pt x="-32503" y="1437646"/>
                  <a:pt x="11944" y="1389979"/>
                  <a:pt x="0" y="1149035"/>
                </a:cubicBezTo>
                <a:cubicBezTo>
                  <a:pt x="-11944" y="908091"/>
                  <a:pt x="50693" y="783885"/>
                  <a:pt x="0" y="550579"/>
                </a:cubicBezTo>
                <a:cubicBezTo>
                  <a:pt x="-50693" y="317273"/>
                  <a:pt x="29970" y="153816"/>
                  <a:pt x="0" y="0"/>
                </a:cubicBezTo>
                <a:close/>
              </a:path>
            </a:pathLst>
          </a:custGeom>
          <a:ln w="635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147FF8-2E63-985D-5F2F-53B6D536B5CA}"/>
              </a:ext>
            </a:extLst>
          </p:cNvPr>
          <p:cNvCxnSpPr/>
          <p:nvPr/>
        </p:nvCxnSpPr>
        <p:spPr>
          <a:xfrm>
            <a:off x="2826327" y="2604316"/>
            <a:ext cx="2306054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F5FDBDD0-F425-22B7-BCC5-7122F60C9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593" y="2762562"/>
            <a:ext cx="986923" cy="782732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B2C4DB-B845-7F6E-E752-9433065735EF}"/>
              </a:ext>
            </a:extLst>
          </p:cNvPr>
          <p:cNvCxnSpPr>
            <a:cxnSpLocks/>
          </p:cNvCxnSpPr>
          <p:nvPr/>
        </p:nvCxnSpPr>
        <p:spPr>
          <a:xfrm flipH="1" flipV="1">
            <a:off x="6046781" y="2617564"/>
            <a:ext cx="2005923" cy="21812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71E41F73-0026-8806-E49D-E04F46517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8455" y="2718884"/>
            <a:ext cx="986923" cy="782732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9BF9E5-E5FD-9CE6-EFF4-37710F7B34C4}"/>
              </a:ext>
            </a:extLst>
          </p:cNvPr>
          <p:cNvCxnSpPr/>
          <p:nvPr/>
        </p:nvCxnSpPr>
        <p:spPr>
          <a:xfrm>
            <a:off x="6096000" y="1785963"/>
            <a:ext cx="1956704" cy="1553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5CA4041-FB09-C265-DB68-048D704E7F1C}"/>
              </a:ext>
            </a:extLst>
          </p:cNvPr>
          <p:cNvCxnSpPr>
            <a:cxnSpLocks/>
          </p:cNvCxnSpPr>
          <p:nvPr/>
        </p:nvCxnSpPr>
        <p:spPr>
          <a:xfrm flipH="1">
            <a:off x="2865250" y="1798782"/>
            <a:ext cx="2064765" cy="3552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F164F85-A3EB-C6F5-AA64-5D1FA1971000}"/>
                  </a:ext>
                </a:extLst>
              </p14:cNvPr>
              <p14:cNvContentPartPr/>
              <p14:nvPr/>
            </p14:nvContentPartPr>
            <p14:xfrm>
              <a:off x="439560" y="691560"/>
              <a:ext cx="10794240" cy="5445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F164F85-A3EB-C6F5-AA64-5D1FA197100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0200" y="682200"/>
                <a:ext cx="10812960" cy="546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3282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3" y="136525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FL Flavors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C1E2-9A77-F447-BBB7-01F85AC1079D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2DBF3-515C-F1FA-8B15-B46143E7BCD2}"/>
              </a:ext>
            </a:extLst>
          </p:cNvPr>
          <p:cNvSpPr txBox="1"/>
          <p:nvPr/>
        </p:nvSpPr>
        <p:spPr>
          <a:xfrm>
            <a:off x="904302" y="1167548"/>
            <a:ext cx="11390860" cy="5065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Centralized FL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Decentralized FL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>
                <a:solidFill>
                  <a:srgbClr val="FF0000"/>
                </a:solidFill>
              </a:rPr>
              <a:t>Personalized FL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Vertical FL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Horizontal FL</a:t>
            </a:r>
          </a:p>
        </p:txBody>
      </p:sp>
    </p:spTree>
    <p:extLst>
      <p:ext uri="{BB962C8B-B14F-4D97-AF65-F5344CB8AC3E}">
        <p14:creationId xmlns:p14="http://schemas.microsoft.com/office/powerpoint/2010/main" val="2367617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Layer-Wise Coupling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3/29/23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/>
              <p:nvPr/>
            </p:nvSpPr>
            <p:spPr>
              <a:xfrm>
                <a:off x="48416" y="4602228"/>
                <a:ext cx="11049884" cy="1936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6" y="4602228"/>
                <a:ext cx="11049884" cy="1936684"/>
              </a:xfrm>
              <a:prstGeom prst="rect">
                <a:avLst/>
              </a:prstGeom>
              <a:blipFill>
                <a:blip r:embed="rId2"/>
                <a:stretch>
                  <a:fillRect l="-2294" t="-111688" b="-135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463E0E-0CAF-0B4B-5039-DE1B89522FC2}"/>
              </a:ext>
            </a:extLst>
          </p:cNvPr>
          <p:cNvCxnSpPr>
            <a:cxnSpLocks/>
          </p:cNvCxnSpPr>
          <p:nvPr/>
        </p:nvCxnSpPr>
        <p:spPr>
          <a:xfrm flipH="1">
            <a:off x="2710280" y="2604316"/>
            <a:ext cx="4854302" cy="32507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99156DB-4035-93ED-0C8A-C970167ED286}"/>
              </a:ext>
            </a:extLst>
          </p:cNvPr>
          <p:cNvSpPr/>
          <p:nvPr/>
        </p:nvSpPr>
        <p:spPr>
          <a:xfrm>
            <a:off x="7319522" y="2026178"/>
            <a:ext cx="946431" cy="1000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6FB683-C881-3024-23F5-03413EAADBEC}"/>
              </a:ext>
            </a:extLst>
          </p:cNvPr>
          <p:cNvSpPr/>
          <p:nvPr/>
        </p:nvSpPr>
        <p:spPr>
          <a:xfrm>
            <a:off x="2237064" y="2120092"/>
            <a:ext cx="946431" cy="1000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541D196-670F-E5E5-6489-59BAF43F7CAD}"/>
              </a:ext>
            </a:extLst>
          </p:cNvPr>
          <p:cNvSpPr/>
          <p:nvPr/>
        </p:nvSpPr>
        <p:spPr>
          <a:xfrm>
            <a:off x="8265952" y="3110330"/>
            <a:ext cx="344647" cy="3186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CEFF296-E674-B97E-F78C-CE3C4784AB6D}"/>
              </a:ext>
            </a:extLst>
          </p:cNvPr>
          <p:cNvSpPr/>
          <p:nvPr/>
        </p:nvSpPr>
        <p:spPr>
          <a:xfrm>
            <a:off x="8280663" y="3755516"/>
            <a:ext cx="344647" cy="3186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EB58B72-2A06-0F87-6181-DAB94CEBD713}"/>
              </a:ext>
            </a:extLst>
          </p:cNvPr>
          <p:cNvSpPr/>
          <p:nvPr/>
        </p:nvSpPr>
        <p:spPr>
          <a:xfrm>
            <a:off x="9027952" y="3429000"/>
            <a:ext cx="344647" cy="3186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ADF346-CF69-43E8-8EEC-E07A35C2E7F2}"/>
              </a:ext>
            </a:extLst>
          </p:cNvPr>
          <p:cNvSpPr/>
          <p:nvPr/>
        </p:nvSpPr>
        <p:spPr>
          <a:xfrm>
            <a:off x="7448090" y="3441939"/>
            <a:ext cx="344647" cy="3186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875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3" y="136525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FL Flavors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C1E2-9A77-F447-BBB7-01F85AC1079D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2DBF3-515C-F1FA-8B15-B46143E7BCD2}"/>
              </a:ext>
            </a:extLst>
          </p:cNvPr>
          <p:cNvSpPr txBox="1"/>
          <p:nvPr/>
        </p:nvSpPr>
        <p:spPr>
          <a:xfrm>
            <a:off x="904302" y="1167548"/>
            <a:ext cx="11390860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Centralized FL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Decentralized FL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Personalized FL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>
                <a:solidFill>
                  <a:srgbClr val="FF0000"/>
                </a:solidFill>
              </a:rPr>
              <a:t>Vertical and Horizontal FL</a:t>
            </a:r>
          </a:p>
        </p:txBody>
      </p:sp>
    </p:spTree>
    <p:extLst>
      <p:ext uri="{BB962C8B-B14F-4D97-AF65-F5344CB8AC3E}">
        <p14:creationId xmlns:p14="http://schemas.microsoft.com/office/powerpoint/2010/main" val="3151290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CFBA83-60EC-212A-1B48-3FAE83F6A34F}"/>
              </a:ext>
            </a:extLst>
          </p:cNvPr>
          <p:cNvSpPr/>
          <p:nvPr/>
        </p:nvSpPr>
        <p:spPr>
          <a:xfrm>
            <a:off x="1652585" y="1160860"/>
            <a:ext cx="3939765" cy="4685747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FD0B6B23-7610-ED13-751A-5CFE6BEF6610}"/>
              </a:ext>
            </a:extLst>
          </p:cNvPr>
          <p:cNvSpPr/>
          <p:nvPr/>
        </p:nvSpPr>
        <p:spPr>
          <a:xfrm>
            <a:off x="5776904" y="1138374"/>
            <a:ext cx="357188" cy="2204665"/>
          </a:xfrm>
          <a:prstGeom prst="rightBrace">
            <a:avLst>
              <a:gd name="adj1" fmla="val 8333"/>
              <a:gd name="adj2" fmla="val 48523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1CC6254-92EA-52C4-9F3A-046EAF752D9B}"/>
              </a:ext>
            </a:extLst>
          </p:cNvPr>
          <p:cNvSpPr/>
          <p:nvPr/>
        </p:nvSpPr>
        <p:spPr>
          <a:xfrm>
            <a:off x="6040021" y="2806161"/>
            <a:ext cx="357188" cy="1934764"/>
          </a:xfrm>
          <a:prstGeom prst="rightBrace">
            <a:avLst>
              <a:gd name="adj1" fmla="val 8333"/>
              <a:gd name="adj2" fmla="val 48523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9CA251-70E4-75F8-272F-18C283051F6F}"/>
              </a:ext>
            </a:extLst>
          </p:cNvPr>
          <p:cNvSpPr/>
          <p:nvPr/>
        </p:nvSpPr>
        <p:spPr>
          <a:xfrm>
            <a:off x="8643939" y="957263"/>
            <a:ext cx="357188" cy="266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0748A2-F570-7EF0-7225-83558A88364C}"/>
              </a:ext>
            </a:extLst>
          </p:cNvPr>
          <p:cNvCxnSpPr/>
          <p:nvPr/>
        </p:nvCxnSpPr>
        <p:spPr>
          <a:xfrm flipV="1">
            <a:off x="6260290" y="1224100"/>
            <a:ext cx="2226485" cy="719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3E0126-35D9-66F1-E877-557E0DE52BFA}"/>
              </a:ext>
            </a:extLst>
          </p:cNvPr>
          <p:cNvCxnSpPr>
            <a:cxnSpLocks/>
          </p:cNvCxnSpPr>
          <p:nvPr/>
        </p:nvCxnSpPr>
        <p:spPr>
          <a:xfrm flipV="1">
            <a:off x="6338872" y="2770586"/>
            <a:ext cx="1447816" cy="846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CD2234F-5E47-8A06-2378-F004AA2B53C0}"/>
              </a:ext>
            </a:extLst>
          </p:cNvPr>
          <p:cNvSpPr/>
          <p:nvPr/>
        </p:nvSpPr>
        <p:spPr>
          <a:xfrm>
            <a:off x="7865270" y="2637167"/>
            <a:ext cx="357188" cy="266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190EE598-C6F6-E0F1-181A-F057944DFB75}"/>
              </a:ext>
            </a:extLst>
          </p:cNvPr>
          <p:cNvSpPr/>
          <p:nvPr/>
        </p:nvSpPr>
        <p:spPr>
          <a:xfrm>
            <a:off x="6234098" y="3908851"/>
            <a:ext cx="483385" cy="1934764"/>
          </a:xfrm>
          <a:prstGeom prst="rightBrace">
            <a:avLst>
              <a:gd name="adj1" fmla="val 8333"/>
              <a:gd name="adj2" fmla="val 48523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0A97F96-19E1-C0EC-81B8-A4CAA1A30DCE}"/>
              </a:ext>
            </a:extLst>
          </p:cNvPr>
          <p:cNvSpPr/>
          <p:nvPr/>
        </p:nvSpPr>
        <p:spPr>
          <a:xfrm>
            <a:off x="9015417" y="4169962"/>
            <a:ext cx="357188" cy="266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D9BBA7-7DEB-6EA6-C0F3-1211A89E26B3}"/>
              </a:ext>
            </a:extLst>
          </p:cNvPr>
          <p:cNvCxnSpPr>
            <a:cxnSpLocks/>
          </p:cNvCxnSpPr>
          <p:nvPr/>
        </p:nvCxnSpPr>
        <p:spPr>
          <a:xfrm flipV="1">
            <a:off x="6940729" y="4380312"/>
            <a:ext cx="1996106" cy="495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66271CA-6BF4-790E-096C-9FB43C00183C}"/>
              </a:ext>
            </a:extLst>
          </p:cNvPr>
          <p:cNvSpPr txBox="1"/>
          <p:nvPr/>
        </p:nvSpPr>
        <p:spPr>
          <a:xfrm>
            <a:off x="9058275" y="642938"/>
            <a:ext cx="2683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local dataset 1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A59920-FB5E-12AA-10E1-E0E8502B8D97}"/>
              </a:ext>
            </a:extLst>
          </p:cNvPr>
          <p:cNvSpPr txBox="1"/>
          <p:nvPr/>
        </p:nvSpPr>
        <p:spPr>
          <a:xfrm>
            <a:off x="8222458" y="2452501"/>
            <a:ext cx="2683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local dataset 2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6A5FC1-4438-777A-9F39-906078BD7D48}"/>
              </a:ext>
            </a:extLst>
          </p:cNvPr>
          <p:cNvSpPr txBox="1"/>
          <p:nvPr/>
        </p:nvSpPr>
        <p:spPr>
          <a:xfrm>
            <a:off x="9451187" y="4024196"/>
            <a:ext cx="2590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local dataset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D3D1A-2057-BBB8-6EDF-C537C6D2D3CC}"/>
              </a:ext>
            </a:extLst>
          </p:cNvPr>
          <p:cNvSpPr txBox="1"/>
          <p:nvPr/>
        </p:nvSpPr>
        <p:spPr>
          <a:xfrm>
            <a:off x="286628" y="35092"/>
            <a:ext cx="44248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Horizontal FL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DFA446-F600-7094-9781-CCCFD4B4862F}"/>
              </a:ext>
            </a:extLst>
          </p:cNvPr>
          <p:cNvSpPr/>
          <p:nvPr/>
        </p:nvSpPr>
        <p:spPr>
          <a:xfrm>
            <a:off x="532888" y="1160860"/>
            <a:ext cx="1086355" cy="4685741"/>
          </a:xfrm>
          <a:prstGeom prst="rect">
            <a:avLst/>
          </a:prstGeom>
          <a:solidFill>
            <a:srgbClr val="FFC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                           labels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943DB3-D444-5ECC-0002-09E05449CF64}"/>
              </a:ext>
            </a:extLst>
          </p:cNvPr>
          <p:cNvCxnSpPr/>
          <p:nvPr/>
        </p:nvCxnSpPr>
        <p:spPr>
          <a:xfrm>
            <a:off x="1647817" y="6096000"/>
            <a:ext cx="3944533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3DF23E-DAB2-3A6A-7C11-99CA879EDF12}"/>
              </a:ext>
            </a:extLst>
          </p:cNvPr>
          <p:cNvSpPr txBox="1"/>
          <p:nvPr/>
        </p:nvSpPr>
        <p:spPr>
          <a:xfrm>
            <a:off x="2818219" y="6096000"/>
            <a:ext cx="189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8C4E57-0001-694D-0C41-DDB8540DA501}"/>
                  </a:ext>
                </a:extLst>
              </p:cNvPr>
              <p:cNvSpPr txBox="1"/>
              <p:nvPr/>
            </p:nvSpPr>
            <p:spPr>
              <a:xfrm>
                <a:off x="2902825" y="1215837"/>
                <a:ext cx="1049005" cy="669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8C4E57-0001-694D-0C41-DDB8540DA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825" y="1215837"/>
                <a:ext cx="1049005" cy="669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45BF19-7A9C-D5A9-1810-083BDC9437F0}"/>
                  </a:ext>
                </a:extLst>
              </p:cNvPr>
              <p:cNvSpPr txBox="1"/>
              <p:nvPr/>
            </p:nvSpPr>
            <p:spPr>
              <a:xfrm>
                <a:off x="2905842" y="1799937"/>
                <a:ext cx="1049005" cy="669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45BF19-7A9C-D5A9-1810-083BDC943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842" y="1799937"/>
                <a:ext cx="1049005" cy="66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9ADA23-44A9-5662-B991-01BE22C49540}"/>
                  </a:ext>
                </a:extLst>
              </p:cNvPr>
              <p:cNvSpPr txBox="1"/>
              <p:nvPr/>
            </p:nvSpPr>
            <p:spPr>
              <a:xfrm>
                <a:off x="2902825" y="5174201"/>
                <a:ext cx="1151597" cy="669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9ADA23-44A9-5662-B991-01BE22C49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825" y="5174201"/>
                <a:ext cx="1151597" cy="669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15A934-12FB-7FBE-7935-188AB158C01F}"/>
              </a:ext>
            </a:extLst>
          </p:cNvPr>
          <p:cNvCxnSpPr/>
          <p:nvPr/>
        </p:nvCxnSpPr>
        <p:spPr>
          <a:xfrm>
            <a:off x="532888" y="4024196"/>
            <a:ext cx="5370214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29BE7F-03FC-FBD6-CAE6-6481AA5F5D5E}"/>
              </a:ext>
            </a:extLst>
          </p:cNvPr>
          <p:cNvCxnSpPr/>
          <p:nvPr/>
        </p:nvCxnSpPr>
        <p:spPr>
          <a:xfrm>
            <a:off x="532888" y="2846237"/>
            <a:ext cx="5370214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D81290-A170-08AE-F8B6-6986B090E150}"/>
              </a:ext>
            </a:extLst>
          </p:cNvPr>
          <p:cNvCxnSpPr/>
          <p:nvPr/>
        </p:nvCxnSpPr>
        <p:spPr>
          <a:xfrm>
            <a:off x="532888" y="3343039"/>
            <a:ext cx="5370214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71F8D8-60DF-90B8-DC49-F516B84F43D5}"/>
              </a:ext>
            </a:extLst>
          </p:cNvPr>
          <p:cNvCxnSpPr/>
          <p:nvPr/>
        </p:nvCxnSpPr>
        <p:spPr>
          <a:xfrm>
            <a:off x="532888" y="4705350"/>
            <a:ext cx="5370214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8F2A9ADB-F587-93A1-1DE1-42A3DB9E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26CB-763E-C645-AB57-6E6B7FF3E980}" type="datetime1">
              <a:rPr lang="en-US" smtClean="0"/>
              <a:t>3/29/23</a:t>
            </a:fld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8F2BC7D-E0D2-F80B-9793-AA990FF0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20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CFBA83-60EC-212A-1B48-3FAE83F6A34F}"/>
              </a:ext>
            </a:extLst>
          </p:cNvPr>
          <p:cNvSpPr/>
          <p:nvPr/>
        </p:nvSpPr>
        <p:spPr>
          <a:xfrm>
            <a:off x="1757782" y="3459462"/>
            <a:ext cx="8511996" cy="2785328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2596BC-5099-E9DC-DC0B-B134C6CF063F}"/>
              </a:ext>
            </a:extLst>
          </p:cNvPr>
          <p:cNvCxnSpPr>
            <a:cxnSpLocks/>
          </p:cNvCxnSpPr>
          <p:nvPr/>
        </p:nvCxnSpPr>
        <p:spPr>
          <a:xfrm>
            <a:off x="1750289" y="4141505"/>
            <a:ext cx="851199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86DDB6-8EB2-7E41-CBED-D3E455F01C97}"/>
              </a:ext>
            </a:extLst>
          </p:cNvPr>
          <p:cNvCxnSpPr>
            <a:cxnSpLocks/>
          </p:cNvCxnSpPr>
          <p:nvPr/>
        </p:nvCxnSpPr>
        <p:spPr>
          <a:xfrm>
            <a:off x="1757782" y="5679798"/>
            <a:ext cx="851199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CD2234F-5E47-8A06-2378-F004AA2B53C0}"/>
              </a:ext>
            </a:extLst>
          </p:cNvPr>
          <p:cNvSpPr/>
          <p:nvPr/>
        </p:nvSpPr>
        <p:spPr>
          <a:xfrm>
            <a:off x="4881327" y="909509"/>
            <a:ext cx="357188" cy="266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0A97F96-19E1-C0EC-81B8-A4CAA1A30DCE}"/>
              </a:ext>
            </a:extLst>
          </p:cNvPr>
          <p:cNvSpPr/>
          <p:nvPr/>
        </p:nvSpPr>
        <p:spPr>
          <a:xfrm>
            <a:off x="8490386" y="1380965"/>
            <a:ext cx="357188" cy="266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BD9BB3-62B7-5D35-7D76-111721B41F0E}"/>
              </a:ext>
            </a:extLst>
          </p:cNvPr>
          <p:cNvGrpSpPr/>
          <p:nvPr/>
        </p:nvGrpSpPr>
        <p:grpSpPr>
          <a:xfrm>
            <a:off x="1552841" y="1467979"/>
            <a:ext cx="3179978" cy="584775"/>
            <a:chOff x="8562109" y="642938"/>
            <a:chExt cx="3179978" cy="58477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89CA251-70E4-75F8-272F-18C283051F6F}"/>
                </a:ext>
              </a:extLst>
            </p:cNvPr>
            <p:cNvSpPr/>
            <p:nvPr/>
          </p:nvSpPr>
          <p:spPr>
            <a:xfrm>
              <a:off x="8562109" y="933519"/>
              <a:ext cx="257039" cy="2905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6271CA-6BF4-790E-096C-9FB43C00183C}"/>
                </a:ext>
              </a:extLst>
            </p:cNvPr>
            <p:cNvSpPr txBox="1"/>
            <p:nvPr/>
          </p:nvSpPr>
          <p:spPr>
            <a:xfrm>
              <a:off x="9058275" y="642938"/>
              <a:ext cx="26838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local dataset 1 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3A59920-FB5E-12AA-10E1-E0E8502B8D97}"/>
              </a:ext>
            </a:extLst>
          </p:cNvPr>
          <p:cNvSpPr txBox="1"/>
          <p:nvPr/>
        </p:nvSpPr>
        <p:spPr>
          <a:xfrm>
            <a:off x="5238515" y="724843"/>
            <a:ext cx="2683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local dataset 2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6A5FC1-4438-777A-9F39-906078BD7D48}"/>
              </a:ext>
            </a:extLst>
          </p:cNvPr>
          <p:cNvSpPr txBox="1"/>
          <p:nvPr/>
        </p:nvSpPr>
        <p:spPr>
          <a:xfrm>
            <a:off x="8847574" y="1176346"/>
            <a:ext cx="2590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local dataset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D3D1A-2057-BBB8-6EDF-C537C6D2D3CC}"/>
              </a:ext>
            </a:extLst>
          </p:cNvPr>
          <p:cNvSpPr txBox="1"/>
          <p:nvPr/>
        </p:nvSpPr>
        <p:spPr>
          <a:xfrm>
            <a:off x="286628" y="35092"/>
            <a:ext cx="3559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Vertical FL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CE481E-02E5-FB98-65A3-72BC1D6C9D30}"/>
                  </a:ext>
                </a:extLst>
              </p:cNvPr>
              <p:cNvSpPr txBox="1"/>
              <p:nvPr/>
            </p:nvSpPr>
            <p:spPr>
              <a:xfrm>
                <a:off x="5531525" y="3472091"/>
                <a:ext cx="1049005" cy="669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CE481E-02E5-FB98-65A3-72BC1D6C9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525" y="3472091"/>
                <a:ext cx="1049005" cy="669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DA4A36-69B4-0AEC-C017-51A6CB7E5EDC}"/>
                  </a:ext>
                </a:extLst>
              </p:cNvPr>
              <p:cNvSpPr txBox="1"/>
              <p:nvPr/>
            </p:nvSpPr>
            <p:spPr>
              <a:xfrm>
                <a:off x="5520200" y="5679798"/>
                <a:ext cx="1151597" cy="669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DA4A36-69B4-0AEC-C017-51A6CB7E5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200" y="5679798"/>
                <a:ext cx="1151597" cy="66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39AEA362-4487-FCC1-363D-D9F361CB181A}"/>
              </a:ext>
            </a:extLst>
          </p:cNvPr>
          <p:cNvSpPr/>
          <p:nvPr/>
        </p:nvSpPr>
        <p:spPr>
          <a:xfrm rot="16200000">
            <a:off x="3415659" y="1099070"/>
            <a:ext cx="497963" cy="3813715"/>
          </a:xfrm>
          <a:prstGeom prst="rightBrace">
            <a:avLst>
              <a:gd name="adj1" fmla="val 8333"/>
              <a:gd name="adj2" fmla="val 48523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699EC76E-0E47-8D43-0959-833CB41B2221}"/>
              </a:ext>
            </a:extLst>
          </p:cNvPr>
          <p:cNvSpPr/>
          <p:nvPr/>
        </p:nvSpPr>
        <p:spPr>
          <a:xfrm rot="16200000">
            <a:off x="5761052" y="613970"/>
            <a:ext cx="497963" cy="3813715"/>
          </a:xfrm>
          <a:prstGeom prst="rightBrace">
            <a:avLst>
              <a:gd name="adj1" fmla="val 8333"/>
              <a:gd name="adj2" fmla="val 48523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8DABC5B3-E55A-F35B-C30D-E1E57C4D96B9}"/>
              </a:ext>
            </a:extLst>
          </p:cNvPr>
          <p:cNvSpPr/>
          <p:nvPr/>
        </p:nvSpPr>
        <p:spPr>
          <a:xfrm rot="16200000">
            <a:off x="8106446" y="1187453"/>
            <a:ext cx="497963" cy="3813715"/>
          </a:xfrm>
          <a:prstGeom prst="rightBrace">
            <a:avLst>
              <a:gd name="adj1" fmla="val 8333"/>
              <a:gd name="adj2" fmla="val 48523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7573AA-3AD7-9EFB-B88A-F4AF10412D7A}"/>
              </a:ext>
            </a:extLst>
          </p:cNvPr>
          <p:cNvCxnSpPr>
            <a:cxnSpLocks/>
          </p:cNvCxnSpPr>
          <p:nvPr/>
        </p:nvCxnSpPr>
        <p:spPr>
          <a:xfrm flipH="1">
            <a:off x="5658066" y="1452038"/>
            <a:ext cx="68781" cy="77520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79290A4-0615-4898-5AEC-B1C6192F16A8}"/>
              </a:ext>
            </a:extLst>
          </p:cNvPr>
          <p:cNvCxnSpPr>
            <a:cxnSpLocks/>
          </p:cNvCxnSpPr>
          <p:nvPr/>
        </p:nvCxnSpPr>
        <p:spPr>
          <a:xfrm flipH="1">
            <a:off x="8490386" y="1851963"/>
            <a:ext cx="420533" cy="91784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B4EB846-DD87-74CD-5589-B55A3F2FD9A0}"/>
              </a:ext>
            </a:extLst>
          </p:cNvPr>
          <p:cNvSpPr/>
          <p:nvPr/>
        </p:nvSpPr>
        <p:spPr>
          <a:xfrm>
            <a:off x="642971" y="3459462"/>
            <a:ext cx="1109284" cy="2785328"/>
          </a:xfrm>
          <a:prstGeom prst="rect">
            <a:avLst/>
          </a:prstGeom>
          <a:solidFill>
            <a:srgbClr val="FFC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labels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2764B9-352E-6731-8005-6E234B635641}"/>
              </a:ext>
            </a:extLst>
          </p:cNvPr>
          <p:cNvCxnSpPr>
            <a:cxnSpLocks/>
          </p:cNvCxnSpPr>
          <p:nvPr/>
        </p:nvCxnSpPr>
        <p:spPr>
          <a:xfrm>
            <a:off x="2117935" y="2131674"/>
            <a:ext cx="1059994" cy="49549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537FC325-145E-A834-37DD-D3EADB7C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3FF-8DAC-0548-A254-050FD67336A8}" type="datetime1">
              <a:rPr lang="en-US" smtClean="0"/>
              <a:t>3/29/23</a:t>
            </a:fld>
            <a:endParaRPr lang="en-US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DD1E0D9F-CD48-CBEB-9F09-1CDDEF13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99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CFBA83-60EC-212A-1B48-3FAE83F6A34F}"/>
              </a:ext>
            </a:extLst>
          </p:cNvPr>
          <p:cNvSpPr/>
          <p:nvPr/>
        </p:nvSpPr>
        <p:spPr>
          <a:xfrm>
            <a:off x="1840002" y="2367724"/>
            <a:ext cx="8511996" cy="2785328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2596BC-5099-E9DC-DC0B-B134C6CF063F}"/>
              </a:ext>
            </a:extLst>
          </p:cNvPr>
          <p:cNvCxnSpPr>
            <a:cxnSpLocks/>
          </p:cNvCxnSpPr>
          <p:nvPr/>
        </p:nvCxnSpPr>
        <p:spPr>
          <a:xfrm>
            <a:off x="1832509" y="3049767"/>
            <a:ext cx="851199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86DDB6-8EB2-7E41-CBED-D3E455F01C97}"/>
              </a:ext>
            </a:extLst>
          </p:cNvPr>
          <p:cNvCxnSpPr>
            <a:cxnSpLocks/>
          </p:cNvCxnSpPr>
          <p:nvPr/>
        </p:nvCxnSpPr>
        <p:spPr>
          <a:xfrm>
            <a:off x="1840002" y="4588060"/>
            <a:ext cx="851199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5D3D1A-2057-BBB8-6EDF-C537C6D2D3CC}"/>
              </a:ext>
            </a:extLst>
          </p:cNvPr>
          <p:cNvSpPr txBox="1"/>
          <p:nvPr/>
        </p:nvSpPr>
        <p:spPr>
          <a:xfrm>
            <a:off x="286628" y="35092"/>
            <a:ext cx="80607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Vertical and Horizonal FL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CE481E-02E5-FB98-65A3-72BC1D6C9D30}"/>
                  </a:ext>
                </a:extLst>
              </p:cNvPr>
              <p:cNvSpPr txBox="1"/>
              <p:nvPr/>
            </p:nvSpPr>
            <p:spPr>
              <a:xfrm>
                <a:off x="5613745" y="2380353"/>
                <a:ext cx="1049005" cy="669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CE481E-02E5-FB98-65A3-72BC1D6C9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745" y="2380353"/>
                <a:ext cx="1049005" cy="669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DA4A36-69B4-0AEC-C017-51A6CB7E5EDC}"/>
                  </a:ext>
                </a:extLst>
              </p:cNvPr>
              <p:cNvSpPr txBox="1"/>
              <p:nvPr/>
            </p:nvSpPr>
            <p:spPr>
              <a:xfrm>
                <a:off x="5602420" y="4588060"/>
                <a:ext cx="1151597" cy="669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DA4A36-69B4-0AEC-C017-51A6CB7E5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420" y="4588060"/>
                <a:ext cx="1151597" cy="66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537FC325-145E-A834-37DD-D3EADB7C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3FF-8DAC-0548-A254-050FD67336A8}" type="datetime1">
              <a:rPr lang="en-US" smtClean="0"/>
              <a:t>3/29/23</a:t>
            </a:fld>
            <a:endParaRPr lang="en-US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DD1E0D9F-CD48-CBEB-9F09-1CDDEF13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1F9D7F1-8F7E-7EA3-00D5-5B439831F637}"/>
              </a:ext>
            </a:extLst>
          </p:cNvPr>
          <p:cNvSpPr/>
          <p:nvPr/>
        </p:nvSpPr>
        <p:spPr>
          <a:xfrm>
            <a:off x="1888493" y="2173861"/>
            <a:ext cx="3236302" cy="158652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A3F6DDB-6279-2D7C-55E4-C4FD1DF0E00A}"/>
              </a:ext>
            </a:extLst>
          </p:cNvPr>
          <p:cNvSpPr/>
          <p:nvPr/>
        </p:nvSpPr>
        <p:spPr>
          <a:xfrm>
            <a:off x="3663620" y="3243630"/>
            <a:ext cx="3236302" cy="168270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4BC6A6A-E34A-A63B-DC66-E292D03D0CD8}"/>
              </a:ext>
            </a:extLst>
          </p:cNvPr>
          <p:cNvSpPr/>
          <p:nvPr/>
        </p:nvSpPr>
        <p:spPr>
          <a:xfrm>
            <a:off x="6385109" y="2135777"/>
            <a:ext cx="3236302" cy="158652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771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5D3D1A-2057-BBB8-6EDF-C537C6D2D3CC}"/>
              </a:ext>
            </a:extLst>
          </p:cNvPr>
          <p:cNvSpPr txBox="1"/>
          <p:nvPr/>
        </p:nvSpPr>
        <p:spPr>
          <a:xfrm>
            <a:off x="369755" y="423019"/>
            <a:ext cx="5991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Quiz – “FL Flavors”</a:t>
            </a:r>
            <a:endParaRPr lang="en-GB" sz="6000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537FC325-145E-A834-37DD-D3EADB7C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3FF-8DAC-0548-A254-050FD67336A8}" type="datetime1">
              <a:rPr lang="en-US" smtClean="0"/>
              <a:t>3/29/23</a:t>
            </a:fld>
            <a:endParaRPr lang="en-US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DD1E0D9F-CD48-CBEB-9F09-1CDDEF13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Graphic 4" descr="Scientist female outline">
            <a:extLst>
              <a:ext uri="{FF2B5EF4-FFF2-40B4-BE49-F238E27FC236}">
                <a16:creationId xmlns:a16="http://schemas.microsoft.com/office/drawing/2014/main" id="{2B6D6020-0939-7ACD-6BBE-1303B637B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9951" y="1336359"/>
            <a:ext cx="2092641" cy="2092641"/>
          </a:xfrm>
          <a:prstGeom prst="rect">
            <a:avLst/>
          </a:prstGeom>
        </p:spPr>
      </p:pic>
      <p:pic>
        <p:nvPicPr>
          <p:cNvPr id="9" name="Graphic 8" descr="Scientist female with solid fill">
            <a:extLst>
              <a:ext uri="{FF2B5EF4-FFF2-40B4-BE49-F238E27FC236}">
                <a16:creationId xmlns:a16="http://schemas.microsoft.com/office/drawing/2014/main" id="{44F3CE41-FF71-662B-682D-79B16E354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3320" y="2723676"/>
            <a:ext cx="2092640" cy="2092640"/>
          </a:xfrm>
          <a:prstGeom prst="rect">
            <a:avLst/>
          </a:prstGeom>
        </p:spPr>
      </p:pic>
      <p:pic>
        <p:nvPicPr>
          <p:cNvPr id="11" name="Graphic 10" descr="Scientist female with solid fill">
            <a:extLst>
              <a:ext uri="{FF2B5EF4-FFF2-40B4-BE49-F238E27FC236}">
                <a16:creationId xmlns:a16="http://schemas.microsoft.com/office/drawing/2014/main" id="{FFFEAC5E-A158-994F-0179-B6705A4D5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8793" y="571542"/>
            <a:ext cx="2092640" cy="2092640"/>
          </a:xfrm>
          <a:prstGeom prst="rect">
            <a:avLst/>
          </a:prstGeom>
        </p:spPr>
      </p:pic>
      <p:pic>
        <p:nvPicPr>
          <p:cNvPr id="14" name="Graphic 13" descr="Scientist female outline">
            <a:extLst>
              <a:ext uri="{FF2B5EF4-FFF2-40B4-BE49-F238E27FC236}">
                <a16:creationId xmlns:a16="http://schemas.microsoft.com/office/drawing/2014/main" id="{9AA38486-7E19-4740-896F-3CA33E636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7698" y="3302826"/>
            <a:ext cx="2467317" cy="24673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F87D3F-4111-1EAE-DC5E-0D012B8EBCBB}"/>
              </a:ext>
            </a:extLst>
          </p:cNvPr>
          <p:cNvSpPr txBox="1"/>
          <p:nvPr/>
        </p:nvSpPr>
        <p:spPr>
          <a:xfrm>
            <a:off x="927045" y="4419826"/>
            <a:ext cx="1742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Anika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E9866E-5D26-EF4D-F29A-1660E3FBBD2E}"/>
              </a:ext>
            </a:extLst>
          </p:cNvPr>
          <p:cNvSpPr txBox="1"/>
          <p:nvPr/>
        </p:nvSpPr>
        <p:spPr>
          <a:xfrm>
            <a:off x="8340542" y="3455452"/>
            <a:ext cx="17075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Emily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F0F3A7-6813-F018-9372-95178A30BBB0}"/>
              </a:ext>
            </a:extLst>
          </p:cNvPr>
          <p:cNvSpPr txBox="1"/>
          <p:nvPr/>
        </p:nvSpPr>
        <p:spPr>
          <a:xfrm>
            <a:off x="1110531" y="1672010"/>
            <a:ext cx="2319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Isabella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C9A45E-1017-9813-F7C7-78840DD7AA55}"/>
              </a:ext>
            </a:extLst>
          </p:cNvPr>
          <p:cNvSpPr txBox="1"/>
          <p:nvPr/>
        </p:nvSpPr>
        <p:spPr>
          <a:xfrm>
            <a:off x="8818945" y="1088707"/>
            <a:ext cx="2172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Helene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A2E989-7902-4BE2-B1D4-E36117FBD56A}"/>
              </a:ext>
            </a:extLst>
          </p:cNvPr>
          <p:cNvSpPr txBox="1"/>
          <p:nvPr/>
        </p:nvSpPr>
        <p:spPr>
          <a:xfrm>
            <a:off x="2997698" y="5603984"/>
            <a:ext cx="8952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each wants to learn a linear model </a:t>
            </a:r>
          </a:p>
        </p:txBody>
      </p:sp>
    </p:spTree>
    <p:extLst>
      <p:ext uri="{BB962C8B-B14F-4D97-AF65-F5344CB8AC3E}">
        <p14:creationId xmlns:p14="http://schemas.microsoft.com/office/powerpoint/2010/main" val="804749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71E2-F489-A64E-A5ED-BDD0B4A75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374"/>
            <a:ext cx="10515600" cy="3232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8800" dirty="0"/>
              <a:t>Thank you for </a:t>
            </a:r>
          </a:p>
          <a:p>
            <a:pPr marL="0" indent="0">
              <a:buNone/>
            </a:pPr>
            <a:r>
              <a:rPr lang="en-GB" sz="8800" dirty="0"/>
              <a:t>your attention!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2FBD0-61E0-2C44-91CC-54EBE4F4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A4400-576F-508D-5169-AA257C64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59E-02BE-D34B-951F-313AF5509FD4}" type="datetime1">
              <a:rPr lang="en-US" smtClean="0"/>
              <a:t>3/29/23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0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FL Design Principle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3/29/23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/>
              <p:nvPr/>
            </p:nvSpPr>
            <p:spPr>
              <a:xfrm>
                <a:off x="0" y="1789294"/>
                <a:ext cx="11049884" cy="1936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9294"/>
                <a:ext cx="11049884" cy="1936684"/>
              </a:xfrm>
              <a:prstGeom prst="rect">
                <a:avLst/>
              </a:prstGeom>
              <a:blipFill>
                <a:blip r:embed="rId2"/>
                <a:stretch>
                  <a:fillRect l="-2411" t="-112418" b="-1359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492DBF3-515C-F1FA-8B15-B46143E7BCD2}"/>
              </a:ext>
            </a:extLst>
          </p:cNvPr>
          <p:cNvSpPr txBox="1"/>
          <p:nvPr/>
        </p:nvSpPr>
        <p:spPr>
          <a:xfrm>
            <a:off x="400570" y="3429000"/>
            <a:ext cx="113908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/>
              <a:t>computational aspects: how to compute (approximate) solutions efficiently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/>
              <a:t>statistical aspects: are the solutions any good?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90D258-0F90-6AF4-49C7-CAC9B4A3F442}"/>
                  </a:ext>
                </a:extLst>
              </p14:cNvPr>
              <p14:cNvContentPartPr/>
              <p14:nvPr/>
            </p14:nvContentPartPr>
            <p14:xfrm>
              <a:off x="2228040" y="1537560"/>
              <a:ext cx="6680520" cy="190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90D258-0F90-6AF4-49C7-CAC9B4A3F4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8680" y="1528200"/>
                <a:ext cx="6699240" cy="192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659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3" y="136525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FL Flavors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C1E2-9A77-F447-BBB7-01F85AC1079D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2DBF3-515C-F1FA-8B15-B46143E7BCD2}"/>
              </a:ext>
            </a:extLst>
          </p:cNvPr>
          <p:cNvSpPr txBox="1"/>
          <p:nvPr/>
        </p:nvSpPr>
        <p:spPr>
          <a:xfrm>
            <a:off x="904302" y="1167548"/>
            <a:ext cx="11390860" cy="5065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Centralized FL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Decentralized FL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Personalized FL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Vertical FL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Horizontal FL</a:t>
            </a:r>
          </a:p>
        </p:txBody>
      </p:sp>
    </p:spTree>
    <p:extLst>
      <p:ext uri="{BB962C8B-B14F-4D97-AF65-F5344CB8AC3E}">
        <p14:creationId xmlns:p14="http://schemas.microsoft.com/office/powerpoint/2010/main" val="11804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3" y="136525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FL Flavors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FD59-1F6E-B446-8E78-2CDC6C37A0D3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2DBF3-515C-F1FA-8B15-B46143E7BCD2}"/>
              </a:ext>
            </a:extLst>
          </p:cNvPr>
          <p:cNvSpPr txBox="1"/>
          <p:nvPr/>
        </p:nvSpPr>
        <p:spPr>
          <a:xfrm>
            <a:off x="904302" y="1167548"/>
            <a:ext cx="11390860" cy="5065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>
                <a:solidFill>
                  <a:srgbClr val="FF0000"/>
                </a:solidFill>
              </a:rPr>
              <a:t>Centralized FL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Decentralized FL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Personalized FL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Vertical FL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Horizontal FL</a:t>
            </a:r>
          </a:p>
        </p:txBody>
      </p:sp>
    </p:spTree>
    <p:extLst>
      <p:ext uri="{BB962C8B-B14F-4D97-AF65-F5344CB8AC3E}">
        <p14:creationId xmlns:p14="http://schemas.microsoft.com/office/powerpoint/2010/main" val="127410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5D3D1A-2057-BBB8-6EDF-C537C6D2D3CC}"/>
              </a:ext>
            </a:extLst>
          </p:cNvPr>
          <p:cNvSpPr txBox="1"/>
          <p:nvPr/>
        </p:nvSpPr>
        <p:spPr>
          <a:xfrm>
            <a:off x="386381" y="134845"/>
            <a:ext cx="57027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b="1" dirty="0"/>
              <a:t>Centralized FL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91F112-A63A-7D31-5E31-2BF77F50F99E}"/>
              </a:ext>
            </a:extLst>
          </p:cNvPr>
          <p:cNvSpPr/>
          <p:nvPr/>
        </p:nvSpPr>
        <p:spPr>
          <a:xfrm>
            <a:off x="7621471" y="1012661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AF6AF3-8396-96D4-AD49-9E05A099956F}"/>
              </a:ext>
            </a:extLst>
          </p:cNvPr>
          <p:cNvSpPr/>
          <p:nvPr/>
        </p:nvSpPr>
        <p:spPr>
          <a:xfrm>
            <a:off x="8276280" y="4509444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40DFDC-4723-3DD5-DEFB-DECBD7E1910F}"/>
              </a:ext>
            </a:extLst>
          </p:cNvPr>
          <p:cNvSpPr/>
          <p:nvPr/>
        </p:nvSpPr>
        <p:spPr>
          <a:xfrm>
            <a:off x="3346885" y="4359702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3783F2-425B-FEE8-9121-EE83F6EC744F}"/>
              </a:ext>
            </a:extLst>
          </p:cNvPr>
          <p:cNvSpPr/>
          <p:nvPr/>
        </p:nvSpPr>
        <p:spPr>
          <a:xfrm>
            <a:off x="2094475" y="2152813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840C58-10A1-E576-D9D6-E2C2B746022A}"/>
              </a:ext>
            </a:extLst>
          </p:cNvPr>
          <p:cNvCxnSpPr>
            <a:cxnSpLocks/>
          </p:cNvCxnSpPr>
          <p:nvPr/>
        </p:nvCxnSpPr>
        <p:spPr>
          <a:xfrm>
            <a:off x="2320469" y="2378564"/>
            <a:ext cx="3737731" cy="126068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97907F-6A9B-C8F6-8AC7-12A51886F6FE}"/>
              </a:ext>
            </a:extLst>
          </p:cNvPr>
          <p:cNvCxnSpPr>
            <a:cxnSpLocks/>
            <a:stCxn id="53" idx="5"/>
          </p:cNvCxnSpPr>
          <p:nvPr/>
        </p:nvCxnSpPr>
        <p:spPr>
          <a:xfrm>
            <a:off x="6293604" y="3798881"/>
            <a:ext cx="2283418" cy="95851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15B85D-8282-EA5D-A009-95D77E1D147C}"/>
              </a:ext>
            </a:extLst>
          </p:cNvPr>
          <p:cNvCxnSpPr>
            <a:cxnSpLocks/>
          </p:cNvCxnSpPr>
          <p:nvPr/>
        </p:nvCxnSpPr>
        <p:spPr>
          <a:xfrm flipV="1">
            <a:off x="3690581" y="3688793"/>
            <a:ext cx="2367619" cy="85077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66AF78A-88ED-4394-797E-B43EE36813D7}"/>
              </a:ext>
            </a:extLst>
          </p:cNvPr>
          <p:cNvCxnSpPr>
            <a:cxnSpLocks/>
          </p:cNvCxnSpPr>
          <p:nvPr/>
        </p:nvCxnSpPr>
        <p:spPr>
          <a:xfrm flipV="1">
            <a:off x="6133801" y="1238412"/>
            <a:ext cx="1713664" cy="240083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Computer outline">
            <a:extLst>
              <a:ext uri="{FF2B5EF4-FFF2-40B4-BE49-F238E27FC236}">
                <a16:creationId xmlns:a16="http://schemas.microsoft.com/office/drawing/2014/main" id="{FEA79061-6D04-7B68-9FD3-47ADA4A1E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8158" y="2767552"/>
            <a:ext cx="1570452" cy="1570452"/>
          </a:xfrm>
          <a:prstGeom prst="rect">
            <a:avLst/>
          </a:prstGeom>
        </p:spPr>
      </p:pic>
      <p:pic>
        <p:nvPicPr>
          <p:cNvPr id="50" name="Graphic 49" descr="Smart Phone outline">
            <a:extLst>
              <a:ext uri="{FF2B5EF4-FFF2-40B4-BE49-F238E27FC236}">
                <a16:creationId xmlns:a16="http://schemas.microsoft.com/office/drawing/2014/main" id="{7EE24647-C3FF-F12D-E105-20844C3BA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5074" y="735009"/>
            <a:ext cx="914400" cy="914400"/>
          </a:xfrm>
          <a:prstGeom prst="rect">
            <a:avLst/>
          </a:prstGeom>
        </p:spPr>
      </p:pic>
      <p:pic>
        <p:nvPicPr>
          <p:cNvPr id="51" name="Graphic 50" descr="Smart Phone outline">
            <a:extLst>
              <a:ext uri="{FF2B5EF4-FFF2-40B4-BE49-F238E27FC236}">
                <a16:creationId xmlns:a16="http://schemas.microsoft.com/office/drawing/2014/main" id="{3BE15257-073F-106E-69BD-3BB3C9818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1372" y="4192266"/>
            <a:ext cx="914400" cy="914400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8FBE29E3-91F9-3375-4A94-41D3C06063AA}"/>
              </a:ext>
            </a:extLst>
          </p:cNvPr>
          <p:cNvSpPr/>
          <p:nvPr/>
        </p:nvSpPr>
        <p:spPr>
          <a:xfrm>
            <a:off x="5907807" y="3413499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8" name="Graphic 57" descr="Smart Phone outline">
            <a:extLst>
              <a:ext uri="{FF2B5EF4-FFF2-40B4-BE49-F238E27FC236}">
                <a16:creationId xmlns:a16="http://schemas.microsoft.com/office/drawing/2014/main" id="{EF34DB89-EFFB-E51C-288C-EA630B15A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466" y="1695613"/>
            <a:ext cx="914400" cy="914400"/>
          </a:xfrm>
          <a:prstGeom prst="rect">
            <a:avLst/>
          </a:prstGeom>
        </p:spPr>
      </p:pic>
      <p:pic>
        <p:nvPicPr>
          <p:cNvPr id="59" name="Graphic 58" descr="Smart Phone outline">
            <a:extLst>
              <a:ext uri="{FF2B5EF4-FFF2-40B4-BE49-F238E27FC236}">
                <a16:creationId xmlns:a16="http://schemas.microsoft.com/office/drawing/2014/main" id="{C4084E1A-5A65-BB6F-43C7-14EBEFDB7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4843" y="424113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D3E8C2-D83B-DF98-6711-0FFC8E02113A}"/>
                  </a:ext>
                </a:extLst>
              </p:cNvPr>
              <p:cNvSpPr txBox="1"/>
              <p:nvPr/>
            </p:nvSpPr>
            <p:spPr>
              <a:xfrm>
                <a:off x="386381" y="5221891"/>
                <a:ext cx="11049884" cy="1936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D3E8C2-D83B-DF98-6711-0FFC8E021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81" y="5221891"/>
                <a:ext cx="11049884" cy="1936684"/>
              </a:xfrm>
              <a:prstGeom prst="rect">
                <a:avLst/>
              </a:prstGeom>
              <a:blipFill>
                <a:blip r:embed="rId6"/>
                <a:stretch>
                  <a:fillRect l="-2296" t="-112418" b="-1359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Date Placeholder 62">
            <a:extLst>
              <a:ext uri="{FF2B5EF4-FFF2-40B4-BE49-F238E27FC236}">
                <a16:creationId xmlns:a16="http://schemas.microsoft.com/office/drawing/2014/main" id="{108D80B2-24F6-3646-BB2A-EA37CAB8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E573-42E9-CF45-815C-61752A87574B}" type="datetime1">
              <a:rPr lang="en-US" smtClean="0"/>
              <a:t>3/29/23</a:t>
            </a:fld>
            <a:endParaRPr lang="en-US"/>
          </a:p>
        </p:txBody>
      </p:sp>
      <p:sp>
        <p:nvSpPr>
          <p:cNvPr id="64" name="Slide Number Placeholder 63">
            <a:extLst>
              <a:ext uri="{FF2B5EF4-FFF2-40B4-BE49-F238E27FC236}">
                <a16:creationId xmlns:a16="http://schemas.microsoft.com/office/drawing/2014/main" id="{CCB076BD-B7FB-27D8-EE0F-56799A8F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3A5E77C-D7ED-A60E-D616-81B2C5E6C689}"/>
                  </a:ext>
                </a:extLst>
              </p14:cNvPr>
              <p14:cNvContentPartPr/>
              <p14:nvPr/>
            </p14:nvContentPartPr>
            <p14:xfrm>
              <a:off x="2612880" y="2148840"/>
              <a:ext cx="3593160" cy="4333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3A5E77C-D7ED-A60E-D616-81B2C5E6C68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03520" y="2139480"/>
                <a:ext cx="3611880" cy="435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226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5D3D1A-2057-BBB8-6EDF-C537C6D2D3CC}"/>
              </a:ext>
            </a:extLst>
          </p:cNvPr>
          <p:cNvSpPr txBox="1"/>
          <p:nvPr/>
        </p:nvSpPr>
        <p:spPr>
          <a:xfrm>
            <a:off x="386381" y="134845"/>
            <a:ext cx="5370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b="1" dirty="0"/>
              <a:t>Global Model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91F112-A63A-7D31-5E31-2BF77F50F99E}"/>
              </a:ext>
            </a:extLst>
          </p:cNvPr>
          <p:cNvSpPr/>
          <p:nvPr/>
        </p:nvSpPr>
        <p:spPr>
          <a:xfrm>
            <a:off x="7621471" y="1012661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AF6AF3-8396-96D4-AD49-9E05A099956F}"/>
              </a:ext>
            </a:extLst>
          </p:cNvPr>
          <p:cNvSpPr/>
          <p:nvPr/>
        </p:nvSpPr>
        <p:spPr>
          <a:xfrm>
            <a:off x="8276280" y="4509444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40DFDC-4723-3DD5-DEFB-DECBD7E1910F}"/>
              </a:ext>
            </a:extLst>
          </p:cNvPr>
          <p:cNvSpPr/>
          <p:nvPr/>
        </p:nvSpPr>
        <p:spPr>
          <a:xfrm>
            <a:off x="3346885" y="4359702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3783F2-425B-FEE8-9121-EE83F6EC744F}"/>
              </a:ext>
            </a:extLst>
          </p:cNvPr>
          <p:cNvSpPr/>
          <p:nvPr/>
        </p:nvSpPr>
        <p:spPr>
          <a:xfrm>
            <a:off x="2094475" y="2152813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840C58-10A1-E576-D9D6-E2C2B746022A}"/>
              </a:ext>
            </a:extLst>
          </p:cNvPr>
          <p:cNvCxnSpPr>
            <a:cxnSpLocks/>
          </p:cNvCxnSpPr>
          <p:nvPr/>
        </p:nvCxnSpPr>
        <p:spPr>
          <a:xfrm>
            <a:off x="2320469" y="2378564"/>
            <a:ext cx="3737731" cy="126068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97907F-6A9B-C8F6-8AC7-12A51886F6FE}"/>
              </a:ext>
            </a:extLst>
          </p:cNvPr>
          <p:cNvCxnSpPr>
            <a:cxnSpLocks/>
            <a:stCxn id="53" idx="5"/>
          </p:cNvCxnSpPr>
          <p:nvPr/>
        </p:nvCxnSpPr>
        <p:spPr>
          <a:xfrm>
            <a:off x="6293604" y="3798881"/>
            <a:ext cx="2283418" cy="95851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15B85D-8282-EA5D-A009-95D77E1D147C}"/>
              </a:ext>
            </a:extLst>
          </p:cNvPr>
          <p:cNvCxnSpPr>
            <a:cxnSpLocks/>
          </p:cNvCxnSpPr>
          <p:nvPr/>
        </p:nvCxnSpPr>
        <p:spPr>
          <a:xfrm flipV="1">
            <a:off x="3690581" y="3688793"/>
            <a:ext cx="2367619" cy="85077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66AF78A-88ED-4394-797E-B43EE36813D7}"/>
              </a:ext>
            </a:extLst>
          </p:cNvPr>
          <p:cNvCxnSpPr>
            <a:cxnSpLocks/>
          </p:cNvCxnSpPr>
          <p:nvPr/>
        </p:nvCxnSpPr>
        <p:spPr>
          <a:xfrm flipV="1">
            <a:off x="6133801" y="1238412"/>
            <a:ext cx="1713664" cy="240083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Computer outline">
            <a:extLst>
              <a:ext uri="{FF2B5EF4-FFF2-40B4-BE49-F238E27FC236}">
                <a16:creationId xmlns:a16="http://schemas.microsoft.com/office/drawing/2014/main" id="{FEA79061-6D04-7B68-9FD3-47ADA4A1E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8158" y="2767552"/>
            <a:ext cx="1570452" cy="1570452"/>
          </a:xfrm>
          <a:prstGeom prst="rect">
            <a:avLst/>
          </a:prstGeom>
        </p:spPr>
      </p:pic>
      <p:pic>
        <p:nvPicPr>
          <p:cNvPr id="50" name="Graphic 49" descr="Smart Phone outline">
            <a:extLst>
              <a:ext uri="{FF2B5EF4-FFF2-40B4-BE49-F238E27FC236}">
                <a16:creationId xmlns:a16="http://schemas.microsoft.com/office/drawing/2014/main" id="{7EE24647-C3FF-F12D-E105-20844C3BA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5074" y="735009"/>
            <a:ext cx="914400" cy="914400"/>
          </a:xfrm>
          <a:prstGeom prst="rect">
            <a:avLst/>
          </a:prstGeom>
        </p:spPr>
      </p:pic>
      <p:pic>
        <p:nvPicPr>
          <p:cNvPr id="51" name="Graphic 50" descr="Smart Phone outline">
            <a:extLst>
              <a:ext uri="{FF2B5EF4-FFF2-40B4-BE49-F238E27FC236}">
                <a16:creationId xmlns:a16="http://schemas.microsoft.com/office/drawing/2014/main" id="{3BE15257-073F-106E-69BD-3BB3C9818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1372" y="4192266"/>
            <a:ext cx="914400" cy="914400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8FBE29E3-91F9-3375-4A94-41D3C06063AA}"/>
              </a:ext>
            </a:extLst>
          </p:cNvPr>
          <p:cNvSpPr/>
          <p:nvPr/>
        </p:nvSpPr>
        <p:spPr>
          <a:xfrm>
            <a:off x="5907807" y="3413499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8" name="Graphic 57" descr="Smart Phone outline">
            <a:extLst>
              <a:ext uri="{FF2B5EF4-FFF2-40B4-BE49-F238E27FC236}">
                <a16:creationId xmlns:a16="http://schemas.microsoft.com/office/drawing/2014/main" id="{EF34DB89-EFFB-E51C-288C-EA630B15A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466" y="1695613"/>
            <a:ext cx="914400" cy="914400"/>
          </a:xfrm>
          <a:prstGeom prst="rect">
            <a:avLst/>
          </a:prstGeom>
        </p:spPr>
      </p:pic>
      <p:pic>
        <p:nvPicPr>
          <p:cNvPr id="59" name="Graphic 58" descr="Smart Phone outline">
            <a:extLst>
              <a:ext uri="{FF2B5EF4-FFF2-40B4-BE49-F238E27FC236}">
                <a16:creationId xmlns:a16="http://schemas.microsoft.com/office/drawing/2014/main" id="{C4084E1A-5A65-BB6F-43C7-14EBEFDB7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4843" y="424113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D3E8C2-D83B-DF98-6711-0FFC8E02113A}"/>
                  </a:ext>
                </a:extLst>
              </p:cNvPr>
              <p:cNvSpPr txBox="1"/>
              <p:nvPr/>
            </p:nvSpPr>
            <p:spPr>
              <a:xfrm>
                <a:off x="386381" y="5162387"/>
                <a:ext cx="5392951" cy="1862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D3E8C2-D83B-DF98-6711-0FFC8E021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81" y="5162387"/>
                <a:ext cx="5392951" cy="1862946"/>
              </a:xfrm>
              <a:prstGeom prst="rect">
                <a:avLst/>
              </a:prstGeom>
              <a:blipFill>
                <a:blip r:embed="rId6"/>
                <a:stretch>
                  <a:fillRect l="-3756" t="-117007" b="-1462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018881-3FB1-8E87-6A38-E085C51C1229}"/>
                  </a:ext>
                </a:extLst>
              </p:cNvPr>
              <p:cNvSpPr txBox="1"/>
              <p:nvPr/>
            </p:nvSpPr>
            <p:spPr>
              <a:xfrm>
                <a:off x="5283295" y="5465556"/>
                <a:ext cx="5500095" cy="797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such that.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400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de-DE" sz="4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400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44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018881-3FB1-8E87-6A38-E085C51C1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95" y="5465556"/>
                <a:ext cx="5500095" cy="797654"/>
              </a:xfrm>
              <a:prstGeom prst="rect">
                <a:avLst/>
              </a:prstGeom>
              <a:blipFill>
                <a:blip r:embed="rId7"/>
                <a:stretch>
                  <a:fillRect l="-4608" t="-11111" b="-380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09C65-B6B1-5493-584C-948BB725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A17B-958D-244D-8D08-FAFBEB52508C}" type="datetime1">
              <a:rPr lang="en-US" smtClean="0"/>
              <a:t>3/29/23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057C4-D8E9-6CF3-8EBE-629C7FB0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7BE1298-40F9-FC21-D969-A842B1747CC2}"/>
                  </a:ext>
                </a:extLst>
              </p14:cNvPr>
              <p14:cNvContentPartPr/>
              <p14:nvPr/>
            </p14:nvContentPartPr>
            <p14:xfrm>
              <a:off x="1069200" y="1254960"/>
              <a:ext cx="6989760" cy="5235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7BE1298-40F9-FC21-D969-A842B1747C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9840" y="1245600"/>
                <a:ext cx="7008480" cy="525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622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5D3D1A-2057-BBB8-6EDF-C537C6D2D3CC}"/>
              </a:ext>
            </a:extLst>
          </p:cNvPr>
          <p:cNvSpPr txBox="1"/>
          <p:nvPr/>
        </p:nvSpPr>
        <p:spPr>
          <a:xfrm>
            <a:off x="386381" y="134845"/>
            <a:ext cx="5661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b="1" dirty="0"/>
              <a:t>Projected SGD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D3E8C2-D83B-DF98-6711-0FFC8E02113A}"/>
                  </a:ext>
                </a:extLst>
              </p:cNvPr>
              <p:cNvSpPr txBox="1"/>
              <p:nvPr/>
            </p:nvSpPr>
            <p:spPr>
              <a:xfrm>
                <a:off x="386381" y="1335174"/>
                <a:ext cx="5392951" cy="1862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D3E8C2-D83B-DF98-6711-0FFC8E021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81" y="1335174"/>
                <a:ext cx="5392951" cy="1862946"/>
              </a:xfrm>
              <a:prstGeom prst="rect">
                <a:avLst/>
              </a:prstGeom>
              <a:blipFill>
                <a:blip r:embed="rId2"/>
                <a:stretch>
                  <a:fillRect l="-3756" t="-116216" b="-1445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018881-3FB1-8E87-6A38-E085C51C1229}"/>
                  </a:ext>
                </a:extLst>
              </p:cNvPr>
              <p:cNvSpPr txBox="1"/>
              <p:nvPr/>
            </p:nvSpPr>
            <p:spPr>
              <a:xfrm>
                <a:off x="5449549" y="1724829"/>
                <a:ext cx="5500095" cy="797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such that.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400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de-DE" sz="4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400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44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018881-3FB1-8E87-6A38-E085C51C1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549" y="1724829"/>
                <a:ext cx="5500095" cy="797654"/>
              </a:xfrm>
              <a:prstGeom prst="rect">
                <a:avLst/>
              </a:prstGeom>
              <a:blipFill>
                <a:blip r:embed="rId3"/>
                <a:stretch>
                  <a:fillRect l="-4608" t="-9375" b="-3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56D58C16-5F7C-8C22-0E60-320C982C04D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6381" y="3597166"/>
            <a:ext cx="11185850" cy="241906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8A9BCB-DF72-1A8E-CB72-D7FB5AC6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131C-6D7C-5841-AA64-E9754A5231D2}" type="datetime1">
              <a:rPr lang="en-US" smtClean="0"/>
              <a:t>3/29/23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6E1A7-255D-35CB-3A39-E6E3CFC5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B9A28B-2E8A-0D40-78F7-78A0DA98489C}"/>
                  </a:ext>
                </a:extLst>
              </p14:cNvPr>
              <p14:cNvContentPartPr/>
              <p14:nvPr/>
            </p14:nvContentPartPr>
            <p14:xfrm>
              <a:off x="455760" y="2415600"/>
              <a:ext cx="7841160" cy="367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B9A28B-2E8A-0D40-78F7-78A0DA9848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6400" y="2406240"/>
                <a:ext cx="7859880" cy="369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335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5D3D1A-2057-BBB8-6EDF-C537C6D2D3CC}"/>
              </a:ext>
            </a:extLst>
          </p:cNvPr>
          <p:cNvSpPr txBox="1"/>
          <p:nvPr/>
        </p:nvSpPr>
        <p:spPr>
          <a:xfrm>
            <a:off x="386381" y="134845"/>
            <a:ext cx="35727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b="1" dirty="0" err="1"/>
              <a:t>FedAvg</a:t>
            </a:r>
            <a:endParaRPr lang="en-GB" sz="8800" b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46276-E270-35F6-5576-BEA871D6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DE95-9ADB-E945-9452-1D0D23655025}" type="datetime1">
              <a:rPr lang="en-US" smtClean="0"/>
              <a:t>3/29/23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6BCC4-AB4E-9E7E-2508-DD592651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0F53161E-26BA-9257-EE0F-B16892224F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6381" y="1417117"/>
            <a:ext cx="11185850" cy="24190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A2EB6A-D60E-10EF-8A5A-9CAE45684F84}"/>
              </a:ext>
            </a:extLst>
          </p:cNvPr>
          <p:cNvSpPr txBox="1"/>
          <p:nvPr/>
        </p:nvSpPr>
        <p:spPr>
          <a:xfrm>
            <a:off x="838200" y="3856013"/>
            <a:ext cx="7793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replace gradient step with local optimization: 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B542A946-E79B-88AF-33F3-10E3E3C4F66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508" y="4447499"/>
            <a:ext cx="9951388" cy="16762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A160D7C-6F64-F607-5DEA-A95D3DF63BBC}"/>
                  </a:ext>
                </a:extLst>
              </p14:cNvPr>
              <p14:cNvContentPartPr/>
              <p14:nvPr/>
            </p14:nvContentPartPr>
            <p14:xfrm>
              <a:off x="1414080" y="3247560"/>
              <a:ext cx="9801720" cy="3101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A160D7C-6F64-F607-5DEA-A95D3DF63B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4720" y="3238200"/>
                <a:ext cx="9820440" cy="31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475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3" y="136525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FL Flavors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C1E2-9A77-F447-BBB7-01F85AC1079D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2DBF3-515C-F1FA-8B15-B46143E7BCD2}"/>
              </a:ext>
            </a:extLst>
          </p:cNvPr>
          <p:cNvSpPr txBox="1"/>
          <p:nvPr/>
        </p:nvSpPr>
        <p:spPr>
          <a:xfrm>
            <a:off x="904302" y="1167548"/>
            <a:ext cx="11390860" cy="5065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Centralized FL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>
                <a:solidFill>
                  <a:srgbClr val="FF0000"/>
                </a:solidFill>
              </a:rPr>
              <a:t>Decentralized FL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Personalized FL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Vertical FL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Horizontal FL</a:t>
            </a:r>
          </a:p>
        </p:txBody>
      </p:sp>
    </p:spTree>
    <p:extLst>
      <p:ext uri="{BB962C8B-B14F-4D97-AF65-F5344CB8AC3E}">
        <p14:creationId xmlns:p14="http://schemas.microsoft.com/office/powerpoint/2010/main" val="345023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16096</TotalTime>
  <Words>231</Words>
  <Application>Microsoft Macintosh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CS-E4740 Federated Learning  “FL Flavors”  </vt:lpstr>
      <vt:lpstr>FL Design Principle</vt:lpstr>
      <vt:lpstr>FL Flavors</vt:lpstr>
      <vt:lpstr>FL Flavors</vt:lpstr>
      <vt:lpstr>PowerPoint Presentation</vt:lpstr>
      <vt:lpstr>PowerPoint Presentation</vt:lpstr>
      <vt:lpstr>PowerPoint Presentation</vt:lpstr>
      <vt:lpstr>PowerPoint Presentation</vt:lpstr>
      <vt:lpstr>FL Flavors</vt:lpstr>
      <vt:lpstr>FL Design Principle</vt:lpstr>
      <vt:lpstr>FedSGD</vt:lpstr>
      <vt:lpstr>FL Flavors</vt:lpstr>
      <vt:lpstr>Layer-Wise Coupling</vt:lpstr>
      <vt:lpstr>FL Flavors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Alex</dc:creator>
  <cp:lastModifiedBy>Jung Alex</cp:lastModifiedBy>
  <cp:revision>294</cp:revision>
  <cp:lastPrinted>2022-09-29T08:05:50Z</cp:lastPrinted>
  <dcterms:created xsi:type="dcterms:W3CDTF">2021-05-05T08:57:28Z</dcterms:created>
  <dcterms:modified xsi:type="dcterms:W3CDTF">2023-03-29T14:43:59Z</dcterms:modified>
</cp:coreProperties>
</file>