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690" r:id="rId3"/>
    <p:sldId id="697" r:id="rId4"/>
    <p:sldId id="656" r:id="rId5"/>
    <p:sldId id="695" r:id="rId6"/>
    <p:sldId id="696" r:id="rId7"/>
    <p:sldId id="698" r:id="rId8"/>
    <p:sldId id="699" r:id="rId9"/>
    <p:sldId id="700" r:id="rId10"/>
    <p:sldId id="701" r:id="rId11"/>
    <p:sldId id="706" r:id="rId12"/>
    <p:sldId id="707" r:id="rId13"/>
    <p:sldId id="708" r:id="rId14"/>
    <p:sldId id="694" r:id="rId15"/>
    <p:sldId id="702" r:id="rId16"/>
    <p:sldId id="703" r:id="rId17"/>
    <p:sldId id="704" r:id="rId18"/>
    <p:sldId id="705" r:id="rId19"/>
    <p:sldId id="709" r:id="rId20"/>
    <p:sldId id="711" r:id="rId21"/>
    <p:sldId id="710" r:id="rId22"/>
    <p:sldId id="712" r:id="rId23"/>
    <p:sldId id="691" r:id="rId24"/>
    <p:sldId id="693" r:id="rId25"/>
    <p:sldId id="692" r:id="rId26"/>
    <p:sldId id="365" r:id="rId2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3897"/>
  </p:normalViewPr>
  <p:slideViewPr>
    <p:cSldViewPr snapToGrid="0" snapToObjects="1">
      <p:cViewPr varScale="1">
        <p:scale>
          <a:sx n="77" d="100"/>
          <a:sy n="77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19:1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4712 5894 24575,'-54'0'0,"0"0"0,9-3 0,-6 1 0,3 7 0,-9 3 0,-5 3 0,3-1 0,8-3-2326,5-4 0,5-1 0,-6 3 2326,-3 4 0,-7 4 0,-3 3 0,0-1 0,5-2 0,2-1 0,2-2 0,1 2 0,-3 1-886,0 1 0,-3 3 0,-2 1 0,1-1 1,0 0 885,2-1 0,0 0 0,-1 0 0,2-1 0,-1 2-83,2 0 1,0 0-1,0 1 1,3 0-1,2 1 83,-13 7 0,5 1 0,2 1-336,7-2 1,2 2 0,-4 5 335,1 1 0,-6 5 0,-1 3 0,1 1 0,4 0 0,11-6 0,2 1 0,2 1 0,-1 0 0,-1 2-62,-2-2 0,-2 3 1,-1 0-1,1 0 1,2 0-1,4-1 62,-3 9 0,4 0 0,2-1 0,3-1 0,-3 5 0,4-2 0,-1 0 0,1 0 0,1 0 0,0-1 0,2-1 0,1 0 0,0 0 0,0 1 0,0-1 0,1 0 772,3-4 1,2-2 0,0-1-773,-4 8 0,1 1 0,3-5 0,0 2 0,2-6 1012,4-10 0,0 0-1012,-10 29 0,1 1 0,11-28 0,1-1 0,-3 17 0,1 0 0,3-18 0,1 1 0,-2 21 0,1 2 764,2-13 0,2 1-764,0 13 0,1 6 0,1-12 0,0 3 0,1-3 1708,1 10 1,4 1-1709,5-5 0,5 3 0,3-2 438,1-10 0,2-1 0,4 0-438,7 8 0,5 0 0,1-1 0,2-2 0,1-1 0,2-1 0,-2-2 0,2-1 0,0-1 0,1-2 0,-1-1 0,1-2 0,-5-5 0,-1-1 0,0-2 0,10 7 0,-2-4 0,-6-6 0,-3-4 0,17 8 880,-3-3-880,-11-5 2,-2-5-2,-4-4 511,-6-2-511,0-7 983,-1 3-983,-3-4 219,3 1-219,-4-4 0,18-1 0,-9-3 0,15 0 0,11 0 0,-20 0 0,4 0 0,13 0 0,5 0 0,-13 0 0,3 0 0,-1 0-170,3 0 0,1 0 1,-1 0 169,-1 0 0,-1 0 0,2 0 0,2 0 0,2 0 0,-2 0 0,13 0 0,-1 0 0,2 0 0,-4 0 0,-21 0 0,-3 0 0,23 0 0,-20-7 0,-6-1 0,1-3 0,-13-2 0,-3 1 509,-3 1-509,4-3 0,1-1 0,0-5 0,6-5 0,-4 1 0,4-1 0,-4-4 0,-4 1 0,0-1 0,5-11 0,-4 9 0,-1-2 0,7-19 0,-4 10 0,-1-3 0,3-5 0,0 1 0,1-3-258,-6 8 1,1-2 0,0-1 257,4-2 0,0-1 0,-1 1 0,-4 1 0,-1 0 0,1 0 0,3-6 0,0-1 0,0 1 0,-3 5 0,-1 1 0,1 0-739,-1-3 1,1 0 0,-1 3 738,6-4 0,-2 3 0,-4 2 0,-1 2 0,-1 5 0,0 1 0,1-7 0,0-4 0,-2 0 0,0-5 0,0 3-752,-2 9 0,0 2 0,0-3 752,1-10 0,-1-2 0,-1 4 0,0 1 0,-1 2 0,-1-1 0,-2 0 0,-2 11 0,0-1-225,7-21 1,-1 2 224,-2-3 936,-1 11 0,1-4-936,-3 1 0,-1 1 0,-2 9 0,0-1 0,1-13 0,-1 2 1233,-4 21 1,0 2-1234,-2-25 1353,0-2-1353,0 26 0,0-1 0,0 0 0,0 0 0,-4-3 0,0 1 0,3-19 0,-7 0 0,4 18 0,3-5 0,-2 4 0,-1-3 0,3-10 0,-10-4 0,9-3 0,-9 7 0,6 13 0,-7 2 0,-4-13 0,-1 8 0,-3-10 0,-1 10 0,-1 8 0,-4-9 0,-11-7 0,16 21 0,-2 0 0,-6-6 0,-3 1 0,0 1 0,-1 1 0,1-1 0,0 2 0,0 3 0,1 1 0,6 2 0,1 2 0,-22-13 0,20 15 0,4 8 0,15 7 0,-4 3 0,9 0 0,-4 3 0</inkml:trace>
  <inkml:trace contextRef="#ctx0" brushRef="#br0" timeOffset="89668">11439 9304 8191,'3'-5'0,"0"34"4432,-12 36-4432,4-26 0,-1 0 0,-1 8 0,-2 0 0,0-5 0,-2 0 940,3 0 0,0 2-940,-5 4 0,-2 4 0,5-6 0,0 2 0,1-2 914,-5 11 0,0 1-914,4-9 0,-1 2 0,1-4 3030,3-1 0,0-3-3030,-2-7 0,1-3 665,3 6-665,2-21 1367,3-6-1367,0-4 152,0-1-152,-2 1 0,1-29 0,-2-7 0,6-26 0,5-13 0,2 10 0,3-3 0,1-3-419,-3 10 1,1-2-1,0-1 1,3-1 418,0 7 0,1-2 0,2-1 0,-1 2 0,0 3 0,6-17 0,-1 4 0,1 3 0,-2 7 0,0 3 0,-1 5 0,-1 2 0,-2 6 0,1 0 0,-6 24 0,1 2 0,-3 5 0,2-1 0,0 4 1674,-2-2-1674,3 3 0,-4 0 0,-3 0 0,-1 0 0,1 0 0,5 25 0,-3 7 0,8 24 0,-9-23 0,2 3 0,10 20 0,1 2-758,-8-17 0,0 1 758,8 20 0,0 0 0,-4-16 0,0-2 0,-1-2 0,-1 0 0,2-1 0,0-2 0,5 6 0,-10-25 0,-2-8 1516,-3-6-1516,0 3 0,3 6 0,-2-4 0,6 12 0,-3-3 0,4 0 0,-3 3 0,-1-6 0,0-2 0,-3 2 0,3-7 0,-4-1 0,-3-3 0,3 0 0,-6 0 0,3 0 0,0 0 0,-3 0 0,3 0 0,0 0 0,1 8 0,5 12 0,-1 5 0,2 7 0,-6-11 0,2-4 0,-5-4 0,2-8 0,-3-2 0</inkml:trace>
  <inkml:trace contextRef="#ctx0" brushRef="#br0" timeOffset="90533">11401 10133 8191,'18'0'0,"29"0"2227,-12 0 1,1 0-2228,3 0 0,0 0 0,-3 0 0,-3 0 2890,18 0-2890,-7 0 0,-1 0 0,-14 0 1792,-4 0-1792,-9 0 6555,-6 0-6555,0 0 0,-4 0 0,-4 0 0</inkml:trace>
  <inkml:trace contextRef="#ctx0" brushRef="#br0" timeOffset="91769">12314 10459 24575,'0'-6'0,"6"-11"0,1-2 0,6-4 0,-1 7 0,-5 7 0,1 6 0,-5 0 0,1 0 0,1 3 0,-2-3 0,2-2 0,-1 8 0,-2 8 0,-2 25 0,0 9 0,0 13 0,6-12 0,-1-10 0,8-9 0,-9-11 0,4-3 0,-4-5 0,-1 1 0,2-5 0,-4 4 0,4-4 0,-1-1 0,2 2 0,3-1 0,9-1 0,3 0 0,12-3 0,-11-3 0,-5 2 0,-11-2 0</inkml:trace>
  <inkml:trace contextRef="#ctx0" brushRef="#br0" timeOffset="92681">12368 10197 8191,'5'-3'0,"-3"1"0,3 2 0</inkml:trace>
  <inkml:trace contextRef="#ctx0" brushRef="#br0" timeOffset="93751">12689 10707 8191,'3'5'0,"-1"2"5063,-2 15-5063,0 4 2818,0 6-2818,0-2 1719,0-12-1719,0-2 6784,0-11-6784,0 4 0,0 1 0,0 5 0,0-5 0,-3 5 0,2-8 0,-4 3 0,-5-1 0,3-3 0,-11 6 0,4-5 0,-5-1 0,2-3 0,4-3 0,4 0 0,5 0 0,2 0 0</inkml:trace>
  <inkml:trace contextRef="#ctx0" brushRef="#br0" timeOffset="96433">12842 10416 8191,'0'6'0,"0"13"5063,7 19-5063,5 12 0,1-10 0,1-4 2818,-7-15-2818,0-2 1719,1 8-1719,-5-15 6784,4 11-6784,-7-13 0,3 13 0,-3 2 0,0 7 0,0-5 0,0-7 0,0-5 0,-3-6 0,0 0 0,-6-5 0,3-2 0,-3-2 0,3 0 0,0 0 0,3 0 0,1 0 0</inkml:trace>
  <inkml:trace contextRef="#ctx0" brushRef="#br0" timeOffset="97769">12763 10263 8191,'2'0'0,"5"-5"5063,0-3-5063,5-4 2818,-12 2-2818,1 4 1719,-7 3-1719,-1 3 6784,-5 0-6784,6 0 0,-1 3 0,5 0 0,2 3 0,0 6 0,0-2 0,0 3 0,0-5 0,5-4 0,-1-2 0,5-2 0,-3 0 0,-1 0 0,-1-2 0,-4 1 0,-3-1 0,-1 2 0,2 0 0</inkml:trace>
  <inkml:trace contextRef="#ctx0" brushRef="#br0" timeOffset="98850">13134 9403 9510,'36'-4'0,"21"12"4846,4-10-4846,-24 8 0,-2 0 0,4-5 2658,5 6-2658,0-6 1578,2 3-1578,-1-4 5720,-3 3-5720,-5-2 263,-17 1-263,-7-2 0,-7 6 0,-14 15 0,-28 32 0,12-17 0,-3 3 0,-5 1 0,0 0 0,2-2 0,0 1 0,-2 2 0,2-1 0,8-13 0,2-1 0,-3 8 0,2-3 0,1-6 0,3 3 0,5-13 0,2 2 0,4-8 0,6-3 0,-6 3 0,3-3 0,0 3 0,0-1 0,3-1 0,0-2 0,0-2 0</inkml:trace>
  <inkml:trace contextRef="#ctx0" brushRef="#br0" timeOffset="112686">14774 9060 8191,'-8'-3'0,"0"0"5063,-17 3-5063,13 0 2818,-11 0-2818,13 0 1719,-4 0-1719,-5 0 6784,-2 14-6784,-9 24 0,15-7 0,1 5 0,-2 19 0,1 4 0,5-7 0,1 2 0,2-10 0,0 3 0,2-3 0,-1 9 0,2-3 0,1-4 0,0-2 0,1-7 0,0-4 0,2 6 0,0-2 0,0-14 0,0 4 0,17 5 0,-2-7 0,19 6 0,-4-7 0,2-11 0,6 3 0,0-7 0,5-1 0,19-3 0,-24-1 0,27-4 0,-30-8 0,14-5 0,8-22 0,-27 13 0,0-4 0,6-10 0,2-1 0,-2-1 0,-1-2 0,-2-4 0,-1-1 0,-2 1 0,-3-1 0,-6-5 0,-2 0 0,-2 12 0,-3 1 0,-4 0 0,-2 0 0,0-15 0,-4 2 0,-24-2 0,-16 15 0,-7 14 0,-17 9 0,15 5 0,-17 4 0,5 1-1167,-5 4 1167,7 0 0,4 0 0,2 0 0,-10 19 0,22-8 0,-1 10 0,29-14 0</inkml:trace>
  <inkml:trace contextRef="#ctx0" brushRef="#br0" timeOffset="113916">14419 9969 12858,'19'-16'0,"6"-2"0,6-3 1387,14-7 0,5-2-1387,-1-3 0,2-1 0,-1 5 0,0 1 832,-7-2 0,-3 2-832,-8 9 0,-1 1 0,3-7 0,-1 1 0,6-3 1532,1-4-1532,-6 5 3483,-4 1-3483,0-5 1413,-1 4-1413,-3-3 0,9-6 0,-8 4 851,-1-3-851,5-4 0,-14 13 0,8-4 0,-8 6 0,0 2 0,-1 0 0,0 3 0,-4 8 0,-3 4 0,0 1 0,-3 1 0,-3-2 0,2 3 0,2-9 0,-1 7 0,7-10 0,6-5 0,-9 10 0,5-5 0</inkml:trace>
  <inkml:trace contextRef="#ctx0" brushRef="#br0" timeOffset="-186580.73">9528 3899 24575,'3'-20'0,"0"-2"0,3 1 0,0 4 0,4-4 0,0 12 0,7-23 0,4 8 0,4-15 0,0 3 0,0 1 0,-5 3 0,-2 5 0,-5 7 0,-4 7 0,0 1 0,-2 8 0,-1-5 0,-1 9 0,-5-1 0,3 4 0,-3 3 0,0 3 0,0-3 0,0 5 0,0-4 0,0 2 0,0-4 0,0 1 0,0 0 0,0 0 0,0 0 0,0 0 0,0-1 0,3 4 0,-3-3 0,6 3 0,-3 2 0,6-1 0,0 5 0,3 0 0,1 1 0,0 3 0,-1-2 0,1 1 0,-1-5 0,-3 2 0,0-5 0,-6-2 0,2-5 0,-4 2 0,1-2 0,1 3 0,-3 0 0,5-1 0,-4 1 0,4-3 0,-2 2 0,3-2 0,-3 3 0,3 0 0,-6-3 0,3 0 0</inkml:trace>
  <inkml:trace contextRef="#ctx0" brushRef="#br0" timeOffset="-183447.73">29247 10868 8191,'7'-13'0,"10"-11"5063,14-15-5063,11-4 2818,-17 13-2818,6 4 1719,-23 16-1719,8-3 6784,-12 6-6784,5-2 0,-6 3 0,3 0 0,0 0 0,0-1 0,0 4 0,0-2 0,0 1 0,0-2 0,0 3 0,-1 0 0,1 3 0,-1 0 0,-1 3 0,1 1 0,-2 2 0,3 0 0,0 0 0,0 3 0,4-2 0,0 5 0,0-4 0,5 7 0,-7-8 0,4 8 0,-6-8 0,0 2 0,3 0 0,-2 1 0,2 0 0,0 5 0,1-5 0,2 9 0,0-7 0,-2 1 0,-1-4 0,-3 0 0,-3-3 0,0 2 0,0-2 0,-3 0 0,3-1 0,-1 1 0,-1-1 0,4-1 0,-4 1 0,2-2 0,-3 3 0,0-3 0,0-1 0</inkml:trace>
  <inkml:trace contextRef="#ctx0" brushRef="#br0" timeOffset="-174162.73">8149 6179 24575,'-28'0'0,"-18"0"0,13 0 0,-4 0-955,-13 0 1,-7 0 954,8 0 0,-4 0 0,-2 0 0,-8 0 0,-2 0 0,-1 0 0,10-1 0,-2 1 0,0 0 0,1 1-880,2 2 0,-1 1 1,2 1-1,3 0 880,-1-2 0,3 1 0,1 2 0,-17 8 0,5 4 184,23-3 0,2 1-184,2 1 0,1 2 0,-1 2 0,0 2 0,2 2 0,1 1 0,2 1 0,1 1 0,-2 8 0,-1 3 0,6-3 0,-1 4 0,2-1 0,-6 12 0,2 2-414,4-9 0,-1 2 1,2-2 413,-1 5 0,2 0 0,4-4 0,-1 3 0,2-4 0,1-4 0,1 1 0,-5 19 0,2 2 343,6-17 1,2 0-344,-1 5 0,0 2 1484,-2 7 0,0 0-1484,5-11 0,0-2 483,1-3 1,-1-1-484,3-7 0,0 0 823,1-1 0,1 0-823,0 3 0,1-1 16,1 1 1,0 1-17,0 3 0,0-2 0,0 26 0,0-12 0,3 3 0,9 0 0,-2-18 0,1-1 0,10 15 0,7-1 0,-1-12 0,-4-8 0,7 7 0,-10-15 0,4 1 0,5 6 0,6 2 0,-3-5 0,19 6 0,-10-15-487,13 2 487,-21-10 0,2-1 0,-3-1 0,2-1 0,15 3 0,5 1 0,-9-4 0,3 0 0,1 0-222,-1-1 0,0-1 0,2-1 222,8 1 0,2-2 0,-1 0 0,-2 0 0,-1-1 0,0-2 0,5-5 0,0-3 0,-2 1-559,-8 1 0,-1 1 0,-1-4 559,1-5 0,-1-3 0,1-3 0,3-3 0,1-2 0,-1-3 0,4-5 0,-1-2 0,1-1 0,-14 10 0,0-1 0,0 0 0,-2-1-952,9-10 1,-1-1-1,-7 3 952,-7 5 0,-3 0 0,11-20 0,-1 0-617,-16 19 1,-2 1 616,12-21 0,0-1 0,-12 15 0,-1 1 0,-4-4 0,-1-2 0,3-12 0,-1 0 0,-3 9 0,-2 0 0,-1-11 0,-2-1 0,-1 9 0,-1-2 0,-4-1 0,0-5 0,-1 0 0,-1 6 0,1 0 0,-1-4 0,-1-2 0,1-4 0,-2-1 0,1 4 0,0-1 0,-1 4 0,-2-1 58,-4-9 1,-2 0 0,-2 4-59,-3-6 0,-3 4 0,-5 3 0,-4 3 652,1 14 1,-4 2-653,-5-3 0,0 5 0,-7-7 1669,9 18 1,-1 1-1670,-18-11 0,17 15 0,-2-1 0,2 1 0,1 0 0,-23-14 0,19 16 1672,2 0-1672,4 9 426,-3 1-426,8 3 0,0 1 0,6 3 0,3 1 0,4 3 0,-2 0 0,5 0 0,0 0 0,5 0 0</inkml:trace>
  <inkml:trace contextRef="#ctx0" brushRef="#br0" timeOffset="-171456.73">23189 13838 24575,'-33'0'0,"-24"4"0,24 1 0,0 0-759,-9 2 0,1 1 759,6 3 0,0 3 0,-17 12 0,-1 2 0,13-5 0,0 2-1444,-11 9 1,1 2 1443,15-7 0,3-1 0,2-3 0,0 1 0,-2 6 0,0 1 0,4-6 0,0-1 501,5 2 1,0 0-502,-3 5 0,0 0 0,-10 21 0,14-16 0,1 2 335,3 1 1,3 1-336,7 4 0,2 1 0,-1 0 0,2 0 931,4-3 0,2-1-931,-2-8 0,2-1 0,4 1 0,3 0 0,2 1 0,2-1 0,7 2 0,3-3 0,-5-6 0,2 1 0,11 13 0,5 2 0,2-3 0,2 0 0,-4-1 0,4 1 0,5 1 0,6 3 0,-1-5 0,4-4 0,0-2 0,-14-6 0,1 2 0,0-3 0,1-3 0,2-2 0,-3-2 0,9 0 0,0-2 0,-6-2 0,2 0 0,-1-1 0,12 2 0,-3-3 0,-8-4 0,-1-2 0,1 0 0,0-2 0,-5-3 0,2 0 0,16 2 0,2-2 0,3-2 0,-2-2 0,-21 2 0,-1-2 0,6 0 0,1-2 0,0-3 0,1-3 0,4-3 0,0-2-807,0 3 1,0 0 806,-4 0 0,-1-2-2981,-6 2 0,-3 1 2981,-3 1 0,2 1 0,18-7 0,-2 1 428,-1-1-428,-15 5 0,1 1 0,15-1 0,4-8 0,-15 9 0,-1 0 0,15-6 0,-21 4 0,-1 1 0,5 1 1116,7-9-1116,-15 5 6727,7-5-6727,-19 6 173,3-1-173,7-5 0,3-8 0,8-4 0,3-11 0,-5 7 0,1-11 0,-12-5 0,-15 14 0,-3-4 0,-2-12 0,-4-3 0,0 0 0,-5-2-878,-6-9 0,-4 1 878,-1 10 0,-3 0 0,1 13 0,-3-1 0,-2-3 0,0-1 0,-3-3 0,1 0 0,1 4-1153,1 4 1,1 3 0,-2-3 1152,-5-9 0,-4-5 0,0 1 0,1 7 0,-11-3 0,0 5-831,10 8 1,-1-1 0,0 3 830,-11-6 0,0 4-439,1 7 1,-1 3 438,8 5 0,0 2 0,-6-2 0,-4 2 0,-11 2 0,-1 4 0,14 6 0,-1 0 0,-20-4 0,0 1 0,20 7 0,1 0 0,-6-1 0,1 1 0,14 0 0,0 0 0,-8 0 0,-1-1 525,-9 1 1,-1 0-526,-5-1 0,-2 1 0,12 2 0,-2-1 0,1 1 0,-14 0 0,2 0 1466,4 1 1,2 0-1467,7 2 0,2 0 1548,2 0 0,3 0-1548,-21 0 1398,10 4-1398,23 0 103,3 6-103,2 10 0,5-3 0,2-1 0,11-10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41:36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15485 2688 24575,'-49'0'0,"13"0"0,-7 0 0,-14-2 0,-8 0 0,3 0-1269,18 1 1,2-1 0,-6-1 1268,-5-2 0,-6-1 0,-4 0 0,1-1 0,5 1 0,-9-2 0,4 1 0,-2 0 0,5 1 0,-2-2 0,0 2 0,0 0 0,2 2 0,0 1 0,1 1 0,4 0 236,1 1 0,3 1 0,0 1-236,-7 4 0,0 1 0,3 5 0,-10 7 0,5 8 0,17-4 0,2 3 0,0 3 0,-1 4 0,1 2 0,1 0 0,4-2 0,0-1 0,1 0 0,-4 2 0,0 0 0,2 0 0,-5 8 0,1 0 0,-2-1 0,3-2 0,14-8 0,4-2 0,-14 16 727,19-13-727,1-8 0,3 21 0,1-13 1960,6 15-1960,2-14 410,3 0-410,0 15 0,13 16 0,3-23 0,5 1 0,2-2 0,5-1 0,11 4 0,4-3 0,-1-6 0,2-2 0,3 1 0,2 0 0,-11-11 0,1 0 0,3-1-893,13 1 1,4 0-1,1-1 893,-13-4 0,0 0 0,2-1 0,5 0 0,-2-1 0,4-1 0,4 1 0,0 0 0,1-1 0,-1 0 0,-3 1 0,1-1 0,0-1 0,0 1 0,0 0 0,2-1 0,4 1 0,1-1 0,1 1 0,0-1 0,0 0 0,0 1-934,-2 0 1,1 0-1,0 1 1,-1-1 0,-3-1-1,-3-2 934,5 1 0,-4-2 0,-2-1 0,1 0 0,0 2 0,2 0 0,-3 0 0,-5-3-702,16 0 1,-5-1 701,1 0 0,0 0 0,-5-2 0,-2-1 0,-12 0 0,1-1 0,14-2 0,-2 0-760,1 0 760,6 1 0,-2-2 0,-14-6 755,-2 6 0,4 0-755,-4-6 0,3-2 0,0 0 0,4-1 0,2-1 728,0 1 1,1-1-1,1-1-728,-8 0 0,1 0 0,1 0 0,0-2 0,4-2 0,2-2 0,-2 0 0,-4 2 239,-6 2 1,-3 1 0,3-2-240,9-4 0,4-3 0,-1 0 0,-9 2 0,-6 0 0,-4 1 0,2 0 0,4-1 0,-5 1 0,-4 1 0,-2 0 484,8-5 1,0-1-485,2 2 0,0-1 0,5-2 0,-1-1 0,3-1 0,-1 0 1750,-7 1 0,-2-1-1750,-1 1 0,-2-1 697,-6-2 1,-3-1-698,-3 3 0,-3 0 164,5-23-164,-7 9 0,-13 2 0,-2-5 0,-6 11 0,-22-25 0,-4 29 0,-7 1 0,-1 1 0,-5-2 0,-3 0-957,1 3 1,-3 0-1,-1 1 1,1 1 956,-8-5 0,0 2 0,-1 1 0,-8 0 0,-3 2 0,4 3-804,15 6 1,2 1 0,-1 1 803,-4 0 0,-1 0 0,-1 0 0,-5-2 0,-1-1 0,1 1 0,0 1 0,0 0 0,0 1 0,1-1 0,-1 1 0,2 0 0,3 0 0,1 0 0,1 2 0,-16-3 0,1 2-357,4-2 1,-4-2 356,5 3 0,-5-1 0,-1 1 0,3 2 0,0 0 0,-3 0 0,7 2 0,-3-1 0,0 2 0,2 0 0,-5 1 0,1 1 0,1 2 0,0 1 0,-1 2 0,4 0-7,-4 1 0,2 0 7,14 0 0,-1 0 0,3 0 0,2 0 0,2 0 1552,-3 0 1,1 0-1553,7 0 0,0 0 0,-4 0 0,-1 0 0,3 2 0,0 0 0,3 0 0,1 1 2813,-25 5-2813,2 0 0,1-4 1024,17 2-1024,12-2 21,12 0-21,-6 5 0,9-7 0,-1 6 0,6-5 0,-1 15 0,3-12 0,0 8 0</inkml:trace>
  <inkml:trace contextRef="#ctx0" brushRef="#br0" timeOffset="6935">20283 7136 8191,'-5'0'0,"-4"0"5063,-20 0-5063,-10 0 0,6 0 0,-3 0 0,-30 0 0,4 0 0,-4 0 0,11 0 0,-1 0 0,5 2 0,-2 0 0,1 3 784,3 1 0,0 3 0,1 0-784,1 3 0,-1 2 0,0 1 0,-7 5 0,-2 2 0,3 0 0,9-3 0,2 1 0,-2 0 0,-4 4 0,-2 0 0,4-1 0,-6 2 0,4 1 0,3 4 0,4-3 0,-9 4 1783,17-1-1783,17-7 6586,-1 6-6586,0 11 0,3-1 0,4-2 0,3 8 0,3-9 600,2 15-600,3-13 0,0 5 0,0-4 0,0 2 0,4-3 0,9-4 0,4 1 0,10 16-421,-1-14 1,4-1 420,-5-12 0,4 1 0,17 11 0,9 5 0,-3-4 0,1 1 0,1-2-559,-11-7 0,5 2 0,1 1 1,1-2 558,4 0 0,1 0 0,1-2 0,-1-2 0,-4-3 0,-2-2 0,2 0 0,4 1 0,-3-1 0,4 1 0,2 2 0,1-2 0,-1 0 0,-1-4-473,1 0 1,0-2 0,-1-2 0,0 0-1,1-2 473,4 1 0,0-1 0,1-2 0,-1 0 0,-3-1 0,3-1 0,-3-1 0,0-2 0,-3 0 0,12-1 0,-2-1 0,-7-5-370,1-6 0,-7-3 370,-16 4 0,-4-1 612,16-13-612,-13 14 0,5 4 0,2 0 0,5 2 0,4-1-56,3 0 1,4-1 0,2-1 0,1 0 55,-6 0 0,2-1 0,0 0 0,0-1 0,-1 0 0,8-2 0,-2-1 0,0 0 0,-1-1 0,0 0 0,0 0 0,-2 0 0,-4-2 526,0-3 1,-3-1-1,-2 0-526,0 1 0,-1 0 0,-4-1 0,3-3 0,-4 0 0,-4 1 0,-4 0 0,14-9 0,4-1 550,-4 1-550,-2 0 0,-8 0 0,0 0 0,9-6 0,-9 7 0,-1-1 0,7-15 0,-4 3 0,3-8 0,-22 20 0,-1-1 0,2-1 0,0-1 1223,3-3 1,0 0-1224,-4-1 0,-1 1 861,15-15-861,-15 5 350,-9-1-350,-8-7 0,-31-6 0,-3 15 0,-5 2 0,-1 11 0,-4 2 0,-13-7 0,-6 3 0,10 11 0,-3 3 0,-1 0-1279,-7-2 0,-2 1 0,0 0 1279,-1 1 0,-1 0 0,2 1 0,0 0 0,1 1 0,5 1-727,-4 1 0,4 3 727,0 1 0,-1-1 0,8 0 0,-3-1 0,3 2 0,-9 1 0,0 1-558,5-3 0,-1-2 0,2 2 558,-1 1 0,-1 0 0,-6 0 0,-6-1 0,-1-1 0,16 3 0,1-1 0,-2-1 0,-2 1 0,0 0 0,-3 0 0,-1 0 0,0 0 0,1 1 0,-11-3 0,1 0 0,0 0 0,2 0 0,2 0 0,2 0 0,0 1 0,1 1-149,4 2 0,0 3 0,1-1 0,2 1 149,-8-2 0,2 1 0,0 1 0,-3 3 0,-1 1 0,3 1 0,8-2 0,3 1 0,-1 1 0,-1 3 0,-1 2 0,3 0 0,-9 3 0,4 6 0,1 12 0,6 5 0,13-8 0,4 1 0,-14 18 0,26-22 0</inkml:trace>
  <inkml:trace contextRef="#ctx0" brushRef="#br0" timeOffset="9434">18156 10214 24575,'-24'0'0,"-6"0"0,-20 0 0,-7 0 0,24-1 0,-4 2 0,-7 4 0,-7 4 0,2 0 0,-14 4 0,0 2-1104,10-1 1,-1 1 0,3 0 1103,-15 8 0,9 1 0,1 7 82,11-10 0,4 0-82,14 4 0,-9 0 0,-3 3 0,14-3 0,2 0 0,-5 3 0,1-1 0,-16 19 0,23-14 0,5-9 0,3 8 2451,5-8-2451,3 19 695,4-17-695,0 27 0,4-17 0,25 17 0,12 5 0,-5-15 0,3-2-641,-3-2 1,4 2-1,0-4 641,6 3 0,1-5 0,6-1 0,3 0-377,-14-8 0,3 1 1,2 0 376,-2-3 0,4 1 0,1-1 0,0 2 0,4 1 0,0 1 0,2 0 0,1-1-551,-7-5 1,1 0-1,2 0 1,-1-1 0,1 0 550,1 0 0,1 0 0,0-1 0,0-1 0,0 0 0,9 2 0,-1-1 0,0-2 0,2 0-200,-8-5 0,2-1 0,0-1 0,0-1 0,-4-1 200,1 1 0,-2-2 0,-2-1 0,2-4 0,5-5 0,2-4 0,-2-2 0,-5 0-21,-1-1 0,-5 0 0,-1-5 21,-4-7 0,-2-5 0,-2 0 0,8-8 0,-4 0 0,-5 1 0,-2 0 0,-2 1 0,-3 1 0,-5 5 0,-3 0 0,8-17 883,0 3-883,-12-2 2718,-3 9-2718,-8-8 1259,-3-1-1259,-1 8 0,-4-3 0,-10-5 0,-6-2 0,-3 5 0,-5-3 0,-4 2 124,-9-1 0,-6 1 0,-4 1-124,6 8 0,-3 0 0,-2 1 0,-1 2-573,-8-1 0,-3 1 1,-2 2-1,0 1 573,11 6 0,-2 2 0,0 1 0,-1 0 0,-1 2 0,-6 0 0,-1 1 0,-1 1 0,-1 2 0,0 0 0,1 3 0,-1 0 0,0 2 0,0 1 0,-1 0 0,0 2 0,-1 0 0,0 1 0,1 0 0,3 1 0,-2 0 0,3 1 0,1 0 0,0 1 0,4-1 0,0 1 0,2 0 0,4 1 0,-14 4 0,8 0 0,16-3 0,6 1 0,-7 8 0</inkml:trace>
  <inkml:trace contextRef="#ctx0" brushRef="#br0" timeOffset="14401">14458 14753 8252,'-1'0'0,"-6"0"5070,-3-6-5070,-8 4 2809,-3-4-2809,-15 6 1710,-14-3-1710,16 2 0,-2 1 3367,-4-2 0,-3 0-3367,-3 0 0,-1 0 0,-1 2 0,2-1 0,9-1 0,1 0 0,-26 2 0,23 0 0,-3 0 0,-5 0 0,6 0 0,-5 0 0,9 4 0,4 1 0,-4 3 0,-9 7 0,-4 5 0,20-5 0,0 2 0,-20 13 0,6 2 0,3 8 0,-3 9 0,22-17 0,1 3 0,0 0 0,1 2 0,4 0 0,2 1 0,1-1 0,1 1 0,3 1 0,2 2 0,2 0 0,1-1 0,1 21 0,3 6 0,0-27 0,0 8 0,0 14 0,-1-29 0,2 1 0,0 4 0,1 0 0,3 22 0,2-14 0,1-14 0,0-5 0,3 3 0,1-6 0,0 2 0,8 6 0,-7-8 0,8 7 0,13 8 0,1-6 0,-4-6 0,4 0 0,4 2 0,3 0 0,5 1 0,4 1 0,-11-8 0,2 0 0,2-1-2262,7 0 1,2-1 0,-1-3 2261,-6-3 0,-1-3 0,2-1 0,3 1 0,1-1 0,1-2-326,7-5 1,1-3 0,1 0 325,1 2 0,2-1 0,3-2 0,-15-2 0,2-3 0,3 0 0,-1-1 0,0 1-586,-2 1 1,0 0-1,1 0 1,-2 0-1,-2-2 586,5-1 0,-2-2 0,-1 1 0,-1 0 0,13-1 0,-2 2 0,-4 0-556,6 0 0,-3 2 556,-2 1 0,1 1 0,3 0 0,0 0 0,-6 3 0,0 0 0,3 0 0,-3 0 0,-17 0 0,0 0 1839,11 2 0,-1 1-1839,10 3 0,-17-3 0,6 0 0,7-1 0,6 0 0,0-1-740,-5-1 1,-1 0 0,5 0 739,-6 0 0,6 0 0,1 0 0,1 0 0,-3 0-262,-5 0 1,-2 0 0,0 0-1,0 0 1,2 0 261,7-1 0,1 1 0,1 0 0,1 0 0,0 1-362,-10-1 1,1 1-1,-1 1 1,1-1-1,0 1 1,0 0 361,1 0 0,0 0 0,0 1 0,-1 0 0,0 1 0,-2 0 0,3 1 0,-2 0 0,0 2 0,0-1 0,0 1-365,3 1 0,2 0 0,-1 0 0,-1 1 0,-2 1 365,4 2 0,-3 2 0,-1 0 0,3-1-42,-6-2 0,1 0 1,1-1-1,-1 0 1,-2 0 41,4 1 0,-2 0 0,-1-1 0,-4-1 735,-2 1 0,-2-2 0,-1-1-735,1-4 0,0-1 0,3-2 0,13-1 0,3-2 0,2 1 129,-14 0 1,1 0-1,1 0 1,3-1-130,2 1 0,4-1 0,1 0 0,0 0 0,-3-1 31,4-2 1,-2 0-1,-1 0 1,1 0-32,-8 3 0,1-1 0,-1 1 0,0-1 0,-1 0 0,2-1 0,-2-1 0,0 0 0,5 1 0,-7 1 0,5 2 0,1-1 0,0 1 0,-2 0 0,-5-1 0,4 0 0,-5-1 0,-1 0 0,4 1 0,1 1 0,3 0 0,2 1 0,-1-1 0,-2 1 496,5-1 0,0 0 0,-3 1 1,-2-1-497,5 2 0,-3 0 0,1 0-68,-6 0 1,3 0 0,-1 0 0,-4 0 67,-1 0 0,-4 0 0,-1 0 1793,15 1 1,-4-2-1794,-12-2 0,-3-1 2697,-6 1 0,-2-2-2697,24-18 762,-28 8 0,0-3-762,0-6 0,-1-2 0,-3 3 0,0 0 0,-2-2 0,-2 0 779,13-10-779,-1 1 0,-3-5-6784,2 4 6784,-7 2 0,2 0 0,-2 3 0,-1-5 0,8-13 0,-5 9 0,0-3 0,-3 8 6784,-9 11-6784,8-11 0,-8 11 0,4-5 0,-2-4 0,0 2 0,-3 0 0,-2 10 0,-7 8 0,-2-1 0,-2-6 0,-5-12 0,-16-15 0,5 14 0,-3-2 0,-10-5 0,-3-2 0,-1-1 0,-1 0 0,0-1 0,0 2 0,4 11 0,-2 0 0,-14-10 0,-1 1-1305,9 16 0,-1 1 1305,-17-12 0,-6 1 0,6 12 0,-3 0 0,-2 2 0,-2-1 0,-2 1 0,-1 0-986,14 5 1,0 0 0,0 0 0,-1 1 985,-3 1 0,-2 1 0,2 0 0,1 1 0,-6-1 0,3 0 0,-5-1 0,9 3 0,-2-1 0,-4 0 0,0-1 0,1 1 0,-3-2 0,0 1 0,0 0 0,-3-2 0,-4 0 0,10 2 0,-3-1 0,-2-1 0,-2 0 0,0-1 0,-1 1 0,1 0 0,1 0-452,3 0 0,0 1 0,0 0 0,0 0 1,1-1-1,-1 1 0,-1 0 0,1 1 452,-4-2 0,-1 1 0,0 0 0,0 0 0,0 0 0,0 1 0,1 0 0,1 0 0,3 1 0,1 1 0,-1-1 0,2 1 0,0 0 0,0 1 0,2 1 0,1 1-236,-8 0 1,1 2 0,2 0 0,1 1-1,0 0 1,2 1 235,-3-2 0,1 1 0,1 0 0,0 1 0,1 1 325,-12 1 0,-2 2 0,5 0 0,6 0-325,-4-2 0,4 1 0,15 0 0,-1 1 0,1 0 0,-18 3 0,-2 0 365,12 0 0,-2-1 1,-6 1-366,12-1 0,-5 0 0,-2 1 0,-3-1 0,-2 1 0,1-1-116,-2 0 0,0 1 0,-2-1 0,-1 0 0,-2 1 0,-1-1 0,-1 0 116,10-1 0,0 1 0,-3-1 0,0 1 0,-1-1 0,-1 0 0,0 1 0,1-1 0,0 1 0,0-1 0,2 0 0,0 1 0,-1-1 0,1 0 0,0 1 0,0-1 0,0 0 0,0 1 0,-1-1 0,0 0 0,-2 1 0,0-1 0,-2 1 0,1 0 0,-1-1 0,1 1 0,1-1 0,0 1 0,2-1 0,1 0 0,-5 0 0,2 1 0,0-1 0,2 0 0,0 0 0,1 0 0,1 0 0,0-1-97,-2 1 0,0 0 0,0-1 1,2 1-1,1-1 0,2 0 0,1 0 97,-5 0 0,2-1 0,3 1 0,1-1 0,2-1-28,-1 1 1,1-2-1,4 1 1,1 0 27,1 2 0,2-1 0,3 0 0,-14-1 0,4 1 768,11 3 1,2 0-769,4-2 0,2 1 0,-24 5 0,-3 0 5112,14 0-5112,14-3 3902,4 1-3902,2-5 231,0 6-231,3-3 0,-13 4 0,15-1 0,-10 0 0,7 0 0,2-1 0,1 1 0,9-4 0,8 5 0,2-7 0,2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42:09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5105 5262 24575,'52'0'0,"0"0"0,-15 0 0,2 0 0,5 0 0,5 0 0,2 0 0,2 0 0,1 0 0,1 0-1880,4 2 0,2-1 0,2 2 1880,-2-1 0,4 1 0,0 0 0,-3 1-585,-8-1 1,-2 0 0,-1 0-1,0 1 585,13 2 0,-2 0 0,4 0 0,-15-2 0,4 0 0,0 0 0,0 0 0,-1 0 0,6 0 0,-2-1 0,1 0 0,2 1-609,0 0 0,3 0 1,2 0-1,-2 0 1,-2 0 608,1 0 0,-2-2 0,0 1 0,5 2 0,-9 0 0,5 1 0,1 0 0,0 2 0,-2-1 0,-4 0-479,4 0 1,-5 1-1,0 0 1,4 1 478,1 0 0,6 1 0,0 0 0,-4 1 0,-8-1 0,-4 0 0,-7 1 0,-3 0 0,3 2 0,-1-1 128,8-1 1,-1 0-129,-17-1 0,0-1 855,7 2 1,0-1-856,-6-3 0,-1 1 0,30 10 0,-3-8 0,-21-2 0,-2-2 0,13 0 0,8-1 0,2-1 0,1-2 0,-10 0 0,5 0 0,0-1 0,1-2 0,2 2 0,3-2 1335,-6 0 1,3 0 0,0-1-1336,-1-1 0,1 0 0,0-2 0,-10 0 0,0 0 0,2-1 0,-1-1 239,2 1 0,1-2 1,0 1-1,0-1-239,2 0 0,1-1 0,-1 0 0,1 0 0,0 0 0,1 1 0,-1-1 0,0 0 0,0 0 0,0 0 0,-2 1 0,-1-1 0,4 1 0,-2 0 0,-1 0 0,-1-1 0,-2 0 0,-2 0 371,3 3 0,-3 0-371,1-2 0,1 0 0,0 2 0,-1 0 0,0 1 0,-1-1 0,-12 1 0,1 0 0,15-1 0,2 1 0,-16 0 0,1 0 0,18-1 0,1 0 0,-8 0 0,-1 0 0,-2 1 0,3-1 0,9 1 0,6-1 0,-1 0 0,-12 2 0,-2 0 0,4 0 0,0 0 0,3-1 0,1 1 0,-3 0 0,5 2 0,-4 0 0,-1 1 37,-8-1 1,-1 0 0,-1 1-38,-1 1 0,0 0 0,-1 0 0,10 0 0,-2 0 400,-7 0 0,-2 0-400,-4 0 0,-3 0 0,8-3 2757,-12 2-2757,-5-5 1522,-9 5-1522,9-5 69,-11 5-69,-3-2 0,-5 3 0,1 0 0,-5 0 0,1 0 0</inkml:trace>
  <inkml:trace contextRef="#ctx0" brushRef="#br0" timeOffset="8350">11161 5749 24575,'-40'0'0,"3"0"0,-6 0 0,-15 0 0,-7 0-848,11 0 1,-4 1 0,-2-2 847,11-2 0,-3-1 0,1-1 0,0 1 0,-12 0 0,2 1 0,-1-2 0,0-3 0,-1-2 0,4 1 0,8 2 0,3 0 0,2 1 0,-7 0 0,4 1 0,8-2 0,3 1 810,-20 5-810,7-2 0,-3 3 419,12 0-419,5 0 0,-10 0 0,-8 3 0,5 2 1313,4 6-1313,3 12 0,-3 7 0,19-9 0,1 2 0,1 2 0,1 3 0,-5 7 0,2 4 0,4 5 0,0 2 0,-3 4 0,2 2 0,2 8 0,2 1 0,0-6 0,2 0 0,3 4 0,1-1 0,0-7 0,1-2 0,6-5 0,1-2 0,1-8 0,1-2 0,0 26 0,4-21 0,0 5 0,0-4 0,0 1 0,0 22 0,0-18 0,3-6 0,1 2 0,9 17 0,-2-20 0,2 0 0,9 19 0,5 1 0,-9-13 0,7 0 0,-3 0 0,5 6 0,-8-18 0,0 2 0,-1 2 0,1 2 0,8 7 0,3 2 0,7 5 0,2 1 0,-10-18 0,1-1 0,2 0-375,6 4 1,3 1-1,2-2 375,6 1 0,3-1 0,-2-2-954,-9-4 1,-1-3 0,1 0 953,8 1 0,2-2 0,0-1 0,-3 0 0,-1-2 0,-1-1 0,15 2 0,-2-2 0,-18-5 0,-1 0 0,3 0-277,11 1 1,3-1 0,-1-2 276,-7-3 0,-1-3 0,4 2 0,5 2 0,4 1 0,1 0 0,-4-3-657,2-1 0,-3-3 0,-1 0 657,-3 2 0,-1 0 0,-3-1 0,11 2 0,-3-1 0,-6-1 0,-1 1 0,-6-1 0,1 0-244,16 0 1,0 1 243,-20 0 0,-2-1 963,12 1 1,-2 0-964,-11-2 0,-4 1 0,18 5 801,7-3-801,-4 6 0,5-10 0,-18-7 0,11-2 0,2-1 0,-3 0-681,2-1 1,-2 0 0,5-2 680,-3 0 0,5-1 0,3-1 0,-1 0 0,-3 0 0,1-1 0,-2 1 0,-1-1 0,1 0 0,3-1 0,0 0 0,0-1 0,3 0-229,-6 1 0,1 0 0,1 0 1,1-1-1,1 0 229,-7 1 0,1 0 0,1 0 0,0 0 0,0 0 0,-1 0-261,6-2 1,0 1 0,-1 0-1,0-1 1,1 1 260,1-1 0,1-1 0,-1 1 0,-1 0 0,-5 1-111,12-1 0,-6 2 0,-2 0 111,-7 0 0,-1 0 0,-5 3 0,2 2 0,-7 1 0,4-6 3451,-21 11-3451,32-3 0,-22 3 0,6 0 105,11 0 0,12-1 1,4 1-1,-1 1-105,-4 0 0,0 1 0,2 1 0,5 1-117,-16 0 0,4 0 1,2 0-1,2 1 1,-1 1-1,0 0 0,-3 1 117,2 0 0,-1 1 0,-1 0 0,0 1 0,-1 1 0,1 0 0,0 1 0,0 1 0,1 1 0,-2-1 0,-1 1 0,-1 1 0,-1 0 0,0 0 0,-3 1 0,0 0 0,-2 0 0,6 2 0,-2-1 0,-2 1 0,-2-2 141,3 2 1,-4 0-1,0-2-141,-3-1 0,-1 0 0,-2-2 0,4 2 0,-3-2 9,-6-2 0,-3-1-9,9 6 2366,-22-8-2366,-11 2 3500,30-5-3500,2-3 0,-4-6 0,8-5 0,1-1 0,1-2 0,0-3 0,4-1-935,-1 1 0,4-2 1,-1 0-1,-2 0 935,5-3 0,-3-1 0,0 1 0,1 1 0,-1 2 0,-1-2-266,-4 0 0,-1-1 1,-2 1 265,16-3 0,-1 0 0,-17 5 0,0-1 0,-4 0 0,4-2 0,-4 0 0,-10 4 0,-2 0-107,2-2 0,-1-2 107,-1-2 0,-2-2 0,14-13 0,-12 7 0,-3-2 0,-4-15 0,3-4 0,0-3 0,-11 15 0,-2 0 1299,4-18 0,-1 0-1299,-6 20 0,-1-1 0,2-21 0,-3-3 0,-2 2 0,-1-4 0,1 8 0,0-4 0,-3-1 0,-2 1 0,-3 0 0,0-1 0,-1-3 0,0 0 0,-3-1 0,0 16 0,-1-1 0,-2 1 0,1 2 0,-2-9 0,0 2 0,-2-1 0,-5-7 0,-1 0 0,0 2 0,4 10 0,0 1 0,0-1 0,-5-8 0,-1-1 0,0 0 0,1 3 0,0 0 0,0 3-447,3 8 0,-1 3 0,1 0 447,-8-20 0,0 4 0,5 14 0,1 5-151,4 8 1,1 1 150,-2-6 0,-1 1 0,-15-14 0,16 18 0,-1 0 0,-3 4 0,-1 2 0,-17-22 0,7 22 0,-1 2 0,-18-10 0,8 13 0,-4 2 0,6 4 0,1 4 0,-3 3 0,-1 1 0,-5-1 0,0 2 0,12 5 0,0 1 416,-4-3 1,-2 1-417,2 2 0,0 0 1164,3 0 0,1 0-1164,-2-1 0,2-1 0,-20 1 0,15-1 0,-1 1-292,9 3 1,-1 1 291,-18-1 0,-4 2-1316,9 1 1,-3 3 0,-1-2 1315,-7-1 0,-2 0 0,-3 1-1076,4 1 1,-4 1 0,-1 0 0,-1-1 1075,10-3 0,0 0 0,-2-1 0,0 0 0,-1 1 0,-3 0 0,-1 1 0,0 0 0,-3 0 0,-4 1 0,13-2 0,-2 0 0,-2 0 0,-2 0 0,-1 0 0,0 1 0,0-1 0,-1 0 0,5 0 0,-1 0 0,-1 0 0,0 0 0,0 1 0,0-1 0,-1 0 0,0 1 0,1-1 0,-2 2 0,-1-1 0,1 0 0,-1 1 0,1 0 0,-1-1 0,0 1 0,0 0 0,0-1 0,-1 1 0,0-1 0,-2 1 0,1-1 0,0 0 0,1 1 0,1-1 0,2 1 0,2 0 0,-2 1 0,2 0 0,2 0 0,1 0 0,1 1 0,-1-1 0,-1 0-316,0 0 1,-1 0-1,0 0 1,0 0-1,2 0 1,1 1-1,2 0 316,-6 2 0,2 0 0,2 1 0,1 1 0,1 0-17,-11 2 0,2 0 0,1 2 0,5 0 17,0 4 0,5 1 0,0 1 750,-1 1 1,0 1-1,7-2-750,9-2 0,3-2 0,-2 0 0,4-6 0,1-12 0,-8 2 0,-9 1 0,5 0 0,-4 1 0,-3 0 685,1-2 0,-2 0 1,-2 0-1,-2-1-685,-7 2 0,-2 0 0,0 0 0,2-1 0,7-2 0,2 0 0,0 0 0,2 0 0,-18 0 0,2 0 0,6 0 0,8 0 0,6 0 0,5 0 0,4 0 3443,-13 0-3443,12 0 1227,5 3-1227,4-3 0,17 3 0,-3-3 2078,-10 0-2078,10 3 0,-10-2 0,14 2 0,-1-3 0,1 0 0,2 3 0,2-3 0,0 3 0,0 2 0,-4-1 0,6 2 0,1-3 0</inkml:trace>
  <inkml:trace contextRef="#ctx0" brushRef="#br0" timeOffset="21266">10137 5730 24575,'-31'0'0,"-16"0"0,11 0 0,-1 0 0,-21 0 0,23 3 0,3 2 0,-7 5 0,-4 7 0,0 4 0,-1 5 0,4 1 0,8 4 0,0 1 0,-9 6 0,13-5 0,1 1 0,-2 4 0,3 6 0,-3 8 0,7 8 0,9-24 0,2 2 0,3 5 0,3 1 0,0 2 0,1 1 0,1 4 0,2 1 0,1-4 0,0-1 0,0-1 0,0-1 0,0-7 0,0-1 0,0 5 0,0 0 0,0 0 0,0 0 0,-1 5 0,-2 0 0,-1 0 0,-3-2-389,-1-8 1,-3-1 388,-1 3 0,-1-3 0,-10 11 0,-2-4 0,-1 1 0,-2 8-526,-6-4 1,-1-1 525,4 2 0,4-15 0,-1 1 0,0-2 0,0 1 0,4-1 0,-1 2 0,-19 12 0,-1 1 0,8-6 0,1-3 0,2-5 0,0-1 0,1-1 0,0-2 0,7-6 0,-1-1 0,-2-2 0,-1 1 367,-4 6 1,-1-1-368,5-11 0,0-2 0,-17 12 0,7-12 1093,16-6-1093,30-6 0,53-20 0,-21 7 0,3-1-636,15-9 0,6-5 636,-9 2 0,3-1 0,-2-1-1013,-12 4 1,-1 1-1,1-2 1013,7-3 0,1 0 0,-4 0 0,2-1 0,-4 0-299,-9 4 0,-2-1 299,0 1 0,1-1 0,5-8 0,-1-1 0,-11 8 0,-2-2 515,7-10 1,-3-3-516,-7-2 0,-4-2 1559,1-6 1,-1-2-1560,-3-5 0,-2-1 0,0-4 0,-2 0 0,-1 3 0,-1-1 0,0-1 0,1-2 0,-3 3 0,1-1 0,-1-3 0,0 1 0,-1 4 0,-2 1 0,0 1 0,-2 4 0,1 15 0,-1 3 0,-2-26 0,0 13 0,0 8 0,0-22 0,3 31 0,1-13 0,1 0 0,4 6 0,-1-3 0,2-3 379,1 12 0,3 1-379,1-4 0,2 0 0,1 0 0,1 2 0,19-18 0,-6 29 0,7 5 0,6 13 0,4 1 0,-5-1 0,-6 3 0,7-6 0,-9 0 0,11-2 0,-14-2 0,-6 3 0,-9 1 0,3 0 0,-7 0 0,3-3 0,-7 6 0,-1-4 0,-6 5 0,-5-1 0,-14 1 0,-48 3 0,14 0 0,-4 0 0,-10 5 0,-2 3-141,15 0 1,0 2 0,1 2 140,-9 8 0,2 4 0,4 3 0,3 5 0,3 6 0,5 4 0,9 1 0,3 2 0,-1 7 0,4 0 0,7-9 0,3-1-252,2 0 1,3-3 251,-7 13 0,4 8 0,3-1 0,6 7 0,3-5 0,3-9 0,-1-13 0,2 0 0,6 3 0,-3 0 0,2 0 0,10-3 0,7 16 0,-5-11 0,4 5 410,-5-11-410,2 8 0,-3-6 0,-1-6 514,-8-3-514,-4-10 0,-3 11 0,-10 8 0,-4-10 0,-6 2 0,-7 0 0,-5 1 0,-6 3 0,-2 0 0,-4 2 0,1 1 0,2-5 0,1 0 0,3 3 0,1 2 0,1 1 0,3 2 0,4 0 0,2 1 0,-1 3 0,1 0 0,3-2 0,2-2 0,-14 15 0,9-12 0,11-23 0,1-4 0,0-1 0,0-6 0,1-2 0,-1 1 0,-2 0 0,5 0 0,-4-1 0,-1 13 0,7-14 0,-4 10 0</inkml:trace>
  <inkml:trace contextRef="#ctx0" brushRef="#br0" timeOffset="33000">16147 5190 24575,'-39'0'0,"4"0"0,-6 0 0,-19 0 0,-5 0-1894,12 0 0,-3 0 1,2 0 1893,6 0 0,1 0 0,1 0 0,-1 0 0,0 0 0,3 0 0,-7 0 0,0 0-126,3 0 1,-4 0 0,5 0 125,6 0 0,0 0 364,-26 0 0,2 0-364,12 0 0,16 2 0,-2 1 0,-4 2 0,-1 3 0,1 5 0,-2 2 0,-13 4 0,-1 4 0,6 6 0,1 3 0,-4 0 0,2 3 0,5 6 0,1 4 1051,1 0 1,3 3-1052,4 0 0,2 4 0,11-11 0,0 3 0,1 0 0,2 0 0,0 0 0,2 1 134,3-3 0,1 0 1,1-2-135,-6 8 0,2-2 0,1 8 0,2-4 0,-8 11-124,10-14 1,-1 1 123,-7 14-282,6-6 282,3-6 282,5-15 1,-1 3-283,3 5 0,1 1 0,-1-6 0,2 1 0,-2 18 0,3-2 0,3 0 712,0-8 1,0 1-713,2-14 0,0-1 515,0 4 0,0 2-515,0 2 0,4 1 0,13 2 0,7 0 0,5 13 0,6 1-410,1-15 0,6-1 1,1 0 409,-8-7 0,1 0 0,1 0 0,0-2 0,12 7 0,-1-3 0,2 1 0,-10-8 0,0 0 0,1 0 0,0-2 0,11 4 0,0-1 0,1-1 0,1 0 0,1-2 0,2 1 0,-7-5 0,1 0 0,1 0 0,1-2-1171,-3-2 0,0-3 1,1 1-1,0-1 1171,1 2 0,1 0 0,0 0 0,0 0 0,6 2 0,0 0 0,1 1 0,0-1 0,-8-5 0,1 0 0,0-1 0,-1 0 0,-1 1 0,5 2 0,-2 1 0,-1-1 0,1 0 0,4-1 0,1-1 0,-2-1 0,-4 0-605,-4-2 1,-4 0-1,0-2 605,18 5 0,3 0 0,-10-4 0,4 0 0,-4-2 0,11 1 0,-3-2 0,1 0 0,0-1 0,3-5 0,-8-1-470,-9-2 470,1 0 0,1 0 0,13 0 0,-9 0 493,-23 1 0,4-2-493,8-7 0,8-3 0,0-1 0,4 1 0,0 0 0,6-2-135,-8 1 1,4-1-1,3-1 1,-2 0 0,-3 1 134,-2-1 0,-2 1 0,-1 0 0,0 1 0,-1 1 0,0 0 0,-1 0 0,0 1 390,13-5 1,-1 1-1,-3 0-390,-9 4 0,-2 1 0,2-2 0,-3 0 0,3-1 0,-1-1 0,-3 0 0,1-1 0,-3-1 0,-1-1-1366,3-6 0,-1-1 1,-3-1 1365,1-3 0,-4-2 0,-2-5 0,-6-3-152,-7-3 0,-4-2 152,-5-2 0,-1 0 0,2-5 0,-1-1 1387,-5-6 0,-3 1-1387,-3 18 0,0-1 0,-1-10 0,-2-3 109,1-2 0,-1-3-109,-2 9 0,0-1 0,0-2 0,0-1 0,0-2 0,0-1 1062,-1-11 1,-1-1-1,-1 4-1062,-2-3 0,-1 3 0,3-3 0,-2 3-124,-4 23 1,0 2 123,6 0 0,-1-2 0,-5-8 0,-4-5 0,1 2 0,3 6 0,0 0 0,-2-2 0,-3-4 0,-3-3 0,-2-1 0,2 3 0,-1-2 0,0 3 0,-2-1 0,-6-6 0,-3-1 0,0 4 0,6 9 0,-1 2 0,0 1 0,-2 1 0,0 1 0,-1 2 338,-9-5 1,-1 3-339,-3 2 0,-2 4 0,-2 5 0,-4 2 0,9 8 0,-3-1 0,1 3 0,-11-5 0,0 3-467,-10 0 1,1 2 466,10 3 0,0 1 0,0 1 0,-2 1 0,-6-1 0,1 0 0,8 3 0,-2 1 0,0 1 0,-5 1 0,4 2 0,-4 0 0,1 1 271,5 0 1,-3-1-1,4 1-271,-1 2 0,0 1 0,4-2 0,-4 0 0,3 1 0,-8 1 0,-1 0 0,10 0 0,-3 0 0,2 0 168,-14-1 0,-1 2-168,11 1 0,-2 1 0,-1 2 0,-1 1 0,-1 1 0,0 1 0,-1 1 0,-1 0 0,1 2 0,-1 2 0,1 1 0,1 0 0,8-3 0,1 0 0,-2-1 0,-12 2 0,-3-1 0,0-1-354,4-2 0,1-1 0,0-1 354,2-1 0,0-1 0,-2-1 0,8-1 0,-3-1 0,1 0 0,3 0 294,1-1 1,3 0-1,-2 0-294,-12 0 0,-2 0 0,4 0 0,-4 0 0,5 0 343,7 0 1,3 0-344,6 0 0,4 0 0,-12 0 467,1 0-467,-4-8 1678,17 7-1678,-4-10 571,22 11-571,4-7 348,4 7 1,7-3-1,0 3 1</inkml:trace>
  <inkml:trace contextRef="#ctx0" brushRef="#br0" timeOffset="45201">4105 5542 24575,'-17'0'0,"-39"0"0,16 0 0,-2 0 0,-10 0 0,-3 0 0,7 0 0,-1 0 0,4 0 0,3 0 0,2 0-363,-14 0 0,3 0 363,1 0 179,5 0-179,10 0 0,-2 0 0,-6 0 0,-2 0 0,0 0 0,-1 0 0,-4 2 0,0 0 0,-1 2 0,0 2 0,-7 4 0,-2 1-151,12-3 0,-2 1 1,1 0 150,2 2 0,1 1 0,-1-1 0,-1 1 0,-1-1 0,1 2 0,3 0 0,2 2 0,-1 0 0,-1 2 0,0 1 0,1 0 0,0 0 0,1 0 0,4 1 0,-5 7 0,4 0 0,0-6 0,1 1 0,7 4 0,2 1 0,-18 9 0,21-10 0,2 2 534,-19 22-534,23-20 0,0 3 0,-5 6 0,1 2 0,6-5 0,2 2-267,-2 9 0,2-2 267,1 7 0,5-15 0,2 1 0,-1 29 0,5-16 0,2 9 0,1-1 0,2-12-188,-1 9 0,2 0 188,6-17 0,2-1 0,2 0 0,13 1 0,1 1 0,6 2 0,3 1 0,4 0 0,-8-11 0,1 2 0,2-1 0,3 3 0,1-1 0,2-1-133,4-1 1,2-2 0,0-1 132,-3-2 0,1-1 0,2-1 0,9 2 0,4 0 0,0-3 0,-3-3 0,1-1 0,-2-3 0,-4-4 0,-2-1 0,1-1 0,-3-2 0,-1 0 0,2-2 0,4 0 0,2-2 0,-3 0-964,7-1 1,1-1 963,-9 1 0,3-1 0,0 0 0,2 0 0,1-2 0,-2 1 0,13-2 0,1 1-608,-5 1 1,3 0 0,-2-1 607,-12 0 0,-3-1 0,3-1-905,-1 1 1,3 0 0,2 0 0,-2 0 904,-3 0 0,-1 0 0,2 0 0,2 0 0,2 1 0,3 0 0,2 0 0,-1 1 0,-3-2 0,3 1 0,-3-1 0,-1 0 0,2 1 0,3 0 0,0 0 0,1 1 0,0-1 0,2-1 0,0 0 0,0 0 0,-2 0-158,-5 0 0,-1 0 0,-1 0 0,3 0 158,8 0 0,3 0 0,0 0 0,-5 0 254,2 0 1,-3 1 0,-2-2-255,-2-2 0,-1-1 0,-4-2 978,6-4 0,-4-3-978,-1-4 0,-3-3 2141,-6-3 1,-2-2-2142,-1 2 0,0 0 984,-1-3 1,0 1-985,4 1 0,0 1 0,-1 1 0,0 0 0,2-1 0,0-1 0,-5 2 0,-3 0 0,-6 2 0,-3 0 0,22-18 0,-10-3 0,-9 8 798,7-21-798,-17 4 0,-10 18 0,-1-1 0,-3-2 0,0 0 0,5-26 0,-1 9 0,-4-4 0,0 10 0,4-18 0,-4 14 0,6 6 0,-6 0 0,2 0 0,-6 4 0,0-1 0,-4-2 0,0-2 0,-8 13 0,-3-1 0,-5-4 0,-6 0 0,-13-6 0,-5 3 0,6 7 0,-2 3-328,-7 2 1,0 5 327,12 8 0,0 2 0,-12 1 0,-3 0 0,-6-2 0,0 0-741,0 1 1,0 1 740,1 3 0,0 0 0,10 0 0,-1-2-177,-13 1 0,-4 0 177,14 0 0,-1-2 0,-2 1 0,-12-2 0,-2 0 0,-1 0-250,5 0 1,0 1 0,0-1 249,-1 0 0,-1 0 0,3 1 0,8 3 0,2 0 0,1 1 0,0 1 0,0 0 0,0 1 175,-20-2 0,0 2-175,3 3 0,0 1 0,17 0 0,-1 0 0,1 1 0,-13 1 0,-2 0 0,9 0 0,-3 0 0,5 0 91,-2 0 0,3 0-91,-8 0 0,4 0 0,-6 0 0,9 0 251,-5 0-251,5 0 783,6 0-783,7 0 233,5 0-233,-6 0 1328,10 0-1328,-1 0 111,11 0-111,0 3 0,5 11 0,1-7 0,8 7 0</inkml:trace>
  <inkml:trace contextRef="#ctx0" brushRef="#br0" timeOffset="47266">9710 8604 8191,'-53'5'0,"15"-1"5063,13-4-5063,23 0 0,60 0 0,-23 0 0,3 0-3,6 0 1,6 0 0,10 0 2,-15 0 0,7 0 0,5 0 0,4 0 0,4 0 0,1 0 0,0 0 0,0 0 0,-1 0-167,-2 0 0,0 0 1,1 0-1,0 0 1,1 0-1,1 0 0,1 0 1,2 0-1,1 0 1,2 0 166,-12 0 0,2 0 0,1 0 0,2 0 0,1 0 0,0 0 0,1 0 0,1 0 0,0 0 0,1 0 0,-1 0 0,1 0 0,-1 0 0,-1 0 0,0 0 0,-3 0 0,0 0 0,1 0 0,0 0 0,0 0 0,1 0 0,-1 0 0,0 0 0,0 0 0,0 0 0,-1 0 0,-1 0 0,-1 0 0,0 0 0,-2 0 0,0 0 0,6 0 0,-2 0 0,0 0 0,-2 0 0,-1 0 0,0 0 0,0 0 0,-1 0 0,0 0 0,1 0 0,-1 0 0,2 0-182,0 0 0,2 0 0,0 0 0,0 0 0,0 0 1,0 0-1,-1 0 0,0 0 0,-2 0 0,-2 0 1,-1 0-1,-3 0 182,14 0 0,-4 0 0,-1 0 0,-3 0 0,-1 0 0,1 0 0,0 0 27,-2 0 1,0 0 0,0 0 0,0 0-1,-2 0 1,0 0 0,-3 0-28,13-1 0,-3 0 0,-1 0 0,-1 0 0,-3-1 0,4 0 0,-4 0 0,1-1 0,0-1 0,-6 0 0,2 0 0,-1-2 0,0 1 0,-4-1 860,16-1 0,-3-1 0,0 0-860,-11 1 0,1-1 0,-2 1 0,-3 1 1003,-1 0 0,-3 1 1,-3-1-1004,7-3 0,-1 0 0,6 1 0,-1 0 0,-17 0 0,-1 0 2026,12 1 0,-1 0-2026,-7 0 0,-4 0 0,11-7 0,-11 5 0,0-1 0,0-6 2731,14-6-2731,-6 0 315,-4 0-315,-11 4 0,0 0 1627,19-9-1627,-15 9 0,0 0 0,12-2 667,-3 6-667,22 9 0,-28 3 0,3 1 0,17 1 0,1 0 0,-6 0 0,1 0 0,8 1 0,2 2 0,3 2 0,1 0 0,-21-2 0,1-1 0,-1 0 0,1 1 0,0 1 0,0-2 0,0-1 0,1-1 0,-2-1-772,15 1 1,-1 0 771,-6 0 0,-1 0 0,-5 0 0,-4 0-144,14 0 144,0 0 0,-15 0 0,1 0 0,15 0 0,-18 0 0,-3 0 0,3 0 0,3 0 0,-14-3 0,8-1 0,-13-7 1531,9 0-1531,-6-9 156,-2 4-156,-7-7 0,0-14 0,-7 6 0,-2-5 0,-1-10 0,-3-7 0,-1-3-816,-3 0 1,-1-3 0,-2-3 0,-3-2 815,-1 8 0,-1-2 0,-3-3 0,0 0 0,0 0 0,0 0 0,0 2 0,-1 0 0,1 0 0,-1 0 0,0-1 0,-2-1-600,1 4 1,-1-2 0,-1-1 0,-1 0 0,1 2 0,1 1 0,1 3 599,-1-6 0,2 2 0,0 3 0,0 0 0,1 1 0,-2-7 0,1 1 0,1 2 0,1 2-84,0-7 1,2 3-1,2 5 84,2 0 0,2 3 0,-2-12 0,2 2 0,2 16 0,0 3 0,-4-23 0,0 19 0,-10 11 2419,-4 6-2419,2 1 4892,1 10-4892,8 4 395,4 4-395,-9-11 0,7 8 0,-12-5 0,6 4 0,-5 4 0,3-4 0,-6 11 0,5-1 0,1 5 0,7 0 0</inkml:trace>
  <inkml:trace contextRef="#ctx0" brushRef="#br0" timeOffset="66266">2453 13553 24575,'44'0'0,"0"0"0,11 0 0,6 0 0,-14 0 0,5-2 0,3 1 0,1-1-1586,7-1 0,0-1 1,4 0-1,4 1 1586,-15 1 0,3 1 0,2-1 0,1 1 0,2 1 0,0-2 0,-1 1-374,-6 0 0,1-1 0,0 0 1,1 0-1,-1 0 0,1 1 1,0-1-1,0 1 374,0 0 0,1 1 0,0-1 0,0 1 0,1 0 0,-1 0 0,1 1 0,0 0 0,4 1 0,0-1 0,1 1 0,1 1 0,-1 0 0,-1 0 0,-2 0 0,-1 1 0,8 1 0,-3 0 0,-2 1 0,0 1 0,0-1 0,1 1 0,-8 0 0,0-1 0,1 1 0,-1 1 0,-1-1 0,0 1 0,-3 1-26,11 2 0,-1 1 0,-2 0 1,-2 0-1,-2-1 26,4-1 0,-3 0 0,-2-1 0,0-1-365,-4-1 1,-1 0 0,-1-2 0,-1 0 364,4-1 0,-3-1 0,1-1 264,3-1 0,0-2 1,-4 1-265,1 0 0,-3 0 1437,2 1 0,-4-2-1437,-2-7 0,11 2 1151,-11-5 1,3-1-1152,-9 6 0,1 1 0,15-7 0,-1 0 952,-19 7 0,-2 0-952,1-2 0,-1 0 0,17-2 971,-5-1 0,4-1-971,-8 1 0,2-1 0,11-5 0,-1-1 0,-16 7 0,-3 0 0,18-13 509,-1 11-509,-6-4 0,14 7 0,-24 2 0,-9 7 0,-20 0 0</inkml:trace>
  <inkml:trace contextRef="#ctx0" brushRef="#br0" timeOffset="67250">14086 13845 24575,'57'0'0,"-1"0"0,4 0 0,6 0 0,2 0 0,-9 0 0,1 0 0,2 0 0,0 0-1104,-10 0 0,1 0 0,0 0 0,1 0 0,1 0 1104,5 0 0,1 0 0,0 0 0,1 0 0,-2 0 0,-2 0 0,-2 0 0,1 0 0,0 0 0,3 0 0,-2 0 0,2 0 0,1 0 0,0 0 0,0 0 0,-1 0 0,-2 0 0,-1 0 0,0 0 0,-1 0 0,0 0 0,-2 0 0,4 0 0,-1 0 0,-1 0 0,0 0 0,-2 0 154,9 0 0,-1 0 0,-2 0 0,-3 0-154,1-1 0,-4-1 0,-3 1 461,18 1 0,-6-1-461,-15-3 0,-6 1 0,1 2 0,-12-9 0,-27 9 0,2-5 0</inkml:trace>
  <inkml:trace contextRef="#ctx0" brushRef="#br0" timeOffset="72666">24032 11366 24575,'-42'0'0,"0"0"0,1-1 0,-2 2 0,-12 6 0,-4 5 0,15 0 0,-2 2 0,-2 3-808,-1 1 1,-3 2 0,0 2-1,1 1 808,0 1 0,0 3 0,1-1 0,1 1-886,-9 4 1,0 0 0,3 0 885,7-3 0,2 0 0,1-1 0,-9 4 0,-1 0 265,9-4 0,-3 2 1,2-1-266,8-3 0,1 0 0,-2 1 0,-8 4 0,-1 1 0,4 0-494,2 1 0,5-1 494,1-1 0,3 0 0,7-5 0,1 2 0,-3 10 0,0 1 0,6-7 0,0 1 314,-1 7 0,1 0-314,-6 19 0,6-3 0,5 1 2755,3 0-2755,9-13 0,3 2 0,0-7 0,1 1 0,1 3 0,0 5 0,3-1 0,11 15 0,7 1-178,-4-8 1,3 2-1,3-1 178,8 1 0,4-2 0,2 0 0,-5-11 0,2-1 0,2 1 0,0-2-116,3 0 0,0 0 0,2-1 0,1-1 116,2 1 0,1-2 0,0 0 0,2-2 0,1-2 0,1-1 0,0-1 0,-1-2 0,7 5 0,-2-3 0,1-3 0,-1-4 0,1-4 0,-5-3 0,-1-2 0,-3-4 0,-1-3 0,1-4 369,-2-1 1,1-4-370,5-9 0,0-3 0,-6 6 0,0-4-456,8-15 0,-4-4 456,0-13 0,-15 15 0,1-3 0,5-13 0,-1-2 0,-8 11 0,1-1-226,10-19 1,-2-1 225,-11 15 0,-3-1 0,5-7 0,0 0 0,-2 3 0,-1 0 0,1-6 0,0-1 0,-1 5 0,0-2 0,-4 5 0,-1-2 0,-2-2 227,0-2 1,-3-2 0,1-1-228,1-9 0,0-2 0,-3-1 0,-6 14 0,-2 1 0,-1-1 0,-1 0 0,1-15 0,-1 0 0,-3 0 0,-6 1 0,-3 0 0,0 3 0,2 7 0,0 2 0,-4 1 0,-4-1 0,-4 0 0,0 4 0,-6-9 0,0 4 0,3 7 0,-1 3 0,1 7 0,-2 4-210,-2 5 0,0 4 210,-20-16 0,10 20 0,-1 1 0,-22-4 0,19 12 0,8 2 0</inkml:trace>
  <inkml:trace contextRef="#ctx0" brushRef="#br0" timeOffset="75216">15416 11002 8191,'3'3'0,"13"0"5063,34-3-5063,-6 0 0,7 0 0,-2 0 0,4 1 0,2-2-157,8-3 0,2-1 0,1 0 157,-13 2 0,0 0 0,0-1 0,0-2 0,-1-2 0,0-1 0,-1-1 0,-2 2 0,3 0 0,-3 1 0,5-1 0,-3 0 0,5-1 0,2-1 0,-3 1 0,-6 2 0,-2 1 0,-5 1 0,3 0 0,11-3 0,6-1 0,-1 0 0,-6 0 1033,8-1 1,-7 0-1034,-11 1 0,-2 1 2663,4-2 1,-4 3-2664,6 2 0,-16-1 0,-13 6 4378,-5-3-4378,-5 0 20,3 2-20,-4-1 0,-1 2 0,-2-3 0,-3 2 0,0-2 0</inkml:trace>
  <inkml:trace contextRef="#ctx0" brushRef="#br0" timeOffset="76716">6126 16888 24575,'44'0'0,"1"0"0,6-3 0,7-1 0,11-1 0,-17 1 0,8 0 0,6-2 0,3 1 0,2 0 0,-1-1 0,-3 1 0,-5 1-1639,0 0 1,-3 1-1,-3-1 1,1 1 0,4 0-1,7-1 1514,-12 1 1,3 0 0,5 0 0,2 0 0,2-1 0,1 0 0,1 1 0,0 0-1,-1 0 1,-1 0 0,-2 1 0,-4 1-116,7-1 1,-3 1-1,-1 1 1,-2-1 0,0 1-1,0 1 1,3-1 0,2 1-1,3 1 240,-11-1 0,2 1 0,3 0 0,1 0 0,2 0 0,1 1 0,0 0 0,0 0 0,0 0 0,-1 0 0,-2 0 0,-1-1 0,-2 1 0,-3-1-98,12 1 0,-3-1 1,-2-1-1,-2 1 1,-1 0-1,0 0 0,1 1 1,0 0-1,2 1 98,-1 0 0,1 2 0,3-1 0,0 2 0,0-1 0,-2 1 0,-1 0 0,-4 0 0,-4 0 0,-6-1-384,9 3 0,-8-1 0,-3 0 0,-1 1 0,3-1 384,9 1 0,0 0 0,2 0 0,-1 0 0,-1 0 109,-4-1 1,0 0-1,-1-1 1,-1 0 0,-4 0-110,17 1 0,-5 0 0,-1-2 513,-3-1 0,-1-1 1,-4-1-514,-2 0 0,-4-1 1475,-6-2 1,-2 0-1476,-5 0 0,-2 0 0,27 0 4222,-11 0-4222,14-7 0,-18 1 0,3-5 4348,-4-1-4348,-14 4 2305,9-2-2305,-13 5 361,-4 2-361,-10 3 0,-1 0 0,-8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45:45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8918 24575,'-40'0'0,"-17"8"0,17-2 0,-3 2 0,-11 5 0,0 3 0,5 2 0,1 0 0,4 0 0,3-1 0,7-2 0,5 0 0,-9 9 0,5 1 0,3 1 0,-6 18 0,15-17 0,4 3 0,2-1 0,2-2 0,-9 30 0,7-3 0,6-21 0,0 3 0,-2 11 0,2 1 0,4-5 0,1-1 0,-1 6 0,2 0 0,1-4 0,4 0 0,4 2 0,4 0 0,4 4 0,6 0 0,-1-11 0,4 1 0,0-3 0,13 11 0,1-1 0,-7-10 0,0 0 0,0-4 0,1-5 0,-1-3 0,1 2 0,0-1 0,26 7 0,-15-10 0,9 0 0,-19-11 0,0-4 0,-4 0 0,2-4 0,-6-1 0,2-3 0,0 0 0,7-10 0,8-14 0,-5-6 0,0-15 0,-15 11 0,-2-3 0,-2 1 0,0-3 0,1-4 0,1-5 0,-2 1 0,-4 4 0,-2 0 0,0-1 0,2-5 0,-1-2 0,-1 2-256,-2-8 1,-3 1 255,0-5 0,-3 5 0,-3-8 0,0 13 0,0 2 0,0 0 0,0 13 0,0-1 0,-9-19 0,3 4 0,-5 15 0,-3 0 0,-8-21 0,-3 3 0,6 14 0,5 23 511,4-5-511,-4 8 0,4-1 0,-6 0 0,6 6 0,-3-3 0,4 4 0,-3 3 0,-2-1 0,-5 3 0,-1 1 0,1 3 0,-1 0 0,3 0 0,7 0 0,4 0 0</inkml:trace>
  <inkml:trace contextRef="#ctx0" brushRef="#br0" timeOffset="4267">10061 8394 24575,'0'-45'0,"12"6"0,4-5 0,-6-6 0,2-1-1942,12-8 1,2 0 1941,-8 8 0,-1 2 602,3-2 1,0 1-603,-4-1 0,0 0 317,2 4 0,-1 2-317,-7 10 0,-1 3 0,9-14 0,-8 15 2044,0 2-2044,0 2 0,2 2 0,-5 8 0,0 41 0,-5 13 0,-1 1 0,-2 3 0,1 24 0,0-10 0,0 1 0,2-10 0,0-1 0,1 13 0,-1-3 0,2-17 0,0-5 0,3 9 0,-1-26 0,0-10 0,3-3 0,0-3 0,13 0 0,4-7 0,13-7 0,-13-6 0,0-2 0,8-9 0,-11 4 0,-1 0 0,3-3 0,-7-6 0,0-2 0,11-15-237,-13 15 1,-2 0 236,4-16 0,-4 9 0,-1 1 0,-6 15 0,1 1 0,-4 10 0,-1 25 0,-3 28 0,0-1 0,0 1 0,0 27 0,4-1 473,0-28-473,4 0 0,0-5 0,-1-3 0,-1-7 0,0-3 0,0-9 0,0 0 0,0 0 0,1 3 0,-1 1 0,-2-2 0,-1-2 0</inkml:trace>
  <inkml:trace contextRef="#ctx0" brushRef="#br0" timeOffset="5186">11134 7906 24575,'0'30'0,"0"-4"0,0 9 0,0-14 0,0-5 0,0-7 0,0-3 0,0 0 0,12-2 0,1-2 0,21-2 0,-10 0 0,36-8 0,-21-3 0,20-12 0,-27 4 0,-11-3 0,-12 11 0,-6-4 0,-15 2 0,-7-4 0,-4 2 0,-4 2 0,7 6 0,-5 3 0,2 1 0,2 3 0,5 0 0,0 3 0,2 9 0,1 0 0,3 11 0,6-14 0,1 0 0</inkml:trace>
  <inkml:trace contextRef="#ctx0" brushRef="#br0" timeOffset="6053">12084 7308 24575,'-54'0'0,"11"2"0,0 4 0,-12 10 0,13-5 0,4 3 0,0 14 0,13-6 0,7 9 0,13-6 0,-2 8 0,7-2 0,0 2 0,0 28 0,0-12 0,13 12 0,3-23 0,19-8 0,2-5 0,11 0 0,-3-6 0,3 0 0,-4-8 0,0-4 0,-10-7 0,-2 0 0,-1 0 0,-6 0 0,-3 0 0,-13 0 0</inkml:trace>
  <inkml:trace contextRef="#ctx0" brushRef="#br0" timeOffset="6735">11718 7747 9663,'32'-3'0,"10"1"2466,-2 1 0,4 2-2466,-2-1 0,-1 0 1309,-2 0 1,-1 0-1310,18 0 1545,-24 0-1545,-16 0 0,-10 0 0,-4 0 0</inkml:trace>
  <inkml:trace contextRef="#ctx0" brushRef="#br0" timeOffset="7434">12650 7054 24575,'0'64'0,"0"-1"0,0-4 0,0 2 0,0 6 0,0-1 0,0-13 0,0-1 0,0 1 0,0-2 0,0-12 0,0-3 0,0 15 0,0-10 0,0-5 0,0 4 0,0 3 0,0-5 0,0 2 0,0-19 0,0 14 0,3-21 0,1 0 0,2-1 0,0-7 0,-2 4 0,-1-7 0,-3 0 0</inkml:trace>
  <inkml:trace contextRef="#ctx0" brushRef="#br0" timeOffset="8350">12944 7218 24575,'0'37'0,"0"19"0,0 8 0,0-28 0,0 1 0,0-2 0,0-1 0,0 2 0,0 2 0,0 7 0,0 1 0,0-6 0,0-3 0,0 24 0,0-9 0,0-28 0,0 5 0,0-15 0,0 7 0,0-5 0,0-3 0,0-4 0,0-3 0,0 3 0,0-2 0,0 1 0,0-4 0,0-2 0</inkml:trace>
  <inkml:trace contextRef="#ctx0" brushRef="#br0" timeOffset="9986">12644 7108 8191,'8'-9'0,"10"-2"5063,31 0-5063,-12 0 2818,9 7-2818,-23 1 1719,23 3-1719,-6 0 3392,-7-1 0,2 2-3392,9 4 0,-1 2 0,-6 0 0,-1 3 0,9 7 0,-2 4 0,4 14 0,-5 3 0,-17-13 0,-8-5 0,-5-4 0,-8-6 0,5 2 0,-9-3 0,3 3 0,-3 1 0,0 3 0,0-3 0,-12 6 0,3-4 0,-15 9 0,-10 3 0,2-1 0,-22 13 0,9-10 0,-2 2 0,4-6 0,14-8 0,6 0 0,10-11 0,4 0 0,3-6 0,13 0 0,7 7 0,18 6 0,12 9 0,-16-4 0,3 1 0,7 2 0,0 0 0,0 7 0,0 0 0,-1-4 0,-2-1 0,-8-1 0,-3 0 0,7 7 0,-11-12 0,-11-5 0,-1-3 0,2 0 0,2 3 0,0 0 0,-3-2 0,0-2 0,-3-2 0,-3 0 0,2-3 0,-4 2 0,4-2 0,2 16 0,0-6 0,0 4 0,-4-11 0</inkml:trace>
  <inkml:trace contextRef="#ctx0" brushRef="#br0" timeOffset="11657">13427 6596 8364,'0'12'0,"0"36"5081,0 7-5081,0-11 0,0 0 2793,0 17-2793,0-6 1695,0-11-1695,0-13 6642,0-3-6642,0-12 0,0-1 0,0-9 0,2 0 0,1-6 0,6-3 0,2-7 0,16-12 0,0 0 0,13-8 0,-8 9 0,-5 7 0,-8 5 0,-3 5 0,-7 1 0,-15 7 0,-4 3 0,-15 4 0,3 4 0,-2 2 0,5-2 0,3-2 0,4-1 0,5-8 0,14 1 0,14 2 0,12-2 0,0 6 0,8 3 0,-20-5 0,11 5 0,-19-8 0,-3 1 0,-1-4 0,-3 3 0,0-6 0,0 3 0,0 0 0,0 2 0,11 12 0,-11-8 0,7 4 0</inkml:trace>
  <inkml:trace contextRef="#ctx0" brushRef="#br0" timeOffset="13266">15852 7041 8191,'-25'-3'0,"-20"0"2199,7 3 0,-6 0-2199,-9 0 0,-3 0 1348,-7 0 1,-1 0-1349,-1 0 0,0 0 0,5 0 0,3 0 0,0 0 0,4 0 0,18 0 0,1 0 0,-28 0 0,20 0 1825,9 0-1825,-10 0 6447,12 0-6447,5 0 748,11 0-748,8 0 269,1 0-269,3 3 0,0 0 0,9 9 0,14 4 0,11 6 0,6 3 0,4 0 0,3 0 0,-6-1 0,2 1 0,-2-2 0,7 6 0,-2-2 0,-10-6 0,-3 0 0,4 11 0,-20-9 0,-15 12 0,-26 4 0,-7 2 0,-13-3 0,8-4 0,4-3 0,-10 14 0,12-13 0,-2 11 0,12-19 0,7 3 0,0-4 0,2 5 0,3-3 0,4-4 0,1-6 0,6-6 0,0-2 0,0 1 0,14-4 0,33 6 0,-3-6 0,5-1 0,8 1 0,4 1 0,-13-3 0,3-1 0,-1 0 0,-2 0 0,-1-2 0,-1 1 0,0 0 0,-2 0 0,0 0 0,14 0 0,-4 0 0,-13 0 0,-4 0 0,13 0 0,-24 0 0,-11-2 0,-9 1 0,-3-4 0,0 1 0,-3-1 0,0-1 0,3-3 0,-2-1 0,2-3 0,-3 0 0,0 0 0,0-1 0,0-9 0,0-6 0,0 8 0,0 2 0</inkml:trace>
  <inkml:trace contextRef="#ctx0" brushRef="#br0" timeOffset="14000">15939 7091 24575,'0'20'0,"0"13"0,0 15 0,0 3 0,0-6 0,0-17 0,0-10 0,0-9 0,0 2 0,0-4 0,0-2 0,0-2 0</inkml:trace>
  <inkml:trace contextRef="#ctx0" brushRef="#br0" timeOffset="15138">16194 8174 24575,'-9'0'0,"1"0"0,-1 0 0,3 0 0,0 12 0,3-3 0,3 10 0,0-2 0,0-2 0,0 6 0,0 3 0,0-1 0,0 1 0,0-7 0,0-7 0,0 5 0,3-7 0,4 4 0,6-9 0,6-1 0,12-2 0,12-14 0,11-16 0,-23 10 0,-1-3 0,-4-4 0,-2 0 0,13-17 0,-12 7 0,-17 2 0,-5 8 0,-14 1 0,0 7 0,-11 7 0,-5-1 0,6 8 0,-10-1 0,13 6 0,-4 0 0,-2 0 0,-1 3 0,-2 9 0,6 10 0,4-1 0,10-4 0,4-11 0</inkml:trace>
  <inkml:trace contextRef="#ctx0" brushRef="#br0" timeOffset="16037">17006 7417 10240,'-2'-3'0,"-21"0"5073,6 3-5073,-19 11 2492,13-5-2492,-12 27 1447,-1-8-1447,8 6 5323,8-7-5323,13-5 0,3 6 0,1 2 0,3 12 0,0-7 0,0 11 0,10-3 0,9 4 0,6-7 0,7-5 0,-11-15 0,2-4 0,-3-4 0,-1-4 0,-3 4 0,-4-9 0,-2 3 0,4-3 0,5 0 0,-4 0 0,8 0 0,1 0 0,-11 0 0,3 0 0</inkml:trace>
  <inkml:trace contextRef="#ctx0" brushRef="#br0" timeOffset="16733">16858 7726 24575,'24'0'0,"-2"0"0,20 0 0,-8 0 0,16 0 0,-5 0 0,1 0 0,-13 0 0,-17 0 0,-10 0 0,-4 0 0</inkml:trace>
  <inkml:trace contextRef="#ctx0" brushRef="#br0" timeOffset="17383">17521 7160 24575,'0'47'0,"0"16"0,0-2 0,0 3-686,0-17 0,0-2 686,0 0 0,0-1 0,0 15 0,0-24 0,0 1 0,0 26 0,0-26 0,0-3 447,0 0-447,0-3 227,0 12-227,0-1 0,0 8 0,0-16 698,0-10-698,0-11 0,0-6 0,0-3 0</inkml:trace>
  <inkml:trace contextRef="#ctx0" brushRef="#br0" timeOffset="18133">17630 7108 24575,'0'40'0,"0"14"0,0-13 0,0 1 0,0 3 0,0 1 0,0 13 0,0 1 0,0 4 0,0 0 0,0-7 0,0-1 0,0 5 0,0-3 0,0-13 0,0-4 0,0 25 0,0-14 0,0-23 0,0-9 0,0-9 0,0-7 0,0 1 0</inkml:trace>
  <inkml:trace contextRef="#ctx0" brushRef="#br0" timeOffset="19369">17404 6925 24575,'35'0'0,"5"0"0,-5 0 0,4 0 0,2 0 0,0 0 0,-7 0 0,0 0 0,1 0 0,-2 0 0,24 0 0,-10 0 0,5 0 0,-10 12 0,8 26 0,-15 7 0,-12-12 0,-4 1 0,-1 11 0,-4 8 0,-8-19 0,0 2 0,-1 3 0,-1 2 0,-1 4 0,0 0 0,-1-9 0,-4-2 0,-20 22 0,0-29 0,-5-1 0,-12-1 0,-4-2 0,-4 3 0,-2-3 0,-1-5 0,1-3 0,9-3 0,3 0 0,-20 3 0,25-7 0,34 4 0,25-3 0,11 2 0,-3-2 0,0 1 0,8 4 0,14 7 0,-15-5 0,-7-2 0,-2-2 0,-9 1 0,3-3 0,-2 10 0,19 3 0,-3 6 0,7 1 0,-18-11 0,1 1 0,-11-4 0,-7-6 0,-1 2 0</inkml:trace>
  <inkml:trace contextRef="#ctx0" brushRef="#br0" timeOffset="21117">18416 6573 24575,'0'32'0,"0"9"0,0-7 0,0 2 0,0 0 0,0 1 0,0-2 0,0 0 0,0 21 0,0-12 0,0-22 0,0-4 0,0-8 0,0 0 0,0 3 0,0-3 0,0 6 0,0-5 0,0 4 0,0-5 0,0 0 0,0-2 0,0-2 0,0 0 0,0-5 0,0-4 0,0-7 0,0-6 0,9-12 0,8-11 0,2 4 0,7-2 0,-10 15 0,2 3 0,-7 2 0,1 6 0,-2-1 0,0 5 0,-1-2 0,-3 6 0,0-2 0,3 4 0,4-2 0,1 3 0,-2 0 0,3 0 0,-5 0 0,6 0 0,-15 0 0,-20 7 0,-11 4 0,-8 1 0,6 2 0,10-7 0,7 0 0,-1 0 0,9-1 0,0 0 0,5 0 0,7 0 0,21 3 0,2 2 0,17 3 0,-14 0 0,-3-1 0,-6 0 0,-6-3 0,0-1 0,-7-3 0,0-3 0,-6 2 0,2 1 0,-5-2 0,3 1 0</inkml:trace>
  <inkml:trace contextRef="#ctx0" brushRef="#br0" timeOffset="21850">19032 6901 24575,'19'6'0,"0"1"0,1 6 0,-4 3 0,-3-6 0,-4 6 0,-2-6 0,-1 0 0,-2-1 0,5 3 0,-5 2 0,8 6 0,-5-1 0,5-5 0,-4 1 0,-2-9 0,-4 0 0,-2-3 0</inkml:trace>
  <inkml:trace contextRef="#ctx0" brushRef="#br0" timeOffset="22650">18929 7160 24575,'26'-23'0,"3"-5"0,-1 2 0,0 2 0,-12 10 0,-2 2 0,-6 5 0,-1 0 0,-1 5 0,-1 2 0,1 0 0,0 0 0,-2 0 0,-2 0 0</inkml:trace>
  <inkml:trace contextRef="#ctx0" brushRef="#br0" timeOffset="24700">19347 6677 24575,'0'27'0,"0"-3"0,0 29 0,0-28 0,0 3 0,0-18 0,0 2 0,0 2 0,0 8 0,0 1 0,0 9 0,0-5 0,0 0 0,0-11 0,0-1 0,0-5 0,0-2 0,0-3 0,3-2 0,0 0 0,5-3 0,6-16 0,10-4 0,2-20 0,6 7 0,-8 2 0,-4 14 0,-7 7 0,-7 5 0,-8 6 0,-6 0 0,-11 12 0,7-2 0,-7 2 0,5 0 0,1-4 0,0 4 0,4-4 0,6 0 0,0-3 0,3-1 0,8 4 0,14 1 0,1 1 0,5-1 0,-7-3 0,-1 3 0,5 1 0,-8-1 0,-1-1 0,-8-3 0,2 0 0,2-3 0,-3 3 0,0-6 0,-3 3 0,-3-3 0,0 0 0</inkml:trace>
  <inkml:trace contextRef="#ctx0" brushRef="#br0" timeOffset="26300">19174 7103 24575,'0'-6'0,"0"0"0,0 0 0,0 1 0,0-1 0,0 0 0,0-2 0,0 1 0,3 1 0,-3-1 0,6 5 0,-6-6 0,3 5 0,0-3 0,0-3 0,3 2 0,0-4 0,-2 4 0,4-2 0,-4 0 0,4 3 0,-2-3 0,0 3 0,0-3 0,0 5 0,-3-4 0,3 5 0,-3-4 0,0 2 0,-5 4 0,-8 4 0,-14 18 0,-4 1 0,-6 13 0,10-12 0,4 0 0,0-7 0,3 1 0,0-3 0,5-3 0,6-4 0,0-1 0,-3 2 0,2-1 0,-2 2 0,6-3 0,-3-3 0,5 2 0,-4-1 0,7-1 0,-4-1 0,4-2 0</inkml:trace>
  <inkml:trace contextRef="#ctx0" brushRef="#br0" timeOffset="29167">16470 6734 24575,'-63'0'0,"0"0"0,20 0 0,-4 0-1629,4-1 1,-4-1-1,0 0 1629,-12-1 0,-1-1 0,8 2 0,-2 0 0,1 0 0,5 0 0,1 0 0,1 0 0,-15 2 0,-1 0 0,15 0 0,0 0 0,0 0 0,-9 0 0,-1 0 205,8 0 0,-2 0 0,0 0-205,-16 0 0,2 0 0,5 0 0,1 0 488,-2 0 0,4 0-488,21 0 0,3 0 0,-4 4 0,2 2 0,-13 7 2509,10 11-2509,0 26 0,16-14 0,1 3 0,-3 8 0,2 5 0,8-9 0,1 4 0,1 1-108,0 5 1,2 3 0,2-1 107,1 1 0,2-1 0,0 1 0,1 0 0,0 0 0,2-1-203,1-7 0,2 0 0,2-1 203,8 17 0,6-1 0,-3-19 0,3-1 0,3 0 0,5 2 0,5-2 0,2 0 0,4 0 0,4 0 0,1-2 0,2 1 0,1-1 0,2-1-486,4 1 0,1-1 0,2-1 486,-11-10 0,1 0 0,0-1 0,-1-1 0,7 3 0,-1-2 0,0 0 0,1-2 0,0-1 0,-5-3 0,-2-1 0,-2-3 0,1 0 0,-1-1-372,-4-1 1,-1-1 371,1-2 0,1 1 0,11 6 0,1-2 0,-13-9 0,0-1 0,2 3 0,1-1 473,-1-2 1,-1-3-474,25 1 284,-27-2 1,0 0-285,23-4 1522,-4-14-1522,2-11 880,-5-12-880,-27 14 0,0-1 0,18-19 0,-8 2 0,-8 6 0,-2 11 0,-5-7 0,6-1 0,-8-3 0,4-2 0,-13 10 0,11-19 0,-9 5 0,5-11 0,-7 14 0,-3-9 0,-2-17 0,-2 17 0,-2-4 0,2-13 0,-2-5-452,-1 16 1,-1-2 0,-1-1 451,-3-5 0,0-1 0,-2 1 0,1 2 0,-2 1 0,-1 1-145,-2-1 1,-1 1 0,0 3 144,-3-13 0,0 5 0,0 10 0,1 3 0,4 14 0,-1 3 0,-5-9 0,8 12 0,1 14 0,2-3 0,3 11 1323,-2-6-1323,3 3 464,-4-3-464,4 3 0,-6-5 0,7 7 0,-9-7 0,7 9 0,-5-3 0,4 3 0,-1 3 0,0 0 0,3 3 0,0 0 0</inkml:trace>
  <inkml:trace contextRef="#ctx0" brushRef="#br0" timeOffset="33383">31079 8171 8191,'-17'-4'0,"-11"2"4823,-27 2-4823,-7 0 0,1-4 0,-7-2 0,14-1 0,-4-1 0,-3-1 221,-1-1 0,-3 0 1,-3-1-1,0 1-221,10 2 0,-1-1 0,0 1 0,0 1 0,1-1 0,-6 0 0,1 1 0,2 0 0,0 1 0,3 2 0,0 1 0,1 0 0,5 2 342,3 0 1,3 1 0,3 1-343,-9-1 0,4 0 2683,12 0 0,3 0-2683,-13 0 0,7 7 0,-1 5 216,-6 11-216,19-3 2407,-19 6-2407,11-1 1659,-1 6-1659,9-8 0,0 1 0,-7 13 0,9-12 0,-2 2 0,-2 7 0,0 4 0,-1 10 0,2 2-814,-4 2 1,3 1 813,3 1 0,3 2 0,7-11 0,2 2 0,1-2-308,-4 16 0,0 2 308,3-9 0,-1 4 0,2-4 0,1 10 0,3-4 0,1-4 0,2-2 0,3-10 0,2-2 0,1-1 0,0-2 0,0 22 0,0-4 0,7 0 0,7-10 0,3 5 0,4-10 0,-1-12 1574,2 7-1574,13 3 0,-7-8 669,12 8-669,-11-15 0,6 1 0,17 3 0,-13-10 0,3-1 0,9-3 0,1-1 0,-1 1 0,-1-2 0,-9-5 0,0-3 0,4 1 0,1-2 0,11-1 0,3-2-237,-13 1 1,1 0 0,1-1 236,8-1 0,2 0 0,-2 0 0,-6 0 0,-2 0 0,1 0 0,9 0 0,2 0 0,-3 0-1025,5-3 0,-2 1 1025,-16 2 0,1 0 0,-1-1 0,22-6 0,-4-1 0,-15 4 0,1 1-1957,-5 0 0,4-1 1,-6 0 1956,-7 0 0,-3-1 0,8 3 0,-1-1-224,19-2 224,-24 3 0,1 0 0,29-3 417,-9 4-417,8-6 0,-17 6 1393,7-3-1393,-16 1 6656,-10-2-6656,3 1 387,8-6-387,1 1 0,9-6 0,-11 1 0,-3-3 0,-7 3 0,0-9 0,-1 2 0,7-19 0,-1-17 0,-9 14 0,-2-6 0,-2-6 0,-3-2 0,1-3 0,-1-1 0,-3-2 0,-2-1 0,-3 4 0,-1 2-449,-2 7 0,-1 1 449,-1 2 0,-1 3 0,-2-18 0,0 8-31,-4 0 31,-5 11 0,-9-5 0,-8 5 0,4 16 0,-3 0 0,-1 3 0,-4-1 0,-13-5 0,-3 1 0,-3 4 0,-2 1 0,10 7 0,-2 0 0,-1 1 103,-2 2 0,0 0 0,-1 1-103,-2-1 0,-1 1 0,0 2 0,-3 0 0,0 2 0,1 1 0,6 2 0,1 2 0,0 1 0,-3 0 0,0 1 0,3 0 0,-10 3 0,2 0 0,4 0 0,3 0 0,-14 0 32,19 0-32,13 10 0,-1 4 0,10-2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46:37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11616 3988 24575,'0'66'0,"0"-1"0,0-20 0,0 5 0,0-1 0,0 11 0,0 5 0,0 0 0,0-6-1161,0-5 1,0-4 0,0 0 0,0 5 1160,0 3 0,0 5 0,0 1 0,0-1 0,0-4 0,0-2 0,0-3 0,0-2 0,0 1 0,0-1 0,0 0 0,0-1 0,0-1-147,0 8 0,0-2 0,0 0 147,0 0 0,0-1 0,0-2 0,0 9 0,0-4 0,0-9 0,0-2 522,0-3 1,0-2-523,0 15 0,0 9 0,0-40 2254,0-10-2254,0-10 0,0-3 0,0 0 0</inkml:trace>
  <inkml:trace contextRef="#ctx0" brushRef="#br0" timeOffset="1299">11591 3918 11570,'-4'10'0,"2"43"4898,2-1-4898,-3-2 0,-2 3 0,-2-7 0,-1-2 0,1-7 0,0-2 0,-2-1 0,1-1 2263,-4 9-2263,4-14 1282,0 1-1282,6-17 4562,2-18-4562,3-6 0,2-24 0,3-2 0,1-23 0,1-4-312,-5 30 1,0-1 311,5-29 0,-3 19 0,-1 1 0,0-7 0,1 14 0,-2 2 0,-4 3 0,6 5 0,-7 12 0,6 4 0,-6 11 0,3 11 623,0 10-623,1 12 0,4 22 0,0 7 0,-3-24 0,2 1 0,-1 0 0,1-1 0,0-4 0,2 0 0,6 30 0,-6-23 0,1-7 0,-6-3 0,3-3 0,-3 2 0,2-2 0,-5-12 0,6 10 0,4 23 0,-1-15 0,1 7 0,-8-30 0</inkml:trace>
  <inkml:trace contextRef="#ctx0" brushRef="#br0" timeOffset="3500">9715 5965 24575,'22'0'0,"37"0"0,-12 0 0,9 0 0,6 0-1682,-9 0 1,5 1 0,2-1 0,4 0-1,2-1 1682,-11 1 0,2-1 0,3-1 0,1 1 0,1-1 0,0 1 0,-1 0 0,-1 1-522,5 1 0,0 1 0,-1 1 1,1-1-1,-1 1 0,1-1 1,0 0 521,-6-1 0,2-1 0,1 0 0,-1 0 0,0 0 0,-3 0 0,-2 1 0,-4 1-184,18 2 0,-5 0 1,-3 2-1,2-2 184,-8-1 0,1 1 0,0-1 0,-1 0 0,-4-1 0,15 1 0,-4 0 0,2 0 0,-6-1 0,2 0 0,1 1 0,-3-1 0,-6 0 0,-2 0 0,0-1 0,-1 0-449,15 0 1,-1-1-1,-2-1 449,-6 1 0,-3 0 0,1 0 270,-1 0 0,0 0 0,-2 0-270,14 1 0,0-2 980,-10-1 0,3-1 0,-1-2-980,-1 0 0,0 0 0,0-2 0,2-1 0,0-2 0,0 1 1139,-1-2 0,-1 0 1,-2 1-1140,-9 2 0,-1 2 0,0-1 0,5-2 0,0-1 0,0 0 0,-2 3 0,0 0 0,0 0 0,2-2 0,1 0 0,-2 0 0,17-3 0,-2 0 0,-17 5 0,0 1 0,-2 0 0,14-2 0,-1 1 0,5 0 0,0 0 0,-9 2 0,-1 1 0,-4 1 0,-2 1 0,20-2 0,-19 4 2868,-15-3-2868,-16 2 2537,3-2-2537,-13 3 1127,0 0-1127,0 0 440,0 0-440,-37 0 0,-4 0 0,-5 0 0,-14 0 0,-5 0 0,11-3 0,-2 0 0,2 0 0,-14-2 0,3-1 0,10-2 0,4-1 0,-13-4 0,33 6 0,35 4 0,1 3 0,30 0 0,4 0 0,21 0 0,-27 0 0,0 0 0,-2 1 0,-1 1 0,24 3 0,-26 2 0,-14-3 0,-8 1 0,-6-1 0,0 2 0,-3 0 0,-3-1 0,0 7 0,-17 14 0,-10 14 0,3-12 0,-2 2 0,5-3 0,0 0 0,-22 21 0,24-18 0,3-14 0,12-6 0,2-4 0,-1 2 0,3-4 0,-3 1 0</inkml:trace>
  <inkml:trace contextRef="#ctx0" brushRef="#br0" timeOffset="4522">10262 5957 8191,'-4'7'0,"2"15"5063,2 5-5063,0 6 2818,0-2-2818,0-8 1719,0 23-1719,0-23 6784,0 14-6784,0-22 0,0 2 0,0-6 0,0-1 0</inkml:trace>
  <inkml:trace contextRef="#ctx0" brushRef="#br0" timeOffset="5116">9906 6782 12874,'-6'0'0,"19"0"4630,1 0-4630,16 0 2033,-8 0-2033,-7 0 1129,-5 0-1129,-4 0 977,-1 0 0,-1 0 0,-2 0 1</inkml:trace>
  <inkml:trace contextRef="#ctx0" brushRef="#br0" timeOffset="6202">10237 6787 24575,'21'-37'0,"0"8"0,1 0 0,-3 7 0,-9 10 0,0-4 0,-4 9 0,1-2 0,-4 3 0,2 2 0,-2 2 0,0 4 0,3 11 0,-2 13 0,8 20 0,-3 1 0,3 6 0,-1-15 0,-1 4 0,1-9 0,-3 0 0,0-7 0,-1-4 0,0-4 0,0-1 0,-3-3 0,-1-4 0,0 2 0,-2-5 0,2 3 0,-1 2 0,-1 1 0,2 10 0,0-6 0,-3 2 0,3 1 0,1 4 0,0 12 0,3 0 0,3-1 0,1 3 0,-4-21 0,-1 2 0</inkml:trace>
  <inkml:trace contextRef="#ctx0" brushRef="#br0" timeOffset="7285">13363 5714 24575,'0'36'0,"0"14"0,0-15 0,0 17 0,0-5 0,0-1 0,0 3 0,0-13 0,0-5 0,0-7 0,0-2 0,0 1 0,4 8 0,0-4 0,0 4 0,2-13 0,-2 3 0,0-9 0,2 1 0,-6-7 0,3 0 0,-3-3 0,0 0 0</inkml:trace>
  <inkml:trace contextRef="#ctx0" brushRef="#br0" timeOffset="8349">13192 6986 24575,'47'-26'0,"5"-4"0,-6-1 0,-1 0 0,-15 13 0,-11 5 0,-4 4 0,-7 2 0,4 0 0,-6 5 0,-3 7 0,-1 6 0,-2 15 0,7 17 0,3 17 0,2 1 0,-1 3 0,-3-25 0,-4-7 0,2-9 0,-2-2 0,2 6 0,-2-6 0,-1-2 0,0-6 0,-2 1 0,2-4 0,0 2 0,-3-2 0,6 6 0,-5-2 0,5-1 0,-6-1 0,3-6 0,0 4 0,-3-2 0,5-1 0,-4-1 0,1-4 0</inkml:trace>
  <inkml:trace contextRef="#ctx0" brushRef="#br0" timeOffset="10032">10265 5087 24575,'0'38'0,"0"1"0,0 0 0,0 1 0,0 1 0,0 17 0,0 1 0,0-17 0,0 1 0,0 18 0,0 2 0,0-23 0,0-4 0,0-14 0,0-4 0,0 17 0,0-17 0,0 13 0,0-14 0,0 1 0,0 7 0,0-9 0,0 3 0,0-13 0,0 4 0,0-4 0,0 0 0,0-3 0,0-1 0</inkml:trace>
  <inkml:trace contextRef="#ctx0" brushRef="#br0" timeOffset="10216">10265 5938 24575,'0'0'0</inkml:trace>
  <inkml:trace contextRef="#ctx0" brushRef="#br0" timeOffset="11949">10069 5105 24575,'32'0'0,"11"0"0,7 0 0,-6 0 0,-3 0 0,-25 0 0,5 0 0,-15 0 0,7 0 0,-3 0 0,-1 0 0,0 0 0,-3 0 0,0 0 0,-1 0 0,1 0 0,0 0 0,0 0 0,-1 0 0,1 0 0,2 0 0,-1 0 0,1 0 0,-2 0 0,0 0 0,3 0 0,-3 0 0,-7 0 0,-38 0 0,-8 4 0,8 0 0,-2 0 0,-20 9 0,2 2 0,18-3 0,10-2 0,14-6 0,5 1 0,3-4 0,27 2 0,-9-3 0,48 0 0,-10-4 0,17 3 0,-14-6 0,-14 4 0,-12-1 0,-9 1 0,-8 3 0,-2 0 0</inkml:trace>
  <inkml:trace contextRef="#ctx0" brushRef="#br0" timeOffset="13820">13274 4333 24575,'0'42'0,"0"-11"0,0 5 0,0 19 0,0 3 0,0 7 0,0-2-1074,0-12 0,0-2 1074,0-4 0,0-2 0,0 6 689,0 14-689,0-16 0,0 1 355,0-23-355,0 5 0,0-7 0,0 29 1104,0-1-1104,0 8 0,0-1 0,0-12 0,0-2 0,0-16 0,0-4 0,0-8 0,0-3 0,0 1 0,0-1 0,0 0 0,0 4 0,0 1 0,0 5 0,0-1 0,0 0 0,0 0 0,0-4 0,0 9 0,2-9 0,2 8 0,0-10 0,2-6 0,-6-1 0,3-6 0,-3 2 0,0 1 0,0 0 0,0-3 0,0-1 0</inkml:trace>
  <inkml:trace contextRef="#ctx0" brushRef="#br0" timeOffset="16651">13023 4272 8191,'45'0'0,"-9"0"0,5 0 1891,9 0 1,3 0-1892,6 0 0,-3 0 2753,10 0-2753,-28 0 0,-2 0 0,15 0 946,-13 0 1,0 0-947,11 0 6204,9 0-6204,-33 0 1464,-2 0-1464,-14 0 287,-5 0-287,-23 0 0,-21 0 0,-14 0 0,-4 0 0,3 0 0,-1 0 0,4 0 0,-8 0 0,16 0 0,0 0 0,6 0 0,11 0 0,4 0 0,-4 0 0,9 0 0,-9 0 0,8 0 0,5 0 0,2 0 0,6 0 0,-3 0 0,3 3 0,-3 0 0,0 1 0,2-2 0,-1-2 0,-1 3 0,-4-3 0,1 3 0,-5-3 0,8 0 0,-3 0 0,-1 0 0,3 0 0,-2 0 0,6 0 0,-1 0 0,1 0 0,1 0 0,18 6 0,27 3 0,-6 1 0,2-1 0,27 6 0,-29-7 0,-1 0 0,10 3 0,-8-5 0,-3 1 0,-15-7 0,-4 0 0,-3 0 0,-1 0 0,-3 0 0,-15 0 0,-21-4 0,-10-1 0,2 0 0,-3 0 0,-23-2 0,-3-1 0,15 2 0,3 0 0,8 3 0,3 0 0,-17-3 0,29 5 0,16-2 0,16 3 0,28 0 0,-4 0 0,27 0 0,-17 0 0,8 0 0,-3 0 0,3 0 0,-11 0 0,0 0 0,14 0 0,0 0 0,-15 0 0,-4 0 0,14 0 0,-3-3 0,-11-1 0,-2 1 0,-6-3 0,-4 5 0,-7-1 0,-1-1 0,-6 2 0,3-2 0,-8 3 0,-15 0 0,-26 0 0,-23 0 0,25 0 0,-1 0 0,3 0 0,2 0 0,-22 0 0,23 0 0,13 0 0,14 0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47:32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12640 4456 24575,'-31'21'0,"-15"13"0,10-2 0,-1 4 0,1-3 0,1 3 0,-7 10 0,4 0-868,14-16 0,1 0 868,-2 6 0,2-1 0,-4 15 420,4 0-420,7-13 0,1 0 0,-1 18 0,5-20 0,1-1 0,1 15 0,0 14 0,4 0 0,3-25 0,0-1 0,2 23 1316,0-11-1316,14-5 0,21 4 0,-8-20 0,4 0 0,3 1 0,3 0 0,5 5 0,1-1 0,-5-5 0,0-1 0,2 4 0,0-1 0,-11-10 0,-1 0 0,16 11 0,-2 0 0,5 3 0,1 1 0,-17-12 0,-2-2 0,8 2 0,12 4 0,-18-12 0,1-1 0,17 6 0,-15-7 0,0-1 0,15 5 0,-12-9 0,3-1 0,9 0 0,2 1 0,3-3 0,4-1 0,-7-2 0,3 0 0,-2-1-217,-4-3 1,-2-2 0,2 0 216,12-1 0,2-1 0,1 0-362,-1-1 0,0-1 0,0 0 362,-4-1 0,-1 0 0,2 1 0,4 1 0,2 1 0,-3 2 0,-10 0 0,-1 0 0,-2 1 0,0 1 0,0 1 0,-4 0 0,0 0 0,-2 2 0,-6-1 0,5 0 0,11-1 0,10 1 0,8 1 0,-18-1 0,6 1 0,5 0 0,2 1 0,1-1 0,0 1 0,-3 0-867,-4 1 0,-1-1 0,-1 1 0,1 0 0,2 0 0,2 1 0,3 0 867,-7-1 0,3 1 0,3 0 0,2 0 0,1 0 0,0 1 0,1 0 0,-2 0 0,-1 0 0,-3-1 0,-4 1 0,12 2 0,-4 0 0,-2 0 0,-2 0 0,0 0 0,1 0 0,2 0 0,-4-1 0,2 1 0,1 0 0,0 0 0,-1-1 0,0 1 0,-2-1 0,-3-1-241,6 1 1,-1-1 0,-2 1 0,-1-2 0,-3 1 0,-2-1 240,8 0 0,-2-1 0,-3 0 0,-4 0 0,3-1 0,-3 0 0,-6-1 0,-1 0 0,-7-2 367,9 1-367,-24 0 673,19 0-673,3 0 0,-7 0 0,11 0 0,6 0 0,2 0 264,-8 1 1,3 0 0,2 0 0,1 0 0,2 1 0,1 0-265,1 0 0,0 1 0,3 0 0,0 1 0,1-1 0,2 1 0,-1 0-379,-7 0 1,2 1 0,1-1 0,1 1 0,0 0 0,-1 0 0,-1-1 0,-3 1-1,-1 0 379,9 1 0,-2 0 0,-2 0 0,-2-1 0,1 1 0,-1 0 0,-2 1 0,2-1 0,0 1 0,-3-1 0,-4 0 0,-5-1-495,7 0 0,-7-1 0,-1 0 495,1 0 0,-1 0 0,-4 0-312,2-1 0,-2 0 312,6 0 0,2-1 0,5-1 0,-3-2 0,-18 2 0,-1-2 0,6-2 0,-3-1 2583,6-6-2583,-16-5 0,2-3 0,1 0 0,-1-1 0,23-16 2379,-22 13 1,0 0-2380,18-7 1299,-10 5 0,4-1-1299,3 0 0,2 0 0,10-6 0,1-1 0,-8 2 0,-1-1 0,-10 4 0,0-1 0,-3-1-176,2-10 1,-4-2 175,4-5 0,-4-1 0,-13 4 0,-5-2 0,0-18 0,-4-2 0,-6 10 0,-2 0 0,-1 9 0,-1-1 0,0 1 0,-3-15 0,0 5 0,0 14 0,0 1 0,-2-7 0,-1 0 0,-2 12 0,-1 1 0,-5-19 0,-2-1 0,-1 12 0,0 1 0,0-4 0,-1-2 0,-5-4 0,1 4 0,-2-6 0,5 12 0,-1 3 0,1 7 752,1 1-752,-12-8 0,-4 3 0,6 14 0,-3 0 1788,-28-14-1788,23 17 0,-4 1 0,-7 0 0,-4 1 0,-10-2 0,-5 1-412,13 5 0,-2 0 1,-3 2 411,7 3 0,-2 1 0,0 1 0,-2 0 0,-3 0 0,-2 0 0,-1 0 0,-1 2 0,5 2 0,-2 0 0,-1 1 0,1 0 0,2 0-1071,-4 0 0,2 0 0,1-1 1,-1 1 1070,-5-1 0,0 0 0,0 1 0,4 0 0,0 0 0,4 1 0,-2-1 0,-6-1 0,-2 0 0,-3 0 0,5 1 0,-3 1 0,0 1 0,4-1 0,-1 0 0,4 0 0,-7 0 0,12 0 0,-6 0 0,-4 0 0,0 0 0,2 0 0,3 0 0,-10 0 0,3 0 0,1 0 0,-2 0 0,7 0 0,-1 0 0,-1-1 0,0 2 0,0-1 0,-1 0 0,0 1 0,0 0 0,1 0 0,4 1-736,2 2 1,3 0 0,1 1-1,0-1 736,-15 1 0,0-2 0,2 4-474,7 2 0,2 3 1,4-1 473,-6-2 0,3 1 36,-3 3 1,-5 2-37,1 0 0,-6 2 0,2-2 0,10-4 0,2-2 0,-3 2 433,6 0 0,-1 1 1,-2 1-1,-1-2-433,-5-2 0,-1-1 0,-1 0 0,-1-1 132,8-1 0,0 0 0,-1-1 0,-1 1 1,-2-2-133,3 1 0,-2-1 0,-1-1 0,0 0 0,0 1 0,0-2 0,1 1 0,0 0 0,0 0 0,0-1 0,1-1 0,0 0 0,-8-2 0,0-1 0,1-1 0,1 0 0,1 0 0,4 1 0,1-1 0,0 1 0,1-1 0,1 0 0,-7-2 0,1 0 0,0 0 0,0 0 0,-5 0 0,-2 0 0,1 1 0,3 0 284,-4 1 1,2 1 0,-2 0-285,9 1 0,-1-1 0,0 0 0,3 1 0,-2 1 0,3 0 0,0 0-163,0 0 0,1 0 0,4 0 163,5 2 0,2 0 0,-7 0 0,3 1 0,-7 6 1172,-9 0-1172,0 5 0,12-4 1327,17 0 0,-2 0-1327,2-1 0,-1 0 0,1 2 0,0 0 0,-29 6 0,0-5 0,9-7 0,-11-1 557,28-4 0,-1 0-557,-3 0 0,-2 0 876,-10 0 0,-3 0-876,-3 0 0,-1 0 0,2-2 0,1-1 178,0 3 1,2-1-179,1-1 0,3 0 0,4 2 0,4 0 0,-23 0 0,14 0 0,13-3 0,0 2 0,1-5 0,15 5 0,10-2 0</inkml:trace>
  <inkml:trace contextRef="#ctx0" brushRef="#br0" timeOffset="11750">16069 8956 8191,'-16'0'0,"4"3"5063,-38 5-5063,5 11 2818,-10 1-2818,6 3 0,23-9 1719,4-4-1719,15-4 6784,-2 0-6784,2-3 0,1 3 0,0-3 0,0 0 0,0 3 0,0-6 0,0 3 0,-6 0 0,2-2 0,-2 1 0,3 1 0,1-2 0,1 4 0,-2-4 0,3 1 0,-3 1 0,-1-3 0,1 3 0,-3-3 0,-1 3 0,-3 1 0,-4 2 0,7-2 0,-3 2 0,3-3 0,-7 7 0,6-3 0,-5 2 0,-3 3 0,6-1 0,-10 3 0,10 1 0,5-7 0,-5 5 0,9-7 0,-2 0 0,3-3 0,0 3 0,0-6 0,3 6 0,-2-6 0,1 3 0,-1-3 0,-1 0 0,0 0 0,0 0 0,1 0 0,2 2 0,-3-1 0,3 7 0,-6-4 0,2 4 0,-31 21 0,2 1 0,2 2 0,-3 3 0,4 0 0,0 1 0,-2 10 0,1 1 0,3-1 0,3 2 0,0 1 0,2 2 0,7-2 0,2 0 0,-1 0 0,1 0 0,5-2 0,1 0 0,4-1 0,0 0 0,3-8 0,1 0 0,2-1 0,2 0 0,2 27 0,5-14 0,9-3 0,0-15 0,7-2 0,-3 2 0,0-8 0,2 5 0,-7-10 0,2 2 0,-4-6 0,0 2 0,5 2 0,-4-4 0,4 5 0,1 3 0,6 3 0,3 10 0,7-3 0,-8 2 0,12-2 0,-3 0 0,12 1 0,10-10 0,-27-10 0,2-2 0,5-2 0,2-2 0,11 1 0,2 0 0,4-2 0,-1-1-546,-10-1 0,-2-1 546,5-1 0,-4 0 0,1 0-227,9-3 227,-7 0 0,-6 0 0,-4 0 0,-2 0 0,-10 0 1078,0 0-1078,-5 0 241,0-6-241,4 0 0,13-19 0,11-2 0,-24 6 0,1-1 0,1 1 0,0 0 0,15-21 0,-6 5 0,-6 4 0,-3-2 0,-4 4 0,0-1 0,-3 1 0,-7 6 0,1 5 0,-4-3 0,-1 8 0,0-5 0,0-9 0,-3 12 0,0-16 0,-1 0 0,-2-7 0,3-4 0,1 3 0,0-5 0,0 1 0,-1-9 0,0 5 0,0 13 0,0 1 0,0 10 0,-3 5 0,2 3 0,-2 3 0,3-9 0,3-3 0,-5-3 0,4 4 0,-5 4 0,0 7 0,3-17 0,-7 10 0,4-20 0,-4 12 0,0-4 0,0 1 0,0 9 0,0-13 0,0 6 0,0-14 0,-11 0 0,-4 2 0,-8-5 0,-5 6 0,5-3 0,-10-1 0,6 1 0,0 8 0,6 4 0,-4 4 0,-2-3 0,-10-6 0,10 10 0,-3-3 0,15 15 0,-4-1 0,5 3 0,1 2 0,-1 1 0,-3-4 0,2 4 0,-6-2 0,-7-4 0,-6 0 0,-6-2 0,-3 3 0,3 5 0,-4 2 0,3 4 0,2 1 0,-1 3 0,5 7 0,11-5 0,10 5 0</inkml:trace>
  <inkml:trace contextRef="#ctx0" brushRef="#br0" timeOffset="15165">20093 9046 8191,'-1'-4'0,"-14"2"3691,-18 2-3691,-8 0 2962,10 0-2962,-3 0 0,-2 0 0,-12-1 0,1 5 0,-3 2 0,3 0 0,2 2 0,7 2 0,1 1 939,-6 3 1,0-1-940,10-2 0,-1 1 3128,-11 8 0,-3 2-3128,-2 4 0,-2 2 0,12-4 0,0 3 0,-1 1 288,-2 3 1,1 1 0,0 2-289,2 1 0,1 1 0,0 0 0,-1 1 0,0 1 0,2 1 0,3-1 0,1 1 0,2-1 0,-12 14 0,4-1 0,8-4 0,3-3 0,9-15 0,2-1 0,-1 16 0,4-7 0,7 6 0,0 0 730,5-6-730,3 7 0,0 12 0,16 3 0,-8-26 0,5-1 0,15-4 0,6-1 0,0 5 0,1 0-639,8-2 0,0-2 639,-10-2 0,-1 1 0,8 0 0,0-1 0,-8-6 0,1-1 0,4 6 0,3-1-370,5-3 1,-1-3 369,11 2 0,-6-5 0,3-2 0,-17-9 0,0-1 0,15 3 0,0-1 0,-3-4 0,-1-2 0,0-1 0,1 0 0,8-4 0,2-3 0,-6 1 0,1-3 0,11-8 0,1-1 386,-9 1 0,0-1-386,3-5 0,-1-1 0,-8 2 0,-4-1 0,-7 2 0,-3 0 0,-7 2 0,-2 0 0,14-15 770,-5 1-770,-4 0 0,-11 10 0,0-3 0,-1 0 0,-1-3 0,3-20 0,-1-3 0,-6 13 0,-1 1 0,-3-4 0,-2-1 0,-3 0 0,-1-1 237,-1-2 1,-1-1-238,1-14 0,-2-1 0,-1 2 0,0 1 0,0 8 0,0 2 0,0 4 0,0 2 0,-1 1 0,-2 2 0,-3 1 0,-3 0 0,-3 0 0,-3 2 0,-16-19 0,3 11 0,-1 13 0,8 10 0,-22-12 0,12 14 0,-12-4 0,16 13 0,0 2 0,5 4 0,4 3 0,1 0 0,3 4 0,4 0 0,1 0 0,3 0 0,-1 0 0,-2 3 0,5-2 0,-2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4:02:29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21384 7970 24575,'0'52'0,"0"-1"0,0 12 0,0 5 0,0-18 0,0 4 0,0 0 0,0-4-1304,0-3 0,0-2 1,0 0 1303,0 8 0,0 0 0,0-7 0,0 14 426,0-19 0,0 1-426,0 12 0,0 1 719,0-28-719,0 0 0,0-12 0,0-2 507,0-4 0,0-5 0,0 1 0</inkml:trace>
  <inkml:trace contextRef="#ctx0" brushRef="#br0" timeOffset="721">21898 8586 17649,'11'8'0,"14"18"3107,5-1-3107,7 13 1186,-10-18-1186,-2 6 625,5-4-625,-2-4 2008,3 4-2008,0-4 0,7 22 0,4 0 0,2 7 0,-13-10 0,-8-12 0,-10-6 0,-6-12 0,-2-2 0</inkml:trace>
  <inkml:trace contextRef="#ctx0" brushRef="#br0" timeOffset="1400">21857 9118 24575,'24'-28'0,"2"2"0,5-5 0,12-9 0,2-2 0,-1 2 0,0-1 0,2-6 0,-4 3 0,5 2 0,-13 2 0,-18 27 0,-13 7 0</inkml:trace>
  <inkml:trace contextRef="#ctx0" brushRef="#br0" timeOffset="1949">22998 8678 24575,'21'0'0,"34"0"0,-5 0 0,-14 0 0,0 0 0,16 0 0,-23 0 0,-11 0 0,-14 0 0,1 0 0</inkml:trace>
  <inkml:trace contextRef="#ctx0" brushRef="#br0" timeOffset="2884">23416 8576 24575,'36'33'0,"10"8"0,-17-11 0,1 0 0,3-2 0,-3-1 0,3 4 0,0-8 0,-23-14 0,1-5 0,-4-2 0,1-2 0,4-5 0,-4-3 0,8-9 0,-9 3 0,7-12 0,-2 7 0,2-9 0,0 9 0,-4-3 0,-4 11 0,0 1 0,-6 5 0,-4 21 0,-17 25 0,8-12 0,-1 3 0,-5 11 0,0 0 0,-2 15 0,10-24 0,2-2 0,1 13 0,-1 10 0,3-5 0,4-17 0,0 1 0,2 14 0,0 9 0,0-25 0,0 0 0,0-10 0,0-1 0,0-9 0,0-6 0,0-3 0,0 0 0</inkml:trace>
  <inkml:trace contextRef="#ctx0" brushRef="#br0" timeOffset="3584">24251 8164 13328,'0'43'0,"0"3"1187,0 17 0,0 5-1187,0-19 0,0 1 0,0-3 0,0 2 0,0 3 0,0 11 0,-1 2 0,2-1 441,3-9 1,1-1-1,-1 1-441,-2-3 0,0 2 0,-1-1 0,2-6 788,6 8 0,0-6-788,-4-10 0,-1-6 799,0-4 0,-1-16 0,-3-7 0</inkml:trace>
  <inkml:trace contextRef="#ctx0" brushRef="#br0" timeOffset="6316">22974 10624 24575,'18'0'0,"-2"0"0,17 0 0,-10 0 0,8 0 0,1 0 0,6 0 0,-6 0 0,-9 0 0,-13 0 0,-8 0 0</inkml:trace>
  <inkml:trace contextRef="#ctx0" brushRef="#br0" timeOffset="9366">24375 10023 24575,'0'0'0</inkml:trace>
  <inkml:trace contextRef="#ctx0" brushRef="#br0" timeOffset="22416">22173 5265 8191,'-14'-3'0,"-44"0"1928,6 3 1,-8 0-1929,7 0 0,-4 0 0,1 0 0,6 1 0,1 1 0,0 0 0,-3 2 0,-1 1 0,2 5 806,1 5 1,1 4 0,2 3-807,2 0 0,0 2 0,1 3 0,-8 9 0,-1 4 0,5 3 0,5-1 0,4 2 0,2 0 0,5-1 0,2 1 0,2 1 0,-1 2 0,2 2 0,3-1 0,6-4 0,4-1 0,0 0 0,-4 19 0,3 0 0,6 1 0,4-2 0,2-8 0,2-2 0,1 1 0,4 0 0,5-5 0,2-1 0,-2-10 0,2-1 0,5-3 0,1-2 1827,9 8-1827,-8-10 0,2 1 0,19 16 0,-14-15 0,0-1 0,13 9 0,7 8 0,-20-23 0,1 0 0,7 5 0,0 1 0,0-2 0,-1-1 0,-4-3 0,-1-3 0,17 11 6043,-10-10-6043,22 4 0,-15-12 1335,16 3-1335,5-12 741,5 0-741,-25-8 0,1-4 80,2-4 1,-2-7-81,4-9 0,-4-4 0,-11 5 0,-2 0 0,11-10 0,-2-3 0,-8 3 0,-2-2 0,11-7 0,0-3 0,-10 5 0,-1-3 0,-2 1 0,-4 4 0,-1 0 0,-2 0-785,9-20 0,-5 2 785,-8 10 0,-4 3 0,-3 8 0,-3 1 0,0-25 0,-2-3 0,-4 9 0,0-3 0,0 9 0,-12 6 0,-1 8 0,-3 0 0,-19-12 0,12 8 0,-2-2 0,-4 4 0,-2-1 0,-3-8 0,-3-1 0,10 14 0,-1 0 0,0 0 0,-4-2 0,0-1 0,0 3 0,-8-5 0,0 3 785,-5-1 0,0 3-785,5 10 0,1 2 0,4 3 0,0 3 0,3 6 0,1 1 0,-15-4 0,9 10 0,17 0 0,11 4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19:03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9160 4831 24575,'-35'-5'0,"0"1"0,-21-8 0,-6-3 0,6 3 0,-4-2 0,-2-1-2048,4 1 1,-2-1 0,-1-1 0,2 2 2047,6 2 0,2 1 0,0 0 0,1 1 0,-16-5 0,2 1 0,2 1 0,10 4 0,1 0 0,2 2 0,-16-3 0,-1 1-114,17 1 0,-1-1 1,1 1 113,4 3 0,1 1 0,-5-1 60,-10-2 0,-8-1 0,0 0 0,2 2-60,10 3 0,2 0 0,-1 2 0,-3-2 0,-1 0 0,-4-1 0,-2 0 0,2 1 0,4 1 0,0 0 0,3 2 0,2 0 0,0 2-137,-13 2 0,2 3 1,2 1 136,11-1 0,1 2 0,0 4 0,-6 5 0,0 3 0,3 3 0,9 0 0,2 1 0,0 1 0,-7 3 0,-1 1 0,3 3 0,4 0 0,3 3 0,0 1 0,3 0 0,1 0 0,1 2 0,-2 2 0,1 0 0,4-1 1184,-2 5 0,2-1-1184,-9 7 0,5-4 0,10-3 1135,-4-4 0,-3 4-1135,11-10 0,0 2 0,-12 10 0,-2 2 0,8-5 0,1 1 0,2-2 0,-1 2 0,3-4 256,3-8 0,1 2-256,-2 7 0,0 6 0,1-3 0,-5 4 0,2-2 0,5-3 0,-1 3 0,-1 4 0,-3 4 0,3-3-126,2 5 1,3 2 125,-1 1 0,1 5 0,1-1 0,3-11 0,1-2 0,2 2 0,2 8 0,3 2 0,0 0 0,-1-3 0,1-1 0,1 1 0,1 4 0,2 0 0,-1-1 0,0-5 0,0 0 0,0 0 0,0 1 0,1 1 0,2-1 0,2-8 0,2-1 0,2 1 0,4 6 0,3 0 0,2-1 0,3-1 0,3-1 0,3-1-36,3 1 0,3-1 0,0 0 36,3 1 0,0 0 0,0-3 0,-2-5 0,-1-3 0,1 0 0,2 0 0,0 0 0,0-4 0,6 0 0,-1-2 0,2 4 0,2 0-766,-10-12 1,2-2-1,0 1 766,17 11 0,0-1 0,-15-10 0,1 1 0,3 0-635,0 0 0,5 1 1,0 0-1,-2-1 635,7 5 0,-1-1 0,1 1 0,-8-5 0,0 1 0,1-1 0,0 1 0,1 0 0,0 0 0,-1 0 0,-1-2 0,3 1 0,-1-2 0,4 4 0,-3-3 0,4 4 0,2 0 0,0 0 0,-5-4 0,7 3 0,-3-3 0,3 1-494,1 3 0,5 2 1,-2 0-1,-5-5 494,-11-7 0,-4-2 0,3-1 86,14 6 0,2 0 0,-1-3-86,-7-4 0,-1-2 0,-2-2 806,6 2 0,-1-3-806,8-6 0,4-4 0,-8-4 0,2-2 0,2-2 84,-13 3 0,-2-1 0,5 0 0,6-1-84,-3 1 0,8-1 0,4 0 0,4 0 0,1-1 0,1 1 0,-4-1 0,-2 0-220,-4 1 1,-2-1 0,-1 0-1,0 1 1,0-2 0,4 1 0,4-1 219,-9 1 0,3-1 0,4 0 0,1 0 0,1 0 0,1-1 0,0 1 0,-1-1 0,-1 1 0,-3-1 0,-2 1 0,7-2 0,-2 2 0,-2-1 0,-1 0 0,0 0 0,-1-1 0,1 0 0,2-2 0,-3 1 0,2-1 0,0-1 0,0-1 0,1 1 0,-2-1 0,0 0 0,-2-1 0,-3 1 0,4-1 0,-3 0 0,0 0 0,-3-1 0,1 0 0,-1 0 0,1-1 0,-1 0 0,1-1 0,0 0 0,-1-1 0,0 0 0,-3 0 0,-1 0-147,9-5 0,-3 0 0,-1 0 0,-2 0 1,0 0 146,-2 0 0,-1 0 0,0 1 0,-3 0 0,-2 0-108,11-5 1,-4 1 0,-1 1 107,-4 1 0,0 1 0,-6 3 0,-6 5 0,-6 3 2679,17-8-2679,-30 13 5411,-11-44-5411,3-1 0,4-9 0,-5 9 0,1-6 0,0-3 0,2 0-762,-1 8 1,0-2 0,2-1 0,-1 1 0,0 1 761,2-8 0,-1 2 0,0 0 0,1-4 0,1 1 0,0-5 0,1 0 0,0 3 0,-2 6 0,2-3 0,-1 7 0,1-5 0,-4 9 0,2-3 0,0-2 0,0 2 0,-1 4-425,3-10 1,0 4 0,-2 4 424,0-5 0,-2 1-63,-2 13 0,0-1 0,0 1 63,0-13 0,0 1 0,1-3 0,0 0 0,0 4 0,-2 4 0,0-13 0,-5 17 0,-16-8 2742,-1 19 1,-5-2-2743,-11-12 0,-5-3 0,7 12 0,-2 0 0,-1-1 411,-5-5 0,0-1 1,1 0-412,4 3 0,1 1 0,-1-1 0,-4-6 0,-1-2 0,1 3 0,-1-3 0,0 1 0,3 5 0,-3-3 0,0 5 125,-6-5 0,-2 2-125,5 11 0,-3-1 0,-2 2 0,-4 2 0,-1 1 0,-1 3-1238,4 3 0,-1 2 0,-1 2 1238,-4-2 0,-1 2 0,-3 1 0,-6-1 0,-2 1 0,-1-1-432,12 3 1,0 0 0,-2 0 0,-2-1 431,1 2 0,-3-1 0,-1-1 0,0 1 0,3 0-614,-2-1 0,1 0 1,1 0-1,0 1 614,-1 1 0,-1 0 0,1 1 0,4 1 0,2 0 0,3 2 0,-3-1-216,1 1 1,-2 0-1,-1 1 1,1-1 215,-11-3 0,1 0 0,-2 0 0,4 4 0,-2 0 0,-1 1 0,4 0 0,-2 0 0,3 1 0,0 1 760,1 5 0,0 2 0,3 0-760,-6 0 0,2 1 797,5 1 1,0 2-798,4 4 0,2 2 2131,8 0 0,2 3-2131,-3 4 0,1 1 790,6-1 0,1 1-790,-2 0 0,-1 1 176,3-2 1,1 0-177,-2 2 0,2 0 0,-14 8 0,4-2 0,19-10 0,-2 1 0,5-5 0,3-2 0,7-3 0,5 0 0,1 0 0,3 1 0,0-2 0</inkml:trace>
  <inkml:trace contextRef="#ctx0" brushRef="#br0" timeOffset="44416">16385 5020 8191,'-3'-11'0,"-18"2"2531,-14 7 1,-7 4-2532,-8 4 0,-9 6 0,13-1 0,-7 2 0,-3 3 0,-2 0 0,2 1-238,1-1 1,-1 1 0,1 1 0,-2 1 0,-1 0 237,2 1 0,-1 0 0,0 2 0,-2 0 0,1 0 0,1-1 0,0 0 0,0 0 0,0 0 0,1 0 0,0 0 0,2 0 0,-3 3 0,1 0 0,1-1 0,2 1 0,0-2 0,-4 3 0,1-2 0,2 1 0,1-1 0,4 0 0,0 0 0,3-1 0,4-1 775,-9 6 0,5-2-775,9-4 0,1 2 0,-16 9 0,1 5 0,12 1 0,3 5 0,-1-3 0,-1 5 0,4 3 0,4 9 0,3 4 0,3-2 1026,4-9 0,1-2 0,3 2-1026,3 3 0,2 1 0,2-2 0,2 8 0,3-1-154,1-14 1,2 2 0,0 1 153,0 5 0,1 1 0,1 0 0,-1-1 0,2 1 0,1-1 0,2 2 0,3-1 0,2 0 0,2-3 0,3-1 0,1 0 0,5 2 0,2-1 0,1 1 0,5 1 0,1 1 0,2 0 1081,2 1 1,1 0 0,2-1-1082,-8-13 0,1 0 0,1-1 0,1 0 0,0 1 0,0 0 0,1 0 0,0-1 0,1-1 0,1-2 0,0 0 0,-1 0 0,7 9 0,-1 0 0,0-1 0,1-1 0,-1-1 0,-2-2 0,3 3 0,-3-2 461,-5-2 1,0 0-462,-1-6 0,1 2 0,3 7 0,0 1 362,0-5 1,0 0-363,5 4 0,-3-3 0,6 3 0,-12-13 0,1 1 0,-4-7 0,-1 0 0,7 7 0,0 1 0,1-3 0,3 1 0,0-1 0,4 3 0,1 0 0,3 4 0,1 0 0,4 1 0,-2-3 0,4 0 0,2 0 0,-1-2-316,0 0 1,0-2 0,0 0-1,2-3 316,1-1 0,2-2 0,0-2 0,-2-2 0,-7-4 0,-2-1 0,0-1 0,-3-1 0,8 0 0,-3-2 0,-3-2 50,4-3 0,-4-2-50,-7-2 0,2 0 0,4-1 0,6-1 0,11-1 0,-16 0 0,6-1 0,5 0 0,4-1 0,3 1 0,2-1 0,1 0 0,-1 1-439,-11 0 1,0 0 0,1 0 0,2 0 0,0 1 0,2-1 0,0 0 0,2 0 0,1 0 0,1 0 0,0-1-1,3 1 439,-12 0 0,1 0 0,1-1 0,2 1 0,0 0 0,1-1 0,1 0 0,1 1 0,0-1 0,1 1 0,0-1 0,0 0 0,0 1 0,1-1 0,-1 1 0,1-1 0,-1 1 0,0 0-155,0 0 1,1 0-1,0-1 1,1 1 0,1 0-1,-1 0 1,1 1-1,0-1 1,1 0 0,-1 0-1,-1 0 1,1 0 0,-1 0-1,0 1 1,-1-1-1,-1 0 1,-1 1 0,0-1-1,-2 0 155,6 1 0,-1-1 0,-2 0 0,0 0 0,-1 0 0,0 1 0,-1-1 0,-1 0 0,1 1 0,0-1 0,-1 1 0,1-1 0,1 1 0,0 0 0,1 0-121,-1 0 1,2-1 0,2 1 0,1 1 0,0-1 0,1 0-1,0 0 1,-1 0 0,-1 1 0,-1-1 0,-2 1 0,-2-1-1,-2 1 1,-4-1 0,-2 1 0,-4 0 120,23-1 0,-9 2 0,-5-1 0,-1 0 0,1 0 0,6 0-208,-3-1 0,6 1 1,2-1-1,1 1 1,-2-1-1,-2 0 1,-6-1-1,-6 0 208,4-1 0,-8-2 0,-2 1 0,0 0 326,16-1 1,0 0 0,-1-1-327,0-1 0,0-1 0,-3-4 567,-12-3 1,-3-3-1,-3-2-567,8-13 0,0 0 0,-9 12 0,4 2 0,6-2 0,-2 2 0,6-2 0,3 1 0,1 0 0,-2 3 38,-7 5 0,-1 2 0,1 2 1,1-1-1,4-1-38,-4 0 0,3-1 0,2-1 0,1 1 0,0-1 0,-1 0 0,-2 0 0,2-1 0,-1 0 0,0-1 0,-1 1 0,-1 0 0,1 1 0,7-1 0,-1 1 0,1 0 0,0 0 0,1-2-225,-3-1 1,1-1 0,1-1 0,0-1 0,0 1-1,0 0 225,-2 2 0,1 0 0,-1 0 0,0-1 0,1 0 0,0 0-202,-5 0 0,0-1 1,1-1-1,0 0 1,-1 1-1,-1-1 0,-2 0 202,8-2 0,-2-1 0,-1 1 0,-1-1 0,2 1 48,-7 1 0,2 1 0,-1-1 0,0 1 0,-3-1 0,-3 1-48,3-3 0,-5 0 0,0-1 0,1 0 416,7-6 1,2 0-1,-2-2 1,-3 0-417,-1-2 0,-3 0 0,0-2 0,-5 2 0,2-2 0,-2 1 0,-6 2 0,3-6 0,-5-1 0,8-15 0,-6-1 1526,-19 16 1,-3-1-1527,11-14 0,0-2 0,-8 6 0,-2-1 2283,1 1 1,-1 1-2284,-2 2 0,0-1 0,1-13 0,0-3 2145,-2 0 0,0-2-2145,-3 14 0,-1-3 0,0 0 0,-1-2 0,0-1 0,-1 2-244,0 8 1,0 0-1,-1 1 244,-1 0 0,0 0 0,-1 0 0,-1-6 0,0 0 0,-1 2 0,-1-8 0,0 1 0,0-7 0,0 0-689,-1 8 1,-3 4 688,-3 15 0,-2 2 0,2-8 0,-2-1 0,-9-5 0,-2 2 0,5 12 0,-2 0 0,-6-13 0,-3 1 0,1 6 0,-5 0-268,-1 7 1,-5 0-1,-3 1 268,-6-1 0,-4 1 0,-7 2 0,4 6 0,-8 0 0,-2 0 0,0 2 0,5 3-764,6 1 1,3 3 0,-1 1 0,-3 0 763,-3 1 0,-5 1 0,-1 0 0,1 2 0,2 2 0,0 2 0,2 2 0,1 1 0,0-1 103,-1-1 0,2-1 0,-2 0 1,-1 0-104,4 2 0,-3 0 0,0 0 0,1 0 0,4 0 0,-13-3 0,4 0 0,2 0 0,2 0 0,2 0 0,2 0 0,-11-1 0,6 1 333,23 0 0,2 2-333,-5 2 0,-3 3 0,-10 0 0,-9 2 0,4-1 0,-8 1 0,-6-1 0,-7-1-434,24-1 0,-3 1 1,-4-2-1,-2 1 1,-2-1-1,-2 0 0,-1-1 1,-1 1-1,1 0 434,6 0 0,-2 0 0,0 0 0,-1-1 0,-2 1 0,0-1 0,0 1 0,-2-1 0,1 0 0,-1 0 0,-1 0 0,1-1-87,4 1 0,0 0 1,0 0-1,0-1 1,-1 1-1,0-1 1,0 0-1,-2 0 1,1 0-1,-2 0 1,0-1-1,-1 0 1,0 0-1,-2 0 87,9 1 0,-1-1 0,-2 0 0,0 0 0,-1-1 0,-1 1 0,-1-1 0,0 0 0,0 0 0,-1 0 0,1 0 0,0 0 0,1 0 0,-1 0 0,2 0 0,0 0 0,2 1 0,1-1 0,1 1-153,-10-1 0,3 1 1,0-1-1,1 1 1,2-1-1,0 1 0,0 0 1,0 0-1,1-1 1,-1 1-1,0 0 1,-1-1-1,0 0 0,-2 1 153,5-1 0,-2 0 0,-1 0 0,0 0 0,-2-1 0,1 1 0,-1-1 0,1 1 0,0-1 0,1 1 0,0 0 0,2 0 0,2 1 0,1 0 0,2 0 0,3 1-205,-17-1 0,3 1 1,2 0-1,3 0 1,1 1-1,2 1 0,0-1 1,1 0-1,1 0 205,-8-1 0,2 0 0,0 0 0,2 0 0,2 1 0,1 0 0,4 2 128,-5 0 1,3 2 0,2 0 0,2 0 0,3 0-129,-15-3 0,5 0 0,-3 1 0,8 2 0,-4 0 0,3 0 0,6 0 0,-2 0 0,2 0 0,-8 1 0,-6 1 0,9 0 1174,16 1 0,4 0-1174,-23 3 3511,2-2-3511,20-2 0,-4 0 0,-7 2 0,-7 0 0,-1 0 603,9 0 1,-3 1 0,1-1 0,-1 1-604,-14 1 0,-1 1 0,3-1 0,6 0 0,1 0 0,5-1 0,1-2 0,3 0 1901,0 2 0,0 0-1901,-6 0 0,1 0 0,5 1 0,0 0-726,-4 1 1,2 0 725,-13 3-211,27-6 0,2 0 211,-16 5 3256,-12 0-3256,18-2 0,-6 2 0,5-2 0,7-2 0,-4-2 1719,6-3-1719,-14 4 562,5-4-562,8 7 0,1-4 0,15 6 0,-2 5 0,14-7 0,-1 2 0</inkml:trace>
  <inkml:trace contextRef="#ctx0" brushRef="#br0" timeOffset="50516">21729 6626 8191,'-5'-3'0,"-17"0"5063,2 3-5063,-25-6 2818,18-5-2818,-19-7 1719,5-4-1719,-8-3 6784,-6 5-6784,-5-6 0,10 12 0,4-1 0,4 7 0,-2 3 0,-6 2 0,12 3 0,0 15 0,13 4 0,-5 19 0,8 1 0,6-10 0,0 4 0,-4 14 0,0 3 0,2-4 0,1 1-685,-3 1 0,3 1 685,4 2 0,3 0 0,0-4 0,1 2 0,1-5 0,0 3 0,2-1 0,0 9 0,0-2 0,-1-6 0,1-1 0,5-5 0,1-1 0,-2-1 0,0 0 0,2-1 0,0-1 0,0-3 0,0-1 0,8 24 0,13 5 0,-6-24 0,2 0 0,5-2 0,2-3 685,-3-1 0,0-2-685,17 16 0,-12-18 0,-6-6 0,3-8 0,11 1 0,12 0 0,4-7 0,-8-5 0,9-1 0,-3-3 0,-3-8 0,2-2-739,7 5 0,6 2 0,-6-6 739,-3-13 0,-6-3 0,-7 10 0,-2-1-225,4-6 0,-3 0 225,10-9 0,-13 10 0,-1-1 0,12-19 0,-4 4 0,-19 6 0,-7-19 2162,-6-8-2162,-4 12 0,-1-4 252,-2 3 1,0 1-253,-1 0 0,-2 0 0,-4 3 0,-1 2 0,1 7 0,-3 0 0,-11-11 0,-2 0 0,6 13 0,0 0 0,-8-11 0,-2-3 0,0-5 0,1 2-666,6 15 0,1 0 666,-10-19 0,1 1 0,1 0 0,8 24 0,0 0-28,0-2 0,1 3 28,-11-10 0,-4-4 0,11 26 0,2-1 0,5 12 1329,-7-4-1329,9 8 59,-8-2-59,12 3 0,-5 0 0,-3 0 0,7 0 0,-2 0 0</inkml:trace>
  <inkml:trace contextRef="#ctx0" brushRef="#br0" timeOffset="59666">22348 8587 8191,'0'33'0,"0"15"2516,0-1 0,0 2-2516,0-12 0,0 0 0,0 16 0,0 0 1411,0-12 0,0-1-1411,0 6 0,0 0 1723,0 16-1723,0-28 6773,0-14-6773,-3-1 34,3 1-34,-6-1 0,5-3 0,-5 0 0,6-7 0,-3 0 0,3-4 0,0-1 0,0-2 0</inkml:trace>
  <inkml:trace contextRef="#ctx0" brushRef="#br0" timeOffset="60782">22570 8756 11169,'3'16'0,"0"17"4962,-3 24-4962,0-1 0,0 0 2333,0-18-2333,0-2 1331,0 6-1331,0-10 4780,0-2-4780,0-14 0,0-10 0,0 0 0,0-1 0,0 4 0,0 0 0,0 0 0,-3 0 0,3-1 0,-3 2 0,3 2 0,0-3 0,0-1 0,0-2 0,0 2 0,0 2 0,0-1 0,0 3 0,0 8 0,-3-1 0,2 9 0,-2-6 0,3-10 0,0-2 0</inkml:trace>
  <inkml:trace contextRef="#ctx0" brushRef="#br0" timeOffset="62916">23002 8923 16771,'-1'8'0,"27"29"3436,6 9-3436,-3-10 0,2 2 670,-5-6 1,-1-1-671,-1-5 0,-2-2 712,6 10-712,-12-19 2315,-7-4-2315,-2-7 0,-1 4 0,2-13 0,-3-4 0,4-12 0,-2-5 0,4-7 0,0-1 0,3-2 0,-3 12 0,-5 8 0,-3 7 0,0 6 0,-3-2 0,6 4 0,-3-4 0,3-1 0,0-1 0,-1-1 0,1-1 0,1 5 0,-4-4 0,2 4 0,-1-2 0,-1 0 0,2 3 0,-2 0 0,3 3 0,0 3 0,7 13 0,4 3 0,7 12 0,-3-7 0,-2-4 0,-6-5 0,-7-5 0,0-2 0,-6-2 0,0-1 0,0 1 0,2 0 0,-1-1 0,1 1 0,1 0 0,-2 0 0,1 0 0,-2-1 0,0 4 0,0-3 0,0 3 0,0-4 0,5-1 0,-1-4 0,7-7 0,-4 1 0,2-7 0,3 0 0,2-4 0,3-6 0,3-5 0,-2-7 0,4-10 0,1-9 0,0-1 0,-6 6 0,-3 12 0,-3 1 0,-3 15 0,2-6 0,-3 17 0,-1 0 0,0 4 0,-3 3 0,0 0 0</inkml:trace>
  <inkml:trace contextRef="#ctx0" brushRef="#br0" timeOffset="63882">24081 8317 24575,'-18'6'0,"1"8"0,-7 6 0,10 4 0,4-1 0,7-10 0,3-1 0,0-6 0,0 2 0,0 2 0,0-1 0,0 0 0,0-3 0,0 3 0,0-3 0,0 3 0,0-3 0,0 0 0,0 0 0,0 3 0,0-3 0,0 6 0,3 1 0,7 1 0,1 4 0,4-5 0,-3 0 0,-2-4 0,-2-3 0,-2 0 0,3-1 0,-3 1 0,0 0 0,-1-3 0,-1 3 0,-1-6 0,0 3 0</inkml:trace>
  <inkml:trace contextRef="#ctx0" brushRef="#br0" timeOffset="64935">24205 8604 8479,'0'-15'0,"9"-3"5091,-1-10-5091,12-4 2776,-8 7-2776,-2 1 1679,-7 11-1679,-3 9 6550,0 5-6550,0 14 0,0 6 0,0 11 0,0-4 0,0-1 0,0-8 0,0-3 0,5 0 0,2-4 0,5 0 0,-5-3 0,1-3 0,-5-1 0,3-4 0,0 2 0,0-1 0,0-1 0,4 2 0,5-1 0,-1-1 0,8 2 0,-9-3 0,-3 0 0,-4 0 0</inkml:trace>
  <inkml:trace contextRef="#ctx0" brushRef="#br0" timeOffset="65849">24393 8282 24575,'-22'13'0,"-2"-2"0,1 2 0,9-9 0,5-5 0,9-4 0,2 1 0,2 2 0,-1 2 0,0 0 0</inkml:trace>
  <inkml:trace contextRef="#ctx0" brushRef="#br0" timeOffset="66719">24567 8052 11077,'-3'5'0,"4"16"4976,3 3-4976,13 30 2349,-3-13-2349,4 9 1342,-10 11-1342,-1-14 2415,-4-13 1,-1 1-2416,2 14 0,-1-8 0,-3 1 0,0-9 0,0-7 0,0-3 0,0-13 0,-3 3 0,-7 7 0,-3-3 0,-4 2 0,1-6 0,6-1 0,-3-4 0,3 1 0,2-5 0,2-1 0</inkml:trace>
  <inkml:trace contextRef="#ctx0" brushRef="#br0" timeOffset="67699">23199 9555 24575,'59'0'0,"-10"0"0,4 0 0,3 1 0,3-2-377,-6-4 0,3-3 1,-2 1 376,13-1 0,-3-2 0,-7-3 0,-3-1 0,-15 6 0,-2 2 369,19 2-369,-25 4 188,6 0-188,-16 0 0,-13 0 0,1 0 0</inkml:trace>
  <inkml:trace contextRef="#ctx0" brushRef="#br0" timeOffset="68299">24696 9012 24575,'51'0'0,"-14"0"0,2 0 0,6 0 0,2 0 0,10 0 0,0 0 0,-14 0 0,-1 0 0,0 0 0,-3 0 0,16 0 0,-24 0 0,-14 0 0,-15 0 0</inkml:trace>
  <inkml:trace contextRef="#ctx0" brushRef="#br0" timeOffset="69518">25708 8641 24575,'0'25'0,"0"-1"0,4 28 0,9 12 0,-8-27 0,1 0 0,2-3 0,-1-1 0,-2 10 0,-2-34 0,-3-15 0,6-14 0,14-19 0,-3 13 0,3-5 0,2-1 0,17-14 0,-14 15 0,1 0 0,22-11 0,-11 13 0,-6 18 0,-5 5 0,-2 6 0,-4 0 0,-4 9 0,6 18 0,2 17 0,3 15 0,-3-13 0,-9-6 0,-5-18 0,-3-4 0,0-1 0,0-4 0,-1-3 0,-2-1 0,1-6 0,-2-6 0,0-26 0,4-23 0,-5 13 0,1-3 0,1-5 0,1 0 0,1 2 0,0 2 0,0 1 0,1 3 0,12-21 0,-3 14 0,0 18 0,0 12 0,-6 10 0,0 3 0,-8 3 0</inkml:trace>
  <inkml:trace contextRef="#ctx0" brushRef="#br0" timeOffset="70332">26810 8067 24575,'-16'0'0,"-10"10"0,3 12 0,-6 8 0,7 9 0,11 0 0,5-3 0,6 2 0,0-13 0,0-3 0,0-9 0,0 1 0,0-4 0,0 2 0,0-5 0,0 2 0,0-3 0,0 0 0,3 0 0,3 0 0,4 0 0,4 4 0,2 3 0,1 1 0,2 2 0,-5-9 0,1-1 0,-8-6 0,0 0 0,-5 0 0</inkml:trace>
  <inkml:trace contextRef="#ctx0" brushRef="#br0" timeOffset="71133">27024 8302 24575,'0'13'0,"0"13"0,0 28 0,0-7 0,0-1 0,0-20 0,0-8 0,0 3 0,0-7 0,0 3 0,0-8 0,0 0 0,-5-6 0,-16 0 0,-9-3 0,-14 0 0,0 0 0,11 0 0,2-3 0,20 0 0,3 0 0,8 0 0</inkml:trace>
  <inkml:trace contextRef="#ctx0" brushRef="#br0" timeOffset="71999">26889 8215 14922,'8'0'0,"-1"0"1016,1 0 0,-5 0 0,0 0 0</inkml:trace>
  <inkml:trace contextRef="#ctx0" brushRef="#br0" timeOffset="72871">27272 8075 24575,'7'35'0,"-3"-3"0,7 7 0,-7-4 0,-1-2 0,-3-6 0,0-6 0,0-5 0,0 3 0,0 5 0,0-2 0,0 5 0,0-9 0,-6 0 0,1 3 0,-7-4 0,-2 4 0,0 1 0,1-7 0,4 0 0,3-6 0,-1-2 0,1 2 0,3-5 0,0-2 0</inkml:trace>
  <inkml:trace contextRef="#ctx0" brushRef="#br0" timeOffset="73933">25720 9129 24575,'37'0'0,"18"0"0,3 0 0,-22 0 0,0 0 0,28 0 0,-25 0 0,1 0 0,7 0 0,-1 0 0,-6 0 0,-2 0 0,-3 0 0,-2 0 0,7 0 0,-11 0 0,-9 0 0,-10 0 0,4 0 0,-8 0 0,-4 0 0</inkml:trace>
  <inkml:trace contextRef="#ctx0" brushRef="#br0" timeOffset="74999">27599 7968 24575,'0'42'0,"0"7"0,0-9 0,0 6 0,0 0 0,0 5 0,0 1-1063,0 5 0,0 2 0,0 3 1063,0-5 0,0 4 0,0-1 0,0-1 0,0 8 0,0-1 0,0-1-77,0-4 1,0-1 0,0-5 76,0-1 0,0-4 398,0-4 1,0-4-399,0 6 0,0-16 0,0-19 394,0-4 0,0-6 1,0 0-1</inkml:trace>
  <inkml:trace contextRef="#ctx0" brushRef="#br0" timeOffset="75982">27836 8061 24575,'0'44'0,"0"1"0,0 1 0,0 3 0,0 13 0,0 0-536,0-12 0,0 2 536,0 6 0,0 6 0,0-4 0,0 2 0,0-2 0,0-10 0,-1 2 0,2-2 0,0 14 0,1-5 175,0-12 1,1-3-176,-1-6 0,0-5 178,2 3-178,-4-15 0,0-7 0,0-8 0,0 0 0,0-3 0</inkml:trace>
  <inkml:trace contextRef="#ctx0" brushRef="#br0" timeOffset="153802">18425 8263 24575,'-27'0'0,"-5"0"0,-12 0 0,8 0 0,4 0 0,15 3 0,-4 4 0,5 4 0,-5 0 0,7 6 0,0-9 0,-5 13 0,-2 1 0,1 2 0,-2 8 0,4-3 0,-5 14 0,0-2 0,-3 7 0,4-4 0,3-3 0,5 2 0,0 2 0,5-4 0,-5 11 0,5-11 0,-2 8 0,4-1 0,-1-12 0,4 0 0,0-14 0,1 0 0,2 10 0,-2-2 0,3 3 0,0-8 0,0-4 0,0-7 0,0 3 0,0-1 0,0 1 0,3 6 0,10-3 0,13 12 0,12-2 0,12 9 0,-4-4 0,-4-5 0,-11-9 0,-11-5 0,-8-7 0,-3-3 0,0-3 0,0 0 0,6 0 0,5 4 0,16 3 0,-9-2 0,14 3 0,-13-3 0,4 4 0,5-3 0,15 10 0,-17-12 0,2 0 0,2 2 0,0-1 0,2-3 0,-1-1 0,25-4 0,-14-22 0,-12-15 0,-22 8 0,-3-3 0,-3-2 0,-1-2 0,1-6 0,-1-2 0,1-6 0,0-1 0,-1 1 0,-1 2-399,2 1 1,-2 3 398,-4 7 0,-2 3 0,1-21-74,-4 4 74,0 3 0,0 4 0,0 6 0,0 1 0,-3 5 794,-5 4-794,-3 2 77,-14-3-77,5 9 0,-9-5 0,7 10 0,-5 0 0,-19-8 0,-16 1 0,25 7 0,-2 0 0,-7 2 0,-1 0 0,6 0 0,-1-1 0,-7 1 0,-1-1 0,1-1 0,4 0 0,-10-1 0,10 1 0</inkml:trace>
  <inkml:trace contextRef="#ctx0" brushRef="#br0" timeOffset="159032">19663 6084 24575,'-43'10'0,"1"-1"0,1 7 0,-1 4 0,2 2 0,-8 11 0,1 4-631,9-8 0,-1 3 0,0 2 631,-5 9 0,1 4 0,3-5-1380,7-10 0,-1 1 1380,2 3 0,-6 6 0,2-1 0,6-8 0,-11 9-52,2 5 0,2-1 52,6-9 0,-4 18 0,14-24 0,0 0 0,2 4 0,0 2 94,0 0 0,1 0-94,4 0 0,3 1 1239,1 2 1,2 2-1240,-1 9 0,2 3 0,1 8 0,1 1 0,1-17 0,1 1 0,1-3 0,0 11 0,4-1 0,6 5 0,5-2 677,1-15 0,4-3-677,10 6 0,4-2 0,-7-12 0,1-3 0,-1-3 0,1-3 0,11 7 736,-2-3-736,17 6 0,3-1 0,-20-14 0,1-1 0,0-2 0,0-2 0,28 5 0,-19-7 0,-1-2 0,11 2 0,-15-5 0,1-1 0,15 4 0,-14-5 0,3 0 0,1 0 0,3-1 0,11 1 0,2-1 0,-9-2 0,-1 0 0,3 0 0,-2 0 0,-6 0 0,-1 0 0,-3-3 0,0-1 0,-2-2 0,-1-1 0,-2-1 0,-1-2 0,-1-1 0,-2-1 0,26-5 0,-7-5 0,-17 1 0,-3-12 0,-8-12 0,-5-1 0,-4-7 0,-5 20 0,-1-3 0,1-5 0,-2-1 0,-1 3 0,0 1 0,1-4 0,-1 2 0,-7-4 0,1 10 0,0 0 0,-2-14 0,0-10 0,0 21 0,0 5 0,0 0 0,0-5 0,0 4 0,0-4 0,-4-9 0,3-9 0,-2-10 0,3 5 0,-4 7 0,4 4 0,-10 4 0,2-4 0,-11 1 0,-1-7 0,0 10 0,1 3 0,-7 0 0,-4-3 0,4 15 0,-1 0 0,1 3 0,-1 0 0,-12-1 0,-1 4 0,9 7 0,1 2 0,-1 1 0,0 1 0,-2 1 0,1 1 0,-6-3 0,5 2 0,0 0 0,-12-6 0,11 5 0,-2 0 0,0 0 0,-1-1 0,-6-4 0,-1 1 0,3 1 0,0 1 0,3 0 0,1 1 0,-18-4 0,9 3 0,9 8 0,5-1 0,7 4 0,7 1 0,11 3 0,0-3 0,2 3 0,4-3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24:1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15104 6110 8191,'3'-6'0,"0"-3"5063,-3 0-5063,-6 2 2818,-19 2-2818,-6 5 1719,-17 0-1719,-1 0 0,-1 0 0,-11 0 0,17 5 0,0 3 0,6-3 0,0 2 3006,-10 6 1,1 2-3007,14-2 0,3-1 0,-17 7 0,13 1 0,-1 3 0,7-5 0,-1 2 0,-9 10 0,-1 3 0,7-3 0,3 3 0,4 7 0,3 3 0,3 6 0,3 4 0,8-9 0,2 3 0,0 2-122,0 6 0,2 1 1,2 2 121,4 7 0,5 1 0,-1-3-649,-3-17 1,0-2 0,2-1 648,2 3 0,2 0 0,1-6 0,13 18-257,-11-27 1,1 1 256,1 0 0,0-2 0,13 20 0,0-1 0,-6-22 0,1-2 0,17 18 0,-13-21 0,5 0 0,25 7 0,4-3 0,-18-11 0,0 0-620,15 7 1,0-3 619,-7-10 0,-6-2 0,-2 1 459,12-4 1,3-2-460,-18 0 0,-1 0 0,20-2 0,1 0 0,-12 0 0,-1 0 925,-5-2 1,-1-4-926,3-7 0,-1-6 0,-7-2 0,-1-6 0,0-2 0,2-5 0,-3-1 0,5-16 0,-5-3 0,-9 10 0,-1-2 0,-3-1-86,-4-1 0,-3-2 0,-3 0 86,-2-6 0,-3-1 0,-2 0-612,0 2 0,-2-1 0,-4 0 612,-5-2 0,-3 0 0,-2 3 0,-1-6 0,-6 3-38,-4 12 1,-6 0 0,-2 3 37,0 8 0,-2 2 0,1 1-898,-9-12 0,-3 2 898,3 10 0,-3 1 0,4 5 0,8 5 0,0 3-294,-21-9 0,-1 0 294,13 8 0,2 2 0,-7 2 0,2 2 1387,12 0 0,0 2-1387,-19-1 0,0 4 0,-7-2 57,15 5 1,0 1-58,-10 4 0,29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4:03:3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9528 4509 8191,'-4'0'0,"-27"0"0,-15 0 1930,-11 0 1,-7 0-1931,13 0 0,-6 0 0,-1 0 0,2 0 0,-5 0 0,1 0 0,1 0 0,-1 0 0,0 0 0,0 0 0,-1 2 0,1 0 0,6-1 0,9 0 0,0 0 982,-2 1 1,-4 1 0,4 1-983,1 3 0,3 0 0,7 0 0,0 2 930,-8 2 1,4 0-931,6 2 6323,-1 2-6323,15 0 1391,-2 0-1391,3 34 0,10-8 0,2-9 0,2 4-532,4-2 1,2 0 531,-1 1 0,0 2 0,-1 8 0,2 2-109,4 4 0,3 3 109,-2-7 0,0 2 0,1-2 0,4 7 0,-1-1 0,2 8 0,-2-1 0,-7-15 0,-1-3 0,1-7 0,-2 1 0,0 3 0,-2-2 0,1 6 0,0-19 1050,0-12-1050,-2-3 231,-2-5-231,-1 1 0,-1-5 0,-8-9 0,-4-5 0,-2-3 0,0-6 0,3 8 0,1-6 0,-13-13 0,1-7 0,-8-9 0,6 5 0,9 12 0,10 13 0,3 8 0,7 16 0,17 30 0,3-2 0,1 2 0,-2-1 0,0 0 0,6 3 0,-1-3 0,-5 4 0,1-8 0,-4 3 0,-4-12 0,-1-1 0,-4-9 0,0-4 0,0 2 0,0-1 0,0 2 0,0-3 0,3 0 0,-3 0 0,3 0 0,-3-3 0,0 0 0,-1-3 0,4 0 0,0-3 0,7-13 0,-6 0 0,11-13 0,-9 7 0,10-11 0,-7 13 0,0-11 0,-3 14 0,-2-4 0,3 8 0,-6-9 0,-2 17 0,-5-7 0</inkml:trace>
  <inkml:trace contextRef="#ctx0" brushRef="#br0" timeOffset="899">9950 3976 24575,'0'51'0,"0"-1"0,0-4 0,0 1 0,0 4 0,0 1 0,0-6 0,0-2 0,0-2 0,0 0 0,0 2 0,0-1 0,0 20 0,0-17 0,0-29 0,0-8 0,0-2 0,0-5 0</inkml:trace>
  <inkml:trace contextRef="#ctx0" brushRef="#br0" timeOffset="1615">9785 4285 24575,'47'0'0,"-9"-2"0,2 0 0,3-1 0,1 1 0,2-1 0,-3 0 0,5-4 0,-17 6 0,-13-2 0,-4 3 0,-7 0 0,-5 0 0</inkml:trace>
  <inkml:trace contextRef="#ctx0" brushRef="#br0" timeOffset="2703">10567 4284 24575,'0'35'0,"0"-3"0,0 4 0,0-9 0,0-10 0,0 0 0,0 17 0,0 1 0,0 23 0,0-17 0,0 2 0,0-15 0,0-1 0,3-14 0,-2-1 0,1-6 0,-2-24 0,4-28 0,1-11 0,0 17 0,0 0 0,4-17 0,0 1 0,0 13 0,2-4 0,-3 18 0,2 0 0,-4 20 0,6 3 0,9 5 0,1-1 0,10 2 0,9 0 0,12 0 0,3 3 0,-3 1 0,-29 0 0,-8-1 0</inkml:trace>
  <inkml:trace contextRef="#ctx0" brushRef="#br0" timeOffset="4081">11223 4286 11503,'0'5'0,"0"10"4909,-7 11-4909,2 5 2275,-6 6-2275,6-9 1290,2 2-1290,3-7 4598,0 4-4598,0-6 0,0 7 0,0-12 0,6 12 0,11-19 0,16 7 0,17-12 0,9-1 0,1-9 0,-7-9 0,-8-11 0,-13-3 0,-8 1 0,-14 2 0,-4 9 0,-9-3 0,-17 0 0,-16 0 0,-10 0 0,-1 9 0,9 7 0,7 4 0,-6 0 0,4 0 0,0 0 0,2 0 0,-4 12 0,7 3 0,1 28 0,17 4 0,6 3 0,4-5 0,18-2 0,7-6 0,18-1 0,11-17 0,-12-13 0,1-16 0,-18-3 0,1-20 0,-9 8 0,2-7 0,-6 4 0,-5 8 0,2-3 0,-4 13 0,1-3 0,-4 6 0,3-2 0,-6 3 0,6 2 0,-3 2 0,3 2 0,0 0 0,0 0 0,0 9 0,1 4 0,1 18 0,5-2 0,3 8 0,4 3 0,-1-10 0,2-1 0,9 12 0,1-2 0,18 5 0,0-20 0,-15-13 0,-2-8 0,-10-3 0,-4-10 0,4-3 0,4-20 0,-8 7 0,-1 3 0,-13 14 0</inkml:trace>
  <inkml:trace contextRef="#ctx0" brushRef="#br0" timeOffset="4683">12020 4603 24575,'0'16'0,"0"11"0,0 7 0,0 10 0,4-5 0,-1-3 0,4-12 0,-1-8 0,0-8 0,-2-5 0,-2 0 0</inkml:trace>
  <inkml:trace contextRef="#ctx0" brushRef="#br0" timeOffset="5131">12000 4316 10279,'-3'-3'0,"0"0"0</inkml:trace>
  <inkml:trace contextRef="#ctx0" brushRef="#br0" timeOffset="6266">12325 4661 24575,'0'19'0,"0"7"0,0 4 0,0 2 0,0-14 0,0-4 0,0 0 0,0-21 0,0-16 0,4-15 0,1-15 0,7 10 0,1 5 0,3 2 0,-1 9 0,-3 4 0,-2 6 0,-1 3 0,-1 4 0,10 1 0,-10 5 0,17 1 0,-10 3 0,25 0 0,-10 0 0,8 7 0,-3 19 0,1 21 0,-18-17 0,-2 1 0,3 5 0,-1-1 0,1 20 0,-3-9 0,-6-18 0,-7-12 0,0-10 0,-3-4 0</inkml:trace>
  <inkml:trace contextRef="#ctx0" brushRef="#br0" timeOffset="8465">17846 9568 24575,'26'-24'0,"0"0"0,2-2 0,3-2 0,15-14 0,1-1 0,-6 8 0,0-2 0,0 0 0,1-3 0,-1 3 0,2 1 0,-1 1 0,0-3 0,-1 0 0,-3 4 0,-1 1 0,0 0 0,0 0 0,-2 2 0,-1 2 0,0 3 0,-1 2 0,-4 3 0,-2 1 0,18-10 0,-10 8 0,-13 9 0,-7 3 0,-6 7 0,-3 0 0,-7 3 0,-13 0 0,-35 8 0,-14-3 0,22 2 0,1-1 0,-23 2 0,17-4 0,26-1 0,23 0 0,25 4 0,5-3 0,18 7 0,-18-10 0,-1 6 0,1-6 0,-14 5 0,4-5 0,-13 2 0,-1-1 0,-3 2 0,-2 2 0,-2 0 0,-2 0 0,0 16 0,0 1 0,0 15 0,0-7 0,0 0 0,0 12 0,0-1 0,0-7 0,0-11 0</inkml:trace>
  <inkml:trace contextRef="#ctx0" brushRef="#br0" timeOffset="10232">18778 8021 8473,'3'-6'0,"34"-30"4913,8 1-4913,-7 1 0,5-9 0,0 2 0,-9 10 0,0 2 0,1-4 629,10-12 1,1-3 0,1-3-630,-10 7 0,1-1 0,0-1 0,-1 0-277,-1 1 0,1 0 1,-1 0-1,0 0 277,1-3 0,1-1 0,-2 1 0,-1 0 0,-5 6 0,-1 0 0,-1 1 0,-1 0 0,4-8 0,-2 1 0,-2 1 0,3-11 0,-3 3 2369,-2 6 0,-3 6-2369,-4-5 140,1 9-140,4-8 906,10-9-906,-10 17 4618,-9 16-4618,-8 12 5,-5 5-5,-5 3 0,-10 9 0,-18 10 0,-3 7 0,-6 5 0,13-6 0,12-4 0,12-6 0,12-2 0,25 10 0,-2-10 0,11 12 0,-16-14 0,-8 2 0,-1 0 0,-6-3 0,-2 3 0,-3-4 0,-3 3 0,0 1 0,-3 7 0,0 1 0,0 8 0,0 2 0,0 4 0,0 5 0,0-4 0,0 9 0,0-24 0,0 2 0</inkml:trace>
  <inkml:trace contextRef="#ctx0" brushRef="#br0" timeOffset="11999">13812 8382 8191,'7'-11'0,"16"-17"0,8-8 1935,5-4 0,6-8-1935,-8 7 0,5-6 0,2-4 0,0 1 0,-4 3 0,-4 5 0,-1 2 0,-1 0 0,2-2 262,2-4 0,1-1 0,2-3 0,-1 2 0,-2 0-262,3-3 0,-3 2 0,0-1 0,0-1 84,-6 8 1,0-1-1,-1-1 1,1-1 0,2 0-85,4-7 0,2-2 0,1-1 0,-1 1 0,-1 1 0,-4 5 0,-1 0 0,-1 0 0,0 2 0,-2 2 1055,3-3 0,-1 1 1,-1 2-1,0 2-1055,3-3 0,-1 3 0,-1 2 426,3-6 1,-2 6-427,-6 10 0,-1 5 0,9-12 1914,-14 19-1914,-7 6 2767,8-7-2767,3-7 814,-1 1-814,1-2 212,-3 5-212,6-10 0,-9 11 0,2-7 0,-12 21 0,-23-1 0,-11 17 0,-13 4 0,-4 0 0,-14 5 0,16-2 0,-1 1 0,5-5 0,2 0 0,3-1 0,1-1 0,-6 3 0,4-2 0,-2-3 0,32-7 0,29-11 0,7 2 0,9-9 0,-13 9 0,2-2 0,-11 7 0,7 0 0,-12 2 0,3 1 0,-8-2 0,6 3 0,-5 13 0,3-4 0,-3 14 0,-3 5 0,3 2 0,-2 10 0,-1-5 0,-4 0 0,0 9 0,1 6 0,4 13 0,-2-21 0,0-2 0,0 4 0,2 1 0</inkml:trace>
  <inkml:trace contextRef="#ctx0" brushRef="#br0" timeOffset="16203">19290 8726 24575,'49'19'0,"-9"1"0,6 7 0,-1 1 0,4 3 0,2 3-1595,-7-4 1,1 2 0,1 1 0,0 0 1594,4 3 0,1-1 0,-1 1 0,-2 0 0,5 5 0,-2 0 0,-1-1 0,-6-6 0,-2-1 0,-2 0-2382,7 12 1,-4-2 2381,-9-9 0,-1-1 0,-4 1 0,-2-2 2025,8 9-2025,-12-12 0,-5-7 0,-37-26 0,17 9 0,-26-22 0</inkml:trace>
  <inkml:trace contextRef="#ctx0" brushRef="#br0" timeOffset="17249">19338 8833 24575,'0'58'0,"0"-5"0,1-10 0,1-1 0,-1 15 0,2-23 0,-3-15 0,0-30 0,0-14 0,0-21 0,0-9 0,0 15 0,-5 4 0,0-1 0,3-14 0,-4 7 0,1-4 0,5 6 0,0 1 0,0 3 0,0 2 0,0-27 0,0 34 0,0 13 0,3 13 0,6 0 0,19 7 0,1 0 0,18 8 0,-14-3 0,4 7 0,4-4 0,-11 0 0,2 1 0,-12-2 0,-12-4 0,1-1 0</inkml:trace>
  <inkml:trace contextRef="#ctx0" brushRef="#br0" timeOffset="18168">20487 9297 24575,'38'32'0,"0"0"0,-5-4 0,2 1 0,1 3 0,9 13 0,3 5 0,-4-4-1932,4 0 0,-3-2 1932,-9-8 0,0 2 0,-7-7 0,0 2 1199,14 12-1199,-15-10 632,-12-19-632,-6 0 0,-8-20 0,-2-48 2033,0-2-2033,0 6 0,0-3 0,0 9 0,0 2 0,3 2 0,1 0 0,1 1 0,3 0 0,11-18 0,3 10 0,-4 14 0,-3 11 0,-5 10 0,-4 2 0,-3 5 0,-3 0 0,0 1 0</inkml:trace>
  <inkml:trace contextRef="#ctx0" brushRef="#br0" timeOffset="20185">21604 9362 24575,'-6'9'0,"1"4"0,-19 30 0,9-4 0,-8 16 0,16-23 0,4-5 0,3-14 0,0 2 0,0 4 0,24 4 0,10 10 0,11-12 0,5-3 0,-22-7 0,7-6 0,-8 2 0,5-7 0,19-7 0,-19-14 0,14-14 0,-33-5 0,-3 4 0,-10-5 0,0 10 0,0-13 0,-9 13 0,-9 3 0,-19 3 0,-13 6 0,18 9 0,0 1 0,-34 0 0,12 1 0,12 8 0,6 0 0,15 3 0,-6 4 0,17 3 0,0 7 0,6 1 0,1 4 0,3 0 0,0 6 0,3 4 0,4-6 0,21 3 0,-6-14 0,18 0 0,2-4 0,3-6 0,9-2 0,-14-3 0,-9 0 0,-12 0 0,-6-3 0,-4 3 0,-1-6 0,-1 6 0,1-3 0,1 3 0,0 0 0,6 0 0,-2 0 0,9 3 0,-4 3 0,1 1 0,-4 2 0,-3-3 0,-5 0 0,3 0 0,-3 0 0,5 3 0,3-2 0,5 1 0,8-4 0,7-1 0,-4-3 0,0 0 0,-4 0 0,-4-4 0,14-18 0,-5-6 0,-4-13 0,-13 11 0,-3-1 0,-2-24 0,-4 8 0,-2-1 0,-1 14 0,-1 0 0,-2-17 0,0 3 0,0-3 0,-5 12 0,-3 1 0,-7 5 0,-12-6 0,0 17 0,0 11 0,3-2 0,5 10 0,6 0 0,1 3 0,5 0 0,-2 0 0,6 11 0,0 17 0,3 14-3392,1 0 0,2 3 3392,3-11 0,2 1 0,-1 13 0,2-1-199,4-15 0,1-1 199,11 31 0,-2-8 0,-5-21 0,1-1 0,6 20 0,-4-24 0,-1-1 0,6 6 0,2-5 6586,-5-8-6586,1 3 596,-2-11-596,-3 2 0,12-6 0,-11-5 0,2 0 0,-12-3 0</inkml:trace>
  <inkml:trace contextRef="#ctx0" brushRef="#br0" timeOffset="29999">9903 6385 24575,'38'-13'0,"3"-11"0,5-3 0,-8 0 0,-17 10 0,-2 7 0,-14 3 0,6 4 0,-8 0 0,3 3 0,0 0 0,3 6 0,3 4 0,5 10 0,5 3 0,-1 8 0,3 0 0,0 4 0,-5-5 0,1-6 0,-3-1 0,-6-8 0,4 1 0,-5-1 0,0-7 0,-1 4 0,-5-7 0,-2-1 0,-2-2 0</inkml:trace>
  <inkml:trace contextRef="#ctx0" brushRef="#br0" timeOffset="36284">7713 5978 8191,'-11'0'0,"-19"0"5063,3 0-5063,-12 0 1409,0-1 0,-3 2-1409,-22 10 859,3 1 1,-2 4-860,17 0 0,4 4 3392,1 7 0,1 1-3392,4-3 0,3 2 0,2 11 0,3 4 0,4-3 0,2 1 0,2-4 0,3 0 0,4 4 0,4 2 0,1 0 0,1 1 0,-2 10 0,1 4 0,4-12 0,1 1 0,0-1 0,1 10 0,0-1 0,1 8 0,2-3-561,-2-21 0,2-2 561,2 6 0,2-3 0,9 17-86,5-6 86,7-5 0,-4-7 0,4-3 0,10 6 0,-8-10 0,-2-5 0,3 0 0,20 14 558,-18-14 1,1-2-559,-1-4 0,-1-2 91,20 15-91,3-12 0,-21-10 0,1 0 0,-1-2 0,3-2 0,15 2 0,4 0 0,-3-2 0,1 0 0,8 0 0,-1-1-413,-11-1 0,-3-1 413,-6-1 0,-3 0 0,18 1 0,-10-4-171,14 0 171,-7 0 0,-3 0 0,2 0 0,-16 0 0,3 0 0,28 0 0,1 0 0,-27 0 0,-2 0-425,17-2 0,0-1 425,-18-2 0,-3 0 0,3 0 0,-1-1 0,26-12 0,-15-3 0,-1-5 0,-17 4 0,-2-5 0,2-5 0,0-6 0,-6-2 0,-7-18 0,-7-5 2,-2 8 0,-1-3 0,-2 0-2,0 6 0,0 1 0,-4 0 0,-4-5 0,-3-1 0,-1 4-23,-4-9 1,-4 2 22,-10-1 0,-4 2 0,0 9 0,-2 3 0,-3 2 0,-1 4 0,9 9 0,-1 4 0,0 4 0,0 1 0,-1-1 0,-1 1 0,-2 5 0,-1-1-45,-3-7 1,-1 2 44,6 8 0,0 1 0,-6-6 0,1 3-467,-8 1 467,9 0 0,-1 1 0,-15 0 0,12 3 0,-1-1 0,-22-1 0,23 5 0,1 2 0,-5 3 752,0 1-752,2 4 211,9 0-211,-19 0 240,-2 36 1,17-27 0,5 27-1</inkml:trace>
  <inkml:trace contextRef="#ctx0" brushRef="#br0" timeOffset="40165">18769 8332 24575,'-25'0'0,"-10"0"0,-10 0 0,6 0 0,-2 0 0,4 0 0,-2 0 0,-10 0 0,-1 0 0,8 2 0,2 0 0,0 0 0,1 1 0,3 0 0,1 2 0,2 4 0,0 0 0,-25 2 0,15 10 0,-9-1 0,21-6 0,-9 7 0,22-13 0,-3 6 0,10-7 0,-2 3 0,6-1 0,1-2 0,2 9 0,2 5 0,2 18 0,0 1 0,0-7 0,0 2 0,0 30 0,1-26 0,1-1 0,2 26 0,7-15 0,-3-10 0,2-8 0,-3-1 0,-1-3 0,-2-4 0,2 3 0,-3-9 0,4 2 0,-4-9 0,3-1 0,-3-3 0,1 0 0,1 0 0,-1 0 0,2 3 0,2 0 0,-4 1 0,4-2 0,-2 1 0,1-5 0,4 4 0,-4-7 0,1 1 0,-2 1 0,3-2 0,0 4 0,3-2 0,0 1 0,-3 1 0,0-4 0,-1 4 0,-1-5 0,1 5 0,-2-4 0,-3 4 0,2-4 0,-2 4 0,3-4 0,0 2 0,0-1 0,-1 1 0,1 3 0,0-2 0,-1-2 0,1-2 0,2 0 0,-1 0 0,1 0 0,-2 0 0,0 0 0,3 0 0,4 3 0,1-2 0,2 2 0,-3-3 0,3 0 0,4 0 0,7 0 0,5 0 0,3 0 0,-4 0 0,3 0 0,-2 0 0,6 0 0,7 0 0,-6 0 0,-2 0 0,-11-3 0,1 2 0,-4-6 0,3 3 0,-4-3 0,0 0 0,4-1 0,-3 0 0,18-6 0,-11 1 0,11-6 0,-9 3 0,0-4 0,-4 4 0,4-5 0,-9 3 0,16-18 0,-4-16 0,-10 10 0,-2-5 0,-5 3 0,-4-3 0,-1-10 0,-3 0 0,-3 6 0,-2 2 0,-4 6 0,-1 2 0,2 2 0,0 4 0,-2-11 0,-13-1 0,3 16 0,-11 0 0,-4 2 0,-1 3 0,-6-5 0,7 12 0,2 3 0,9 9 0,-4 0 0,8 4 0,-2-3 0,-5 5 0,6-2 0,-8 3 0,12 0 0,-8 0 0,7 0 0,-4 0 0,3 0 0,2 0 0,-1 0 0,-1 0 0,2 0 0,-17 0 0,1 0 0,-14 0 0,1 0 0,5 3 0,1 0 0,12 1 0,0 2 0,11-5 0,-3 4 0,1-4 0,3 4 0,-3-2 0,6 4 0,-6 1 0,8-4 0,-5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25:20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18706 6850 8191,'-1'3'0,"29"-19"1025,-1-7 0,3-2-1025,4 0 0,0-2 1403,5-10 1,-1-2-1404,0-1 0,-2-2 0,1-1 0,-2-1 0,-3 3 0,-1 2 0,1 0 0,-4 5 0,-6 8 2058,-2 0-2058,-12 20 5454,-4 3-5454,-1 32 3635,3 2-3635,-5 28 0,5-14 0,-2-11 380,0-14-380,2-5 0,-3-4 0,1 2 0,2-1 0,-2-2 0,5 4 0,-1-1 0,4 3 0,-5-2 0,2-1 0,-2-4 0,-1-3 0,0 0 0,0 0 0,-3 0 0,3 1 0,-3 2 0,7 1 0,9 15 0,-7-12 0,9 8 0,-14-14 0,2-1 0,-3 0 0,0-3 0,-3 2 0,0-2 0,-3 3 0,0-1 0,0 1 0,2 0 0,2 0 0,2 0 0,5 5 0,-3-4 0,3 5 0,-2-4 0,3 2 0,4 3 0,4-3 0,-1-1 0,4 1 0,4 0 0,8 4 0,6-3 0,-17-3 0,-4-5 0</inkml:trace>
  <inkml:trace contextRef="#ctx0" brushRef="#br0" timeOffset="1050">19195 5988 24575,'-5'0'0,"-3"0"0,-5 0 0,4-5 0,9-2 0,3 1 0,6 0 0,0 6 0,1 0 0,-4 3 0,-4 0 0,-2 3 0,0-1 0,0 1 0,0-3 0,0 0 0</inkml:trace>
  <inkml:trace contextRef="#ctx0" brushRef="#br0" timeOffset="2204">20400 7036 8191,'-7'2'0,"1"7"5063,-7 2-5063,-6 5 2818,-31-8-2818,6-2 1719,-10-13-1719,27-4 6784,7-4-6784,16-2 0,1 0 0,3 2 0,0-2 0,0 4 0,3 3 0,0 0 0,6 4 0,-2 3 0,6 0 0,-7 3 0,4 0 0,-4 0 0,-3 2 0,0 1 0,-3 3 0,0 0 0,0 0 0,0 2 0,0 4 0,3 15 0,4-3 0,-2-3 0,2-11 0</inkml:trace>
  <inkml:trace contextRef="#ctx0" brushRef="#br0" timeOffset="2970">20195 7028 24575,'12'0'0,"0"0"0,-3 0 0,3 0 0,-6 0 0,1 0 0,-4 0 0</inkml:trace>
  <inkml:trace contextRef="#ctx0" brushRef="#br0" timeOffset="3888">20524 6719 24575,'14'-45'0,"0"1"0,3-10 0,2 0 0,5 4 0,2 0 0,-3-1 0,-1 3 0,-7 13 0,-1 5 0,5-8 0,-12 58 0,-13 9 0,0 34 0,-11-14 0,8-13 0,0 1 0,-5 28 0,5-24 0,1-1 0,4 15 0,0-15 0,10-13 0,11-4 0,22-5 0,12 1 0,9-4 0,3-3 0,-22-4 0,-1-5 0,-18-3 0,0 0 0,14 0 0,-10 0 0,19-7 0,-15-7 0,-7 4 0,-7-2 0</inkml:trace>
  <inkml:trace contextRef="#ctx0" brushRef="#br0" timeOffset="4853">20629 6051 8191,'1'0'0,"1"-3"5063,3-3-5063,-2-1 2818,-3-2-2818,0 3 1719,0-1-1719,-5 4 6784,-2 0-6784,-8 3 0,2 0 0,3 3 0,4 0 0,6 6 0,0 0 0,0 1 0,4 6 0,-4-11 0,4 5 0</inkml:trace>
  <inkml:trace contextRef="#ctx0" brushRef="#br0" timeOffset="5616">21417 6874 11098,'10'0'0,"-7"0"1243,8 0 0,-9 0 1,-5 0-1</inkml:trace>
  <inkml:trace contextRef="#ctx0" brushRef="#br0" timeOffset="7621">21901 6334 8191,'-9'2'0,"-1"9"5063,0 6-5063,2 20 2818,5 5-2818,3 7 1719,0 4-1719,4 7 6784,19-9-6784,2-17 0,5-4 0,17 2 0,-14-15 0,2-3 0,23 10 0,-22-18 0,2-1 0,-1 4 0,0-1 0,27-5 0,-17-3 0,-19 0 0,13 0 0,-16 0 0,11-11 0,0-18 0,-1-22 0,-17 15 0,-2-1 0,-4-1 0,-4 0 0,-1-5 0,-5 0 0,-7 9 0,-4 1 0,-5-2 0,-6 3 0,-12 6 0,-6 4 0,-6 3 0,-3 3 0,-5 4 0,-2 4 0,0 3 0,2 1 0,11 4 0,3 0 0,2 0 0,4 0 0,-16 4 0,13 0 0,3 3 0,17 3 0,6-3 0,3 2 0,2 0 0,1 2 0,3-1 0,0 12 0,0-6 0,0 16 0,0-9 0,10 18 0,4-15 0,5 10 0,10-6 0,1-7 0,7 5 0,2-9 0,-8-9 0,4-3 0,-11-7 0,10 0 0,1-35-3392,-10 10 0,0-3 3392,0-10 0,-1-3 0,2-4 0,0-1-456,-7 6 0,-1 0 456,4-6 0,-1 0 0,-4 0 0,-1 0 0,-2 6 0,-1 0 0,1-7 0,-2 0 0,-4 10 0,-1 1 0,2-7 0,-1 0 0,2-4 0,-1 1 0,-6 9 0,0 2 0,2-1 0,-2 3 0,-3-4 0,0 20 0,0 8 6332,0 3-6332,-2 0 1364,1 7-1364,-2 32 0,3 11 0,0-11 0,0 4 0,0 13 0,0 1 0,0-9 0,0-1-544,0 15 0,0-2 544,0-14 0,0-2 0,0 0 0,0-1 0,0 26-41,0-13 41,0-3 0,4-18 0,-3 3 0,2-11 0,-3 1 1085,0 0-1085,0 5 44,3-4-44,5 36 0,1-19 0,2 21 0,5-10 0,0-10 0,13 9 0,1-17 0,0-11 0,-11-12 0,-10-6 0</inkml:trace>
  <inkml:trace contextRef="#ctx0" brushRef="#br0" timeOffset="8668">23082 6755 24575,'-12'0'0,"8"-3"0,-5-3 0,9-14 0,3-2 0,17-7 0,12 15 0,13 4 0,-8 10 0,-12 0 0,-16 5 0,-6 12 0,-12 5 0,0 2 0,-11-7 0,2-7 0,-6 0 0,5-3 0,3 0 0,6-4 0,4-3 0,5 0 0,2 3 0,5-3 0,0 6 0,-3-3 0,-6 0 0,-1-1 0,-1-2 0,2 0 0</inkml:trace>
  <inkml:trace contextRef="#ctx0" brushRef="#br0" timeOffset="9650">18194 5253 24575,'0'29'0,"0"9"0,0 3 0,0 13 0,0-2 0,0 2 0,0-14 0,0-2 0,0-1 0,0-1 0,0 0 0,0-2 0,0 15 0,0-8 0,0-14 0,0-7 0,0-17 0,0-1 0</inkml:trace>
  <inkml:trace contextRef="#ctx0" brushRef="#br0" timeOffset="10300">18359 5460 10002,'0'13'0,"0"38"2546,0-15 0,0 4-2546,0 17 0,0 3 0,0-6 0,0-2 1266,0-7 0,0-3-1266,0 18 1478,0-34-1478,0-10 5471,0-10-5471,0-1 0,0-2 0,0 0 0</inkml:trace>
  <inkml:trace contextRef="#ctx0" brushRef="#br0" timeOffset="11500">23247 5219 8191,'-7'22'0,"3"11"0,3 4 4661,1 20-4661,0-10 0,0 0 2867,0 6-2867,0 0 1768,0 0-1768,0-27 1658,0-7 0,0-16 1,0 0-1</inkml:trace>
  <inkml:trace contextRef="#ctx0" brushRef="#br0" timeOffset="12217">23473 5174 24575,'0'29'0,"0"11"0,0 15 0,0-1 0,0-13 0,0-7 0,0-4 0,0 6 0,0 4 0,0 9 0,0-7 0,0-4 0,0-17 0,0-1 0,0-15 0,0 5 0</inkml:trace>
  <inkml:trace contextRef="#ctx0" brushRef="#br0" timeOffset="16433">13904 5581 24575,'-7'-21'0,"-18"-21"0,1 4 0,-6-5 0,-2-3 0,-5-5 0,0-1-1860,7 11 0,0-1 1,-1 0-1,1 0 1860,-10-11 0,-1 0 0,2 1 0,4 3 0,1 0 0,1 7 638,0 6 0,2 4-638,6 0 0,0 1 0,-4 3 0,0 2 0,2-3 0,0 0 0,-4 0 0,0 0 0,-1 0 0,2 1 0,-16-13 0,13 15 0,-1 0 0,8 6 0,-1-1 0,-13-7 0,-2 1 0,7 6 0,-2 1 0,-1 0 0,-4-1 0,-1 0 0,-6-2 0,-1 0 0,-7 0-225,5 3 0,-6-1 0,-3 0 1,0 1-1,2 0 225,6 4 0,2 0 0,0 1 0,-2 1 0,-3-1 0,-4-1 0,-3 0 0,-2-1 0,-1 2 0,-1 0 0,1 3 0,9 3 0,0 2 0,-1 0 0,0 2 0,0 0 0,1-1 0,1 0-424,-5-1 0,2 0 0,0 0 1,0 0-1,-2 1 0,-3 0 424,5 2 0,-3 0 0,-1 1 0,-2 0 0,0 1 0,1 0 0,1 0 0,3 0-207,-6 0 1,2 1-1,1 0 1,0 0-1,0 1 1,-2-1 206,2 0 0,1 0 0,-2 0 0,-1-1 0,0 2 0,-2-1 0,0 0 0,6 1 0,-1 0 0,-1 0 0,-2 0 0,1 0 0,-1 0 0,1 0 0,1 0 0,1 0-356,-2 0 1,1 0 0,0 0 0,1 0 0,0 0-1,0 0 1,1 0 0,0 0 355,-4 0 0,0-1 0,0 0 0,1 1 0,0 0 0,0 0 0,0 2-194,-1 1 0,-3 1 1,1 1-1,0 0 1,3 1-1,3 0 1,5 0 193,-4 2 0,6 1 0,2 0 0,-5 2-74,4 0 0,-3 2 1,-3 0-1,1 1 0,3-1 1,4 0 73,0 0 0,4-1 0,1 1 0,-4 2-50,-5 2 1,-4 2 0,0 1 0,1 0-1,7-3 50,1 1 0,5-3 0,-6 3 0,2 1 0,-7 2 0,-3 2 0,-1 0 0,5-1 0,7-3 335,-1 1 1,8-3-1,-6 3-335,0 0 0,-6 2 0,-2 1 0,2 0 0,5-2 0,-4 4 0,5-2 0,-4 3 0,1-3 0,-4 2 0,-2 1 0,0 0 0,4-1 0,-1 1 0,2-1 0,0 1 0,-1 0 0,4-3 0,-2 1 0,-1 0 0,1 0 0,0 1 0,0 0 0,0 1 0,1 1 0,1-2 0,2-1 0,-12 7 0,4-3 0,-3 3 0,5-2 0,-2 2 0,-1 1 0,3-2 0,6-3 0,1 0 0,1-1 0,0 1 0,0 0 0,0 0 0,0 0 0,0 0 0,0-1 0,1 0 0,0 0 0,1 0 0,-8 6 0,1 0 0,1-1 800,4-4 1,1 0-1,0 1-800,-1 2 0,0 3 0,0 0 0,-7 6 0,-1 1 0,0 2 0,12-11 0,1 0 0,-1 1 0,2 0 0,-11 11 0,2 0 0,-1 2 497,9-8 0,0 0 1,0 0-1,0 2-497,1 1 0,1 0 0,0 1 0,-1 1 807,-3 4 1,-1 1 0,1 1-1,0 1-807,8-8 0,1 1 0,1 1 0,-1 0 0,0 1 51,-2 3 0,-1 1 0,1 1 0,0 0 0,1 0-51,0 2 0,0 0 0,1 0 0,0 1 0,1 1 0,0 0 0,1 1 0,0 0 0,0 1 0,2-1 0,0 0 0,0 0 0,1 1 0,1-2 0,2-2 0,-1 0 0,3-1 0,0-1 0,1-1 0,-4 12 0,1 0 0,3-5 0,-1 6 0,3-4 0,4-5 0,1 3 0,1-1 0,-1 4 0,2-3 0,1 10 0,2-2 0,1-17 0,0 1 0,2 0 44,1-2 0,1-1 0,2 1-44,1 1 0,1 0 0,-1 2 0,-1 5 0,0 0 0,1 1-329,1 2 0,1 0 0,3-3 329,5 12 0,4-2 0,-1-20 0,1 1 0,2-1 0,4-1 0,2 0 0,1-1 0,2 1 0,1 1 0,3 0 121,-1-1 0,3 1 0,2 0 0,0-1-121,2-1 0,0-1 0,2 0 0,0 1 0,6 7 0,1 1 0,2 1 0,0-3 0,1-2 0,1-1 0,2-1 0,0-1-644,3-2 1,1 0 0,0-2 0,-1-1 643,-7-7 0,-2-1 0,0-1 0,0-2 0,15 8 0,0-2 0,-3-4-1080,-11-8 1,-1-2 0,-3-1 1079,10 3 0,-1-1 365,1-1 1,0-2-366,-11-2 0,-1-2 0,24 2 0,0 0 0,-28-8 0,0-2 0,31 6 200,-27-7 0,0 0-200,0-1 0,-1 0 0,1-2 0,2 0 0,1 0 0,1 0 0,0-2 0,0-1 2069,0-1 1,1-2-2070,9-5 0,4-2 0,-7-1 0,3-2 0,-1 1 2150,10-4 1,1-1-2151,-12 4 0,1-2 0,-1-1 0,-2-2 0,-2-1 0,2-1-140,3-2 0,1 0 0,3-2 140,-4 2 0,3-2 0,1 1 0,-1-1 0,-4 2 0,-1 0 0,0-1 0,3 0-381,-2 0 0,1 0 0,2-1 0,0 0 0,-2 2 381,8-4 0,-3 2 0,3 0 0,4-4-600,-15 8 1,2-2 0,2-1 0,3-2 0,0 1 0,0-1 0,0 1 0,-1 2 599,5-3 0,1 1 0,-1 1 0,0 0 0,1-1 0,0 0 0,0 0 0,-3 0 0,0 1 0,0-2 0,0 1 0,1-1 0,-1 1 0,1-1 0,-1 1-224,-1 1 0,1 0 0,-1 0 0,0 0 1,0 0-1,1 0 0,-1 0 0,0 0 224,-1-1 0,1 1 0,-1 0 0,0-1 0,0 0 0,0 1 0,1-1 0,0 0 0,3-1 0,0 0 0,1 0 0,-1 0 0,1-1 0,0 1 0,-1 0 0,-1 0-269,-3 1 0,-1 1 0,0-1 0,0 1 0,0-1 0,-1 1 0,0 1 0,0-1 269,6-1 0,0-1 0,0 1 0,0 0 0,-1 1 0,-2 0 0,-2 0-208,-1 1 0,-2 0 0,-1 0 1,-1 1-1,0-1 0,1 0 208,2 0 0,1-1 0,0 0 0,0 1 0,-2 0 0,-1 0 259,10-4 0,-3 0 0,1 0 0,4-3-259,-12 4 0,5-2 0,2-2 0,0-1 0,-1 1 0,-3 1 0,-4 4-121,4-4 1,-6 4 0,1 0 0,3-3 120,0-2 0,4-3 0,3-2 0,-1 0 0,-3 2 0,-6 3 0,11-8 0,-6 3 0,-3 0 406,-2-2 1,-2 0-1,-1-1-406,-4 4 0,-2-1 0,0-1 0,-4 2 0,0-1 0,-2 0 0,-2-1 0,-2 0 0,0 1 1020,11-16 1,-1 1-1021,-6-1 0,0 0 0,0-1 0,0-3 0,-6 6 0,0-4 0,1-2 0,-4 12 0,0-2 0,1 0 0,1-2 0,-2 2 0,0-1 0,1-1 0,1 0 0,-1 1 0,8-9 0,0 1 0,0 0 0,1 0 0,-1 2 0,1 0 0,-1 2 0,-2 3 77,-3 4 1,-1 4 0,1 0-78,4-4 0,1 1 0,-2 3 1605,1-1 0,0 1-1605,0 1 0,2-2 0,-2 3 0,1-3 0,-1 3 0,6-7 0,-3 3 2000,-2 0-2000,-9 17 0,1-2 0,0-5 0,0 0 0,-2 7 0,-1 0 0,-2-5 0,-1 2 1756,10-5-1756,-6-3 2817,-6 12-2817,0-3 1585,-8 8-1585,-2 9 577,0-1-577,1 9 0,-2 0 0,13 3 0,5-6 0,-6 1 0,10-5 0,-17 4 0,9-1 0,-11 1 0,1-3 0,-7 4 0,0-1 0</inkml:trace>
  <inkml:trace contextRef="#ctx0" brushRef="#br0" timeOffset="26235">7571 10905 24575,'-13'0'0,"-2"0"0,-22 0 0,-3 4 0,-20 7 0,14-1 0,0 9 0,18-3 0,-3 1 0,3 5 0,0 1 0,-12 8 0,10-7 0,0 1 0,-6 14 0,6-8 0,-6 14 0,13-6 0,4-8 0,0 2 0,-1 14 0,4-9 0,0 0 0,2 8 0,7-9 0,2 2 0,0-5 0,1 1 0,3 13 0,1 2 0,-2 3 0,0 0 0,5 3 0,2 1 0,3 1 0,3 0 0,6-2 0,3-1 0,2-2 0,2 0 0,5 0 0,2-1 0,-3-6 0,2-2 0,-1 0 0,0-3 0,-6-10 0,-1-4 0,20 21 0,-19-24 0,8-3 0,17 3 0,7-5-282,-17-5 1,1-1 281,19 2 0,-25-6 0,1 0 0,30 2 0,-31-4 0,0 0 0,4-3 0,1-2 0,19 2 0,-1-4 0,-7 0 0,-6 0 0,0-4 0,0-8 0,-12-7 0,-1-6 0,0-6 0,-2-7 0,3-14 0,-4-7 0,-11 12 0,-3-4 0,-4-1-324,-2-7 1,-3-2 0,-6-1 323,-3 7 0,-4-1 0,-3-2 0,-1 2-1075,-2-4 0,-3 0 1,0 1-1,-2 2 1075,2 8 0,-1 2 0,0 1 0,-2 2 0,-7-13 0,-1 2 0,2 6 0,1 2 0,2 6 0,2 9 0,-2 1-434,-9-13 0,0 1 434,10 18 0,-1 1 0,-11-14 0,-1 2 0,5 12 0,0 3 435,1 0 0,-1 2-435,-4 2 0,1 2 0,-14-12 0,-10 9 0,13 0 0,-11 4 4299,6 4-4299,-13 2 0,22 7 0,4-3 0,23 4 0</inkml:trace>
  <inkml:trace contextRef="#ctx0" brushRef="#br0" timeOffset="29184">21239 10042 24575,'-27'0'0,"-20"0"0,-20 0 0,1 0 0,9 0 0,18 0 0,-3 0 0,13 0 0,-7 0 0,9 0 0,-15 0 0,-7 11 0,17 3 0,-2 3 0,-4 8 0,-1 4 0,-4 13 0,0 3 0,4-4 0,2 1 0,10-6 0,0 2 0,2-1 0,-5 6 0,2 0 0,1 6 0,3 1 0,4-9 0,2-1 0,4-1 0,3 1 0,0-2 0,1-1 0,3 1 0,1-1 0,-6 24 0,7-4 0,1 0 0,4-15 0,0 8 0,0-18 0,0 19 0,0 0 0,1-13 0,2 3 0,3 5 0,2 2 0,4-3 0,2 0 0,6 11 0,2-2 0,2-11 0,0-2 0,-2-2 0,-1-2 0,14 15 0,-13-13 0,-3-19 0,-6-1 0,0-10 0,-7 0 0,2 0 0,-7-2 0,7-1 0,-4-1 0,4-2 0,2 6 0,-1-5 0,-1 4 0,-2-5 0,0 0 0,0 3 0,0-6 0,1 6 0,4 0 0,6 1 0,3 5 0,10-5 0,-6 3 0,4-7 0,-8 0 0,-4-3 0,3 0 0,2 0 0,9 0 0,5 0 0,14 0 0,11-7 0,-5-2 0,3-8 0,-16 0 0,2-5 0,4 3 0,-7-9 0,7 4 0,-3-15 0,-12 12-308,-3-2 0,-2-2 308,-2-12 0,-1 11 0,0-3 0,-11 5 0,-2-2 0,7-17 0,-1-4 0,-8 7 0,-2-1 0,5-9 0,-2-4 0,-7 13 0,-3-2 0,0 1 0,1-2 0,0 0 0,-1 1-611,-1 3 0,0 1 0,0-1 611,0 1 0,0 0 0,0 2 0,0-6 0,0 2 0,-2-4 0,0 0 0,0-6 0,-1 1 0,-3 8 0,-1 3 0,0 9 0,-2 2 0,-11-29 0,-5 17 0,5 9 559,0 12-559,0 2 1890,-1 5-1890,0 1 0,2 4 0,-1 7 0,5-1 0,-4 3 0,5 1 0,1 0 0,-6 2 0,4-2 0,-5 3 0,7 0 0,-3 0 0,2 0 0,1 0 0,5 0 0,4 0 0,2 0 0</inkml:trace>
  <inkml:trace contextRef="#ctx0" brushRef="#br0" timeOffset="48854">4153 5867 24575,'-36'0'0,"-4"0"0,5 0 0,-2 0 0,-9 0 0,-14 0 0,22 5 0,-1 1 0,-1 0 0,-1 2 0,-2 4 0,0 2 0,5-2 0,-1 1 0,-1 1 0,0 1 0,2-2 0,1 0 0,1 3 0,1 0 0,0-4 0,1 1 0,-11 10 0,0-4 0,2 8 0,-4 3 0,-3 0 0,6 1 0,15-11 0,-3 2 0,7 1 0,-6-6 0,6 6 0,-14 8 0,8-4 0,-5 8 0,-4 1 0,3 1 0,13-11 0,-1 1 0,0-1 0,1 2 0,1 0 0,0 1 0,-2 2 0,0 1 0,2-1 0,0 1 0,-3 7 0,0-1 0,3-11 0,1 2 0,0 10 0,-1 2 0,-3-4 0,0 0 0,1 4 0,0 3 0,-7 6 0,1-2-334,12-18 1,1-1 333,-5 6 0,2 0 0,-3 9 0,-13 9 0,8 1 0,-3-2 0,13-16 0,-1 2 0,0 5 0,1 2 0,-3 2 0,1 0-852,1-1 0,2-1 852,5-13 0,1 0 0,-2 5 0,-1 2 0,0 4 0,1 3 0,-2 5 0,1 3 0,2-9 0,-1 1 0,1 2-82,0 1 0,1 0 0,0 2 82,0 3 0,-1 0 0,1 1 0,1-1 0,0 1 0,1 0 0,0-1 0,1 1 0,1-1 0,1-3 0,2 1 0,0-1 0,0 3 0,1 1 0,1-1 0,0 3 0,1-1 0,1-1 0,1-8 0,2-2 0,0-1 0,1 16 0,3-3 0,3-5 0,3-5 0,12 10 0,-9-20 0,1 0 0,0-7 0,1-1 0,0 2 0,1-1-441,16 25 441,-12-20 0,1-1 0,16 8 0,-19-14 0,0 0 0,8 3 0,-1-2 0,7 2 0,-6-1 0,0 0 0,13 3 0,7 10 0,-13-18 0,1-1 0,17 17 0,-18-19 0,0 0 819,-5-2 1,-1-2-820,1-2 0,1-1 0,8 5 0,2-2 0,5-1 0,1-3 0,3 1 0,1-3 0,9-2 0,2-2 0,-8-2 0,2-3 0,-13-1 0,3-1 0,0 0 105,1-1 1,1 0-1,0 0-105,0 0 0,-1 0 0,0 0-549,4 0 0,0 0 1,-3 0 548,8 0 0,-4 0 0,-4 2 0,-3 0-708,20-1 708,-21 2 0,0-1 0,-10-2 0,2 0 0,28 0 0,2 0 0,-19 0 0,-1 0 0,10 0 0,-3 0 0,12 0 0,-16 0 0,-1 0 0,18 0 0,-19 0 0,1 0 0,-7 0 0,-1 0 0,-3-2 0,0 0 262,6-1 1,1-2-263,-6-3 0,-1-1 2115,27-8-2115,-10-2 817,-13 5-817,-7-3 0,-7 2 0,4-5 0,-10 9 0,6-6 0,1-1 0,-3 2 0,11-6 0,-12 3 0,12-3 0,6-9 0,5-2 0,-19 15 0,2-3 0,16-13 0,1 0-1245,-6 7 1,1-1 1244,-4 1 0,2-2 0,0 1 0,9-5 0,0 1 0,2-4 0,0 0 0,0 0 0,0 0 0,1 2 0,1-3 0,-5 4 0,2-3 0,-3 2 0,7-5 0,0 1 0,-10 7 0,2-1 0,-3 1 0,6-6 0,-3 0-423,5-4 0,1 0 423,-10 8 0,2 0 0,-1 0 0,-1 1 0,-1 1 0,1 1 0,-2 2 0,1 1 0,-3 2 0,6-1 0,-3 2 0,-4 3 0,-3 2 0,16-8 0,3-1-293,-8 2 293,9-2 0,-8-3 0,3 3 0,-18 8 0,2-2 0,5-4 0,0 0 0,-3 5 0,0-2 973,11-12 1,-4 2-974,-4 8 0,3-9 0,2-3 0,11-2 0,-14 7 0,1-1 0,-6 5 0,-1 0 0,5-5 0,-1-1 0,-3 2 0,0-1 463,0 1 1,1-3-464,2-6 0,-1-2 0,-3 0 0,-1-1 0,-7 8 0,0-1 0,-2 0 0,9-20 0,-4 0 0,-2 6 0,-4 0 0,-3-1 0,-3 0 0,0 2 0,-3 2 0,-4 8 0,-2 0 172,-1-4 0,-1 1-172,1 4 0,0-1 0,-4-12 0,0 0 0,4 10 0,-2 2 0,-4-2 0,-1 3 0,4-9 0,-4 9 0,4 2 410,-3 9-410,2 2 0,-3 4 0,0 0 0,0 0 0,0 0 0,0-5 0,0 4 0,0-8 0,-11-25 0,-6-3 0,2 15 0,-4-1 0,-2 6 0,0 1 0,1-3 0,0 1 0,-2 6 0,0 1 0,5 3 0,1 1 0,-22-22 0,8 11 0,-8-9 0,10 11 0,-4-6 0,-10-6 0,22 23 0,-1 0 0,-23-22 0,3 0 0,5 13 0,6 9 0,-4-7 0,11 19 0,3-8 0,-1 8 0,-3-8 0,1 7 0,-19-7 0,-3 14 0,-1-1 0,14 10 0,17 0 0</inkml:trace>
  <inkml:trace contextRef="#ctx0" brushRef="#br0" timeOffset="53133">22717 12590 8191,'7'-17'0,"-1"1"5063,-6 2-5063,0-3 2818,-5 8-2818,-34 2 0,-16 4 0,6 2 0,-5 2 148,5 1 1,-7 0-1,-1 2 1,1 0-149,4 0 0,2 2 0,-1 0 0,-1 1 0,-9 2 0,-1 2 0,-1 0 0,1 2 0,3-1 0,1 1 0,1 1 0,2 0 0,-6 3 0,3 1 0,1-1 0,4-2 0,0 0 0,8 0 0,10 0 0,3 0 0,-23 3 0,-2 3 0,8 3 0,0 2 0,-7 0 0,1 3 0,0 5 0,4 3 0,12-8 0,1 3 0,0 5 0,-2 5 0,1 0 0,8-9 0,1-1 0,-1 3 0,-9 12 0,-2 3 0,1 1 0,4 0 0,1 1 0,-1 0 0,-3 0 0,0 1 0,2 0 0,3-2 0,1 1 0,0-2 1415,-1-3 1,0-1-1,4-2-1415,1 5 0,2-3 0,-3-1 0,-1 3 0,5-4 0,-1 3 0,2-3 0,-2 5 0,0-1 0,3-6 0,-2 1 0,0 0-137,4-4 1,0 1-1,-1-1 137,1 0 0,-1-2 0,0 2 0,-4 5 0,-1 2 0,2-4 0,-4 5 0,1-2 0,-3 2 0,1-1-3,7-11 0,1 1 3,-10 14 0,-1 1 0,10-11 0,0-1 734,1 1 0,1-1-734,1-4 0,1 0 0,2 4 0,-1 1 1052,-3 2 0,0 2-1052,4 3 0,1-1 0,3-12 0,0-1 0,-6 29 0,8-24 499,-3-1-499,7-5 8,-2 0-8,-1 0 0,7-5 0,-6 4 0,7-12 0,-4 7 0,5-8 0,-4 4 0,6-4 0,-2 8 0,3 7 0,0 16 0,0 15 0,1-26 0,1 0 0,5 2 0,3 1 0,6 13 0,6-1 0,4-8 0,4 0 0,-1-7 0,3 1 0,1-3 0,9 2 0,3-3 0,-5-6 0,2 0 0,1-2-240,11 1 0,3-2 240,-8-6 0,2 0 0,-2-3-942,4 0 1,0-3 941,5-1 0,-2-2 0,-20-6 0,-2 0-276,4 0 0,0 0 276,-2-2 0,0 0 0,28 1 0,-30-4 0,-1 0 0,25 0 0,5 0 0,-22 0 0,0 0 0,-8 0 0,1 0 0,11 0 0,0 0 0,-6 0 0,0 0-982,10 0 1,1 0 981,-3-2 0,2-1 0,12 0 0,2-1 0,-3-2 0,2 0-685,-14 3 1,1 1 0,1 0 684,1 0 0,1 0 0,3 1 0,0 0 0,3 1 0,1 0 0,1 1-80,0-2 1,1 1-1,1 0 1,1 1 79,-6-1 0,0 0 0,1 1 0,0 0 0,0 2 0,-2 0 0,-1 2 0,0-1 0,0 2 0,-1-1 0,7 1 0,-1 0 0,-2 0 0,0 2-193,-6 0 1,-2 1 0,0 0 0,-1-1 192,10 2 0,0-1 0,-4-2 496,10 0 0,-2-3-496,3 1 0,-1-1 1191,-13-3 1,-1-2-1192,9-4 0,-1-2 0,-9-1 0,-3-2 603,-8-1 0,-1 0-603,-1-2 0,0 0 0,-4-1 0,-1-1 0,0 0 0,-1-1 0,8-2 0,-2-1 0,12-13 0,-12 11 0,1 0 0,-8 3 0,1-1 0,7-3 0,4-2 0,-1 1 0,3-1 0,-1 1 81,14-8 0,-1 1-81,-15 8 0,-2 1 0,3 0 0,0 0 0,1-1 0,0 0 0,-3 3 0,-1 1 0,0 0 0,-2 0 368,-1 1 0,-1-1-368,22-12 16,-27 12 0,-1 1-16,8-9 0,-9-7 0,-18-11 0,-32 0 0,-4-3 907,16-13-907,-4 0 0,10-2 0,24 19 0,9 1-426,-7 3 0,2-3 0,0 0 426,-2-1 0,0 1 0,-2 0 0,4-12 0,-3 1-613,-3 2 0,-2 2 613,-2 6 0,-2 1 0,0 0 0,-2-1 0,-2-3 0,0 2 0,-1 10 0,0 0 0,2-20 0,-1-2 0,-2 16 0,0 1 0,2-7 0,0-1-361,-2 3 1,-1 1 360,0 9 0,0 2 0,-2-3 0,-1-2 0,3-9 0,0-2 1280,-5 8 0,1-1-1280,1-13 0,0-3 682,-3 4 0,-2 0-682,-5 3 0,-4-1 0,0 7 0,-2-2 0,-2 1 118,-3 4 0,-2 2 0,0 0-118,-1-5 0,1-1 0,-3 1 0,-3 2 0,-2 0 0,-1 1 0,-2 3 0,-1 1 0,0 1-1131,-11-9 0,0 2 1131,-6-2 0,-2 3 0,0 6 0,-1 2 0,5 0 0,-2 0 0,7 4 0,-3-1 0,3 1 0,-1-3 0,2 0 0,-5-2 0,3 2-475,13 8 1,1 0 474,-4-4 0,0 0 0,4 4 0,1 0 0,-6-7 0,0 0 0,4 4 0,-1-2 0,-3-2 0,-2-3 0,2 0 0,-3-4 0,1-1-410,2 2 1,-1-3-1,3 4 410,6 7 0,1 0 190,-11-20 0,-1 0-190,9 14 0,-1 1 1016,-9-11 0,-1 1-1016,6 13 0,-1 5 508,0 7 1,-2 6-509,0 7 0,-1 3 750,-2 1 0,-1 2-750,-4 1 0,-2 0 0,3 2 0,1 0 29,-1 1 0,1 2-29,7 3 0,1 0 0,-28 12 0,13-1 0,10-1 0,11-7 0,10-2 0,2 4 0,-1 8 0,4-2 0,-3 8 0,9-13 0,-5 7 0,5-7 0,-2 9 0,3-9 0,1 6 0,0-6 0,-1-3 0,4 0 0,-3 1 0,2-1 0,1 7 0,0-10 0,3 0 0</inkml:trace>
  <inkml:trace contextRef="#ctx0" brushRef="#br0" timeOffset="84984">6565 7864 24575,'-1'-4'0,"-15"2"0,-21 20 0,-12 12 0,20-4 0,1 2 0,-8 20 0,0 5 0,7 1 0,10-12 0,-9 9 0,12-19 0,-4 14 0,7-15 0,-2 10 0,8-23 0,0 3 0,0 3 0,0 2 0,0 4 0,3 1 0,1 0 0,3 4 0,3 4 0,20 7 0,7 1 0,7-5 0,1-11 0,-9-12 0,2-1 0,27 9 0,-10-5 0,2 1 0,-8-8 0,-2-1 0,-5-2 0,-2-1 0,23 5 0,-14-12 0,-6 0 0,-2-4 0,-11 0 0,-6-4 0,0-5 0,2-6 0,-3-3 0,-2-3 0,0 3 0,5-18 0,4-4 0,-3-14 0,2 0 0,-10 0 0,-5 5 0,-3 0 0,-4 9 0,-7 2 0,-6 8 0,-3 3 0,-8-1 0,-7-11 0,0-3 0,-4 1 0,13 13 0,-2-2 0,9 16 0,-1-4 0,6 12 0,4 3 0,-3-4 0,3 4 0,-7 0 0,1 0 0,-12 3 0,-1-3 0,-13 3 0,5 0 0,-3 0 0,9 0 0,7 0 0,5 0 0,3 0 0,2 0 0,4 0 0,3 0 0</inkml:trace>
  <inkml:trace contextRef="#ctx0" brushRef="#br0" timeOffset="107783">15299 8668 8191,'-22'0'0,"-4"0"5018,4 0-5018,-4 11 2823,5 1-2823,5 34 1725,0-3-1725,10 10 6767,-2-5-6767,8 14 25,0-25 1,0 0-26,0 5 0,0-1 0,0-5 0,0-2 0,0 15 0,24-8 0,26-21 0,-7-9 0,5-4 0,11-5 0,1-4 0,-4-4 0,0-2 0,5-1 0,-2-6 0,-6-14 0,-2-6 0,1-2 0,-3-5-758,-17 5 1,-1-2 0,-3 0 757,3-7 0,-3-1 0,-4-3 0,-5-2-758,-5 1 1,-4 0 757,-3 6 0,-2 0 0,0-11 0,-2 3-198,-2 15 0,-2 3 198,1 0 0,-4 2 0,-12 0 0,-4 3 0,-12-10 0,4 17 0,-4 5 0,-30 8 0,22 5 0,-3 2 0,-16 7 0,-3 6 0,19 3 0,-1 4 0,1 2 0,-1 1 0,1 2 0,3 4 0,3 7 0,2 4 0,3 2 0,3-2 0,3 1 0,2 1 0,-6 19 0,6 0 0,7-10 0,4-2 0,5-5 0,4-2 0,3-4 0,2 0 0,-1 23 2033,3 6-2033,4-30 1664,1-7-1664,10-14 486,-6-2-486,11-1 0,5-7 0,15 1 0,8-17 0,3-1 0,-14-13 0,-11 6 0,-1-2 0,13-16 0,1-1 0,3-6 0,-19 10 0,-1-2 0,0 0-701,2 1 0,-1-1 1,-1-2 700,-1-5 0,-1-1 0,-1-2 0,-2-2 0,-1-1 0,-2 0-350,-1 3 0,-3 0 0,1-2 350,2-14 0,-1-2 0,-2 2 0,-4 11 0,-2 2 0,-1 0 0,-2 4 0,-1 0 0,0 2 0,0-5 0,-2 3 0,0 11 0,-2 3 0,1-8 0,0 15 1982,0 8-1982,0 12 1170,0-3-1170,0 0 0,0 3 0,0-3 0,0 3 0,0 30 0,0 42 0,0-24 0,0 5 0,0 3-524,0 9 1,0 3 0,0 1 523,1-9 0,0 1 0,1 0 0,-1-2 0,2 10 0,0-1 0,1-1 0,1-1 0,0-1 0,1-4-520,3 6 1,0-5 519,-3-13 0,-1-5 0,6 12 0,-10-28 0,5-7 0,-3 4 1483,0-11-1483,0 7 1126,-3-8-1126,5 5 0,-1-6 0,15 13 0,30 12 0,8 3 0,-14-11 0,0-2 0,13 1 0,-19-6 0,-23-13 0</inkml:trace>
  <inkml:trace contextRef="#ctx0" brushRef="#br0" timeOffset="108668">17033 7528 8191,'-15'31'0,"-3"-2"0,-4 4 2429,-7 21 0,-2 4-2429,8-18 0,-1 0 0,0 0 0,2 2 0,0 0 0,2-1 1421,-1 10 1,3-3-1422,3-1 0,4-1 872,5-4 1,3-1-873,1-5 0,1-1 3353,0 8 1,2 0-3354,-1-7 0,0 0 0,0 24 231,7-13-231,2-15 0,2-9 0,8 4 0,-3-8 0,9 10 0,-1-4 0,11 6 0,2 1 0,-1 0-231,5 0 0,-1 0 231,-9-6 0,9 5 0,-6-5 0,-14-12 0,-5-2 0</inkml:trace>
  <inkml:trace contextRef="#ctx0" brushRef="#br0" timeOffset="110115">17717 8589 24575,'0'52'0,"0"14"0,0-28 0,0 2 0,0 5 0,0 0 0,0-1 0,0-2 0,0 22 0,0-3 0,4-29 0,-4-8 0,4 7 0,-4-19 0,0 7 0,0-10 0,0-8 0,0 1 0,0-8 0,0 0 0,-7-17 0,-7-13 0,-2-5 0,2 4 0,0-1-964,-9-23 0,0-2 964,5 15 0,3 2 0,3 6 0,1-1 0,-3-4 0,2 1 0,1-20-303,-3-1 303,9 10 0,-3 17 0,7 9 0,-2 7 0,3 9 0,0 3 1896,0 1-1896,0 3 335,0 0-335,0 0 0,0 0 0,2 0 0,1 0 0,6 3 0,-2-2 0,5 4 0,16-2 0,16 3 0,-7 0 0,3 0 0,3 5 0,1 2 0,3 3 0,-1 2 0,-1 5 0,-3 2 0,14 11 0,-14-4 0,-19-9 0,-9-4 0,2 0 0,-7-4 0,-6-3 0,0 0 0,-3 0 0,0 7 0,0-2 0,0 10 0,-10-6 0,1 6 0,-14 3 0,-12 12 0,-13 3 0,16-18 0,-2-1 0,-4-2 0,0-2 0,-3-2 0,0-3 0,3-3 0,0-2 0,-27 5 0,20-8 0,16 1 0,13-1 0,10 3 0,3-5 0,3 4 0</inkml:trace>
  <inkml:trace contextRef="#ctx0" brushRef="#br0" timeOffset="111022">18274 7837 8399,'-2'0'0,"-12"6"5084,-12 16-5084,-1 3 2788,1 9-2788,8 2 1690,6-1-1690,1-8 6614,8 2-6614,3-19 0,0 5 0,0-3 0,0-3 0,3 0 0,-2-3 0,4 0 0,4 0 0,1-3 0,9 3 0,4-5 0,-5 5 0,0-5 0,-13 2 0</inkml:trace>
  <inkml:trace contextRef="#ctx0" brushRef="#br0" timeOffset="112003">18432 8185 8191,'4'-20'0,"0"5"5063,5-6-5063,-2 10 2818,9-9-2818,0 11 1719,-6 2-1719,-1 13 6784,-6 2-6784,-3 8 0,0-3 0,0 6 0,0-1 0,0 2 0,0-7 0,0-4 0,3-3 0,3 6 0,10-1 0,8 2 0,8-6 0,-1-4 0,0-3 0,-14 0 0,-4 0 0,-10 0 0</inkml:trace>
  <inkml:trace contextRef="#ctx0" brushRef="#br0" timeOffset="112832">18554 7833 24575,'-11'0'0,"2"0"0,0 0 0,3 0 0,3 0 0,0 0 0</inkml:trace>
  <inkml:trace contextRef="#ctx0" brushRef="#br0" timeOffset="113585">18750 7645 24575,'27'30'0,"-5"0"0,17 2 0,-13-3 0,-2-9 0,-5 2 0,-3-5 0,-7 4 0,-1 4 0,-8 20 0,0 16 0,0-23 0,0 1 0,-1 1 0,-1 0 0,-3-4 0,-2-2 0,-9 22 0,0-12 0,0-22 0,9-7 0,0-11 0,4-1 0</inkml:trace>
  <inkml:trace contextRef="#ctx0" brushRef="#br0" timeOffset="114249">19678 8377 11061,'3'2'0,"0"8"4978,-3 24-4978,0 15 0,0 9 2352,0-10-2352,0 7 1344,0 1-1344,0-16 0,0 1 2420,0-2 0,0-1-2420,0 23 0,0-24 0,0-17 0,0-14 0,0-4 0</inkml:trace>
  <inkml:trace contextRef="#ctx0" brushRef="#br0" timeOffset="114917">20600 8018 24575,'0'63'0,"0"-10"0,0-1 0,0 3-2432,-1-8 1,2 1 2431,3 11 0,3 5 0,-2-4 0,0 5 0,2 1 0,1-14 0,2 0 0,0 2 0,-1-1-85,-1 6 0,-1 1 1,1 0-1,0 0 85,1-2 0,2 0 0,-1-1 0,-1-4 325,-2 0 1,-1-4 0,-1-1-326,4 19 0,-2-8 0,-3-2 0,-4-26 0,0-25 0,0-3 0</inkml:trace>
  <inkml:trace contextRef="#ctx0" brushRef="#br0" timeOffset="116869">20321 8185 24575,'9'18'0,"1"6"0,-2 7 0,-2 5 0,-6 3 0,0-9 0,0 2 0,-3-14 0,2-1 0,-5-4 0,3-3 0,-1-1 0,-1-2 0,2-4 0,-1-5 0,2-15 0,2-20 0,3 0 0,2-9 0,3 14 0,0-5 0,3 4 0,5-14 0,6 11 0,7-4 0,-3 14 0,6 9 0,10-2 0,7 6 0,15-3 0,-5 5 0,-5 6 0,-9 2 0,-13 3 0,-9 0 0,-10 0 0,-5 0 0,4 6 0,3 15 0,3 4 0,0 12 0,-2-5 0,-3 0 0,2-1 0,-7-3 0,3-2 0,-3-4 0,-4-7 0,-1 1 0,-3-3 0,0-2 0,0 7 0,0-5 0,-12 10 0,-3 0 0,-16 4 0,-8-1 0,-7-1 0,-8-6 0,4-1 0,12-9 0,10-3 0,1-6 0,11 0 0,-7 0 0,9 0 0,-3 0 0,-11 4 0,-6 0 0,10 0 0,4 0 0</inkml:trace>
  <inkml:trace contextRef="#ctx0" brushRef="#br0" timeOffset="118051">21382 7392 24575,'-30'0'0,"7"0"0,-7 0 0,1 0 0,-6 6 0,0 2 0,8 8 0,6 5 0,8-6 0,7 1 0,0-10 0,6 7 0,-3-5 0,3 12 0,0-9 0,0 20 0,0-10 0,0 15 0,0-13 0,0 4 0,0-6 0,0 1 0,0 0 0,0-4 0,0 0 0,0-5 0,0 0 0,3 1 0,3 2 0,4 0 0,3 1 0,-1-2 0,1 0 0,2 1 0,2 4 0,2-3 0,4 2 0,-12-11 0,1 0 0</inkml:trace>
  <inkml:trace contextRef="#ctx0" brushRef="#br0" timeOffset="118915">21569 7762 11472,'0'24'0,"0"0"4914,0 28-4914,0-8 2281,0-7-2281,0-6 1294,0-8-1294,0-7 4614,0 0-4614,0-7 0,0 3 0,0-2 0,0-1 0,-6 0 0,2-3 0,-9 1 0,-1 3 0,-1-2 0,-2 2 0,-2-1 0,4-1 0,-3-2 0,11-3 0,1-3 0</inkml:trace>
  <inkml:trace contextRef="#ctx0" brushRef="#br0" timeOffset="119849">21536 7633 24575,'-8'0'0,"-2"0"0,4 3 0,0 0 0,6 3 0,0-1 0,0-2 0,0 0 0</inkml:trace>
  <inkml:trace contextRef="#ctx0" brushRef="#br0" timeOffset="120899">21798 7326 8191,'9'0'0,"4"9"5063,18 3-5063,-5 15 2818,-5-4-2818,-11 5 1719,-6-6-1719,-4 0 6784,0 5-6784,0 0 0,0 5 0,0 24 0,0 2 0,-3-20 0,-1 0 0,-1 18 0,-5-11 0,1-20 0,4-7 0,-7-10 0,11-3 0,-5-5 0</inkml:trace>
  <inkml:trace contextRef="#ctx0" brushRef="#br0" timeOffset="121865">22241 7400 24575,'19'31'0,"0"0"0,11 19 0,0 4 0,-3 3 0,-2 1-1397,-7-16 0,-1 0 0,-2 0 1397,4 17 0,-5-3 0,-8-13 0,-2 0 0,2 3 0,-1-2 760,1 17-760,-4-21 0,0-1 0,-2 9 400,1-3 0,-2 3-400,0-10 0,-1-2 0,0-1 0,-1-2 0,-9 26 0,0-34 0,-4 11 2164,0-9-2164,1 1 467,-11 9-467,6-14 0,-5 8 0,12-14 0,4-8 0,3 0 0,0-9 0,3 3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31:12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20947 7453 24575,'0'59'0,"0"0"0,0-15 0,0 5 0,0 4 0,0 10 0,0 7 0,0-3 0,0-6-1222,0 3 1,0-6-1,0 5 1222,0-4 0,0 6 0,0 1 0,0-1 0,0-8 0,0 3 0,0-7 0,0 1 0,0-1 0,0 1 0,0-4 571,0 6 0,0-5-571,0-8 0,0-5 0,0 14 600,0-11-600,0-19 0,0-7 0,0 1 1923,0-9-1923,0 2 0,0-3 0,2 0 0,5 4 0,11-3 0,6 4 0,25-3 0,-7-3 0,10-1 0,4-1-1189,-2-1 1,3-1 0,5 0-1,5 1 1189,-16-1 0,3 0 0,3 1 0,2-1 0,2 1 0,1-1 0,1 1 0,0 1-521,-6-1 0,1 0 0,1 0 0,1 1 0,1-1 0,0 1 1,1 0-1,1 0 0,0 0 0,1 1 521,-5-1 0,2 0 0,0 1 0,1-1 0,1 1 0,0 0 0,0 0 0,1 0 0,-1 0 0,1 0 0,-1 1 0,0-1-291,0 1 1,1 0 0,0 1-1,1 0 1,0-1 0,-1 1 0,0 0-1,0 0 1,-1 0 0,0-1 0,-2 0-1,0 1 291,3-1 0,0 0 0,-2 0 0,0 0 0,0 0 0,-1-1 0,-1 1 0,0-1 0,0 1 0,-1-1-172,10 1 1,0 0-1,0 0 1,-1 0 0,-1 0-1,-1-1 1,-4-1 0,-1-2 171,10 0 0,-3-2 0,-3-1 0,-1-1 0,-1-2 128,-4-1 0,0-2 1,-1 0-1,-3-2 0,-3 0-128,14-5 0,-6-2 0,0-2 930,-2-5 1,0-2-1,-3 3-930,-8 7 0,-2 3 0,0 0 0,19-5 0,-3 4 1757,-13 8 0,-2 3-1757,-1 3 0,-1 0 0,-10 0 0,2 0 0,8 3 0,4 0 0,-4 1 0,-6-2 0,-1 2 0,19 3 0,-3 0 3055,-1 2-3055,-9-4 0,1 0 2657,21 0-2657,-24-2 0,-1-2 668,14-4-668,-2-5 1492,3 0-1492,-22 4 0,2 0 0,5 2 0,3 1 0,11 0 0,3 2 0,1 1 0,1 1 0,1-1 0,2 1 0,4 0 0,-1 0 0,-18-1 0,-1 0 0,3-1 0,-3-2 0,13 1 0,-25-4 0,0-3 0,14-3 0,11-15 0,-21 3 0,-8-3 0,-1 0 0,-5 1 0,-4-3 0,-1-16 0,-10-9 0,-2-8-443,-5 26 1,-4 0 442,-3 0 0,-4-3 0,-8-9 0,-6-6 0,0 2 0,4 7 0,1 0 0,-4-1-848,-3 0 1,-4-3 0,1 0 0,2 1 847,1-3 0,4 1 0,-2 2 0,-3 3 0,-2 2 0,1-3-281,4 1 1,1-3 0,-1-1-1,1 2 281,-4-7 0,0 2 0,0-2 0,4 5 0,-1-2 0,1 1 0,1 2-72,0-1 0,1 2 0,1 0 72,2 1 0,1 0 0,0 3 0,-2-6 0,1 3 0,4 1 0,3 3 671,-1-7-671,7 12 3250,4 21-3250,0 2 1397,0 7-1397,0-4 294,0 3-294,-9-4 0,0 4 0,-35-13 0,10 9 0,-2 0 0,-8-2 0,-3 1-218,-7 1 1,-4 1 217,8 3 0,-4 0 0,-2 1-521,7 1 0,-1 1 1,-1 0-1,-2 0 521,-10-3 0,-3 0 0,0 0 0,-1 0 0,12 1 0,0 1 0,-1-1 0,-1 0 0,-2-1-470,2 1 0,-2-1 0,-2 0 0,1 0 1,0 0-1,2 0 470,-4 1 0,1-1 0,2 0 0,-2 1 0,-2 0-830,-1 0 1,-3 0 0,-2 0 0,1 0-1,3 1 1,4 0 829,-7 1 0,5 1 0,1 1 0,-1-1 0,-2 0 0,-2 1 0,3-1 0,2 1-545,0 1 0,4 0 0,-1 0 545,2 0 0,0 0 0,0 0 131,4 0 1,0 0-1,2 0-131,2 0 0,1 0 0,1 0 261,-18 0 0,1 0-261,2 2 0,0 1 0,-2 3 0,0 1 0,3 1 0,0 3 0,16-2 0,-1 1 0,1 1 0,-16 4 0,0 1 0,-1 1 0,0 1 0,2 0 0,1 0 0,5-1 0,0 0 0,-5-1 0,1-2 0,3-2 0,-2-1 1125,0-2 1,-5-1 0,0-2-1126,-1-2 0,0-2 0,-4 0 0,4 1 0,-4 0 0,-1 0 0,1-1 0,0-1 0,0-1 0,1 0 0,1-1 0,6 0 0,2 0 0,0-1 0,0 1 0,-1-1 0,1 0 0,0 1 0,4-1 804,-2 0 1,3 0-1,0 0-804,0 0 0,0 0 0,2 1 0,-8 0 0,4 2 0,12-1 0,4 0 0,-18 0 1016,18 0-1016,3 0 0,3 0 0,11 0 1962,6 3-1962,5 3 1769,3 1-1769,-1 1 495,2-2-495,2 0 0,-5-2 0,6 1 0,-3-4 0,3 4 0,-3-4 0,3 4 0,-3-2 0,3 3 0,-3 0 0,3 3 0,-3 0 0,3 6 0,0 12 0,3 20 0,0-11 0,0 1 0,0-2 0,0 0 0,0 2 0,0 2 0,2 1 0,0 0 0,3 16 0,-3-21 0,1-2 0,4 3 0,-6-8 0,3 4 0,-4-12 0,0-1 0,0-9 0,0-4 0,0 6 0,0-8 0,0 5 0</inkml:trace>
  <inkml:trace contextRef="#ctx0" brushRef="#br0" timeOffset="3984">21190 7428 24575,'6'-23'0,"12"-1"0,5-12 0,6 4 0,-6 7 0,-9 8 0,-2 5 0,-4 6 0,-1 0 0,2 0 0,-6 8 0,2 2 0,8 14 0,8 3 0,7 6 0,-4-9 0,-4 1 0,-7-12 0,-3 2 0,-1-2 0,-3-1 0,0 0 0,1-3 0,-4 2 0,2-4 0,-4 4 0,4-1 0,-4 4 0,4-1 0,-2 1 0,3-2 0,-3 0 0,2 0 0,-1-1 0,1-1 0,-2 1 0,2-2 0,-2 5 0,3-1 0,-3 1 0,2-2 0,-4 0 0,4 0 0,-1 0 0,-1 0 0,2 3 0,-1 1 0,2 2 0,0 4 0,1-3 0,-4-1 0,2-3 0,-1 0 0,2 5 0,-2-6 0,-1 1 0</inkml:trace>
  <inkml:trace contextRef="#ctx0" brushRef="#br0" timeOffset="6717">22470 7658 24575,'0'-22'0,"6"4"0,-1-5 0,14 2 0,-7-1 0,11-5 0,-9 3 0,0 9 0,-5 0 0,-3 12 0,0-1 0,0-5 0,-3 10 0,3-1 0,6 16 0,0-2 0,7 5 0,-5-5 0,-1-1 0,-3-3 0,2 3 0,-5-6 0,3 2 0,-4-3 0,2 3 0,-1-3 0,-1 3 0,-3-3 0,-1 0 0,1 2 0,6 1 0,-3 0 0,3 0 0,-3-3 0,0-3 0,-3 2 0,2-4 0,-4 4 0,2-2 0,-3 3 0,0-3 0,0 0 0</inkml:trace>
  <inkml:trace contextRef="#ctx0" brushRef="#br0" timeOffset="8833">25232 7700 24575,'0'-12'0,"0"2"0,0-8 0,0 6 0,0-14 0,9 8 0,-1-9 0,8 5 0,1-4 0,-4 4 0,0 6 0,-3 0 0,-2 7 0,-1-2 0,2 3 0,-3 2 0,0 0 0,0 3 0,0 0 0,-1 6 0,1 0 0,7 12 0,1 0 0,6 8 0,-1-3 0,-2-4 0,-2 0 0,-3-4 0,-2-3 0,-4 0 0,-1-3 0,-2-3 0,3 2 0,0-4 0,-1 1 0,-2 1 0,0 0 0,-1 0 0,-1 2 0,4-2 0,1 3 0,3 3 0,6 0 0,8 7 0,2 1 0,5 4 0,-12-7 0,-3-2 0,-12-9 0,0 0 0</inkml:trace>
  <inkml:trace contextRef="#ctx0" brushRef="#br0" timeOffset="-43748.46">8154 5652 24575,'-42'0'0,"-19"-8"0,-1 0 0,-9 0-2317,17 0 1,-3 1 0,0 0 2316,2 1 0,-1 1 0,0-1 0,0-1 0,0-1 0,2 2-232,4 5 0,2 1 0,0-1 232,-18-7 0,0 0 76,19 6 0,0 3 1,-4-2-77,0-2 0,-3-2 0,-3-1 0,2 3 0,2 1 0,0 2 0,-1 0 0,-3-1 0,1-1 0,-4-1 0,0 0 0,-1 0 0,2 2 0,-8 1 0,1 0 0,0 2 0,0 1-317,12 1 0,-1 1 0,0 0 0,0 2 0,0 1 317,1 2 0,1 0 0,-1 2 0,1 1 0,-1 1 0,-4 3 0,0 1 0,0 2 0,0 1 0,-1 1 51,7-1 1,0 1 0,-1 1 0,0 1 0,1 0 0,0 0-52,-1 1 0,1 0 0,0 1 0,0 1 0,0-1 0,0 2 0,-1 0 0,-1 1 0,0 1 0,1 0 0,0 1 0,1 0 0,2 0 0,0 1 0,0 0 0,1 1 0,0 0 0,0 0 0,0 1 0,1 1 0,-1 0 0,1 0 0,0 1 0,0 0 0,1 1 0,0 0 0,0 0 0,1 1 0,1-1 0,2-1-291,-2 1 0,2 0 0,2-1 0,0 0 0,0 0 291,-7 5 0,0 0 0,3-1 0,3-2 0,2-1 0,5-1 0,-1 0 214,0-2 1,0-1-1,-1 2-214,-5 8 0,-1 2 0,2-2 0,8-9 0,1-2 0,0 1 18,-5 6 0,0 2 0,2-2-18,-4 5 0,3-2 0,5-3 0,0 1 0,1 4 0,0 0 0,2-7 0,2 1 0,1 7 0,2 0 582,0-4 1,3 0-583,-1 9 0,3 0 0,1-7 0,2 0 0,0 8 0,1 5 0,3-12 0,-1 3 0,3 1 0,3 4 0,2 1 0,0 0 0,-2-3 0,0 0 0,2-2 0,3-2 0,1-1 0,1-1 0,-2 22 0,2 0 1006,4-18 1,1 2 0,2 2-1007,1 8 0,2 2 0,2 0 0,5 2 0,2-1 0,3 0 0,0-4 0,2-1 0,0-2-425,-2-3 0,0-1 0,0-3 425,-1-8 0,1-1 0,-1-3 0,2 7 0,0-3 726,3 1 0,1-1-726,0-4 0,0-1 642,3 4 0,1 0-642,2-6 0,1-3 0,-6-7 0,0-2 0,17 10 921,-10-10-921,14 0 0,-12-8 0,19 4 2368,-1-10-2368,-20 0 0,20-4 513,-19 0-513,6-4 0,-4 0 0,3 0 0,-2 0 0,2 0 0,21 0 0,4 0 0,-1 0 0,0 0-215,-20-2 0,0-1 0,1-1 215,7-3 0,1-1 0,1-4 0,-2-2 0,0-2 0,2-3-327,-3 2 1,1-1-1,2-2 1,-2-1 326,2-2 0,-1-2 0,0-1 0,0 0 0,-2 2 0,-1-1 0,0-1 0,-1 1 0,-1-1 0,0-1 0,-2 1 0,-4 2 0,12-10 0,-5 3 0,0 2 0,-5 4 0,10-2 0,-11 6 0,1 0 0,-10 7 0,-1 0 0,14-7 0,1 1 0,-11 8 0,-2 2 0,1-2 0,2-1 0,6-1 0,0 1-75,-4 2 0,1 0 75,15-7 0,3 1 0,-18 7 0,1 1 0,1-1-216,10-4 0,2-2 0,0 0 216,-4 3 0,1 0 0,-1-1 0,2-1 0,0-1 0,-2-1 0,-6-1 0,-1 0 0,0-2 0,4-1 0,1-3 0,0-1-745,3-4 0,1-3 0,-2 0 745,-10 4 0,-2 0 0,0-1 0,1 1 0,0-1 0,-2-1-54,-2-1 1,-2-1 0,0 0 53,0 1 0,0-1 0,-1 0 0,2-1 0,1 0 0,-3 0 0,7-9 0,0 0 0,-10 10 0,1-1 0,-1-1 0,2-5 0,-2-1 0,2 0 0,2 0 0,1 2 0,-1-2-601,-1-3 1,-1-1-1,-3 3 601,5-4 0,-2 2 0,2-4 0,0-1 0,-4-1 0,0 0 0,4-2 0,-2 0 0,-4-1 0,0 0 0,1 0 0,3-4 0,-5 1 0,1-4 0,-1 3 0,-6 13 0,-2 1 0,2-3 0,5-10 0,3-6 0,0-1 0,-2 3-214,-1 1 1,-2 2 0,1-2 213,-1 4 0,1-3 0,0-1 0,-1 2 0,-4 4 0,0 1 0,-1 0 0,-1 2 0,4-9 0,0 2 0,-1 0 650,-1 0 0,-1 0 0,-2 2-650,2-8 0,-2 2 606,-2 3 1,-2 2-607,-4 8 0,-4 1 1142,-2 6 1,-1 0-1143,-1 5 0,-2 0 807,-2 0 0,-2 1-807,-16-27 0,1 16 0,-18 5 524,6 15-524,-9 3 0,5 9 0,-1 0 0,-16-1-516,3 4 1,-2 2 515,-5-2 0,14 7 0,0 0 0,-23-1 0,26 2 0,0 0 0,-17 0 0,7-4 0,-1-1 0,10 4 0,0 0 0,-11-4 0,-2 0 0,-2 4 0,6 1 0,3-2 0,1 4 0</inkml:trace>
  <inkml:trace contextRef="#ctx0" brushRef="#br0" timeOffset="-42081.46">5173 7923 24575,'32'19'0,"11"4"0,-1 3 0,4 2 0,-8-6 0,-1 0 0,-1 1 0,-3-1 0,5 4 0,-16-13 0,-14-6 0,1-5 0</inkml:trace>
  <inkml:trace contextRef="#ctx0" brushRef="#br0" timeOffset="-41315.46">5161 8260 8191,'-3'-2'0,"8"-16"5063,18-13-5063,-6 3 0,2-3 1409,3 4 0,1-1-1409,-4-2 0,-1 0 0,5-6 1719,-7 13-1719,-8 7 6784,1 8-6784,-5-4 0,-2 6 0,-2 0 0,0 1 0,0 1 0,0 2 0</inkml:trace>
  <inkml:trace contextRef="#ctx0" brushRef="#br0" timeOffset="-39010.46">5134 6210 24575,'0'34'0,"0"-1"0,1 7 0,1 5 0,1 4 0,3 3 0,2 3 0,0 3 0,0-1-1019,-2-3 1,-1 0 0,1 1 0,2-1 1018,1 2 0,3 0 0,-1-1 0,-1-7 0,0 8 0,-1 0 0,-1-4 0,2 7 0,0 1 0,-1-5 0,0-3 0,-1-3 0,1 4-82,0 7 1,1 6-1,0 1 1,-1-3 81,-1-12 0,-1-1 0,-1-2 0,1-1 0,0 6 0,-1-2 0,1 1 202,0 5 0,0 0 0,0-3-202,3 8 0,-1-3 0,-1 0 0,-1-2 0,0-10 0,-1-4 0,2 13 0,-3-12 0,1-17 1956,-5-2-1956,5-1 1362,-5-8-1362,5-5 475,-6-5-475,6 5 0,-2 2 0,3 4 0,1 5 0,5 4 0,-4-3 0,7 10 0,-6-9 0,1 0 0,-1-6 0,0 4 0,0 6 0,6 26 0,3 6 0,-6-21 0,0 1 0,-2 0 0,0 0 0,2-5 0,-2 0 0,-2-1 0,-1-2 0,3 9 0,-3-6 0,-5-17 0,-3-4 0,0-5 0,0-1 0,-13-13 0,-4-2 0,-28-20 0,17 7 0,-2-2 0,-4-3 0,0-1 0,0-2 0,3 0 0,-11-8 0,13 7 0,16 17 0,5 2 0,-3 0 0,30 22 0,14 9 0,16 18 0,-21-19 0,-1 0 0,18 16 0,-9-6 0,-1-1 0,-7-6 0,-8-4 0,-2-5 0,-8-6 0,2 0 0,-5-2 0,1 1 0,-2-4 0,-3-7 0,0-18 0,-3-14 0,0-23 0,0 20 0,0-1-424,0-1 1,0 0 423,-4-7 0,-2-4 0,2 5 0,0-3 0,-2 0 0,-3 1 0,0-1 0,-1-1 0,2-13 0,0-2 0,0 5 0,-3-2 0,0 6 0,6 14 0,0 8 0,2 15 0</inkml:trace>
  <inkml:trace contextRef="#ctx0" brushRef="#br0" timeOffset="-37976.46">5127 6309 24575,'-4'37'0,"-7"17"0,-1-2 0,-1 5 0,4-7 0,-1 1 0,0-8 0,-2 2 0,2-2 0,4 6 0,0-4 0,-2-8 0,0-3 0,3 11 0,2-70 0,4-27 0,3-10 0,1 3 0,2-3-1084,0 1 1,1-4-1,2 3 1084,0 13 0,1 3 0,0 1 0,3-10 0,1 0 0,3-7 0,-1 3-329,-9 25 1,0 1 328,5-6 0,-2 1 0,-1-14 0,3 14 0,-6 16 0,-1 8 3126,0 8-3126,1 17 782,7 21-782,3 7 0,3 5 0,4 9 0,3 3-946,-2-8 1,3 3-1,0-2 946,-4-9 0,1-1 0,-2-2 0,2 5 0,-1-6 0,5-2 0</inkml:trace>
  <inkml:trace contextRef="#ctx0" brushRef="#br0" timeOffset="-37415.46">1776 10713 24575,'0'0'0</inkml:trace>
  <inkml:trace contextRef="#ctx0" brushRef="#br0" timeOffset="-35381.46">2134 10160 24575,'57'-9'0,"1"-1"0,-1 1 0,1 0 0,-5-5 0,1-3 0,1-1 0,3-3 0,4 0 0,-12 3 0,4 0 0,2-1 0,1-1 0,2-2 0,0 1 0,0-2 0,0-1 0,-2 0-1093,1-2 1,0-1 0,0-2 0,0 0-1,0-1 1,-1 0 0,1-1 0,0 0-1,1 1 1002,-4 0 0,1 1 0,1-1 1,-1-1-1,1 1 0,-1-1 1,0 0-1,0 1 0,-2-1 0,-1 1-215,6-4 1,-2 0 0,0 0-1,-1 0 1,-1 1 0,0-1-1,0 1 1,1 0 305,-2 1 0,1 0 0,0 1 0,-1-1 0,0 1 0,-1 1 0,-3 0 0,-1 1 181,10-8 1,-3 2 0,-3 1 0,2 0-1,3 0-181,-9 6 0,2 0 0,2 0 0,0 0 0,0 0 0,-2 1 0,-1 1 0,6-4 0,-2 1 0,0 1 0,-1 0 0,1 1 0,3-2 0,2 0 0,0 1 0,-3 1 0,-3 3 0,6-3 0,-3 4 0,-1-2 0,-8 3 0,2-2 0,-3 1 0,-6 5 0,-3 3 0,0 1 0,8-6 0,5-3 0,-7 3-38,9-3 38,-2-1 3675,-17 4-3675,-7 12 5866,-8-5-5866,-1 6 2674,-3-4-2674,-4 2 97,-1 2-97,-3 1 0,0 3 0,3-3 0,-2 3 0,5-3 0,4-4 0,8-1 0,21-14 0,-15 8 0,2-1 0,13-12 0,2-4 0,-11 9 0,2-1 0,0-2-239,6-8 0,0-2 0,0 2 239,-5 4 0,0 1 0,-2 1-622,12-14 0,-3 4 622,-15 15 0,-1 2 0,-1 1 0,-3 1 0,3-2 0,10-5 0,-23 16 672,-6 7-672,2 0 1289,-5-1-1289,1-3 0,21-19 0,10-10 0,-8 5 0,3-1 0,0-1-667,1 4 1,-1 0 0,1-1 666,6-8 0,-1-2 0,-3 7 0,-8 10 0,-2 3 0,4-9 0,-1 1 0,18-10 0,-22 16 0,-1 2 0,3-2 0,1-2 0,-20 17 0,-3 5 0,3-1 1999,-10 4-1999,-58 3 0,7 7 0,8-3 0,-3 3 0,0 8 0,2 2 0,-13 8 0,19-9 0,2-1 0,-12 8 0,21-10 0,6-1 0,30-8 0,6-3 0,24-3 0,-4 0 0,9 0 0,-5 0 0,5 0 0,-12 0 0,-2 0 0,-12 3 0,-11 0 0,-4 6 0,-8 19 0,-18 10 0,6-8 0,-3 1 0,-6 2 0,-2-2 0,-1-1 0,0 1 0,0 6 0,3-3 0,-5-3 0,8 4 0</inkml:trace>
  <inkml:trace contextRef="#ctx0" brushRef="#br0" timeOffset="-33529.46">2284 10267 8191,'6'-14'0,"13"-6"5063,13-27-5063,-3 11 0,-3 7 2818,-8 7-2818,-10 7 1719,10-7-1719,-13 8 6784,10-15-6784,-7 10 0,2-10 0,-4 12 0,-4 4 0,2 4 0,-1 2 0,2 1 0,-2 3 0,3 1 0,-1 2 0,1 0 0,0 0 0,-14 0 0,-8 3 0,-11 7 0,-5 8 0,4 9 0,6 5 0,2 4 0,9-1 0,1 0 0,6-7 0,1-4 0,3-12 0,0-3 0,0 0 0,0-3 0,0 5 0,0-4 0,10 2 0,2-2 0,20 3 0,6 2 0,7-1 0,4 0 0,-5-7 0,-8 2 0,-1-5 0,-9 5 0,5 1 0,-15-3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31:5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25880 13882 8329,'-1'-2'0,"30"-26"3772,24-5-3772,-27 13 0,4 0 1140,28-5 0,-1 5-1140,-11 8 966,5 0 0,-2 3-966,-12 9 5901,7 0-5901,-20 3 0,-8 0 1422,-7 7-1422,-5 6 939,-1 12-939,-3 13 0,0-2 0,0 8 0,-4-13 0,-4 2 0,-12 15 0,-2-13 0,-8 15 0,4-19 0,0 1 0,-2-10 0,-3-1 0,-21 14 0,15-15 0,-2-3 0,-11 4 0,13-6 0,16-8 0,9-4 0,9-1 0,19-4 0,39 2 0,-5-3 0,5 0 0,-3 0 0,1 0-825,12 0 1,-2 0 824,-18-1 0,-3 2 0,-4 0 0,-2 1 0,1 0 0,0 2 0,-4 5 0,-2 2 0,24 0 0,-8 11 0,-25-14 0,-12 5 0,3 4 1649,-9 20-1649,-31 20 0,1-12 0,-7 2 0,-1-11 0,-5-2 0,-2 0-416,0 1 0,-3-2 1,-1 0 415,-8 2 0,-2-1 0,1-3 0,7-8 0,2-3 0,-1 0 0,-3 2 0,-1 1 0,6-3 0,8-6 0,5-2 0,-19 9 0</inkml:trace>
  <inkml:trace contextRef="#ctx0" brushRef="#br0" timeOffset="714">25691 15720 24575,'55'13'0,"1"1"0,-12-2 0,-2 0 0,-1-2 0,-2 1 0,21 10 0,-5-1 0,4 4 0,-14-2 0,-2 3 0,-1 13 0,-20-19 0,0 6 0</inkml:trace>
  <inkml:trace contextRef="#ctx0" brushRef="#br0" timeOffset="1498">25968 16711 8580,'-3'-24'0,"27"-37"1256,2 3 1,4-4-1257,-9 21 0,0-1 0,3 0 0,4-4 0,3-1 0,-3 2 0,4-10 0,-3 2 686,0 4 0,-2 3-686,-7 10 0,-2 1 944,2-2 0,-1 2-944,4-7 0,-6 11 0,0 0 0,14-16 2368,-14 18 1,1 0-2369,24-21 0,-7 0 2553,-5 21-2553,-6 2 2520,-10 16-2520,14-8 103,-8 8 0,-2 4 0,-8 4 0</inkml:trace>
  <inkml:trace contextRef="#ctx0" brushRef="#br0" timeOffset="3298">15635 9305 8191,'-13'4'0,"3"-1"5063,1-3-5063,8 0 2818,23-4-2818,30-17 0,-5 5 0,10-3 0,3-1-122,-2 1 1,3-1 0,2-1 0,2-1 121,-7 2 0,1-1 0,1 0 0,2 0 0,0 0 0,-4 2 0,2 1 0,0 0 0,1 0 0,-2 0 0,-3-1 0,2-1 0,-3 0 0,-2 0 0,1 0 0,0 1 0,0 0 0,0 1 0,0 0 0,-1 0 0,-1 0-455,5-2 1,-2 0 0,1-1-1,1 0 455,-4 0 0,2-2 0,0 0 0,0 1 0,-2 1 0,4-1 0,-1 3 0,0-1 0,1-1-521,-5-1 0,2-2 0,0 0 1,-1 0-1,-2 1 521,2 0 0,-1 1 0,-1 0 0,-1-1 0,-3 2 0,-1-1 0,1 0 0,5-2 0,-2 1 0,6-3 0,2-1 0,0 0 0,-2 1 0,-4 2 0,3-2 0,-4 2 0,-1 0 0,5-1 0,1-1 0,3-2 0,1 0 0,1-1 0,-1 0-42,-9 3 0,0 0 1,0-1-1,0 0 1,-1 0-1,-1 1 42,1-1 0,-1 1 0,-1 0 0,1-1 0,4-2 0,-2 0 0,5-2 0,1-1 0,1 0 0,0-1 0,-2 1 0,-3 2 0,6-3 0,-2 0 0,-2 2 0,-1-1 0,-1 1 470,-5 2 0,-1 0 1,-2 0-1,1 0 1,0 0-471,0-1 0,2 1 0,-1-1 0,-2 2 0,-3 0 0,9-8 0,-5 2 0,2 0 330,7-2 1,1 1 0,-3 1-331,-11 4 0,-2 0 0,1 3 1126,1 3 0,2 2 0,-1 1-1126,0 0 0,1 1 0,0 1 0,6-1 0,1 1 0,-1 3 0,-5 3 0,-2 1 0,-1 1 1064,14-4 1,-2 0-1065,-8 3 0,-2 0 0,-9 2 0,0 0 0,7-3 0,0 0 1365,14-4-1365,-9 2 0,-3 0 0,-4 4 0,5-3 0,1-2 0,-6 2 0,-4 1 0,1 1 0,8-2 0,-8 1 0,0 1 0,18 0 0,-21 0 0,-1 0 1226,19-1-1226,-2-7 492,9 4-492,-10-3 1269,-9 8-1269,-9 3 457,-14 3-457,-5 4 0,-4-2 0,2 3 0,-1 0 0,-3-2 0,-3-1 0,-3 0 0,0 0 0</inkml:trace>
  <inkml:trace contextRef="#ctx0" brushRef="#br0" timeOffset="7483">25528 14206 8191,'8'0'0,"26"10"0,13 5 737,-5-1 0,6 2 0,3 2 0,0-1-737,8 1 0,0 1 0,4 1 0,3 2 0,-8-2 0,4 1 0,2 2 0,0 0 0,-1 0 0,-6-3-24,8 3 0,-5-2 0,-1 0 0,1 0 24,-6-2 0,1 0 0,1 1 0,-5-2 0,-6-2 0,12 7 0,-6-2 860,3-1 1,-4-2-861,-18-3 0,0 0 0,8-1 0,1 1 0,-9 2 0,-1-2 4294,17 2-4294,-7 7 1819,-17-14-1819,23 20 1179,-2-4 1,-13-4 0,-2-3 0</inkml:trace>
  <inkml:trace contextRef="#ctx0" brushRef="#br0" timeOffset="8151">25679 14971 8211,'-3'-42'0,"20"-11"0,7-10 465,-13 12 0,0-4 1,4-2-466,5 4 0,5-4 0,2 0 0,-2 0 0,-3 2 0,-1-1 0,1 0 0,0 3 0,6-7 0,1 2 0,1-1 0,-5 8 0,1-3 0,0 1 0,-2 2 0,5-7 0,-1 2 0,0-1 0,-3 11 0,0-1 0,1 0 0,-2 1 0,5-14 0,-1 1 0,1 2 621,-1 9 0,1 2 1,-3 2-622,-1-4 0,-1 4 1072,1 4 1,2 2-1073,-2 2 0,-1 3 2349,-3 3 1,2 1-2350,7-6 0,1 4 4133,12 4-4133,-4 13 0,-17 11 0,-12 3 0</inkml:trace>
  <inkml:trace contextRef="#ctx0" brushRef="#br0" timeOffset="8956">26625 11162 9460,'-3'31'0,"1"4"0,1 5 2120,1 4 1,0 2-2121,0 3 0,0-1 0,0-7 0,0-2 0,0 26 0,0-30 0,0 0 0,0 27 2757,0-18-2757,0-15 1663,0-7-1663,0-10 5579,0-2-5579,0-1 875,9-6-875,5 0 0,21-3 0,27 0 0,-27 1 0,4-2 0,21-8 0,1-5 0,-15 1 0,-1-3 0,16-9 0,-2-2-308,-27 6 1,-3 1 307,3 0 0,-1 1 0,13-13 0,-16 10 0,7 0 0,-18 9 0,-2 8 0,-3 0 0,-9 5 0,0 0 0</inkml:trace>
  <inkml:trace contextRef="#ctx0" brushRef="#br0" timeOffset="9503">27246 11333 24575,'0'27'0,"0"25"0,0 6 0,0 10 0,0-20 0,0 3 0,0 3 0,0-2-971,0-1 0,-1 0 0,1 0 0,1 4 971,0 2 0,0 5 0,0 1 0,1-3 0,-1-4 0,-1 4 0,1-5 0,-1 2 218,2-6 0,0 2 0,-1-1 0,1-7-218,-2 6 0,0-6 0,0-5 0,0-4 0,0 3 0,0-18 0,0-15 0</inkml:trace>
  <inkml:trace contextRef="#ctx0" brushRef="#br0" timeOffset="11857">4578 14547 8191,'-3'6'0,"66"-3"288,-15-14 0,8-8 0,6-2-288,-10 6 0,4 0 0,3-2 0,2-1 0,-1-1 6,-4-1 0,-1 0 1,2-2-1,1-2 1,3 0-1,3-3-6,-13 6 0,3-1 0,3-2 0,2-1 0,1-1 0,1 0 0,-1 0 0,-1 0 0,-2 1 0,-3 1 0,-4 1-41,13-6 1,-6 2 0,-3 1-1,0 0 1,5-2 0,7-3 40,-18 10 0,4-2 0,3-2 0,2 0 0,3-1 0,1-1 0,1 0 0,0 0 0,0 0 0,0 0 0,-2 0 0,-1 1 0,-3 1 0,-3 2 11,10-6 1,-2 1-1,-3 1 1,-1 0-1,-1 1 1,0 0-1,1 0 1,2-1-1,2 0-11,-4 2 0,1 0 0,1 0 0,2 0 0,-1 0 0,1-1 0,0 1 0,0 0 0,-1-1 0,-1 1 0,-1 0 0,1-2 0,0 1 0,0-1 0,0 0 0,-1 0 0,-1 0 0,0 1 0,-2 0 0,-1 2 0,-2 0 0,7-2 0,-2 1 0,-1 0 0,-2 2 0,0-1 0,0 1 0,0-2 12,0 0 1,1-1 0,-1-1-1,0 1 1,0 0 0,-1 1-1,-1 0-12,2 0 0,-1 1 0,0 1 0,-1 0 0,0 0 0,-1 0 266,7-3 0,-1 1 0,0 0 0,-1 1 0,0 0-266,-2 2 0,-1 0 0,0 1 0,-1 0 0,0 2 0,8-2 0,-1 1 0,0 2 0,1-1 0,0 1 0,1-1 0,-1 2 0,-4 1 576,4 1 1,-3 1 0,-1 1-577,0-2 0,-2-1 0,-2 3 0,9-1 0,-3 1 0,-9-1 0,1 0 0,-8 3 0,3 1 0,-2-2 1282,12-5 0,-2-1-1282,2 3 0,-2-1 1768,-8 0 1,-1 0-1769,1 0 0,0 0 0,-6 0 0,0-1 333,9-2 0,1-1-333,-6-1 0,0-1 0,-4 4 0,0-1 0,-3 1 0,0-1 1272,0 2 1,0-1-1273,4-2 0,0 0 0,-1-1 0,2 0 0,16-7 0,2 0 0,-4-1 0,1 1 376,-13 10 0,1 0 0,-1 0-376,14-6 0,1 0 0,-15 8 0,2 0 0,-2 0 0,18-6 0,-1 0 0,-18 6 0,1 0 0,-1 0 0,15-6 0,-2 1 0,-12 2 0,-1 1 0,-4 4 0,-1 1 0,1-4 0,-2 0 0,19-8 0,-23 10 0,-2 0 0,7-5 0,-9 4 1232,1-2-1232,-14 7 0,1-2 0,-12-5 801,1 12-801,9-12 0,11 10 0,9-9 0,8-1 0,-7-7 0,21-9-609,-5-2 609,-22 17 0,1-1 0,-2 1 0,1 0 0,9-6 0,2-1 0,-4 2 0,1-1 0,7-5 0,-2 1 0,11-4 0,-20 8 0,-14 15 609,-10 3-609,-3 2 0,-1 5 0,-1-8 0,-1 7 0,-1-4 0</inkml:trace>
  <inkml:trace contextRef="#ctx0" brushRef="#br0" timeOffset="20149">2842 1977 8191,'3'-8'0,"-32"-23"2039,1 7 1,-6 0-2040,-10-6 0,-7-1 805,-1 6 1,-7 1 0,3 3-806,-7 1 0,1 4 0,15 5 0,0 0 0,4 4 949,4 4 0,3 2-949,-5 0 0,1 2 3093,2 2 0,-1 2-3093,-15 8 0,-2 7 0,1 5 0,2 9 0,17-1 0,2 4 0,1 0 66,-12 9 1,4 1-67,5 8 0,4 3 0,3-1 0,2 3 0,11-16 0,2 3 0,-1 1 0,-3 10 0,0 2 0,2 0 0,3-4 0,3 0 0,0-2-397,0-5 0,0-1 0,3-2 397,1 6 0,2 0 0,1 7 0,1-4 0,2 5 0,0 4 0,0-2 0,0-8-551,0 2 1,0 0 550,-1-22 0,2-1 0,8 19 0,3-1 0,-1-12 0,2-1 0,7 4 0,3 0 421,4-1 0,2-1-421,3 0 0,1 0 0,3 2 0,1-2 709,-6-7 0,0-4-709,17 12 0,-8-11 0,3-5 1252,12 10-1252,-24-19 0,2 0 0,1-1 0,2-2 0,3 1 0,2-3 0,0-3 0,-1-3 0,-6 0 0,-1-2 0,0-2 0,1-2 225,1-1 1,1-3-226,5-9 0,2-4 0,10-4 0,-2-4-569,-9 0 0,-3-3 569,-2 2 0,-2 0 0,12-10 0,-19 9 0,0 0 0,17-18 0,-19 13 0,-1 0 0,13-21 0,-18 23 0,0-2 0,1-1 0,-1 0 0,2-6 0,-1 1 0,-2 2 0,-1 0 0,1-8 0,-1-1 0,-2 8 0,-1-2-216,-3-3 0,-1-3 0,-1-1 216,-1 2 0,-2-1 0,-1-2 0,1-14 0,-2-4 0,0 2 0,-2 11 0,-1 3 0,-2-2 0,-4-2 0,-2 0 0,-2 4 0,-1-1 0,-5 4 0,-9-1 0,-3 4 0,1 10 0,-2 5 0,-5 4 0,-3 2 0,-1 1 0,-1 3 0,-3 1 0,-1 3 0,5 0 0,-1 2 0,-6 0 0,-2 1 0,-1 2 0,0 1 0,5 4 0,0 0 0,-1-2 0,2 1 0,-9 1 1100,11 1-1100,1-4 686,14 7-686,-3-2 0,15 3 0,-5 0 0,9 0 0,-3 0 0,1 0 0,5 0 0,-2 0 0</inkml:trace>
  <inkml:trace contextRef="#ctx0" brushRef="#br0" timeOffset="59859">16965 8386 24575,'52'-26'0,"0"1"0,-1-1 0,1 0 0,-3 3 0,-1 1 0,2 0 0,5-4 0,-8 2 0,4-2 0,3-2 0,1-1 0,1-1 0,-1 2 0,-2 2-1069,5-2 0,0 2 0,-1 0 1,1 1-1,-1 0 0,-1 0 1069,-1 0 0,-1 1 0,0 0 0,-1 0 0,1 0 0,-1 1 0,10-4 0,0 1 0,-1 0 0,-1 1 0,-3 2 158,-2 0 1,-2 2-1,-2 1 1,0 0-159,11-4 0,-1 0 0,-3 2 0,-11 4 0,-4 2 0,-1 0 0,6-1 0,-3-1 0,-5 1 0,-3-1 635,-8 2 0,-2-1-635,1-2 0,0-2 0,6-7 0,-1 1 0,18-14 0,-11-4 0,0 4 0,-9 7 0,5-5 0,-9 14 0,12-15 0,-12 12 0,17-14 0,-19 18 0,6 3 3299,-7-3-3299,1 8 1210,8-13-1210,-7 9 0,5-8 0,-13 14 0,-11 4 0,-13 7 0,-29 3 0,-16 8 0,11 2 0,-2 1 0,9-2 0,0 2 0,0 3 0,2 0 0,-7 3 0,5-5 0,2 5 0,10-8 0,5 3 0,12-6 0,55-3 0,-8-5 0,4-1 0,3-4 0,-5-1 0,-1-3 0,2-3 0,-1-1 0,-2 3 0,-3 1 0,18-10 0,-27 14 0,-22 6 0,-5 7 0,-5 7 0,-12 10 0,-2 8 0,-6-2 0,-3 3 0,2-1 0,0 2 0,-7 10 0,-1 0 0,6-12 0,1-2 0,1 5 0,2-2 0,-6-5 0,7 4 0,5-14 0,6-4 0,1-8 0,3-7 0,6-7 0,-3-4 0,6 3 0,-2-8 0,7-4 0,2-11 0,9-9 0,8-14 0,-12 26 0,1-1 0,-1 2 0,0 1 0,16-22 0,-12 21 0,-6 7 0,-10 12 0,-6 4 0,-24 0 0,-34 5 0,8-2 0,1 2 0,0 2 0,5-1 0,8 0 0,-3 0 0,1 0 0,0 0 0,3 0 0,0 0 0,0 0 0,2 0 0,-9 0 0,25 0 0,4 0 0,3 0 0,4 2 0,3-1 0,3 1 0</inkml:trace>
  <inkml:trace contextRef="#ctx0" brushRef="#br0" timeOffset="64160">19525 6452 8191,'-4'-3'0,"-33"1"1678,-3 11 1,-6 4-1679,-11-2 0,-3 1 0,16 2 0,-1 3 0,-4 0 0,-5 0 0,-5 0 0,-2 1 0,4-1 0,-4 2 0,2 0 0,-4 0 0,13-4 0,-5 0 0,0 0 0,0-1 0,3 0 492,1-1 0,2-1 0,2-1 0,-1 1-492,-14 6 0,1-1 0,0 1 529,1 0 1,1-1 0,2 2-530,5 0 0,2 0 0,1 0 0,0 0 0,2-1 0,1-1 0,-5 2 0,1-2 2704,-3 5 1,1 0-2705,6-5 0,1 0 0,-5 1 0,0 1 891,5 1 1,1-2-892,5-7 0,3 0 0,-8 12 1455,8-12-1455,4 3 768,8-3-768,-8 1 55,10-2-55,-10 1 0,11-1 0,-6 1 0,8 2 0,-2 0 0,-6 1 0,4 2 0,0-3 0,0 0 0,3 0 0,-3-3 0,9-1 0,2-5 0,9 1 0,25 2 0,8 7 0,7 2 0,6 1 0,4 0 0,4 3 0,0-1 0,-5 1 0,-3-3 0,12 2-433,-1 3 433,-16-9 0,-6-1 0,-9-5 0,-3 0 0,-7-3 0,0-1 0,-18-9 433,-46-12-433,5 2 0,-7-2 0,11 5 0,-2 0 0,0 0 0,-6-2 0,0-1 0,2 2 0,-8-3 0,4 1 0,10 3 0,4 0 0,-5-3 0,26 7 0,11 3 0,6 0 0,0 0 0,8 0 0,4-4 0,8 2 0,6-6 0,12-5 0,11-10 0,3-10 0,-23 17 0,-2-2 0,13-22 0,-6 0 0,-9 2 0,-3 1 0,4-6 0,1 0 0,-4 9 0,3-2 0,-9 14 0,7-5 0,-7 0 0,3 4 0,-5 7 0,-1 1 0,-3 6 0,-1 1 0,-4 1 0,0 7 0,1-4 0,-1 1 0,-3 2 0,2 1 0,-4 1 0,-9 15 0,-28 26 0,7-6 0,-4 3 0,-8 7 0,-3 1 0,10-9 0,0 0 0,0-2-409,-4 2 0,2-3 409,1 1 0,1-1 0,6-5 0,1-2 0,-17 18 0,-2 2 0,16-12 0,-2 5 0,15-18 0,-7 13 818,11-17-818,6 1 0,-3-1 0,6-3 0,-2-1 0,3-3 0,-3 3 0,0 1 0,2-1 0,2 0 0,2-4 0,0 1 0,0 3 0,0 0 0,0 0 0,0 0 0,0 10 0,13 4 0,-3 6 0,15-3 0,24 17 0,-1-11 0,-4-2 0,4 1 0,-9-9 0,-1-1 0,-3-1 0,-1 0 0,-2-4 0,-2-2 0,4 6 0,3-3 0,-10-5 0,-2-2 0,-3-2 0,0-1 0,0 0 0,-4 0 0,-1-3 0,2 2 0,-2-5 0,0 2 0,-2-3 0,-2 0 0,7 3 0,7 0 0,-2 1 0,1-1 0,-10-3 0,-42-16 0,-22-8 0,7 9 0,-3-1 0,7 1 0,1 0 0,-1 5 0,2 0 0,-17-8 0,-2 0 0,5 0 0,12 6 0,5-4 0,6 11 0,5-7 0,6 11 0,3-8 0,3 8 0,5-4 0,-4 4 0,2-4 0,-4-1 0,-5-1 0,-2-9 0,-2 6 0,-1-10 0,6 0 0,1-4 0,9 4 0,1-4 0,3 2 0,0-11 0,5-11 0,9-12 0,-3 22 0,3-1-1276,6-5 1,3 0 1275,1-3 0,1 0 0,7-4 0,-1 1-457,-8 13 1,-1 0 456,8-8 0,-2 3 0,6-6 0,-9 9 0,1 1 0,12-11 0,-2 2 0,-13 19 0,-10 11 2421,-4 4-2421,-1 3 1043,2-3-1043,-1 2 0,0-1 0,-4 4 0,-1-4 0,-2 7 0,-2-4 0</inkml:trace>
  <inkml:trace contextRef="#ctx0" brushRef="#br0" timeOffset="71026">3153 2068 24575,'0'-31'0,"0"-30"0,0-1 0,0 22 0,0-1 0,0 2 0,0 2 0,0 0 0,0-1 0,0-4 0,0 2 0,0-16 0,0 15 0,0 10 0,0-8 0,4-1 0,-4-2 0,4 5 0,0 4 0,-4-14 0,7 17 0,-6-5 0,2 16 0,-3 5 0,0 2 0,0 2 0,-2 5 0,-17 33 0,-3 8 0,4-3 0,0 1 0,-14 22 0,2-9 0,8-12 0,6-16 0,7-9 0,3-4 0,2-17 0,2-32 0,10-22 0,2 19 0,2-2 0,1-2 0,3 1 0,3 9 0,-1 2 0,-5 3 0,0 4 0,7-3 0,-12 25 0,0 15 0,-7 10 0,5 4 0,-2 4 0,3 4 0,1 1 0,0 2 0,2 2 0,2 1 0,-1 5 0,-1-16 0,-3-1 0,-1-9 0,0 3 0,-2 1 0,2-1 0,-3 4 0,4 4 0,4 15 0,-6-17 0,1 2 0</inkml:trace>
  <inkml:trace contextRef="#ctx0" brushRef="#br0" timeOffset="94593">20065 8005 24575,'11'-55'0,"-5"22"0,2-2 0,6-3 0,3-1 0,-3 5 0,-1 1 0,11-21 0,0 21 0,-5 11 0,11-3 0,-1 4 0,1 1 0,-10 9 0,2-2 0,-9 10 0,0-6 0,-4 7 0,0-4 0,-2 6 0,2 0 0,-3 14 0,1 4 0,2 15 0,0 4 0,1 4 0,-1-1 0,0 0 0,0 5 0,0 6 0,-2-15 0,1 0 0,5 9 0,-1 10 0,-3-25 0,-8-13 0,2 5 0,-3-6 0,3 3 0,-2 1 0,8 2 0,-4 4 0,2-10 0,-4-2 0</inkml:trace>
  <inkml:trace contextRef="#ctx0" brushRef="#br0" timeOffset="95742">17955 9904 8191,'3'-5'0,"20"-27"3309,-1-9-3309,14-12 1494,-16 23 1,-1 2-1495,10-14 1921,-5 9-1921,-8 9 6100,-10 21-6100,-3 12 2065,3 18-2065,-5 5 0,3 20 0,0-1 0,1 13 0,4-9 0,2 2 0,1-4 0,1 0-599,0 4 1,0-1 598,1-11 0,0-3 0,4 8 0,-5-11 0,3-7 0,-9-17 0,3 1 0,-4-7 0,-2-1 0,-1-3 0</inkml:trace>
  <inkml:trace contextRef="#ctx0" brushRef="#br0" timeOffset="102576">20138 7775 9920,'-3'2'0,"1"18"5097,2 1-5097,0 11 0,0 5 1273,0-4 0,0 1-1273,-2 16 0,0 1 744,-2-8 0,-1-1-744,1-1 0,-2-2 5524,-8 23-5524,3-13 0,3-15 0,-1-7 0,6-11 0,-1-3 0,1-39 0,22-18 0,-6-2 0,0-4-684,4 6 0,0-1 684,2-6 0,0 0-3166,-2 2 1,-1 2 3165,-2 6 0,0 0 0,2-1 0,-1 2 0,4-16 0,-5 12 0,-2 11 0,-5 6 915,0 9-915,3-2 6784,-6 9-6784,5-1 0,-9 6 0,5 3 0,-4-2 0,4 4 0,-4-4 0,4 4 0,0 1 0,6 15 0,3 5 0,18 29 0,-7-8 0,12 10 0,-3 7 0,-12-25 0,6 14 0,-17-25 0,-1-4 0,0-4 0,-2-4 0,1-4 0,-3 0 0,-3 0 0,2 3 0,-4-3 0,7 8 0,-1-4 0,2 3 0,0-2 0,1 5 0,0 5 0,0 6 0,3-3 0,-6-2 0,3-2 0,-4-4 0,-2-3 0,1-5 0,-2-2 0,1 0 0,-2 0 0,1-2 0,-2-2 0,1-2 0</inkml:trace>
  <inkml:trace contextRef="#ctx0" brushRef="#br0" timeOffset="103346">20194 8095 24575,'51'-12'0,"0"1"0,-1-5 0,0-2 0,-2 2 0,-2 0 0,-8-2 0,-4 1 0,8 0 0,-17 1 0,2 7 0,-11 0 0,-6 9 0,2-3 0,-9 3 0,-1 0 0</inkml:trace>
  <inkml:trace contextRef="#ctx0" brushRef="#br0" timeOffset="104228">20822 8255 24575,'11'-43'0,"7"-7"0,4-11 0,3 8 0,-9 20 0,-5 10 0,0 6 0,-8 24 0,0 7 0,4 24 0,1 6 0,7-3 0,-1-1 0,-4-19 0,0-2 0,-4-12 0,0 2 0,-3-3 0,3 0 0,-3 0 0,3-3 0,0 0 0,2-3 0,-1 0 0,7 0 0,-9 0 0,4 0 0</inkml:trace>
  <inkml:trace contextRef="#ctx0" brushRef="#br0" timeOffset="104994">20959 7929 10187,'0'-4'0,"0"2"0</inkml:trace>
  <inkml:trace contextRef="#ctx0" brushRef="#br0" timeOffset="105811">21379 8118 24575,'0'33'0,"0"7"0,0 14 0,0 1 0,0-6 0,3-16 0,0-8 0,4-11 0,-4-2 0,-2-5 0,-14-4 0,-9-3 0,-4 0 0,-1 0 0,15 0 0,3 0 0</inkml:trace>
  <inkml:trace contextRef="#ctx0" brushRef="#br0" timeOffset="107262">21584 8014 24575,'4'5'0,"-3"1"0,10 22 0,3 7 0,-5 3 0,16 21 0,-21-38 0,-6-10 0,-5-7 0,-2 1 0,0-2 0,6 2 0,1 6 0,2 2 0,0 0 0,0 2 0,0-2 0,2 4 0,-1-4 0,2-1 0,-3-6 0,-3-1 0,2 1 0,-4-3 0,4 2 0,-1-4 0,2 1 0</inkml:trace>
  <inkml:trace contextRef="#ctx0" brushRef="#br0" timeOffset="108929">21474 7703 8191,'-10'3'0,"9"0"5063,3-3-5063,6 0 2818,-7 0-2818,-8 0 1719,-9 0-1719,-5 0 6784,4 0-6784,5 5 0,9 3 0,0 10 0,3 11 0,0-3 0,7 6 0,1-10 0,6-4 0,4 0 0,-4-4 0,7-3 0,-7-1 0,3-4 0,3-2 0,-3-1 0,3-3 0,-8 0 0,-3-3 0,-3-6 0,-2-5 0,-1-2 0,-3 0 0,-3 7 0,-4 2 0,-9 4 0,-5 3 0,-5 0 0,8 0 0,-1 0 0,12 0 0,-2 0 0,5-11 0,2 3 0,2-7 0,0 6 0,-9 5 0,-2-1 0,-5 4 0,3-2 0,7 8 0,3 8 0,9-2 0,6 8 0,2-11 0,3 2 0,-4-3 0,-2-1 0,4-2 0,-8-2 0,5-2 0,-9 0 0,0 0 0</inkml:trace>
  <inkml:trace contextRef="#ctx0" brushRef="#br0" timeOffset="110242">21657 8186 8191,'0'9'0,"0"20"5063,0 24-5063,0-16 0,0 1 0,0 19 1409,0-21 0,0-2-1409,0 7 1719,0 5-1719,0-12 6784,0-6-6784,0-8 0,0-2 0,-6-8 0,2-1 0,-11 0 0,-6 2 0,-4-1 0,-10-3 0,4-1 0,2-5 0,9 2 0,7-3 0,7 0 0,0 0 0,0 0 0,0 0 0,0 0 0,1-2 0,1 1 0,2-2 0</inkml:trace>
  <inkml:trace contextRef="#ctx0" brushRef="#br0" timeOffset="111046">22205 8052 8191,'-5'0'0,"6"0"5063,17 0-5063,1 0 2818,26 0-2818,-4 0 1719,5 0-1719,-10 0 0,-16 0 6784,-8 0-6784,-3 0 0,-6 0 0,0 0 0</inkml:trace>
  <inkml:trace contextRef="#ctx0" brushRef="#br0" timeOffset="111710">22136 7959 24575,'47'0'0,"7"0"0,10 0 0,-29 0 0,0 0 0,1 0 0,-1 0 0,21 0 0,-7 0 0,-24 0 0,-7 0 0,-12 0 0</inkml:trace>
  <inkml:trace contextRef="#ctx0" brushRef="#br0" timeOffset="112929">22982 7938 24575,'28'0'0,"10"0"0,21 0 0,-23 0 0,0 0 0,5 0 0,0 0 0,-5 1 0,0-2 0,1 0 0,-1-1 0,15-5 0,-9-5 0,-14 5 0,-15-2 0,-3 9 0,-7-9 0,0 2 0,-6-6 0,-17 3 0,-16-3 0,-9 4 0,12 3 0,0 0 0,-28 2 0,26 1 0,-1 2 0,-29 1 0,11 0 0,9 0 0,10 3 0,7 6 0,5 8 0,6 7 0,3 7 0,4 0 0,6 8 0,0-8 0,4-3 0,0 7 0,0-8 0,14 24 0,0-18 0,13 8 0,-3-16 0,0 3 0,-4-9 0,-2 3 0,-4-11 0,2 8 0,-2-10 0,-1 3 0,-4-6 0,3 0 0,-2-3 0,3 0 0,9-3 0,4 0 0,23-4 0,10-15 0,-25 8 0,2-4 0,9-13 0,-3-1 0,3 2 0,1-7 0</inkml:trace>
  <inkml:trace contextRef="#ctx0" brushRef="#br0" timeOffset="113726">23879 7888 11599,'0'4'0,"7"9"4893,1 8-4893,19 28 1129,-10-21 0,2 2-1129,9 9 0,2 2 0,-5-6 0,0-2 0,-2-5 0,-2-4 1279,8 10-1279,-10-10 4546,2-1-4546,-1-4 0,-6-3 0,-2-6 0,-9-1 0,0-4 0,-3-1 0,0-2 0</inkml:trace>
  <inkml:trace contextRef="#ctx0" brushRef="#br0" timeOffset="114445">23862 8385 10025,'5'-3'0,"31"-30"1944,-7 7 0,3-3-1944,3-5 0,-1-1 0,-3 3 0,-2 3 0,10-15 2727,-9 14-2727,12-15 0,-12 17 1635,1-5-1635,-14 19 5150,-1-3-5150,-2 4 1150,2-4-1150,-3 4 0,0 3 0,3-8 0,1 0 0,4-13 0,-3-4 0,-7 14 0,-5 2 0</inkml:trace>
  <inkml:trace contextRef="#ctx0" brushRef="#br0" timeOffset="115792">24552 7745 24575,'0'40'0,"0"1"0,0 0 0,0 2 0,0 9 0,0 0 0,0-11 0,0-1-1172,0 12 1,0-3 1171,0 12 0,0 4 0,0-18 0,0-2 0,0 4 374,0-7 1,0-1-375,0 1 387,0-13-387,0-1 0,0-5 0,0-8 1207,0 1-1207,0-5 0,0-1 0,0 3 0,0-4 0,0-73 0,0 11 0,-1 9 0,1-7 0,1 3-627,1 1 1,0 3 626,-1-8 0,0 0 0,3 1 0,0 1 0,-3 10 0,-1 1 0,2-4 0,1 2 0,0-9 0,-3 19 0,9 11 1253,-3 5-1253,6 2 0,0 1 0,7 2 0,-5 4 0,9 3 0,10 3 0,11 0 0,1 0 0,0 0 0,-13 7 0,-1-2 0,-4 10 0,-5-4 0,-5 0 0,-4 1 0,-3-5 0,-2 1 0,-2-2 0,-2 3 0,-2-2 0,-2 1 0,0-2 0,0 0 0,-9 1 0,-8 3 0,-6-1 0,-12 5 0,-5 2 0,-17 1 0,11-1 0,1-1 0,-10 1 0,18-5 0,14-1 0,13-4 0,4-3 0,6 0 0</inkml:trace>
  <inkml:trace contextRef="#ctx0" brushRef="#br0" timeOffset="116542">25424 7250 24575,'-22'56'0,"1"-7"0,0 4 0,0 4 0,4-12 0,3-1 0,1 7 0,2 1 0,4-5 0,2-1 0,2-2 0,2-2 0,0-4 0,2 0 0,-1 27 0,0-2 0,4 2 0,2-30 0,3 0 0,4 4 0,1-1 0,13 18 0,4-15 0,-22-16 0,7-16 0,-9 4 0,1-9 0,-2-1 0</inkml:trace>
  <inkml:trace contextRef="#ctx0" brushRef="#br0" timeOffset="117275">25723 7985 24575,'33'0'0,"-2"0"0,2 0 0,1 0 0,-14 0 0,3 0 0,-13 0 0,-1 0 0,-3 0 0,-3 0 0,0 0 0</inkml:trace>
  <inkml:trace contextRef="#ctx0" brushRef="#br0" timeOffset="118525">26390 7567 24575,'0'39'0,"0"0"0,0 5 0,0 1 0,0 11 0,0 2 0,0-2 0,0-2 0,0-12 0,0-3 0,0 25 0,0-26 0,0-15 0,0-2 0,0-10 0,0 5 0,0-10 0,0 3 0,0-3 0,0 11 0,0-8 0,0 6 0,0-13 0</inkml:trace>
  <inkml:trace contextRef="#ctx0" brushRef="#br0" timeOffset="119678">26173 7550 11607,'12'0'0,"22"0"4891,24 0-4891,-10 0 0,1 0 0,-10-1 0,-1 2 0,14 3 0,-2 4 0,8 6 0,-4 4 0,-12 12 0,-20-20 2257,10 15-2257,-21-14 1278,6 0-1278,-10 1 4542,3 1-4542,-4 1 0,-2 2 0,2 1 0,-5-2 0,2 20 0,-3-13 0,0 18 0,0-13 0,0 0 0,-4 18 0,-15 2 0,7-15 0,-3 1 0,-7-1 0,-2-1 0,0-3 0,-1-2 0,-3 0 0,-2-3 0,-2-5 0,-2-3 0,-2 0 0,0-1 0,-2-1 0,1-2 0,-19 3 0,4 1 0,6-7 0,9 0 0,-7-1 0,25-3 0,7-1 0</inkml:trace>
  <inkml:trace contextRef="#ctx0" brushRef="#br0" timeOffset="120610">27304 7464 24575,'-22'38'0,"0"6"0,-12 12 0,9-3 0,5-15 0,3-2 0,2 1 0,6-8 0,2 3 0,7-14 0,0 13 0,0-14 0,0 18 0,0-19 0,0 33 0,0-19 0,0 28 0,4-18 0,3-1 0,3-3 0,4-9 0,-2-5 0,-2-2 0,0-4 0,-1 2 0,-2-5 0,2 3 0,-6-7 0,2-1 0,-4-4 0,1-2 0</inkml:trace>
  <inkml:trace contextRef="#ctx0" brushRef="#br0" timeOffset="121576">27504 8101 24575,'3'-19'0,"10"0"0,-1-15 0,9 14 0,-11-2 0,-1 18 0,-5 1 0,-2 6 0,-2 6 0,0 5 0,0 15 0,0 5 0,0 10 0,0-3 0,0-6 0,0-4 0,3-11 0,3-1 0,1-7 0,1 0 0,-2-3 0,0 0 0,0-6 0,0 0 0,0-3 0,-3 0 0,0 0 0</inkml:trace>
  <inkml:trace contextRef="#ctx0" brushRef="#br0" timeOffset="122161">27608 7808 8191,'-3'-4'0,"0"2"0</inkml:trace>
  <inkml:trace contextRef="#ctx0" brushRef="#br0" timeOffset="122810">28072 8304 24575,'0'13'0,"0"16"0,0 20 0,0 12 0,0-2 0,0-10 0,0-20 0,0-9 0,0-14 0,0-4 0</inkml:trace>
  <inkml:trace contextRef="#ctx0" brushRef="#br0" timeOffset="123512">28459 8071 24575,'0'25'0,"0"8"0,0 5 0,0 7 0,0 5 0,3 6 0,1 5 0,-1-3 0,0 5 0,1-1 0,2-11 0,1 3 0,-1-7 0,-3-11 0,0-3 0,4 28 0,-7-35 0,0-11 0,0-9 0,-16 0 0,-7 1 0,-22-4 0,9 1 0,4-4 0,15 0 0,9 0 0,2 0 0</inkml:trace>
  <inkml:trace contextRef="#ctx0" brushRef="#br0" timeOffset="124175">28308 8058 10669,'0'-4'0,"0"2"0</inkml:trace>
  <inkml:trace contextRef="#ctx0" brushRef="#br0" timeOffset="124897">28564 7561 24575,'33'21'0,"-6"4"0,1 5 0,-1 8 0,-2 4 0,7 9 0,-2 3 0,-10 0 0,-3-2 0,-2-13 0,-4-3 0,-5 0 0,-2-4 0,4 2 0,-8 13 0,0-22 0,0 13 0,0-6 0,0 3 0,-3 10 0,-1 0 0,-6-5 0,-1-7 0,4-13 0,1-11 0,6-6 0</inkml:trace>
  <inkml:trace contextRef="#ctx0" brushRef="#br0" timeOffset="126060">28642 6870 12054,'15'0'0,"-1"0"4808,23 0-4808,-16 0 2178,2 0-2178,-14 0 1225,0 0-1225,-6 10 4310,0 5-4310,-3 12 0,0-2 0,0 21 0,0-10 0,-8 17 0,-2-10 0,-3-4 0,-3-2 0,5-4 0,-4-2 0,4-4 0,2-7 0,5-8 0,4-6 0,13-3 0,12-3 0,2 0 0,4 0 0,6 0 0,-2 3 0,9 1 0,-14 3 0,-7-3 0,-10-1 0,-3 0 0,0-2 0,-1 4 0,1-4 0,7 5 0,-9-5 0,2 2 0</inkml:trace>
  <inkml:trace contextRef="#ctx0" brushRef="#br0" timeOffset="126892">29426 6832 12932,'12'31'0,"14"19"0,7 12 677,-6-8 0,2 3 0,2 4-677,-4-11 0,3 4 0,1 2 0,0 0 0,-1 0 0,0 0 0,0 2 0,-1-1 0,0 0 0,0-2-154,-3-4 1,-1-2 0,0 0 0,-1-1 0,-2-1 153,2 4 0,-2-1 0,-2-2 0,-3-4 0,3 15 0,-5-7 854,-6-13 1,-3-3-855,-1 21 0,-1 4 0,-4-22 0,0 15 2762,-3-24-2762,-14 18 1640,-6-22-1640,-13 13 3853,1-12-3853,3-5 0,-2 0 414,-13 6-414,15-11 0,3-1 0,1 1 0,13-8 0,8 0 0,-1-6 0,5 0 0,-1-3 0,2 0 0</inkml:trace>
  <inkml:trace contextRef="#ctx0" brushRef="#br0" timeOffset="167026">4423 14426 8191,'34'-43'0,"-1"0"0,1 3 0,4-4 0,8-9 0,-16 16 0,4-4 0,4-5 0,2-4 0,3-2 0,1-3 0,0-1 0,2 0 0,-1 0 0,-1 2 0,-1 2 0,-4 3 0,1 1 0,0 0 0,-1 0 0,1 0 0,0 0 0,1 0 0,-1-1 0,1-1 0,1 0 0,0-1 0,0-1 0,-2 3 0,0 0 0,1-2 0,0 0 0,1-1 0,1-1 0,-1 0 0,1 0 0,-1 1 0,1-1 0,-2 1 0,1 0 0,-2 1 0,0 2 0,-1 0 0,2-3 0,0 0 0,0 0 0,-1 1 0,0 1 0,-1 0 0,0 0 0,-1 1 0,0 1 0,0 0 0,-1 1 0,-1 1 0,6-7 0,-1 2 0,-1 1 0,-1 0 0,0 1 0,0 0 0,0 0 0,1-2 0,1 0 0,-5 4 0,0 0 0,0-1 0,0 0 0,1-1 0,0 1 0,0-1 0,0 0 0,1 0 0,0 1 0,0 0 0,2 0 0,0 0 0,0 0 0,0 1 0,1-1 0,0 1 0,0-1 0,1 0 0,-1-1 0,1 0 0,1-1 0,-4 3 0,1 0 0,0-2 0,1 0 0,0-1 0,0 1 0,0-1 0,0 1 0,0 0 0,-1 0 0,0 2 0,-1 1 0,0 1 0,3-4 0,0 1 0,0 0 0,-1 2 0,0 0 0,-1 1 0,1 0 0,-1 1 0,0 1 0,0-1 0,6-6 0,1 0 0,0 0 0,-1 1 0,0 1 0,-1 2 0,-1 1 0,-2 2 0,0 1 0,-1 2 0,-2 2 0,0 1 0,0 0 0,2-1 0,4-2 0,0-2 0,2 0 0,-1 1 0,-2 2 0,-2 2 44,5-3 0,-5 2 0,1 1 0,5-3-44,-3 2 0,5-4 0,2-1 0,0 1 0,-2 1 0,-3 3 0,1 0 0,-4 4 0,1 0 0,5-3 0,-8 6 0,3-3 0,2-1 0,1 0 0,1 0 0,0 0 0,-2 3 172,3-2 0,0 1 1,0 1-1,-1 1 1,1-1-1,0 1-172,1-1 0,0 0 0,0 1 0,0-1 0,0 1 0,1 0 0,0 0 0,2 1 0,0-1 0,0 1 0,-2 1 0,-3 0 0,10-5 0,-2 1 0,-2 0 0,1 1 526,2 0 1,1 0 0,-2 1 0,-5 1-527,-4 2 0,-4 1 0,0-1 1166,6-2 1,0 0 0,-3 2-1167,5-5 0,-2 4 0,0 2 0,1 2 0,-4 6 0,-1 3 0,-9 5 0,-1 4 0,26-1 4732,-5 8-4732,-5 3 3192,-3 5-3192,-20 2 1324,-12 4-1324,-10 4 0,0-10 0,-4 2 0</inkml:trace>
  <inkml:trace contextRef="#ctx0" brushRef="#br0" timeOffset="168976">4402 15482 24575,'51'-14'0,"0"0"0,0 0 0,-6-2 0,1-2 0,2-1 0,6-2 0,5-3-820,-14 6 1,5-1 0,3-2 0,3-1 0,2-1-1,2 0 1,2-1 0,-1-1 0,1 1 0,-2 0 0,0 1-1,-3 0 684,1 0 1,-1-1-1,-1 2 1,-1-1-1,0 0 1,0 0 0,2 0-1,2 0 1,1 0-1,4-1 1,3-1 27,-14 6 0,3-1 0,2 0 1,2-1-1,2 0 0,1 0 1,1-1-1,2 1 0,0-1 0,1 0 1,0 0-1,0 1 0,0-1 1,0 1-1,-1 0 0,0 1 0,-2 0 1,0 0-1,-2 1 0,-2 0 108,4 0 0,-1 0 0,-2 1 0,-1 0 0,-1 0 0,0 1 0,0 0 0,-1 0 0,1 0 0,0 1 0,1-1 0,1 1 0,2-1 0,1 0 0,2 0 0,3-1-34,-13 4 0,1-1 0,2 1 0,2-1 1,1 0-1,0 0 0,2 0 0,1 0 0,0-1 1,1 1-1,0 0 0,1 0 0,0-1 1,0 1-1,0 0 0,0 0 0,-1 1 0,0-1 1,0 1-1,-2 0 0,0 0 0,-1 1 0,-1 0 1,-2 0-1,-1 1 0,-1 0 34,11-2 0,-1 0 0,-2 1 0,-1 1 0,-2-1 0,0 2 0,-1-1 0,-1 1 0,0 0 0,1 0 0,-1 0 0,1 0 0,0 0 0,1 0 0,2-1 0,0 1 0,2-1-93,-7 1 1,2 0 0,1 0 0,1-1 0,1 0-1,0 1 1,2-1 0,-1 0 0,1 0 0,0 0-1,0 0 1,0 0 0,-1 1 0,0-1 0,-2 1-1,0 0 1,-2 1 0,-1-1 0,-1 2 0,-3-1-1,-1 1 1,-2 1 92,18-3 0,-2 1 0,-3 1 0,-3 1 0,-1 0 0,-2 0 0,0 1 0,-1-1 0,1 0 0,0-1 0,1-1 24,0 0 1,2 0 0,0-1-1,0-1 1,1 1 0,-2-1-1,-1 1 1,-2-1 0,-2 0-1,-3 0 1,-4 1-25,12-4 0,-5-1 0,-3 1 0,-2 0 0,-3 0 0,-1 1 457,6-2 1,-3 2 0,-3-1 0,0-4-458,-2-5 0,-4-3 0,3-2 0,6 0 0,-5 6 0,3 0 0,4 0 0,2-1 0,3 0 0,2-1 0,2 0 0,-10 4 0,3-2 0,2 0 0,1 0 0,2 0 0,1-1 0,1 0 0,0 0 0,1 0 0,0 1 0,0 0 0,-4 1 0,0 1 0,2 0 0,0-1 0,0 1 0,1-1 0,0 1 0,1 0 0,-1 0 0,1 1 0,-1 0 0,0 0 0,0 0 0,0 1 0,-1 0 0,1 0 0,1 1 0,-1-1 0,0 1 0,0 1 0,0-1 0,-1 1 0,1 0 0,-2 1 0,0 1 0,-1 0 0,5-1 0,-1 1 0,1 1 0,-1 0 0,0 1 0,-1 0 0,-1 0 0,-2 1 0,0 0 0,-2 1 0,-2-1-55,11-2 0,-2 1 0,-2 0 0,-2 1 0,-1 1 0,-1-1 0,-1 1 55,2 0 0,-1 0 0,0 1 0,-3 0 0,-4 1 0,-4 0 71,7-2 0,-5 0 0,-5 0-71,9-3 0,-4-1 0,-10 2 0,-2-1 0,-1 0 0,-4 1 2984,9-10-2984,-15 11 4463,-5-2-4463,0 6 6674,0-3-6674,4 7 333,6 1-333,12 2 0,6 2 0,-3-1 0,4 0 0,0 1 0,3 0 0,-1 1 0,12 3 0,-2 0 0,4 2 0,-3 1 0,-14-3 0,-4 0 0,-5 0 0,-3-2 0,9-3 0,-25 0 0,-13 0 0</inkml:trace>
  <inkml:trace contextRef="#ctx0" brushRef="#br0" timeOffset="170209">20322 11602 24575,'0'-41'0,"0"0"0,0-13 0,0-9 0,-1 6 0,-1-8 0,2-5 0,3 0-1596,1 16 1,3 0 0,1-2 0,0-2 0,2 0 0,0-3 1595,-1 4 0,0-1 0,0-2 0,1-1 0,1 0 0,1-2 0,1 0 0,1 0-304,-1 7 0,1-1 0,1-1 0,1 0 0,0 0 0,1 0 1,0-1-1,1 0 0,0 0 0,0 0 304,2-3 0,0-1 0,1 1 0,1-1 0,-1 0 0,2 0 0,-1 0 0,1 0 0,0 0 0,1 1-69,-3 5 1,2 0 0,-1 0 0,1-1-1,1 1 1,-1 0 0,1 0 0,-1 2 0,1 0-1,-1 1 1,1 1 68,4-11 0,0 2 0,0 1 0,0 1 0,0 1 0,0 1 0,2 0 0,0 1 0,-1 2 0,2 0 0,0 1 0,0 0 0,1 2 0,0 1 0,-1 2 0,-1 1 0,3-2 0,0 3 0,-1 1 0,0 2 0,1 0 0,1 1-191,8-9 0,1 1 0,1 2 0,0 0 0,0 1 191,-2 4 0,-1 1 0,2 0 0,0 3 0,0 1-129,11-3 0,2 2 0,-1 3 0,-4 1 129,-2-3 0,-4 2 0,1 2 0,5 5 0,1 3 0,-12 4 1381,-11 0-1381,-1-2 0,0-4 1163,-9 1 1,-1-2-1164,9-11 0,3-2 0,-2 3 0,1 1 0,1-5 0,0 0 0,-6 9 0,-1 1 0,4-4 0,-1 1 0,-2 3 0,-1 2 0,-2 5 0,1 0 1450,16-25-1450,-8 17 5352,-5 7-5352,-10 15 3258,-5 4-3258,-1 6 266,-1-5 0,-4 6 0,2-3 0</inkml:trace>
  <inkml:trace contextRef="#ctx0" brushRef="#br0" timeOffset="176226">13609 6381 24575,'-18'9'0,"3"-2"0,15 3 0,0-3 0,39-1 0,1-3 0,18-3 0,11 0-941,-18-1 0,2 0 0,7-3 941,-12-1 0,6-4 0,2-1 0,3 0 0,1-2 0,-1 1-836,-3 0 1,1 0-1,1 0 1,1-1-1,-1-1 1,1 1-1,0-2 836,1 0 0,1-2 0,0 1 0,0-2 0,0 1 0,-1 0 0,1-1 0,-2 1 0,1 0 0,0 0 0,-1-1 0,0 1 0,-1 1 0,-1 0-652,0 1 0,-1 0 0,-2 1 0,1 0 0,1 0 1,4 0 651,-4 1 0,4-1 0,1 0 0,1 0 0,1 1 0,-2 0 0,-2 0 0,-2 0-436,2 1 0,-5-1 0,0 2 0,0-1 0,3 0 0,6 0 436,-10 2 0,4-1 0,3 0 0,3 0 0,1 0 0,1 0 0,1 0 0,-1 0 0,-1 1 0,-2 1 0,-2 0-132,1 0 0,-2 1 1,-1 0-1,-2 1 1,1 0-1,1 0 0,0 0 1,4 0-1,1 0 132,-5 0 0,2 0 0,1 0 0,3 0 0,0-1 0,1 1 0,1 0 0,-1 0 0,1 0 0,-1 0 0,0 1 0,-2 0 0,-2 1 0,5-1 0,-2 2 0,0-1 0,0 1 0,-1 0 0,0 1 0,-1-1 0,1 1 0,-1 0 0,1 0 0,1-1 0,0 1 0,1-1 0,0 1 0,0-1 0,0 1 0,0-1 0,0 1 0,-1 0 0,0 1 0,-2-1 0,0 1 52,5 0 1,-1 0 0,-2 0-1,-1 1 1,1 0 0,-1 0-1,2 1 1,1 0 0,2 0-53,-9 1 0,1-1 0,1 1 0,0 0 0,2 1 0,-1 0 0,1 0 0,1 0 0,-1 1 0,0 0 0,0 1 0,-1 0 0,1 0 0,0 2 0,0-1 0,0 2 0,0-1 0,1 1 0,-1 0 0,-1 1 0,1-1 0,-1 1 0,-1-1 0,0 1 0,2-1 0,-1 1 0,0 0 0,0-1 0,-1 1 0,0 0 0,-1 0 0,0 1 0,-1 0 0,-1 0 0,-1 0 0,7 3 0,0 0 0,1 1 0,-2 0 0,-1 1 0,-2-1 0,-4-1 0,-4 0 0,-5-1 754,24 7 1,-10-2-1,-4-2-754,-7-4 0,-3-2 0,-11-3 3385,-10-6-3385,3 0 869,-16 0 1,-7 0-1,-3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36:56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3648 7532 24575,'-51'13'0,"8"4"0,-7 11 0,15-4 0,-5 5-2109,5 0 1,-4 4 0,-2 2 0,2-3 2108,-2-1 0,1-3 0,-6 8 0,6-1 0,-7 7 0,-4 3 0,-1 4 0,0-1 0,2-1 0,4-3 0,-1 1 0,4-2 0,1-1 0,-2 2 0,-5 5 0,8-9 0,-4 3 0,-2 1 0,-2 3 0,-1 0 0,1 1 0,0-1 0,2-1 0,3-1 0,-3 4 0,2-1 0,2 0 0,0-1 0,1 1 0,-1-1 0,-1 2 0,3-6 0,-1 1 0,0 0 0,0-1 0,0 1 0,1 0 0,1-1 0,2 0 0,-6 9 0,2-2 0,2 1 0,0-1 0,1 1 0,1 0 0,1-2 0,1 0 0,0 0 0,1 1 0,1 0 0,0 2 0,-1 3 0,1 2 0,0 1 0,1 0 0,1-3 0,3-2 0,-4 5 0,3-4 0,1 0 0,-1 3 0,3-4 0,0 2 0,0 1 0,1 0 0,3-1-910,1 3 0,3 0 1,1-1-1,0-1 910,1-6 0,0-2 0,0 1 0,1 3 0,2 1 0,-1 3 0,2 1 0,-1-1 0,2-4 30,-3 12 0,2-5 0,1 1-30,3 3 0,2 1 0,1-1 0,-1-4 0,0-1 0,1 0 0,3-1 0,0 0 0,1-1 0,0 0 0,0 0 0,1-1 0,0-2 0,1-1 0,1 1 0,-2 4 0,0 0 0,3 1 0,2-2 0,3 0 0,0 1 0,1 0 0,1 0 0,2 0 0,5 2 0,3 0 0,1 0 0,1-5 0,1 0 0,3 2 0,0-1 0,3 4 0,1-1 0,-1-3 0,4 5 0,0-4 0,2 2 0,-5-6 0,1 2 0,1 1 0,4-2 0,-3-8 0,1 0 0,3-1 0,2 1 0,1 1 0,1-2 0,3 1 0,1 1 0,1-1 0,2 1 0,-1 0-348,-4-5 0,1 0 0,-1 0 0,2 0 0,1 1 0,2 0 0,2 1 348,-5-6 0,2 2 0,1 0 0,3 0 0,0 1 0,0 0 0,1-1 0,0-1 0,-2 0 0,0-2-98,6 4 1,-1-2 0,0-1 0,-1 0 0,1-1 0,1 0 0,1 1 0,2 2 97,-9-7 0,2 2 0,1 0 0,1 1 0,0-1 0,1 1 0,0 0 0,-1-1 0,0-1 0,-1 0 0,-1-2 0,4 3 0,-1-1 0,0-2 0,-1 0 0,0 0 0,0-1 0,0 1 0,2 0 0,0 1 28,1-1 1,0 1 0,2 0 0,0 1 0,1-1 0,-1 1-1,0-1 1,-1-1 0,-1 0 0,-1-2-29,2 2 0,-1 0 0,-1-2 0,-1 0 0,0 0 0,0 0 0,-1-1 0,1 1 6,-1-2 0,0 2 0,0-1 0,0 0 0,-1-1 0,-1 0 1,-1-1-1,-2-1-6,14 6 0,-1 0 0,-3-2 0,-4-3 0,-5-2 531,-5-2 1,-5-3 0,0-3-532,22 4 0,1-6 0,-1-12 0,10-4 0,-24 2 0,5 0 0,6 0 0,3 0 0,3 0 0,4 0 0,-13 0 0,3 0 0,3 0 0,3 0 0,1 0 0,2 0 0,1 0 0,1 0 0,0 0 0,-1 0 0,0 0 0,-6 0 0,0 0 0,0 0 0,0-1 0,1 1 0,0 0 0,1 0 0,1 0 0,1 0 0,0 0 0,2 0 0,1 0 0,2 1-19,-13-1 0,2 0 1,2 0-1,1 1 1,1-1-1,1 0 0,1 1 1,0-1-1,1 1 1,0-1-1,0 1 1,0-1-1,-1 0 0,0 1 1,-1-1-1,-1 1 1,-1-1-1,-2 0 0,-1 1 1,-2-1 18,12 0 0,-2 0 0,-1 0 0,-2 1 0,-2-1 0,0 0 0,0 0 0,-1 0 0,0 0 0,0 0 0,2 0 0,0 0 0,1 1-89,1-1 1,1 0 0,3 1-1,0 0 1,1-1 0,0 1 0,0-1-1,-2 1 1,0 0 0,-3-1 0,-2 1-1,-3-1 1,-3 1 0,-5-1 88,20 0 0,-7 0 0,-5 0 0,-3 0 0,1 0 0,3 0-96,4 0 0,2 0 1,0 0-1,-1 0 0,-2 0 1,-2 0 95,-1 0 0,-4 1 0,-1-1 0,2 0 0,2-1 0,3-2 0,4 0 0,2-1 0,-1-1 0,-3 1 0,-4-1 623,4 1 1,-4 1-1,-2-1 1,-2-2-624,-1 2 0,0 1 0,-5-4 0,-11-10 0,-9-33 0,-9-15 66,1 17 1,4-4-1,1-4 1,2-3-67,-5 7 0,1-3 0,1-2 0,1-2 0,2-2 0,1 0 0,-6 11 0,2-1 0,1 0 0,0-1 0,1-2 0,1 0 0,0-1 0,1-1 0,0-2 0,-4 7 0,1-3 0,1-1 0,0-1 0,1-1 0,-1-1 0,1 1 0,0 0 0,-1 0 0,0 1 0,0 1 0,-1 2-162,4-7 1,0 0-1,-1 3 1,0-1 0,0 2-1,0-1 1,0-1-1,0 0 1,0-2 161,-3 6 0,0-1 0,0 0 0,1-1 0,-1-1 0,1 0 0,-1 1 0,0-1 0,1 1 0,-1 1 0,0 0-201,1-1 0,0 0 0,0 0 1,0 0-1,0 1 0,0 0 1,0 0-1,0 1 0,-1 0 1,0 1 200,2-1 0,-2 0 0,1 2 0,-1 0 0,0 0 0,1 0 0,0-1 0,0 0 0,0-1 0,0 2 0,0-2 0,0 0 0,1-1 0,-1 0 0,1 0 0,0 1 0,-1 1 0,1 1 0,-2 1 85,5-5 1,-1 2 0,0 0 0,0 1 0,0 1-1,-1 1 1,-2 1 0,0 1-86,3-5 0,0 1 0,-2 2 0,-1 1 0,-2 0 0,-1 2 543,5-13 1,-2 3 0,-3 0 0,-3-3-544,-6 8 0,-1-2 0,-2-1 0,-3-1 0,-3 0 0,-5 0 0,-5 0 0,-2 0 0,-1-2 0,1-3 185,2 6 0,-1-2 1,0-2-1,0 0 1,0-1-1,-1 0 1,-1 1-186,1 0 0,-2 0 0,1 1 0,-2-1 0,1 0 0,0 0 0,-1 0 0,0-1 0,1-2 0,-2 0 0,1 0 0,0 2 0,-1 2 0,-1 3 0,-1-4 0,-1 4 0,0 1 0,0 2 0,0 0 719,-1-11 0,1 1 1,-2 3-1,-2 5-719,-2 4 0,-3 5 0,-3 4 1280,-9-11 0,-9 5-1280,2 16 0,-5 4 0,-1 2-672,-14-5 1,-2 4 671,12 6 0,-2 2 0,2-1 0,3 1 0,2 1 0,0-1 0,2 3 0,0 0 0,-4-1 398,-5-4 0,-3-1 1,-3-1-1,2 1-398,3 3 0,0 0 0,0-1 0,-3 0 0,2 1 0,-3-2 0,-1 0 0,2 1 0,2 0 0,-13-4 0,4 2 0,1 0 0,4 3 0,1 0 0,3 1 0,-3 0 0,1 2 0,-5 0 0,-2 1-284,19 4 1,-1-2 0,-1 2 283,-3 2 0,-1 0 0,-4 0 0,-2-2 0,-3-2 0,-2 0 0,0 0 0,-2 2 0,0 1 0,0 0 0,1 0-840,3-1 0,1 1 0,-1 0 0,-3 0 840,1 0 0,-3 0 0,-1 0 0,1 1 0,4 0 0,1 3 0,4 1 0,0 0 0,-5-1 0,5 0 0,-5-2 0,-2 0 0,1 0 0,1 1 0,4 2 0,-3 0 0,4 1 0,0 0 0,-2 1 0,-1-1 0,-4 1 0,0-1 0,6 1 0,11 1 771,6 2 0,3 0-771,-18 0 0,-8 0 0,1 0 0,5 2 0,1 0 0,-1 0-601,-3 1 1,-1-1-1,-4 1 601,0-1 0,-4 0 0,-1-1 0,3 1 0,12 0 0,1 0 0,1-1 0,-2 0 0,-6 0 0,-2-1 0,0 0 0,0-1 0,3 1 0,2 0 0,-2 0 0,-8 0 0,8 0 0,-7 0 0,-4 0 0,-3 0 0,-1 0 0,3 0 0,3 0 0,7 0-433,0 0 1,7 0 0,1 0 0,-2 0 0,-8 0 432,5 0 0,-8 0 0,-4 0 0,-4 0 0,-2 0 0,1 0 0,3 0 0,3 0 0,7 0 0,8 0-34,-6 0 1,10 0 0,1 0 0,-6 0 33,-5 0 0,-6-1 0,-4 1 0,1-1 0,1 2 0,4 0-195,-8 3 0,3 1 0,3 0 1,0 1 194,5 1 0,2-1 0,-1 2 0,-3 1 0,-2 0 0,-3 1 0,-1 1 0,2 1 0,5 0 0,-8 5 0,6 0 0,-1 0 0,12-6 0,0 0 0,0-1 0,2-1 636,-10 2 1,1-2 0,3-2-637,8-2 0,2-2 0,-1-1 0,-7 1 0,-2-2 0,2 1 0,-10-2 0,1 0 1470,-2-2 1,3-1-1471,16-1 0,2-2 2040,-7-5 0,-2-2-2040,-8-7 0,0-2 0,6 1 0,0-1 0,-3-1 0,4 1 462,17 6 1,1 1-463,-3-2 0,1 0 0,-24-9 0,20 8 0,0 0 0,9 3 0,0 1 0,1-1 0,-1 1 0,-11-4 0,-2-2 0,3-2 0,0 0 0,4 5 0,0 0 290,-17-10 1,-1 2-291,16 9 0,0 1 961,-17-5 0,-2 0-961,7 7 0,3 2 209,7 1 1,2 3-210,0 4 0,1 1 1064,-22-2-1064,-2 4 0,17 0 0,13 0 0,16 0 0,11 0 0</inkml:trace>
  <inkml:trace contextRef="#ctx0" brushRef="#br0" timeOffset="9667">12167 13189 24575,'-21'53'0,"6"-12"0,3-10 0,2-13 0,-7 18 0,48-60 0,4-4 0,11-10 0,4-6 0,-1-1-1433,-8 3 0,0-2 0,1-3 0,0-1 0,4-2 1433,-4 5 0,3-1 0,2-2 0,1 0 0,-1-1 0,-1 0 0,-3 1 0,-4 3 0,-1 0 0,-1-1 0,0 1 0,-2 1 0,0 1 0,-1 1 0,5-5 0,-2 1 0,0 2 0,-1 0 0,0 0 98,7-9 0,1 0 1,-2 1-1,-3 5-98,-4 3 0,-2 5 0,-2 1 723,7-8 1,-4 6-724,7-9 0,-21 22 0,-11 14 3640,1-3-3640,-4 3 1685,0 3-1685,-3-2 0,-5 11 0,-35 31 0,4-6 0,-2 2 0,1 1 0,0 0-265,-10 3 1,3 0 264,-6 7 0,13-12 0,0 1 0,-17 15 0,1-1 0,25-22 0,21-11 0,22-9 0,34-17 0,-15 8 0,1-2 0,1-3 0,0 0 264,-3 2 1,-2 1-265,24-12 0,-16 8 0,-8 2 0,-15 8 0,-12 5 0,-1 2 0,0 0 0,-3 7 0,0 24 0,-2 13 0,-2 8 0,-3-6 0,0 2 0,0-4 0,-1 4 0,-1-4 0,-2 5 0,-2-4 0,0-6 0,2-5 0,-1 9 0,5-24 0</inkml:trace>
  <inkml:trace contextRef="#ctx0" brushRef="#br0" timeOffset="11166">11928 11455 9163,'-2'7'0,"-16"28"0,-11 20 0,-2 2 626,5-12 0,0 0 0,-2 2 0,0 4-626,3-4 0,0 2 0,-2 3 0,1 0 0,-2 1 0,0-2 0,-1 2 0,-2 0 0,-1-1 0,1 1 0,-1 0 0,3-1 0,1-2 0,1 0 0,1-1 0,0 0 0,0 1 0,-1-1 0,0 0 0,-1 0 0,0 1 0,0-2 0,0 0 0,2-2 0,-7 13 0,2-2 0,0-2 0,1-1 555,4-4 0,0-1 0,1-2 0,2-4-555,-9 13 0,3-4 0,0-5 0,3-5 0,-5 4 1983,11-27-1983,13-10 4920,4-6-4920,-3 1 2671,6-10-2671,-3-40 0,3-5 0,0 8 0,0-2 85,4-20-85,1 17 0,2 1 0,3-16 0,0 17 0,1 1 0,4-19 0,4 1 0,-4 7 0,1 7 0,-5 13 0,0 10 0,-5 23 0,-3 17 514,-11 14 1,-5 7-515,-2 11 0,-3 3 0,-7 8 0,-2 2 0,9-13 0,-1 1 0,1-3-313,-1-2 1,1-2 312,1-1 0,3-3 0,1 1 0,2-10 0,6-1 0,2-6 0,3-6 0,0-3 0,0-4 625,0-2-625,0 1 0,10-2 0,2 2 0,14-6 0,2 4 0,8-4 0,12 0 0,6-11 0,1-5 0,-1-15 0,-17 5 0,-2-3 0,-17 15 0,-3 2 0,-3 5 0,-4 1 0,4 0 0,0 2 0,-2-1 0,5 4 0,-6-1 0,0 2 0,0 0 0,-2 0 0,1 0 0,4 0 0,-1 0 0,11-3 0,3-4 0,-10 2 0,1-1 0</inkml:trace>
  <inkml:trace contextRef="#ctx0" brushRef="#br0" timeOffset="21034">26231 10861 8191,'-6'0'0,"-33"0"5006,1 0-5006,3 0 0,-4 0 0,-4-1 0,-5 2 0,1 3 0,-5 2 0,-2 1-83,5 0 1,-2 2 0,-1 0 0,1 1 82,-12 4 0,1 1 0,0 2 0,-2 2 0,1 1 0,4-1 406,16-3 0,3 0 1,-3 0-407,-3 1 0,-2 2 0,-2-1 0,4-1 0,-5 2 0,3-2 0,-2 2 659,3-2 0,-3 2 0,1-1 0,3-1-659,3 0 0,2-2 0,-5 2 0,1 1 0,-5 2 0,-3 1 0,1 0 0,1-1 0,-5 2 0,1 1 0,0-1 0,-2 2 0,4-3 0,-1 2 0,-1 0 0,1-1 0,3 0 0,-1 1 0,2-1 0,1-1 0,4-1 0,-3 0 0,4-2 0,2 0 0,-5 4 0,-2 2-280,-7 2 0,-7 2 0,3-1 280,14-6 0,1 0 0,-1 0 0,-9 7 0,-1 1 0,1-2 0,10-6 0,2-2 0,2 2 0,-14 13 0,1 2 846,13-10 0,-2 0 0,1 1-846,-2 5 0,1 2 0,-1 0 0,-3 2 0,-1 1 0,4-1 0,-6 10 0,3-1 0,0 1 0,3-2 610,12-11 1,3-1-611,7-3 0,2-1 2848,-6 21-2848,14-4 0,5-2 686,6-8 0,6 2-686,12 2 0,7 2 0,-1 0 0,4 4 0,2-3-617,-1-6 0,3-1 0,1-2 617,6 4 0,3 0 0,-4-5 0,-4-3 0,-1-4-706,7 3 0,2-2 706,0-1 0,2 0 0,1-2 0,3 1 0,9 7 0,0-3 0,-18-13 0,-2-1-102,3-1 0,-3-1 102,14 1 0,-13-6 0,1 0 0,-1-2 0,0 0 1166,4 0 0,0-2-1166,-3-3 0,-2 0 1594,19 0-1594,-2-3 254,-9-4-254,-3-1 0,11-11 0,-21 12 0,5 1 0,26-4 0,7 1-1657,-16 5 0,1 1 1,4 1 1656,0 0 0,3 0 0,2 1 0,-2 0 0,-5 1 0,-1 0 0,0 0 0,-1 0 0,13 1 0,0 1 0,-1 0-1039,-1 1 1,1-1 0,-3 1 1038,-7 1 0,-2 0 0,2 1 0,7 2 0,2 0 0,0 0 0,-4-2 0,-1 0 0,0 0 0,-1 0 0,0 0 0,-1-1-344,-5-2 0,-1 0 0,4 0 344,-1-2 0,4 0 0,0 0 0,-4 0 0,-1 0 0,-4 0 0,3 0 0,13-2 0,2-1 0,-4-3 0,-17-1 0,-2-2 0,-1-1 0,0-2 0,0-1 0,-1 0 0,9-5 0,0-1 0,-5 3 0,3-1 0,-5 2 0,-4 4 0,0 0 0,3 0 0,3-2 0,-1 3 0,5 2 0,-2 2 0,6-3 0,0 0 0,1 0 0,1-1 0,-1-5 0,1-3 1575,5-2 1,1-4-1576,-19 5 0,1-1 0,-2 0 857,12-6 1,0-1-858,-15 9 0,1-1 0,1-1 0,9-2 0,1 0 0,0 0 0,-4 2 0,0-1 0,1 1-599,12-4 0,2-1 1,-1 1 598,-6 2 0,-2-1 0,-1 1 0,-4 2 0,-1 0 0,0 0 0,3-1 0,-1-1 0,-1 0 0,-5 1 0,-1-1 0,-2 2-231,3-2 0,1-1 231,2-3 0,3-3 0,-7-2 0,-6-6 0,-3-3 0,2 6 0,2-2 0,-7-1 0,-8-9 0,-9-5 0,-5-5 0,-5-7 0,-7-1-406,-7 12 0,-6-1 1,-3-2-1,1-2 406,3 2 0,0-3 0,-1-2 0,-2 1 0,-3-1 0,-3 6 0,-4-1 0,-1 0 0,-2 1 0,1 2 0,1 3 0,-6-7 0,0 4 0,0 1 0,-1 0 0,-2-3 0,-1-2 0,0 4 0,1 8 96,-1 9 0,0 7 0,2 2-96,-7-7 0,1 6 0,3 11 0,2 6 0,-6 5 2862,-4 1-2862,-1 4 0,-2 0 512,1 0-512,-3 0 0,3 0 0,-11-4 1967,3 3-1967,17-1 0,0 0 0,-9 2 0,-1 0 0,-1 0 0,-1 0 0,12 0 0,-3 0 842,-7 0 0,1 0-842,11 0 0,-2 0 0,-22 0 0,-3 0 0,13 0 0,0 0 0,-3-1 0,-1 2 0,-2 2 0,0 2 0,4-1 0,-1 2 0,1 3 0,0 0 0,4 0 0,1 0 0,1 0 0,1 0 0,7-2 0,1-1 0,-2-1 0,4-1 0,-14 3 819,2-7-819,22 7 0,1-6 0,0 3 0,9-2 0,1-1 0,3 2 0,1 0 0,-1 1 0,1 0 0,-10 5 0,7-5 0,-7 6 0,9-3 0,-3 0 0,-11 3 0,13-5 0,-4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3:38:3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8024 5533 24575,'-17'34'0,"1"1"0,-9 11 0,-3 4 0,2-8 0,-2 3 0,0-1-2017,2-2 1,-1 0 0,2-2 2016,-4 9 0,3-3 0,5-11 0,2-2 1786,-4 19-1786,4-12 0,1 1 0,-4 22 487,7-18 0,1 2-487,6-14 0,2 1 0,-1 11 0,1 2 0,-1-4 0,1 1 1644,4-1 1,0-1-1645,-1-1 0,2-2 0,1-3 0,3-2 0,11 31 0,3-11 0,11-13 0,-10-12 0,1-10 0,-3-3 0,4 0 0,-6-2 0,1-3 0,-6-4 0,1-1 0,3 3 0,1 2 0,3 3 0,-3-4 0,13 10 0,-5-5 0,2 6 0,-8-8 0,-1-1 0,-1 0 0,-3-4 0,-3 1 0</inkml:trace>
  <inkml:trace contextRef="#ctx0" brushRef="#br0" timeOffset="932">8269 6357 8191,'3'0'0,"8"3"3110,50 21-3110,-9 3 1500,-20-13 1,0 2-1501,-2 5 0,-1 3 970,-1-4 1,-1 3-971,7 11 0,0 3 0,0-2 0,-1-1 2374,-7 1 1,-2-2-2375,9 10 621,-6-5 0,0 0-621,4 5-49,-3-9 0,-1 1 49,9 9 0,-3-11 0,0 0 0,5 10 0,-10-15 0,-1-2 0,-9-8 0,-5-7 1355,0 1-1355,-1-5 0,-5-1 0,-2-4 0</inkml:trace>
  <inkml:trace contextRef="#ctx0" brushRef="#br0" timeOffset="2365">8464 7230 24575,'0'-13'0,"19"-49"0,3 10 0,5-6 0,0 4 0,3-5 0,0 0-712,-6 14 1,1-1 0,0-1 0,0 2 711,3-1 0,0 0 0,0 2 0,-2 1 0,-2-1 0,-2 3 0,0 1 450,10-11 1,-2 6-451,1-2 468,-9 18-468,-9 12 0,-7 7 0,-1 1 1476,-1 6-1476,-1-3 0,2 0 0,-1 2 0,-1 3 0,-18 30 0,-15 17 0,-2 7 0,-4 4-1026,6-12 1,-1 0-1,0 1 1026,-2 1 0,1 1 0,1-3 0,-7 7 0,2-1-16,-2 0 1,1 0 15,4-3 0,1-2 0,6-9 0,3-4 0,-7 9 0,16-18 0,7-11 3071,2-1-3071,1-5 37,1 1-37,0-2 0,0 0 0,3 0 0,-6 0 0,6 0 0,-6 0 0,3 0 0,0 0 0,-2 0 0,4 0 0,-4 0 0,4 0 0,-4-3 0,4-3 0,-2-11 0,33-34 0,1 0 0,6-6 0,-1 7 0,4-2 0,1-1-719,1-3 1,2-1-1,-1 1 719,0 2 0,-1 0 0,-3 5 0,-1 2 0,-5 4 0,-9 7 0,-4 4 0,7 2 0,-17 12 0,9-3 0,-14 12 0,-1 0 0,-2 3 0</inkml:trace>
  <inkml:trace contextRef="#ctx0" brushRef="#br0" timeOffset="3201">9201 5713 8191,'4'-4'0,"28"2"2531,-3 13 1,3 7-2532,14 6 0,1 7 0,-15 0 0,0 4 0,-2 0 0,10 13 0,-4 2 0,-7 9 0,-4-1 984,-6-14 1,-2-3-985,-7-3 0,-1 2 0,4 12 0,-2-1 0,-5 15 0,0-16 0,0-1 0,-4 9 1833,2 2-1833,-2-16 0,0 1 0,-1 14 0,2-19 0,-1-1 6421,-2 2-6421,0-16 0,0 3 0,-6-5 1098,-5-2-1098,-3 6 0,-5-4 0,4 3 0,-1-2 0,5 7 0,1-10 0,6-4 0,1-11 0</inkml:trace>
  <inkml:trace contextRef="#ctx0" brushRef="#br0" timeOffset="18499">4398 5660 15274,'-23'0'0,"-30"4"1270,17 7 1,-2 1-1271,-4-2 0,1 3 0,10 6 0,1 4 0,-3 0 0,1 0 0,6 0 0,1 0 980,-4 6 0,0 3-980,-2 12 0,2 3 0,6-6 0,0 4 0,4-3 0,0 5 0,1-2 0,-2 10 0,3 0 0,1 6 0,3 1 541,5-9 1,2 0-542,1-1 0,1 0 1369,4-3 1,0 1-1370,2 7 0,1 0 0,4-8 0,2 0 0,4 12 0,3-1 0,2-12 0,1-1 0,-1 3 0,0-2 0,-5-13 0,-1-2 0,5 27 978,-5-26-978,-7 2 0,-2-4 0,-3 0 0,0-1 0,0 1 0,-3 0 0,-10 1 0,-9 5 0,-2-13 0,-4-1 0,-4 4 0,-1-1 0,-3-2 0,0-2 0,4-1 0,-1-2 0,1-2 0,1-2 0,-24 11 0,22-11 0,1-1 0,-18 4 0,7 6 0,8-5 0,15-4 0,4-5 0</inkml:trace>
  <inkml:trace contextRef="#ctx0" brushRef="#br0" timeOffset="19665">10082 6549 8191,'7'0'0,"37"0"4789,15 0-4789,-25 0 0,0 0 0,32 0 0,-27 0 0,5 0 2851,-2 0-2851,-17 0 0,-4 0 0,-15 0 0</inkml:trace>
  <inkml:trace contextRef="#ctx0" brushRef="#br0" timeOffset="20266">10054 6291 24575,'30'0'0,"5"0"0,5 0 0,-9 0 0,-13 0 0,-8 0 0,-1 0 0,-3 0 0,0 0 0,0 0 0,0 0 0,0 0 0,0 0 0,-3 0 0,0 0 0</inkml:trace>
  <inkml:trace contextRef="#ctx0" brushRef="#br0" timeOffset="21116">10667 6493 9930,'6'1'0,"19"-24"2017,16-24-2017,-13 19 0,1 0 624,0-5 1,-2 2-625,14-2 1889,-1-11-1889,-9 17 4052,5-10-4052,-12 13 2707,-6 6-2707,-8 7 2442,3 5-2442,-9 35 289,2 4-289,-5 24 0,-2 8 0,1-13 0,0 2-172,0-1 0,-1 5 0,2-2 172,1 9 0,0-3 0,-2-3 0,1-4 0,1-19 0,0-4 0,-2 9 0,0-21 0,0-9 0,0 1 0,0-4 0,0-3 0,0 0 0</inkml:trace>
  <inkml:trace contextRef="#ctx0" brushRef="#br0" timeOffset="83432">8360 7263 24575,'46'0'0,"-1"0"0,-2 0 0,1 0 0,7 0 0,-2 0-1134,7 0 1134,-7 0 0,-2 0 0,-4 0 0,18-4 0,-6-1 371,4-7-371,1 2 188,0-5-188,-10 3 0,-10 3 0,-13 3 575,-7 6-575,-8-3 0,-3 2 0,0-2 0,-3 3 0,-29 0 0,-11 4 0,-4 2 0,-28 3-572,10 1 1,2 1 571,0 7 0,17-10 0,-1 0 0,-14 9 0,-3-7 0,16 3 0,7-6 0,6 1 0,1-4 1143,-3 2-1143,0-5 0,-3 2 0,4-3 0,4 0 0,2 0 0,8 0 0,-5 0 0,-4 0 0,-9 0 0,-5 0 0,6 0 0,6 3 0,7-2 0,7 2 0,0-1 0,4-1 0,3 4 0,26-4 0,3 1 0,17 1 0,6-1 0,-4-2 0,1 1 0,16 1 0,1 0 0,-8-1 0,-4-2 0,-10 1 0,-3 0 0,21 0 0,-27-2 0,-8-2 0,-12 1 0,-3 0 0,0 0 0,-3 0 0,0-1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customXml" Target="../ink/ink1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“Graph Learning”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Distance between Prob. Dist.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64A26AF-24DA-1C88-D154-CA3E1E4B6972}"/>
              </a:ext>
            </a:extLst>
          </p:cNvPr>
          <p:cNvSpPr/>
          <p:nvPr/>
        </p:nvSpPr>
        <p:spPr>
          <a:xfrm>
            <a:off x="360218" y="2676393"/>
            <a:ext cx="10695709" cy="2394371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D405A0-9828-1483-4446-AE244A58041D}"/>
              </a:ext>
            </a:extLst>
          </p:cNvPr>
          <p:cNvSpPr/>
          <p:nvPr/>
        </p:nvSpPr>
        <p:spPr>
          <a:xfrm>
            <a:off x="2216727" y="2049804"/>
            <a:ext cx="9476509" cy="3602851"/>
          </a:xfrm>
          <a:custGeom>
            <a:avLst/>
            <a:gdLst>
              <a:gd name="connsiteX0" fmla="*/ 0 w 9476509"/>
              <a:gd name="connsiteY0" fmla="*/ 3602851 h 3602851"/>
              <a:gd name="connsiteX1" fmla="*/ 2770909 w 9476509"/>
              <a:gd name="connsiteY1" fmla="*/ 2854705 h 3602851"/>
              <a:gd name="connsiteX2" fmla="*/ 4378037 w 9476509"/>
              <a:gd name="connsiteY2" fmla="*/ 721105 h 3602851"/>
              <a:gd name="connsiteX3" fmla="*/ 5126182 w 9476509"/>
              <a:gd name="connsiteY3" fmla="*/ 1136741 h 3602851"/>
              <a:gd name="connsiteX4" fmla="*/ 6123709 w 9476509"/>
              <a:gd name="connsiteY4" fmla="*/ 305469 h 3602851"/>
              <a:gd name="connsiteX5" fmla="*/ 7038109 w 9476509"/>
              <a:gd name="connsiteY5" fmla="*/ 610269 h 3602851"/>
              <a:gd name="connsiteX6" fmla="*/ 7536873 w 9476509"/>
              <a:gd name="connsiteY6" fmla="*/ 669 h 3602851"/>
              <a:gd name="connsiteX7" fmla="*/ 8478982 w 9476509"/>
              <a:gd name="connsiteY7" fmla="*/ 748814 h 3602851"/>
              <a:gd name="connsiteX8" fmla="*/ 9476509 w 9476509"/>
              <a:gd name="connsiteY8" fmla="*/ 3214923 h 360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6509" h="3602851">
                <a:moveTo>
                  <a:pt x="0" y="3602851"/>
                </a:moveTo>
                <a:cubicBezTo>
                  <a:pt x="1020618" y="3468923"/>
                  <a:pt x="2041236" y="3334996"/>
                  <a:pt x="2770909" y="2854705"/>
                </a:cubicBezTo>
                <a:cubicBezTo>
                  <a:pt x="3500582" y="2374414"/>
                  <a:pt x="3985492" y="1007432"/>
                  <a:pt x="4378037" y="721105"/>
                </a:cubicBezTo>
                <a:cubicBezTo>
                  <a:pt x="4770582" y="434778"/>
                  <a:pt x="4835237" y="1206014"/>
                  <a:pt x="5126182" y="1136741"/>
                </a:cubicBezTo>
                <a:cubicBezTo>
                  <a:pt x="5417127" y="1067468"/>
                  <a:pt x="5805055" y="393214"/>
                  <a:pt x="6123709" y="305469"/>
                </a:cubicBezTo>
                <a:cubicBezTo>
                  <a:pt x="6442363" y="217724"/>
                  <a:pt x="6802582" y="661069"/>
                  <a:pt x="7038109" y="610269"/>
                </a:cubicBezTo>
                <a:cubicBezTo>
                  <a:pt x="7273636" y="559469"/>
                  <a:pt x="7296728" y="-22422"/>
                  <a:pt x="7536873" y="669"/>
                </a:cubicBezTo>
                <a:cubicBezTo>
                  <a:pt x="7777019" y="23760"/>
                  <a:pt x="8155709" y="213105"/>
                  <a:pt x="8478982" y="748814"/>
                </a:cubicBezTo>
                <a:cubicBezTo>
                  <a:pt x="8802255" y="1284523"/>
                  <a:pt x="9139382" y="2249723"/>
                  <a:pt x="9476509" y="3214923"/>
                </a:cubicBezTo>
              </a:path>
            </a:pathLst>
          </a:custGeom>
          <a:noFill/>
          <a:ln w="1270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/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/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blipFill>
                <a:blip r:embed="rId3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F43804-DA56-1AB9-EDB8-A9EC57F0D321}"/>
                  </a:ext>
                </a:extLst>
              </p14:cNvPr>
              <p14:cNvContentPartPr/>
              <p14:nvPr/>
            </p14:nvContentPartPr>
            <p14:xfrm>
              <a:off x="1161000" y="1991880"/>
              <a:ext cx="2829600" cy="9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F43804-DA56-1AB9-EDB8-A9EC57F0D3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640" y="1982520"/>
                <a:ext cx="2848320" cy="9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4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Parametric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F67F0-514C-8A95-7BA8-4FAF9138C551}"/>
              </a:ext>
            </a:extLst>
          </p:cNvPr>
          <p:cNvSpPr txBox="1"/>
          <p:nvPr/>
        </p:nvSpPr>
        <p:spPr>
          <a:xfrm>
            <a:off x="495384" y="1827828"/>
            <a:ext cx="11419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sz="4800" dirty="0"/>
              <a:t>compute finite number of params. (mean, covariance,…) of distribution; 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stack them into a vector and then 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use distance measures for Euclidean spaces (such as Euclidean norm) 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3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Non-Parametric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F67F0-514C-8A95-7BA8-4FAF9138C551}"/>
              </a:ext>
            </a:extLst>
          </p:cNvPr>
          <p:cNvSpPr txBox="1"/>
          <p:nvPr/>
        </p:nvSpPr>
        <p:spPr>
          <a:xfrm>
            <a:off x="483219" y="3097493"/>
            <a:ext cx="1122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equip the space of probability distributions with a distance measure  </a:t>
            </a:r>
          </a:p>
          <a:p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95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89FC89E-0BA8-7DD1-E3C0-21DDDA06C7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582" y="363235"/>
            <a:ext cx="6227618" cy="5567113"/>
          </a:xfrm>
          <a:custGeom>
            <a:avLst/>
            <a:gdLst>
              <a:gd name="connsiteX0" fmla="*/ 0 w 6227618"/>
              <a:gd name="connsiteY0" fmla="*/ 0 h 5567113"/>
              <a:gd name="connsiteX1" fmla="*/ 566147 w 6227618"/>
              <a:gd name="connsiteY1" fmla="*/ 0 h 5567113"/>
              <a:gd name="connsiteX2" fmla="*/ 1132294 w 6227618"/>
              <a:gd name="connsiteY2" fmla="*/ 0 h 5567113"/>
              <a:gd name="connsiteX3" fmla="*/ 1822994 w 6227618"/>
              <a:gd name="connsiteY3" fmla="*/ 0 h 5567113"/>
              <a:gd name="connsiteX4" fmla="*/ 2326865 w 6227618"/>
              <a:gd name="connsiteY4" fmla="*/ 0 h 5567113"/>
              <a:gd name="connsiteX5" fmla="*/ 2830735 w 6227618"/>
              <a:gd name="connsiteY5" fmla="*/ 0 h 5567113"/>
              <a:gd name="connsiteX6" fmla="*/ 3396883 w 6227618"/>
              <a:gd name="connsiteY6" fmla="*/ 0 h 5567113"/>
              <a:gd name="connsiteX7" fmla="*/ 4025306 w 6227618"/>
              <a:gd name="connsiteY7" fmla="*/ 0 h 5567113"/>
              <a:gd name="connsiteX8" fmla="*/ 4653729 w 6227618"/>
              <a:gd name="connsiteY8" fmla="*/ 0 h 5567113"/>
              <a:gd name="connsiteX9" fmla="*/ 5282152 w 6227618"/>
              <a:gd name="connsiteY9" fmla="*/ 0 h 5567113"/>
              <a:gd name="connsiteX10" fmla="*/ 6227618 w 6227618"/>
              <a:gd name="connsiteY10" fmla="*/ 0 h 5567113"/>
              <a:gd name="connsiteX11" fmla="*/ 6227618 w 6227618"/>
              <a:gd name="connsiteY11" fmla="*/ 556711 h 5567113"/>
              <a:gd name="connsiteX12" fmla="*/ 6227618 w 6227618"/>
              <a:gd name="connsiteY12" fmla="*/ 1113423 h 5567113"/>
              <a:gd name="connsiteX13" fmla="*/ 6227618 w 6227618"/>
              <a:gd name="connsiteY13" fmla="*/ 1725805 h 5567113"/>
              <a:gd name="connsiteX14" fmla="*/ 6227618 w 6227618"/>
              <a:gd name="connsiteY14" fmla="*/ 2393859 h 5567113"/>
              <a:gd name="connsiteX15" fmla="*/ 6227618 w 6227618"/>
              <a:gd name="connsiteY15" fmla="*/ 3006241 h 5567113"/>
              <a:gd name="connsiteX16" fmla="*/ 6227618 w 6227618"/>
              <a:gd name="connsiteY16" fmla="*/ 3674295 h 5567113"/>
              <a:gd name="connsiteX17" fmla="*/ 6227618 w 6227618"/>
              <a:gd name="connsiteY17" fmla="*/ 4286677 h 5567113"/>
              <a:gd name="connsiteX18" fmla="*/ 6227618 w 6227618"/>
              <a:gd name="connsiteY18" fmla="*/ 4732046 h 5567113"/>
              <a:gd name="connsiteX19" fmla="*/ 6227618 w 6227618"/>
              <a:gd name="connsiteY19" fmla="*/ 5567113 h 5567113"/>
              <a:gd name="connsiteX20" fmla="*/ 5723747 w 6227618"/>
              <a:gd name="connsiteY20" fmla="*/ 5567113 h 5567113"/>
              <a:gd name="connsiteX21" fmla="*/ 5157600 w 6227618"/>
              <a:gd name="connsiteY21" fmla="*/ 5567113 h 5567113"/>
              <a:gd name="connsiteX22" fmla="*/ 4778281 w 6227618"/>
              <a:gd name="connsiteY22" fmla="*/ 5567113 h 5567113"/>
              <a:gd name="connsiteX23" fmla="*/ 4274411 w 6227618"/>
              <a:gd name="connsiteY23" fmla="*/ 5567113 h 5567113"/>
              <a:gd name="connsiteX24" fmla="*/ 3645987 w 6227618"/>
              <a:gd name="connsiteY24" fmla="*/ 5567113 h 5567113"/>
              <a:gd name="connsiteX25" fmla="*/ 3204393 w 6227618"/>
              <a:gd name="connsiteY25" fmla="*/ 5567113 h 5567113"/>
              <a:gd name="connsiteX26" fmla="*/ 2513693 w 6227618"/>
              <a:gd name="connsiteY26" fmla="*/ 5567113 h 5567113"/>
              <a:gd name="connsiteX27" fmla="*/ 1822994 w 6227618"/>
              <a:gd name="connsiteY27" fmla="*/ 5567113 h 5567113"/>
              <a:gd name="connsiteX28" fmla="*/ 1256847 w 6227618"/>
              <a:gd name="connsiteY28" fmla="*/ 5567113 h 5567113"/>
              <a:gd name="connsiteX29" fmla="*/ 566147 w 6227618"/>
              <a:gd name="connsiteY29" fmla="*/ 5567113 h 5567113"/>
              <a:gd name="connsiteX30" fmla="*/ 0 w 6227618"/>
              <a:gd name="connsiteY30" fmla="*/ 5567113 h 5567113"/>
              <a:gd name="connsiteX31" fmla="*/ 0 w 6227618"/>
              <a:gd name="connsiteY31" fmla="*/ 4954731 h 5567113"/>
              <a:gd name="connsiteX32" fmla="*/ 0 w 6227618"/>
              <a:gd name="connsiteY32" fmla="*/ 4509362 h 5567113"/>
              <a:gd name="connsiteX33" fmla="*/ 0 w 6227618"/>
              <a:gd name="connsiteY33" fmla="*/ 4063992 h 5567113"/>
              <a:gd name="connsiteX34" fmla="*/ 0 w 6227618"/>
              <a:gd name="connsiteY34" fmla="*/ 3618623 h 5567113"/>
              <a:gd name="connsiteX35" fmla="*/ 0 w 6227618"/>
              <a:gd name="connsiteY35" fmla="*/ 3117583 h 5567113"/>
              <a:gd name="connsiteX36" fmla="*/ 0 w 6227618"/>
              <a:gd name="connsiteY36" fmla="*/ 2672214 h 5567113"/>
              <a:gd name="connsiteX37" fmla="*/ 0 w 6227618"/>
              <a:gd name="connsiteY37" fmla="*/ 2171174 h 5567113"/>
              <a:gd name="connsiteX38" fmla="*/ 0 w 6227618"/>
              <a:gd name="connsiteY38" fmla="*/ 1558792 h 5567113"/>
              <a:gd name="connsiteX39" fmla="*/ 0 w 6227618"/>
              <a:gd name="connsiteY39" fmla="*/ 1113423 h 5567113"/>
              <a:gd name="connsiteX40" fmla="*/ 0 w 6227618"/>
              <a:gd name="connsiteY40" fmla="*/ 723725 h 5567113"/>
              <a:gd name="connsiteX41" fmla="*/ 0 w 6227618"/>
              <a:gd name="connsiteY41" fmla="*/ 0 h 556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7618" h="5567113" fill="none" extrusionOk="0">
                <a:moveTo>
                  <a:pt x="0" y="0"/>
                </a:moveTo>
                <a:cubicBezTo>
                  <a:pt x="257386" y="-34017"/>
                  <a:pt x="375831" y="54562"/>
                  <a:pt x="566147" y="0"/>
                </a:cubicBezTo>
                <a:cubicBezTo>
                  <a:pt x="756463" y="-54562"/>
                  <a:pt x="862784" y="15799"/>
                  <a:pt x="1132294" y="0"/>
                </a:cubicBezTo>
                <a:cubicBezTo>
                  <a:pt x="1401804" y="-15799"/>
                  <a:pt x="1546144" y="47242"/>
                  <a:pt x="1822994" y="0"/>
                </a:cubicBezTo>
                <a:cubicBezTo>
                  <a:pt x="2099844" y="-47242"/>
                  <a:pt x="2208783" y="27130"/>
                  <a:pt x="2326865" y="0"/>
                </a:cubicBezTo>
                <a:cubicBezTo>
                  <a:pt x="2444947" y="-27130"/>
                  <a:pt x="2660088" y="22373"/>
                  <a:pt x="2830735" y="0"/>
                </a:cubicBezTo>
                <a:cubicBezTo>
                  <a:pt x="3001382" y="-22373"/>
                  <a:pt x="3161722" y="29480"/>
                  <a:pt x="3396883" y="0"/>
                </a:cubicBezTo>
                <a:cubicBezTo>
                  <a:pt x="3632044" y="-29480"/>
                  <a:pt x="3885901" y="626"/>
                  <a:pt x="4025306" y="0"/>
                </a:cubicBezTo>
                <a:cubicBezTo>
                  <a:pt x="4164711" y="-626"/>
                  <a:pt x="4485834" y="13808"/>
                  <a:pt x="4653729" y="0"/>
                </a:cubicBezTo>
                <a:cubicBezTo>
                  <a:pt x="4821624" y="-13808"/>
                  <a:pt x="5083464" y="27771"/>
                  <a:pt x="5282152" y="0"/>
                </a:cubicBezTo>
                <a:cubicBezTo>
                  <a:pt x="5480840" y="-27771"/>
                  <a:pt x="5941599" y="36249"/>
                  <a:pt x="6227618" y="0"/>
                </a:cubicBezTo>
                <a:cubicBezTo>
                  <a:pt x="6287427" y="273931"/>
                  <a:pt x="6198103" y="378364"/>
                  <a:pt x="6227618" y="556711"/>
                </a:cubicBezTo>
                <a:cubicBezTo>
                  <a:pt x="6257133" y="735058"/>
                  <a:pt x="6183722" y="844057"/>
                  <a:pt x="6227618" y="1113423"/>
                </a:cubicBezTo>
                <a:cubicBezTo>
                  <a:pt x="6271514" y="1382789"/>
                  <a:pt x="6206504" y="1463058"/>
                  <a:pt x="6227618" y="1725805"/>
                </a:cubicBezTo>
                <a:cubicBezTo>
                  <a:pt x="6248732" y="1988552"/>
                  <a:pt x="6150547" y="2191416"/>
                  <a:pt x="6227618" y="2393859"/>
                </a:cubicBezTo>
                <a:cubicBezTo>
                  <a:pt x="6304689" y="2596302"/>
                  <a:pt x="6212610" y="2749669"/>
                  <a:pt x="6227618" y="3006241"/>
                </a:cubicBezTo>
                <a:cubicBezTo>
                  <a:pt x="6242626" y="3262813"/>
                  <a:pt x="6149141" y="3435430"/>
                  <a:pt x="6227618" y="3674295"/>
                </a:cubicBezTo>
                <a:cubicBezTo>
                  <a:pt x="6306095" y="3913160"/>
                  <a:pt x="6224374" y="4055100"/>
                  <a:pt x="6227618" y="4286677"/>
                </a:cubicBezTo>
                <a:cubicBezTo>
                  <a:pt x="6230862" y="4518254"/>
                  <a:pt x="6191427" y="4589732"/>
                  <a:pt x="6227618" y="4732046"/>
                </a:cubicBezTo>
                <a:cubicBezTo>
                  <a:pt x="6263809" y="4874360"/>
                  <a:pt x="6199653" y="5175054"/>
                  <a:pt x="6227618" y="5567113"/>
                </a:cubicBezTo>
                <a:cubicBezTo>
                  <a:pt x="5988806" y="5592705"/>
                  <a:pt x="5847316" y="5550532"/>
                  <a:pt x="5723747" y="5567113"/>
                </a:cubicBezTo>
                <a:cubicBezTo>
                  <a:pt x="5600178" y="5583694"/>
                  <a:pt x="5353008" y="5500072"/>
                  <a:pt x="5157600" y="5567113"/>
                </a:cubicBezTo>
                <a:cubicBezTo>
                  <a:pt x="4962192" y="5634154"/>
                  <a:pt x="4858304" y="5562051"/>
                  <a:pt x="4778281" y="5567113"/>
                </a:cubicBezTo>
                <a:cubicBezTo>
                  <a:pt x="4698258" y="5572175"/>
                  <a:pt x="4397189" y="5565828"/>
                  <a:pt x="4274411" y="5567113"/>
                </a:cubicBezTo>
                <a:cubicBezTo>
                  <a:pt x="4151633" y="5568398"/>
                  <a:pt x="3785416" y="5517280"/>
                  <a:pt x="3645987" y="5567113"/>
                </a:cubicBezTo>
                <a:cubicBezTo>
                  <a:pt x="3506558" y="5616946"/>
                  <a:pt x="3303443" y="5562260"/>
                  <a:pt x="3204393" y="5567113"/>
                </a:cubicBezTo>
                <a:cubicBezTo>
                  <a:pt x="3105343" y="5571966"/>
                  <a:pt x="2771367" y="5547721"/>
                  <a:pt x="2513693" y="5567113"/>
                </a:cubicBezTo>
                <a:cubicBezTo>
                  <a:pt x="2256019" y="5586505"/>
                  <a:pt x="1974399" y="5534807"/>
                  <a:pt x="1822994" y="5567113"/>
                </a:cubicBezTo>
                <a:cubicBezTo>
                  <a:pt x="1671589" y="5599419"/>
                  <a:pt x="1495407" y="5537582"/>
                  <a:pt x="1256847" y="5567113"/>
                </a:cubicBezTo>
                <a:cubicBezTo>
                  <a:pt x="1018287" y="5596644"/>
                  <a:pt x="765893" y="5487499"/>
                  <a:pt x="566147" y="5567113"/>
                </a:cubicBezTo>
                <a:cubicBezTo>
                  <a:pt x="366401" y="5646727"/>
                  <a:pt x="266463" y="5557358"/>
                  <a:pt x="0" y="5567113"/>
                </a:cubicBezTo>
                <a:cubicBezTo>
                  <a:pt x="-27731" y="5405866"/>
                  <a:pt x="38075" y="5147255"/>
                  <a:pt x="0" y="4954731"/>
                </a:cubicBezTo>
                <a:cubicBezTo>
                  <a:pt x="-38075" y="4762207"/>
                  <a:pt x="19781" y="4707851"/>
                  <a:pt x="0" y="4509362"/>
                </a:cubicBezTo>
                <a:cubicBezTo>
                  <a:pt x="-19781" y="4310873"/>
                  <a:pt x="231" y="4189597"/>
                  <a:pt x="0" y="4063992"/>
                </a:cubicBezTo>
                <a:cubicBezTo>
                  <a:pt x="-231" y="3938387"/>
                  <a:pt x="16749" y="3716243"/>
                  <a:pt x="0" y="3618623"/>
                </a:cubicBezTo>
                <a:cubicBezTo>
                  <a:pt x="-16749" y="3521003"/>
                  <a:pt x="6443" y="3323252"/>
                  <a:pt x="0" y="3117583"/>
                </a:cubicBezTo>
                <a:cubicBezTo>
                  <a:pt x="-6443" y="2911914"/>
                  <a:pt x="35354" y="2843317"/>
                  <a:pt x="0" y="2672214"/>
                </a:cubicBezTo>
                <a:cubicBezTo>
                  <a:pt x="-35354" y="2501111"/>
                  <a:pt x="26976" y="2403576"/>
                  <a:pt x="0" y="2171174"/>
                </a:cubicBezTo>
                <a:cubicBezTo>
                  <a:pt x="-26976" y="1938772"/>
                  <a:pt x="31457" y="1831247"/>
                  <a:pt x="0" y="1558792"/>
                </a:cubicBezTo>
                <a:cubicBezTo>
                  <a:pt x="-31457" y="1286337"/>
                  <a:pt x="21183" y="1258261"/>
                  <a:pt x="0" y="1113423"/>
                </a:cubicBezTo>
                <a:cubicBezTo>
                  <a:pt x="-21183" y="968585"/>
                  <a:pt x="35587" y="826923"/>
                  <a:pt x="0" y="723725"/>
                </a:cubicBezTo>
                <a:cubicBezTo>
                  <a:pt x="-35587" y="620527"/>
                  <a:pt x="85592" y="170915"/>
                  <a:pt x="0" y="0"/>
                </a:cubicBezTo>
                <a:close/>
              </a:path>
              <a:path w="6227618" h="5567113" stroke="0" extrusionOk="0">
                <a:moveTo>
                  <a:pt x="0" y="0"/>
                </a:moveTo>
                <a:cubicBezTo>
                  <a:pt x="155795" y="-32508"/>
                  <a:pt x="254364" y="25388"/>
                  <a:pt x="503871" y="0"/>
                </a:cubicBezTo>
                <a:cubicBezTo>
                  <a:pt x="753378" y="-25388"/>
                  <a:pt x="805730" y="3642"/>
                  <a:pt x="883189" y="0"/>
                </a:cubicBezTo>
                <a:cubicBezTo>
                  <a:pt x="960648" y="-3642"/>
                  <a:pt x="1276282" y="31781"/>
                  <a:pt x="1573889" y="0"/>
                </a:cubicBezTo>
                <a:cubicBezTo>
                  <a:pt x="1871496" y="-31781"/>
                  <a:pt x="1920462" y="48057"/>
                  <a:pt x="2077760" y="0"/>
                </a:cubicBezTo>
                <a:cubicBezTo>
                  <a:pt x="2235058" y="-48057"/>
                  <a:pt x="2454717" y="57081"/>
                  <a:pt x="2581631" y="0"/>
                </a:cubicBezTo>
                <a:cubicBezTo>
                  <a:pt x="2708545" y="-57081"/>
                  <a:pt x="2954504" y="13666"/>
                  <a:pt x="3272330" y="0"/>
                </a:cubicBezTo>
                <a:cubicBezTo>
                  <a:pt x="3590156" y="-13666"/>
                  <a:pt x="3511407" y="24871"/>
                  <a:pt x="3713925" y="0"/>
                </a:cubicBezTo>
                <a:cubicBezTo>
                  <a:pt x="3916444" y="-24871"/>
                  <a:pt x="4206889" y="63369"/>
                  <a:pt x="4404624" y="0"/>
                </a:cubicBezTo>
                <a:cubicBezTo>
                  <a:pt x="4602359" y="-63369"/>
                  <a:pt x="4920091" y="31441"/>
                  <a:pt x="5095324" y="0"/>
                </a:cubicBezTo>
                <a:cubicBezTo>
                  <a:pt x="5270557" y="-31441"/>
                  <a:pt x="5472712" y="18343"/>
                  <a:pt x="5661471" y="0"/>
                </a:cubicBezTo>
                <a:cubicBezTo>
                  <a:pt x="5850230" y="-18343"/>
                  <a:pt x="6084590" y="1092"/>
                  <a:pt x="6227618" y="0"/>
                </a:cubicBezTo>
                <a:cubicBezTo>
                  <a:pt x="6276789" y="123472"/>
                  <a:pt x="6226476" y="382274"/>
                  <a:pt x="6227618" y="501040"/>
                </a:cubicBezTo>
                <a:cubicBezTo>
                  <a:pt x="6228760" y="619806"/>
                  <a:pt x="6198565" y="756006"/>
                  <a:pt x="6227618" y="890738"/>
                </a:cubicBezTo>
                <a:cubicBezTo>
                  <a:pt x="6256671" y="1025470"/>
                  <a:pt x="6186481" y="1247539"/>
                  <a:pt x="6227618" y="1447449"/>
                </a:cubicBezTo>
                <a:cubicBezTo>
                  <a:pt x="6268755" y="1647359"/>
                  <a:pt x="6171729" y="1802249"/>
                  <a:pt x="6227618" y="2004161"/>
                </a:cubicBezTo>
                <a:cubicBezTo>
                  <a:pt x="6283507" y="2206073"/>
                  <a:pt x="6191856" y="2440868"/>
                  <a:pt x="6227618" y="2560872"/>
                </a:cubicBezTo>
                <a:cubicBezTo>
                  <a:pt x="6263380" y="2680876"/>
                  <a:pt x="6165154" y="2967430"/>
                  <a:pt x="6227618" y="3173254"/>
                </a:cubicBezTo>
                <a:cubicBezTo>
                  <a:pt x="6290082" y="3379078"/>
                  <a:pt x="6183923" y="3644240"/>
                  <a:pt x="6227618" y="3785637"/>
                </a:cubicBezTo>
                <a:cubicBezTo>
                  <a:pt x="6271313" y="3927034"/>
                  <a:pt x="6156758" y="4169303"/>
                  <a:pt x="6227618" y="4398019"/>
                </a:cubicBezTo>
                <a:cubicBezTo>
                  <a:pt x="6298478" y="4626735"/>
                  <a:pt x="6182188" y="4621001"/>
                  <a:pt x="6227618" y="4787717"/>
                </a:cubicBezTo>
                <a:cubicBezTo>
                  <a:pt x="6273048" y="4954433"/>
                  <a:pt x="6198549" y="5240875"/>
                  <a:pt x="6227618" y="5567113"/>
                </a:cubicBezTo>
                <a:cubicBezTo>
                  <a:pt x="6040758" y="5632199"/>
                  <a:pt x="5805882" y="5521794"/>
                  <a:pt x="5599195" y="5567113"/>
                </a:cubicBezTo>
                <a:cubicBezTo>
                  <a:pt x="5392508" y="5612432"/>
                  <a:pt x="5339309" y="5541032"/>
                  <a:pt x="5157600" y="5567113"/>
                </a:cubicBezTo>
                <a:cubicBezTo>
                  <a:pt x="4975891" y="5593194"/>
                  <a:pt x="4716328" y="5552984"/>
                  <a:pt x="4591453" y="5567113"/>
                </a:cubicBezTo>
                <a:cubicBezTo>
                  <a:pt x="4466578" y="5581242"/>
                  <a:pt x="4392715" y="5561285"/>
                  <a:pt x="4212134" y="5567113"/>
                </a:cubicBezTo>
                <a:cubicBezTo>
                  <a:pt x="4031553" y="5572941"/>
                  <a:pt x="4015134" y="5564909"/>
                  <a:pt x="3832816" y="5567113"/>
                </a:cubicBezTo>
                <a:cubicBezTo>
                  <a:pt x="3650498" y="5569317"/>
                  <a:pt x="3530813" y="5540498"/>
                  <a:pt x="3266669" y="5567113"/>
                </a:cubicBezTo>
                <a:cubicBezTo>
                  <a:pt x="3002525" y="5593728"/>
                  <a:pt x="2932393" y="5557023"/>
                  <a:pt x="2825074" y="5567113"/>
                </a:cubicBezTo>
                <a:cubicBezTo>
                  <a:pt x="2717755" y="5577203"/>
                  <a:pt x="2508253" y="5545515"/>
                  <a:pt x="2196651" y="5567113"/>
                </a:cubicBezTo>
                <a:cubicBezTo>
                  <a:pt x="1885049" y="5588711"/>
                  <a:pt x="1938648" y="5559066"/>
                  <a:pt x="1755056" y="5567113"/>
                </a:cubicBezTo>
                <a:cubicBezTo>
                  <a:pt x="1571465" y="5575160"/>
                  <a:pt x="1264244" y="5565922"/>
                  <a:pt x="1126633" y="5567113"/>
                </a:cubicBezTo>
                <a:cubicBezTo>
                  <a:pt x="989022" y="5568304"/>
                  <a:pt x="835138" y="5550791"/>
                  <a:pt x="747314" y="5567113"/>
                </a:cubicBezTo>
                <a:cubicBezTo>
                  <a:pt x="659490" y="5583435"/>
                  <a:pt x="231057" y="5563019"/>
                  <a:pt x="0" y="5567113"/>
                </a:cubicBezTo>
                <a:cubicBezTo>
                  <a:pt x="-8208" y="5474618"/>
                  <a:pt x="10167" y="5290113"/>
                  <a:pt x="0" y="5121744"/>
                </a:cubicBezTo>
                <a:cubicBezTo>
                  <a:pt x="-10167" y="4953375"/>
                  <a:pt x="9885" y="4703237"/>
                  <a:pt x="0" y="4453690"/>
                </a:cubicBezTo>
                <a:cubicBezTo>
                  <a:pt x="-9885" y="4204143"/>
                  <a:pt x="1509" y="4180059"/>
                  <a:pt x="0" y="3952650"/>
                </a:cubicBezTo>
                <a:cubicBezTo>
                  <a:pt x="-1509" y="3725241"/>
                  <a:pt x="8062" y="3481031"/>
                  <a:pt x="0" y="3284597"/>
                </a:cubicBezTo>
                <a:cubicBezTo>
                  <a:pt x="-8062" y="3088163"/>
                  <a:pt x="53252" y="2965417"/>
                  <a:pt x="0" y="2839228"/>
                </a:cubicBezTo>
                <a:cubicBezTo>
                  <a:pt x="-53252" y="2713039"/>
                  <a:pt x="3767" y="2621742"/>
                  <a:pt x="0" y="2449530"/>
                </a:cubicBezTo>
                <a:cubicBezTo>
                  <a:pt x="-3767" y="2277318"/>
                  <a:pt x="32698" y="2239100"/>
                  <a:pt x="0" y="2059832"/>
                </a:cubicBezTo>
                <a:cubicBezTo>
                  <a:pt x="-32698" y="1880564"/>
                  <a:pt x="33851" y="1688245"/>
                  <a:pt x="0" y="1447449"/>
                </a:cubicBezTo>
                <a:cubicBezTo>
                  <a:pt x="-33851" y="1206653"/>
                  <a:pt x="36297" y="1188032"/>
                  <a:pt x="0" y="1057751"/>
                </a:cubicBezTo>
                <a:cubicBezTo>
                  <a:pt x="-36297" y="927470"/>
                  <a:pt x="11592" y="769280"/>
                  <a:pt x="0" y="501040"/>
                </a:cubicBezTo>
                <a:cubicBezTo>
                  <a:pt x="-11592" y="232800"/>
                  <a:pt x="48453" y="214766"/>
                  <a:pt x="0" y="0"/>
                </a:cubicBezTo>
                <a:close/>
              </a:path>
            </a:pathLst>
          </a:custGeom>
          <a:ln w="762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D5A2A-4DFB-EB7A-C232-FB6EBD41E796}"/>
              </a:ext>
            </a:extLst>
          </p:cNvPr>
          <p:cNvSpPr txBox="1"/>
          <p:nvPr/>
        </p:nvSpPr>
        <p:spPr>
          <a:xfrm>
            <a:off x="3420917" y="6124312"/>
            <a:ext cx="656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</a:t>
            </a:r>
            <a:r>
              <a:rPr lang="en-GB" sz="2800" dirty="0" err="1"/>
              <a:t>Metric_space</a:t>
            </a:r>
            <a:endParaRPr lang="en-GB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9C724F-B42D-B70A-CD9E-9273A24D18A0}"/>
                  </a:ext>
                </a:extLst>
              </p14:cNvPr>
              <p14:cNvContentPartPr/>
              <p14:nvPr/>
            </p14:nvContentPartPr>
            <p14:xfrm>
              <a:off x="4634640" y="930960"/>
              <a:ext cx="4002480" cy="511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9C724F-B42D-B70A-CD9E-9273A24D18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280" y="921600"/>
                <a:ext cx="4021200" cy="51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1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/>
              <p:nvPr/>
            </p:nvSpPr>
            <p:spPr>
              <a:xfrm>
                <a:off x="486202" y="808945"/>
                <a:ext cx="10867598" cy="512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600" dirty="0"/>
                  <a:t>KL Divergence </a:t>
                </a:r>
              </a:p>
              <a:p>
                <a:r>
                  <a:rPr lang="en-GB" sz="4400" dirty="0"/>
                  <a:t>KL(P||Q) 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de-D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4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GB" sz="4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not symmetric: KL(P||Q)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4400" dirty="0"/>
                  <a:t>KL(Q||P) in general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non-negative, equal to 0 if P=Q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does not satisfy triangle </a:t>
                </a:r>
                <a:r>
                  <a:rPr lang="en-GB" sz="4400" dirty="0" err="1"/>
                  <a:t>inequ</a:t>
                </a:r>
                <a:r>
                  <a:rPr lang="en-GB" sz="44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2" y="808945"/>
                <a:ext cx="10867598" cy="5128583"/>
              </a:xfrm>
              <a:prstGeom prst="rect">
                <a:avLst/>
              </a:prstGeom>
              <a:blipFill>
                <a:blip r:embed="rId2"/>
                <a:stretch>
                  <a:fillRect l="-3851" t="-3951" r="-1750"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Smiling face outline with solid fill">
            <a:extLst>
              <a:ext uri="{FF2B5EF4-FFF2-40B4-BE49-F238E27FC236}">
                <a16:creationId xmlns:a16="http://schemas.microsoft.com/office/drawing/2014/main" id="{F6F7E8A0-C729-1D3F-E427-F7E828D8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582" y="4104448"/>
            <a:ext cx="914400" cy="914400"/>
          </a:xfrm>
          <a:prstGeom prst="rect">
            <a:avLst/>
          </a:prstGeom>
        </p:spPr>
      </p:pic>
      <p:pic>
        <p:nvPicPr>
          <p:cNvPr id="12" name="Graphic 11" descr="Sad face outline with solid fill">
            <a:extLst>
              <a:ext uri="{FF2B5EF4-FFF2-40B4-BE49-F238E27FC236}">
                <a16:creationId xmlns:a16="http://schemas.microsoft.com/office/drawing/2014/main" id="{36AD5EC6-114A-1E10-C9A8-00DD0C5B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8598" y="2971800"/>
            <a:ext cx="914400" cy="914400"/>
          </a:xfrm>
          <a:prstGeom prst="rect">
            <a:avLst/>
          </a:prstGeom>
        </p:spPr>
      </p:pic>
      <p:pic>
        <p:nvPicPr>
          <p:cNvPr id="2" name="Graphic 1" descr="Sad face outline with solid fill">
            <a:extLst>
              <a:ext uri="{FF2B5EF4-FFF2-40B4-BE49-F238E27FC236}">
                <a16:creationId xmlns:a16="http://schemas.microsoft.com/office/drawing/2014/main" id="{C420A5D4-86C8-C625-A61A-163BAD458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582" y="513465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A0FC9F-E07D-4237-1BDC-1450804636A5}"/>
                  </a:ext>
                </a:extLst>
              </p14:cNvPr>
              <p14:cNvContentPartPr/>
              <p14:nvPr/>
            </p14:nvContentPartPr>
            <p14:xfrm>
              <a:off x="515880" y="1776960"/>
              <a:ext cx="8265960" cy="436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A0FC9F-E07D-4237-1BDC-1450804636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520" y="1767600"/>
                <a:ext cx="8284680" cy="43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0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34AB7-A79A-3709-9EA9-53E388F4A5F5}"/>
              </a:ext>
            </a:extLst>
          </p:cNvPr>
          <p:cNvSpPr txBox="1"/>
          <p:nvPr/>
        </p:nvSpPr>
        <p:spPr>
          <a:xfrm>
            <a:off x="151416" y="527182"/>
            <a:ext cx="10867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KL between two </a:t>
            </a:r>
            <a:r>
              <a:rPr lang="en-GB" sz="4400" dirty="0" err="1"/>
              <a:t>multiv</a:t>
            </a:r>
            <a:r>
              <a:rPr lang="en-GB" sz="4400" dirty="0"/>
              <a:t>. normal dist. 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772D5D-CD1A-F72E-AF1B-F7117EDEB9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45" y="2817460"/>
            <a:ext cx="12040110" cy="1556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B7BB6-6A1B-8C2F-4B9B-C620531477A7}"/>
              </a:ext>
            </a:extLst>
          </p:cNvPr>
          <p:cNvSpPr txBox="1"/>
          <p:nvPr/>
        </p:nvSpPr>
        <p:spPr>
          <a:xfrm>
            <a:off x="332509" y="5375564"/>
            <a:ext cx="1040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/wiki/Kullback%E2%80%93Leibler_divergence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323F07-EA1C-E20D-9950-2CB4E1454C6F}"/>
                  </a:ext>
                </a:extLst>
              </p:cNvPr>
              <p:cNvSpPr txBox="1"/>
              <p:nvPr/>
            </p:nvSpPr>
            <p:spPr>
              <a:xfrm>
                <a:off x="526473" y="1531785"/>
                <a:ext cx="4584396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323F07-EA1C-E20D-9950-2CB4E1454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1531785"/>
                <a:ext cx="4584396" cy="815351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74CDAF-DC4C-ABD5-C669-8F913442B6CC}"/>
                  </a:ext>
                </a:extLst>
              </p:cNvPr>
              <p:cNvSpPr txBox="1"/>
              <p:nvPr/>
            </p:nvSpPr>
            <p:spPr>
              <a:xfrm>
                <a:off x="5536402" y="1531785"/>
                <a:ext cx="4584396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74CDAF-DC4C-ABD5-C669-8F913442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02" y="1531785"/>
                <a:ext cx="4584396" cy="827406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029F41-AB4B-5BE4-C92D-3FE5C164AA57}"/>
                  </a:ext>
                </a:extLst>
              </p14:cNvPr>
              <p14:cNvContentPartPr/>
              <p14:nvPr/>
            </p14:nvContentPartPr>
            <p14:xfrm>
              <a:off x="3371400" y="2366280"/>
              <a:ext cx="8060400" cy="144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029F41-AB4B-5BE4-C92D-3FE5C164A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2040" y="2356920"/>
                <a:ext cx="8079120" cy="14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64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KL between Bernoulli dist.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E2EA6-7C7D-C314-0F32-DF9FBE9E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5979"/>
            <a:ext cx="9712426" cy="11025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968A2E-F811-447D-6624-3A6C74ED8D3E}"/>
                  </a:ext>
                </a:extLst>
              </p14:cNvPr>
              <p14:cNvContentPartPr/>
              <p14:nvPr/>
            </p14:nvContentPartPr>
            <p14:xfrm>
              <a:off x="3497400" y="1373400"/>
              <a:ext cx="2132280" cy="12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968A2E-F811-447D-6624-3A6C74ED8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040" y="1364040"/>
                <a:ext cx="2151000" cy="13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07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Interpretation of KL Divergence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B38FCA-8E07-8479-AA31-1CA6FCCE2B0B}"/>
                  </a:ext>
                </a:extLst>
              </p:cNvPr>
              <p:cNvSpPr txBox="1"/>
              <p:nvPr/>
            </p:nvSpPr>
            <p:spPr>
              <a:xfrm>
                <a:off x="436614" y="1580285"/>
                <a:ext cx="10515599" cy="236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consider data points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3600" dirty="0"/>
              </a:p>
              <a:p>
                <a:r>
                  <a:rPr lang="en-GB" sz="3600" dirty="0"/>
                  <a:t>being realizations of </a:t>
                </a:r>
                <a:r>
                  <a:rPr lang="en-GB" sz="3600" dirty="0" err="1"/>
                  <a:t>i.i.d.</a:t>
                </a:r>
                <a:r>
                  <a:rPr lang="en-GB" sz="3600" dirty="0"/>
                  <a:t> RVs</a:t>
                </a:r>
              </a:p>
              <a:p>
                <a:endParaRPr lang="en-GB" sz="3600" dirty="0"/>
              </a:p>
              <a:p>
                <a:r>
                  <a:rPr lang="en-GB" sz="3600" dirty="0"/>
                  <a:t>TEST: is distribution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 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B38FCA-8E07-8479-AA31-1CA6FCCE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4" y="1580285"/>
                <a:ext cx="10515599" cy="2368982"/>
              </a:xfrm>
              <a:prstGeom prst="rect">
                <a:avLst/>
              </a:prstGeom>
              <a:blipFill>
                <a:blip r:embed="rId2"/>
                <a:stretch>
                  <a:fillRect l="-1809" t="-2660" b="-79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13EBC-1F8A-6617-8F22-6C75ECB69597}"/>
                  </a:ext>
                </a:extLst>
              </p:cNvPr>
              <p:cNvSpPr txBox="1"/>
              <p:nvPr/>
            </p:nvSpPr>
            <p:spPr>
              <a:xfrm>
                <a:off x="436613" y="3979859"/>
                <a:ext cx="9107302" cy="234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KL divergence KL(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) dictates the minimum achievable error probability !</a:t>
                </a:r>
              </a:p>
              <a:p>
                <a:endParaRPr lang="en-GB" sz="3600" dirty="0"/>
              </a:p>
              <a:p>
                <a:r>
                  <a:rPr lang="en-GB" sz="3600" dirty="0"/>
                  <a:t>large KL allows to construct accurate tests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13EBC-1F8A-6617-8F22-6C75ECB6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3" y="3979859"/>
                <a:ext cx="9107302" cy="2345899"/>
              </a:xfrm>
              <a:prstGeom prst="rect">
                <a:avLst/>
              </a:prstGeom>
              <a:blipFill>
                <a:blip r:embed="rId3"/>
                <a:stretch>
                  <a:fillRect l="-2089" t="-2151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8B1A6B-E457-0D64-45F9-8A8398F0C333}"/>
                  </a:ext>
                </a:extLst>
              </p14:cNvPr>
              <p14:cNvContentPartPr/>
              <p14:nvPr/>
            </p14:nvContentPartPr>
            <p14:xfrm>
              <a:off x="4355640" y="1492920"/>
              <a:ext cx="3845880" cy="250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8B1A6B-E457-0D64-45F9-8A8398F0C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280" y="1483560"/>
                <a:ext cx="386460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8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 other words…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00C7C9F-90F4-7BFA-2094-593FD8C70D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87" y="1320720"/>
            <a:ext cx="8527473" cy="3818884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2DCE69D-4671-0958-E7B0-194185386B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87" y="4690386"/>
            <a:ext cx="7772400" cy="1397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0134C-38E0-42D1-8CB3-8714429F907C}"/>
              </a:ext>
            </a:extLst>
          </p:cNvPr>
          <p:cNvSpPr txBox="1"/>
          <p:nvPr/>
        </p:nvSpPr>
        <p:spPr>
          <a:xfrm>
            <a:off x="2490430" y="5790539"/>
            <a:ext cx="9701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Elements of </a:t>
            </a:r>
            <a:r>
              <a:rPr lang="en-GB" sz="2800" b="1" i="1" dirty="0"/>
              <a:t>Information Theory</a:t>
            </a:r>
            <a:r>
              <a:rPr lang="en-GB" sz="2800" b="1" dirty="0"/>
              <a:t>, Second Edition, By </a:t>
            </a:r>
            <a:r>
              <a:rPr lang="en-GB" sz="2800" b="1" i="1" dirty="0"/>
              <a:t>Thomas</a:t>
            </a:r>
            <a:r>
              <a:rPr lang="en-GB" sz="2800" b="1" dirty="0"/>
              <a:t> M. </a:t>
            </a:r>
            <a:r>
              <a:rPr lang="en-GB" sz="2800" b="1" i="1" dirty="0"/>
              <a:t>Cover</a:t>
            </a:r>
            <a:r>
              <a:rPr lang="en-GB" sz="2800" b="1" dirty="0"/>
              <a:t> and Joy A. </a:t>
            </a:r>
            <a:r>
              <a:rPr lang="en-GB" sz="2800" b="1" i="1" dirty="0"/>
              <a:t>Thomas</a:t>
            </a:r>
            <a:r>
              <a:rPr lang="en-GB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928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Wasserstein metric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4C455-BFBC-19F8-E40E-EDD3BB3F10C6}"/>
              </a:ext>
            </a:extLst>
          </p:cNvPr>
          <p:cNvSpPr txBox="1"/>
          <p:nvPr/>
        </p:nvSpPr>
        <p:spPr>
          <a:xfrm>
            <a:off x="838200" y="5627383"/>
            <a:ext cx="8517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en.wikipedia.org</a:t>
            </a:r>
            <a:r>
              <a:rPr lang="en-GB" sz="3200" dirty="0"/>
              <a:t>/wiki/</a:t>
            </a:r>
            <a:r>
              <a:rPr lang="en-GB" sz="3200" dirty="0" err="1"/>
              <a:t>Wasserstein_metric</a:t>
            </a:r>
            <a:endParaRPr lang="en-GB" sz="3200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F44E186-D5BB-6713-494E-4E6BD00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38219"/>
            <a:ext cx="9757693" cy="178927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16A73F0-EB7C-06AC-2893-4779D063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963" y="2879689"/>
            <a:ext cx="4190805" cy="2603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2EC47-55A3-D1AC-3124-1C0E465EE3FC}"/>
                  </a:ext>
                </a:extLst>
              </p:cNvPr>
              <p:cNvSpPr txBox="1"/>
              <p:nvPr/>
            </p:nvSpPr>
            <p:spPr>
              <a:xfrm>
                <a:off x="5096706" y="3321385"/>
                <a:ext cx="209191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2EC47-55A3-D1AC-3124-1C0E465E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06" y="3321385"/>
                <a:ext cx="2091919" cy="618246"/>
              </a:xfrm>
              <a:prstGeom prst="rect">
                <a:avLst/>
              </a:prstGeom>
              <a:blipFill>
                <a:blip r:embed="rId4"/>
                <a:stretch>
                  <a:fillRect r="-2424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27E8F5-1C34-5620-55B9-60B58E1C75F3}"/>
                  </a:ext>
                </a:extLst>
              </p:cNvPr>
              <p:cNvSpPr txBox="1"/>
              <p:nvPr/>
            </p:nvSpPr>
            <p:spPr>
              <a:xfrm>
                <a:off x="4953315" y="4379961"/>
                <a:ext cx="213295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27E8F5-1C34-5620-55B9-60B58E1C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5" y="4379961"/>
                <a:ext cx="2132956" cy="618246"/>
              </a:xfrm>
              <a:prstGeom prst="rect">
                <a:avLst/>
              </a:prstGeom>
              <a:blipFill>
                <a:blip r:embed="rId5"/>
                <a:stretch>
                  <a:fillRect r="-2381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F25CA8-6830-461F-CEDD-98569B092C5F}"/>
                  </a:ext>
                </a:extLst>
              </p14:cNvPr>
              <p14:cNvContentPartPr/>
              <p14:nvPr/>
            </p14:nvContentPartPr>
            <p14:xfrm>
              <a:off x="7452000" y="1858680"/>
              <a:ext cx="1323360" cy="196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F25CA8-6830-461F-CEDD-98569B092C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2640" y="1849320"/>
                <a:ext cx="13420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4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59860-C937-5C0F-2A10-64A946C2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12911"/>
            <a:ext cx="10515600" cy="1325563"/>
          </a:xfrm>
        </p:spPr>
        <p:txBody>
          <a:bodyPr/>
          <a:lstStyle/>
          <a:p>
            <a:r>
              <a:rPr lang="en-GB" dirty="0"/>
              <a:t>FL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022B-D797-994B-D773-78C6FE65C836}"/>
              </a:ext>
            </a:extLst>
          </p:cNvPr>
          <p:cNvSpPr txBox="1"/>
          <p:nvPr/>
        </p:nvSpPr>
        <p:spPr>
          <a:xfrm>
            <a:off x="548640" y="1520911"/>
            <a:ext cx="9427324" cy="4161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allowed models listed in </a:t>
            </a:r>
            <a:r>
              <a:rPr lang="en-GB" sz="3600" dirty="0" err="1"/>
              <a:t>mycourses</a:t>
            </a:r>
            <a:r>
              <a:rPr lang="en-GB" sz="3600" dirty="0"/>
              <a:t> “FL project”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these models require numeric feature vectors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what if your project involves non-numeric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you are free to choose/construct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transform text into numeric feature vectors ! </a:t>
            </a:r>
          </a:p>
        </p:txBody>
      </p:sp>
    </p:spTree>
    <p:extLst>
      <p:ext uri="{BB962C8B-B14F-4D97-AF65-F5344CB8AC3E}">
        <p14:creationId xmlns:p14="http://schemas.microsoft.com/office/powerpoint/2010/main" val="206719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1F2C-A7C6-DE64-2397-B8E1B9D0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65125"/>
            <a:ext cx="11665526" cy="2184111"/>
          </a:xfrm>
        </p:spPr>
        <p:txBody>
          <a:bodyPr>
            <a:noAutofit/>
          </a:bodyPr>
          <a:lstStyle/>
          <a:p>
            <a:r>
              <a:rPr lang="en-GB" sz="6000" b="1" dirty="0" err="1"/>
              <a:t>Squ</a:t>
            </a:r>
            <a:r>
              <a:rPr lang="en-GB" sz="6000" b="1" dirty="0"/>
              <a:t>. Wasserstein metric between Gaussians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F688-38C4-47E8-363C-231A7B57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1897E-EE25-20F3-45D7-B995E110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C8510-0135-795D-4234-70A6B72E7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t="8391"/>
          <a:stretch/>
        </p:blipFill>
        <p:spPr>
          <a:xfrm>
            <a:off x="225649" y="3861438"/>
            <a:ext cx="11839315" cy="1054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7AFB6-7611-F436-D7CF-95688A8F6AC2}"/>
              </a:ext>
            </a:extLst>
          </p:cNvPr>
          <p:cNvSpPr txBox="1"/>
          <p:nvPr/>
        </p:nvSpPr>
        <p:spPr>
          <a:xfrm>
            <a:off x="451194" y="5248777"/>
            <a:ext cx="1058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https://</a:t>
            </a:r>
            <a:r>
              <a:rPr lang="en-GB" sz="4000" dirty="0" err="1"/>
              <a:t>en.wikipedia.org</a:t>
            </a:r>
            <a:r>
              <a:rPr lang="en-GB" sz="4000" dirty="0"/>
              <a:t>/wiki/</a:t>
            </a:r>
            <a:r>
              <a:rPr lang="en-GB" sz="4000" dirty="0" err="1"/>
              <a:t>Wasserstein_metric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E0DB1-62CF-998A-D6E5-9EFB8C5CC0B2}"/>
                  </a:ext>
                </a:extLst>
              </p:cNvPr>
              <p:cNvSpPr txBox="1"/>
              <p:nvPr/>
            </p:nvSpPr>
            <p:spPr>
              <a:xfrm>
                <a:off x="0" y="2765117"/>
                <a:ext cx="5214778" cy="8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E0DB1-62CF-998A-D6E5-9EFB8C5C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5117"/>
                <a:ext cx="5214778" cy="815351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F777F-CDF5-6062-AD6A-61D1291B8BD5}"/>
                  </a:ext>
                </a:extLst>
              </p:cNvPr>
              <p:cNvSpPr txBox="1"/>
              <p:nvPr/>
            </p:nvSpPr>
            <p:spPr>
              <a:xfrm>
                <a:off x="5214778" y="2765116"/>
                <a:ext cx="5214778" cy="8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F777F-CDF5-6062-AD6A-61D1291B8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778" y="2765116"/>
                <a:ext cx="5214778" cy="815351"/>
              </a:xfrm>
              <a:prstGeom prst="rect">
                <a:avLst/>
              </a:prstGeom>
              <a:blipFill>
                <a:blip r:embed="rId4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48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2" y="392834"/>
            <a:ext cx="11339751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Interpretation via </a:t>
            </a:r>
            <a:r>
              <a:rPr lang="en-GB" sz="6000" b="1" dirty="0" err="1"/>
              <a:t>Optim</a:t>
            </a:r>
            <a:r>
              <a:rPr lang="en-GB" sz="6000" b="1" dirty="0"/>
              <a:t>. Transport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9167E90-0C35-B905-E0F2-D6305AA54B23}"/>
              </a:ext>
            </a:extLst>
          </p:cNvPr>
          <p:cNvSpPr/>
          <p:nvPr/>
        </p:nvSpPr>
        <p:spPr>
          <a:xfrm>
            <a:off x="436613" y="2840188"/>
            <a:ext cx="10695709" cy="1916822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834DE2-95F5-C5C7-C28C-8B9CF467E678}"/>
              </a:ext>
            </a:extLst>
          </p:cNvPr>
          <p:cNvSpPr/>
          <p:nvPr/>
        </p:nvSpPr>
        <p:spPr>
          <a:xfrm flipH="1">
            <a:off x="2950823" y="2362639"/>
            <a:ext cx="8402977" cy="2394371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3EFF6-6F1C-5E76-D07F-62807860140A}"/>
              </a:ext>
            </a:extLst>
          </p:cNvPr>
          <p:cNvSpPr/>
          <p:nvPr/>
        </p:nvSpPr>
        <p:spPr>
          <a:xfrm>
            <a:off x="2743200" y="2951451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27E86-BB24-41ED-EB83-CF60FEE984D1}"/>
              </a:ext>
            </a:extLst>
          </p:cNvPr>
          <p:cNvSpPr/>
          <p:nvPr/>
        </p:nvSpPr>
        <p:spPr>
          <a:xfrm>
            <a:off x="2743200" y="3429000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2B8CC-B79D-5893-2803-E9FD2DBAE87E}"/>
              </a:ext>
            </a:extLst>
          </p:cNvPr>
          <p:cNvSpPr/>
          <p:nvPr/>
        </p:nvSpPr>
        <p:spPr>
          <a:xfrm>
            <a:off x="2750127" y="3906549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AC593-220A-CCF1-82DB-9A0B6BD9CE82}"/>
              </a:ext>
            </a:extLst>
          </p:cNvPr>
          <p:cNvSpPr/>
          <p:nvPr/>
        </p:nvSpPr>
        <p:spPr>
          <a:xfrm>
            <a:off x="1808116" y="3906549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20836-4234-07E8-2A84-2D0225313A4C}"/>
              </a:ext>
            </a:extLst>
          </p:cNvPr>
          <p:cNvSpPr/>
          <p:nvPr/>
        </p:nvSpPr>
        <p:spPr>
          <a:xfrm>
            <a:off x="1815043" y="4387778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7D2FF6F-D567-464A-6AD6-E946E51981EF}"/>
              </a:ext>
            </a:extLst>
          </p:cNvPr>
          <p:cNvSpPr/>
          <p:nvPr/>
        </p:nvSpPr>
        <p:spPr>
          <a:xfrm>
            <a:off x="3380509" y="2097230"/>
            <a:ext cx="4804066" cy="1505389"/>
          </a:xfrm>
          <a:custGeom>
            <a:avLst/>
            <a:gdLst>
              <a:gd name="connsiteX0" fmla="*/ 0 w 5292436"/>
              <a:gd name="connsiteY0" fmla="*/ 867642 h 1338696"/>
              <a:gd name="connsiteX1" fmla="*/ 2272146 w 5292436"/>
              <a:gd name="connsiteY1" fmla="*/ 8660 h 1338696"/>
              <a:gd name="connsiteX2" fmla="*/ 5292436 w 5292436"/>
              <a:gd name="connsiteY2" fmla="*/ 1338696 h 133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2436" h="1338696">
                <a:moveTo>
                  <a:pt x="0" y="867642"/>
                </a:moveTo>
                <a:cubicBezTo>
                  <a:pt x="695036" y="398896"/>
                  <a:pt x="1390073" y="-69849"/>
                  <a:pt x="2272146" y="8660"/>
                </a:cubicBezTo>
                <a:cubicBezTo>
                  <a:pt x="3154219" y="87169"/>
                  <a:pt x="4223327" y="712932"/>
                  <a:pt x="5292436" y="1338696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69168-E3A2-2B67-3F98-4E81A1863757}"/>
              </a:ext>
            </a:extLst>
          </p:cNvPr>
          <p:cNvSpPr/>
          <p:nvPr/>
        </p:nvSpPr>
        <p:spPr>
          <a:xfrm>
            <a:off x="8184575" y="3602620"/>
            <a:ext cx="838200" cy="477549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5E3B9-FB47-D716-5CE5-B2F43EA87BAB}"/>
              </a:ext>
            </a:extLst>
          </p:cNvPr>
          <p:cNvCxnSpPr/>
          <p:nvPr/>
        </p:nvCxnSpPr>
        <p:spPr>
          <a:xfrm>
            <a:off x="3186545" y="3158836"/>
            <a:ext cx="0" cy="293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6C4BE4-DAC1-AA2C-077C-B101A8972EAC}"/>
              </a:ext>
            </a:extLst>
          </p:cNvPr>
          <p:cNvCxnSpPr/>
          <p:nvPr/>
        </p:nvCxnSpPr>
        <p:spPr>
          <a:xfrm>
            <a:off x="8596745" y="2915516"/>
            <a:ext cx="0" cy="293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54939D-2D4F-8483-C23A-09A936D84B86}"/>
              </a:ext>
            </a:extLst>
          </p:cNvPr>
          <p:cNvSpPr txBox="1"/>
          <p:nvPr/>
        </p:nvSpPr>
        <p:spPr>
          <a:xfrm>
            <a:off x="3328063" y="546330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82B2B-77A1-16B0-36A5-99774AC11F51}"/>
              </a:ext>
            </a:extLst>
          </p:cNvPr>
          <p:cNvSpPr txBox="1"/>
          <p:nvPr/>
        </p:nvSpPr>
        <p:spPr>
          <a:xfrm>
            <a:off x="8631284" y="5463302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D828-5CFA-7AB0-CE94-CF91AFACF1B9}"/>
              </a:ext>
            </a:extLst>
          </p:cNvPr>
          <p:cNvSpPr txBox="1"/>
          <p:nvPr/>
        </p:nvSpPr>
        <p:spPr>
          <a:xfrm>
            <a:off x="6225942" y="1655798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d(</a:t>
            </a:r>
            <a:r>
              <a:rPr lang="en-GB" sz="4400" dirty="0" err="1"/>
              <a:t>x,y</a:t>
            </a:r>
            <a:r>
              <a:rPr lang="en-GB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76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2" y="392834"/>
            <a:ext cx="11339751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Distance via Effect on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82101C-4436-75A7-4693-688017F8DF3C}"/>
              </a:ext>
            </a:extLst>
          </p:cNvPr>
          <p:cNvSpPr/>
          <p:nvPr/>
        </p:nvSpPr>
        <p:spPr>
          <a:xfrm>
            <a:off x="1895302" y="262458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4A8AC2-CBE9-FCD1-B8E8-C7628339060C}"/>
              </a:ext>
            </a:extLst>
          </p:cNvPr>
          <p:cNvSpPr/>
          <p:nvPr/>
        </p:nvSpPr>
        <p:spPr>
          <a:xfrm>
            <a:off x="1679170" y="364973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4D78C2-C6CF-D8D5-7DD2-6E243B416080}"/>
              </a:ext>
            </a:extLst>
          </p:cNvPr>
          <p:cNvSpPr/>
          <p:nvPr/>
        </p:nvSpPr>
        <p:spPr>
          <a:xfrm>
            <a:off x="1172692" y="3426760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F13D5-1DC5-05CA-9754-302D6F9A2E5E}"/>
              </a:ext>
            </a:extLst>
          </p:cNvPr>
          <p:cNvSpPr/>
          <p:nvPr/>
        </p:nvSpPr>
        <p:spPr>
          <a:xfrm>
            <a:off x="1967344" y="321797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2C9529-0509-BBC9-A265-0703FB5E05BC}"/>
              </a:ext>
            </a:extLst>
          </p:cNvPr>
          <p:cNvSpPr/>
          <p:nvPr/>
        </p:nvSpPr>
        <p:spPr>
          <a:xfrm>
            <a:off x="2542309" y="277421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0E116-31E5-CD54-1EAE-8818F35B653F}"/>
              </a:ext>
            </a:extLst>
          </p:cNvPr>
          <p:cNvSpPr/>
          <p:nvPr/>
        </p:nvSpPr>
        <p:spPr>
          <a:xfrm>
            <a:off x="8372303" y="253162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1895CE-C40C-829B-0F31-1C59A7C8CBD8}"/>
              </a:ext>
            </a:extLst>
          </p:cNvPr>
          <p:cNvSpPr/>
          <p:nvPr/>
        </p:nvSpPr>
        <p:spPr>
          <a:xfrm>
            <a:off x="8156171" y="355678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A7432-180A-E62F-AB7A-85EDDA545C97}"/>
              </a:ext>
            </a:extLst>
          </p:cNvPr>
          <p:cNvSpPr/>
          <p:nvPr/>
        </p:nvSpPr>
        <p:spPr>
          <a:xfrm>
            <a:off x="7649693" y="333380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1683F4-DBE3-5D72-8583-15D811EB4AA2}"/>
              </a:ext>
            </a:extLst>
          </p:cNvPr>
          <p:cNvSpPr/>
          <p:nvPr/>
        </p:nvSpPr>
        <p:spPr>
          <a:xfrm>
            <a:off x="8444345" y="312501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1AC2D1-3257-3EBC-A411-D45BC595BB11}"/>
              </a:ext>
            </a:extLst>
          </p:cNvPr>
          <p:cNvSpPr/>
          <p:nvPr/>
        </p:nvSpPr>
        <p:spPr>
          <a:xfrm>
            <a:off x="9019310" y="268125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67A49E-6F4C-B8F5-3716-E4787803D677}"/>
                  </a:ext>
                </a:extLst>
              </p:cNvPr>
              <p:cNvSpPr txBox="1"/>
              <p:nvPr/>
            </p:nvSpPr>
            <p:spPr>
              <a:xfrm>
                <a:off x="509280" y="1384206"/>
                <a:ext cx="7011086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1. train model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 </a:t>
                </a:r>
                <a:endParaRPr lang="en-GB" sz="4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67A49E-6F4C-B8F5-3716-E4787803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0" y="1384206"/>
                <a:ext cx="7011086" cy="797654"/>
              </a:xfrm>
              <a:prstGeom prst="rect">
                <a:avLst/>
              </a:prstGeom>
              <a:blipFill>
                <a:blip r:embed="rId2"/>
                <a:stretch>
                  <a:fillRect l="-3617" t="-12500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9CD1B-F114-5C87-83DF-7D31278F8826}"/>
                  </a:ext>
                </a:extLst>
              </p:cNvPr>
              <p:cNvSpPr txBox="1"/>
              <p:nvPr/>
            </p:nvSpPr>
            <p:spPr>
              <a:xfrm>
                <a:off x="643167" y="4609557"/>
                <a:ext cx="7027308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2. train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 </a:t>
                </a:r>
                <a:endParaRPr lang="en-GB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9CD1B-F114-5C87-83DF-7D31278F8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7" y="4609557"/>
                <a:ext cx="7027308" cy="797654"/>
              </a:xfrm>
              <a:prstGeom prst="rect">
                <a:avLst/>
              </a:prstGeom>
              <a:blipFill>
                <a:blip r:embed="rId3"/>
                <a:stretch>
                  <a:fillRect l="-3430" t="-12500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C59A243-9B9D-27AC-F54B-C3A72003697B}"/>
              </a:ext>
            </a:extLst>
          </p:cNvPr>
          <p:cNvSpPr/>
          <p:nvPr/>
        </p:nvSpPr>
        <p:spPr>
          <a:xfrm rot="20000781">
            <a:off x="523118" y="2370406"/>
            <a:ext cx="2977122" cy="1808473"/>
          </a:xfrm>
          <a:prstGeom prst="ellipse">
            <a:avLst/>
          </a:prstGeom>
          <a:solidFill>
            <a:schemeClr val="accent1">
              <a:alpha val="338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3ADD0C-37A9-E3B8-AEE9-C59530440514}"/>
              </a:ext>
            </a:extLst>
          </p:cNvPr>
          <p:cNvSpPr/>
          <p:nvPr/>
        </p:nvSpPr>
        <p:spPr>
          <a:xfrm rot="20000781">
            <a:off x="7000079" y="2393571"/>
            <a:ext cx="2977122" cy="1808473"/>
          </a:xfrm>
          <a:prstGeom prst="ellipse">
            <a:avLst/>
          </a:prstGeom>
          <a:solidFill>
            <a:schemeClr val="accent1">
              <a:alpha val="338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5CA7DD-4AA1-4146-7F5F-784BAAB67679}"/>
                  </a:ext>
                </a:extLst>
              </p:cNvPr>
              <p:cNvSpPr txBox="1"/>
              <p:nvPr/>
            </p:nvSpPr>
            <p:spPr>
              <a:xfrm>
                <a:off x="3115968" y="3295131"/>
                <a:ext cx="135562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5CA7DD-4AA1-4146-7F5F-784BAAB6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68" y="3295131"/>
                <a:ext cx="1355628" cy="861774"/>
              </a:xfrm>
              <a:prstGeom prst="rect">
                <a:avLst/>
              </a:prstGeom>
              <a:blipFill>
                <a:blip r:embed="rId4"/>
                <a:stretch>
                  <a:fillRect l="-2778" r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3DA167-05C7-FDB8-2E0C-44B0FAD9D2E9}"/>
                  </a:ext>
                </a:extLst>
              </p:cNvPr>
              <p:cNvSpPr txBox="1"/>
              <p:nvPr/>
            </p:nvSpPr>
            <p:spPr>
              <a:xfrm>
                <a:off x="6124075" y="2505826"/>
                <a:ext cx="141013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3DA167-05C7-FDB8-2E0C-44B0FAD9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75" y="2505826"/>
                <a:ext cx="1410130" cy="861774"/>
              </a:xfrm>
              <a:prstGeom prst="rect">
                <a:avLst/>
              </a:prstGeom>
              <a:blipFill>
                <a:blip r:embed="rId5"/>
                <a:stretch>
                  <a:fillRect l="-2679" r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2E127B-12C1-8158-8CE9-70F8FFB3AF19}"/>
                  </a:ext>
                </a:extLst>
              </p:cNvPr>
              <p:cNvSpPr txBox="1"/>
              <p:nvPr/>
            </p:nvSpPr>
            <p:spPr>
              <a:xfrm>
                <a:off x="581322" y="5444455"/>
                <a:ext cx="11275844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3. difference between </a:t>
                </a:r>
                <a:r>
                  <a:rPr lang="en-GB" sz="4400" dirty="0" err="1"/>
                  <a:t>val</a:t>
                </a:r>
                <a:r>
                  <a:rPr lang="en-GB" sz="4400" dirty="0"/>
                  <a:t>/train errs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2E127B-12C1-8158-8CE9-70F8FFB3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22" y="5444455"/>
                <a:ext cx="11275844" cy="797654"/>
              </a:xfrm>
              <a:prstGeom prst="rect">
                <a:avLst/>
              </a:prstGeom>
              <a:blipFill>
                <a:blip r:embed="rId6"/>
                <a:stretch>
                  <a:fillRect l="-2137" t="-10938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12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025-754D-0B6F-BCFB-2A943F95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CFA49-2B8C-67CB-9B66-D684344D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D85B27-CB3D-794A-9212-0AC45A0EB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374" y="748144"/>
            <a:ext cx="9591252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E97-2F55-81E6-8AB6-F81C7A1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7C82-92FC-162E-397C-768976FF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D39E5B-1E75-34E4-BF5F-81A4DF8908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02" y="766406"/>
            <a:ext cx="9393382" cy="341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176C1-4CF1-0FD5-71C2-5DFDC3A48C6C}"/>
              </a:ext>
            </a:extLst>
          </p:cNvPr>
          <p:cNvSpPr txBox="1"/>
          <p:nvPr/>
        </p:nvSpPr>
        <p:spPr>
          <a:xfrm>
            <a:off x="509848" y="4748617"/>
            <a:ext cx="1149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FL project: what if the package is not available on </a:t>
            </a:r>
            <a:r>
              <a:rPr lang="en-GB" sz="3200" dirty="0" err="1"/>
              <a:t>jupyter.cs.aalto</a:t>
            </a:r>
            <a:r>
              <a:rPr lang="en-GB" sz="3200" dirty="0"/>
              <a:t>? </a:t>
            </a:r>
          </a:p>
          <a:p>
            <a:r>
              <a:rPr lang="en-GB" sz="3200" dirty="0"/>
              <a:t>-&gt; compute it on your own computer and then use results as “manually” chosen edges, weights of </a:t>
            </a:r>
            <a:r>
              <a:rPr lang="en-GB" sz="3200" err="1"/>
              <a:t>emp</a:t>
            </a:r>
            <a:r>
              <a:rPr lang="en-GB" sz="3200"/>
              <a:t>. graph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335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3EE5-C9F3-1411-13F3-C2FB449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4621E-1CFD-4F0E-D6F9-66D6DCE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20A67E-A678-9D0A-AF09-84A67BBD2D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24808"/>
            <a:ext cx="9651492" cy="36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4/18/23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Networked </a:t>
            </a:r>
            <a:r>
              <a:rPr lang="en-US" sz="8000" b="1" dirty="0" err="1">
                <a:latin typeface="+mn-lt"/>
              </a:rPr>
              <a:t>Data+Model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202A9-64CC-78D7-55A6-A28786F1F24B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D5EB0-3476-DE22-4E58-8F6E1C4BB85E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B7D69-F679-B485-0196-AD8192482614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2F921-5D04-09C5-FE54-0CAD705FE6A5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30F21-574D-B6B0-0BC7-92DF8E38BF5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85334-51EC-A6FB-46DC-171454B00E6E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1A6C9-089B-70B6-927F-98EF55DCB3C9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AD242C-F0DF-BAA6-901B-7A15342E7988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DD299A-6410-676B-9BDD-66A5174C6575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9C0F-6449-4A2D-AA8E-249738772247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E3E663-5A0C-62A6-11D0-B0198850D945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FCE4B-CF78-D3F6-B5B7-C296390E53C9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740EB-CCB7-F77D-C427-CCEC8B71FA79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051169-C4BB-7C90-B0B6-11D3802B436C}"/>
              </a:ext>
            </a:extLst>
          </p:cNvPr>
          <p:cNvSpPr/>
          <p:nvPr/>
        </p:nvSpPr>
        <p:spPr>
          <a:xfrm>
            <a:off x="8659091" y="1605601"/>
            <a:ext cx="332509" cy="3726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ECB89-2951-A577-43C9-35CDC032D063}"/>
              </a:ext>
            </a:extLst>
          </p:cNvPr>
          <p:cNvSpPr txBox="1"/>
          <p:nvPr/>
        </p:nvSpPr>
        <p:spPr>
          <a:xfrm>
            <a:off x="9026235" y="1395193"/>
            <a:ext cx="15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/>
              <a:t>val</a:t>
            </a:r>
            <a:r>
              <a:rPr lang="en-GB" sz="4000" dirty="0"/>
              <a:t> set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9D4969-8D13-D86E-2E5F-EB24251D2B34}"/>
              </a:ext>
            </a:extLst>
          </p:cNvPr>
          <p:cNvSpPr/>
          <p:nvPr/>
        </p:nvSpPr>
        <p:spPr>
          <a:xfrm flipV="1">
            <a:off x="8659091" y="2385556"/>
            <a:ext cx="332509" cy="3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DF96-8B37-9633-D992-DD6CF6753A83}"/>
              </a:ext>
            </a:extLst>
          </p:cNvPr>
          <p:cNvSpPr txBox="1"/>
          <p:nvPr/>
        </p:nvSpPr>
        <p:spPr>
          <a:xfrm>
            <a:off x="9026235" y="2187562"/>
            <a:ext cx="189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train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0E9BE-5C87-703E-F98D-E0CA54BD3D1B}"/>
              </a:ext>
            </a:extLst>
          </p:cNvPr>
          <p:cNvCxnSpPr/>
          <p:nvPr/>
        </p:nvCxnSpPr>
        <p:spPr>
          <a:xfrm flipV="1">
            <a:off x="304800" y="1694451"/>
            <a:ext cx="2992582" cy="25505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21B6F-687D-A69F-D95F-5BC0A234CC44}"/>
              </a:ext>
            </a:extLst>
          </p:cNvPr>
          <p:cNvCxnSpPr>
            <a:cxnSpLocks/>
          </p:cNvCxnSpPr>
          <p:nvPr/>
        </p:nvCxnSpPr>
        <p:spPr>
          <a:xfrm flipV="1">
            <a:off x="304800" y="2477193"/>
            <a:ext cx="3082058" cy="68441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CF41AB1C-40BA-4150-A727-43DC401F1E0A}"/>
              </a:ext>
            </a:extLst>
          </p:cNvPr>
          <p:cNvSpPr/>
          <p:nvPr/>
        </p:nvSpPr>
        <p:spPr>
          <a:xfrm>
            <a:off x="5735782" y="4378036"/>
            <a:ext cx="4710545" cy="1662546"/>
          </a:xfrm>
          <a:custGeom>
            <a:avLst/>
            <a:gdLst>
              <a:gd name="connsiteX0" fmla="*/ 0 w 4710545"/>
              <a:gd name="connsiteY0" fmla="*/ 1662546 h 1662546"/>
              <a:gd name="connsiteX1" fmla="*/ 1745673 w 4710545"/>
              <a:gd name="connsiteY1" fmla="*/ 914400 h 1662546"/>
              <a:gd name="connsiteX2" fmla="*/ 3241963 w 4710545"/>
              <a:gd name="connsiteY2" fmla="*/ 858982 h 1662546"/>
              <a:gd name="connsiteX3" fmla="*/ 4710545 w 4710545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5" h="1662546">
                <a:moveTo>
                  <a:pt x="0" y="1662546"/>
                </a:moveTo>
                <a:cubicBezTo>
                  <a:pt x="602673" y="1355436"/>
                  <a:pt x="1205346" y="1048327"/>
                  <a:pt x="1745673" y="914400"/>
                </a:cubicBezTo>
                <a:cubicBezTo>
                  <a:pt x="2286000" y="780473"/>
                  <a:pt x="2747818" y="1011382"/>
                  <a:pt x="3241963" y="858982"/>
                </a:cubicBezTo>
                <a:cubicBezTo>
                  <a:pt x="3736108" y="706582"/>
                  <a:pt x="4223326" y="353291"/>
                  <a:pt x="4710545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89719F4-988F-B40C-FD03-92C8C392B66E}"/>
              </a:ext>
            </a:extLst>
          </p:cNvPr>
          <p:cNvSpPr/>
          <p:nvPr/>
        </p:nvSpPr>
        <p:spPr>
          <a:xfrm>
            <a:off x="5957455" y="4128655"/>
            <a:ext cx="3297381" cy="2322134"/>
          </a:xfrm>
          <a:custGeom>
            <a:avLst/>
            <a:gdLst>
              <a:gd name="connsiteX0" fmla="*/ 0 w 3297381"/>
              <a:gd name="connsiteY0" fmla="*/ 969818 h 2322134"/>
              <a:gd name="connsiteX1" fmla="*/ 1163781 w 3297381"/>
              <a:gd name="connsiteY1" fmla="*/ 2299854 h 2322134"/>
              <a:gd name="connsiteX2" fmla="*/ 3297381 w 3297381"/>
              <a:gd name="connsiteY2" fmla="*/ 0 h 23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381" h="2322134">
                <a:moveTo>
                  <a:pt x="0" y="969818"/>
                </a:moveTo>
                <a:cubicBezTo>
                  <a:pt x="307109" y="1715654"/>
                  <a:pt x="614218" y="2461490"/>
                  <a:pt x="1163781" y="2299854"/>
                </a:cubicBezTo>
                <a:cubicBezTo>
                  <a:pt x="1713344" y="2138218"/>
                  <a:pt x="2505362" y="1069109"/>
                  <a:pt x="3297381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7564D-725A-1F72-35AE-A2F31DE23C8A}"/>
              </a:ext>
            </a:extLst>
          </p:cNvPr>
          <p:cNvSpPr txBox="1"/>
          <p:nvPr/>
        </p:nvSpPr>
        <p:spPr>
          <a:xfrm>
            <a:off x="1562792" y="3915696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BB27D5-A387-DF07-16E6-055395444B5F}"/>
              </a:ext>
            </a:extLst>
          </p:cNvPr>
          <p:cNvSpPr txBox="1"/>
          <p:nvPr/>
        </p:nvSpPr>
        <p:spPr>
          <a:xfrm>
            <a:off x="5852059" y="3773978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/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/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727E2A-E0FB-380B-8EEE-407B232F0E61}"/>
                  </a:ext>
                </a:extLst>
              </p14:cNvPr>
              <p14:cNvContentPartPr/>
              <p14:nvPr/>
            </p14:nvContentPartPr>
            <p14:xfrm>
              <a:off x="374040" y="1261800"/>
              <a:ext cx="10328400" cy="449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727E2A-E0FB-380B-8EEE-407B232F0E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80" y="1252440"/>
                <a:ext cx="10347120" cy="45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what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∈ℇ</m:t>
                    </m:r>
                  </m:oMath>
                </a14:m>
                <a:r>
                  <a:rPr lang="en-GB" sz="4400" dirty="0"/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400" dirty="0"/>
                  <a:t>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blipFill>
                <a:blip r:embed="rId3"/>
                <a:stretch>
                  <a:fillRect l="-2004" t="-13636" b="-28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7C627-9017-E871-0204-6A354C5B7120}"/>
                  </a:ext>
                </a:extLst>
              </p14:cNvPr>
              <p14:cNvContentPartPr/>
              <p14:nvPr/>
            </p14:nvContentPartPr>
            <p14:xfrm>
              <a:off x="1662840" y="1608840"/>
              <a:ext cx="8790480" cy="205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7C627-9017-E871-0204-6A354C5B7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480" y="1599480"/>
                <a:ext cx="880920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294213"/>
            <a:ext cx="1207903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Choosing Edges = 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562207" y="3920708"/>
            <a:ext cx="11386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try</a:t>
            </a:r>
            <a:r>
              <a:rPr lang="de-DE" sz="4400" dirty="0"/>
              <a:t> different </a:t>
            </a:r>
            <a:r>
              <a:rPr lang="de-DE" sz="4400" dirty="0" err="1"/>
              <a:t>choices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emp.graph</a:t>
            </a:r>
            <a:endParaRPr lang="de-DE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solve</a:t>
            </a:r>
            <a:r>
              <a:rPr lang="de-DE" sz="4400" dirty="0"/>
              <a:t> </a:t>
            </a:r>
            <a:r>
              <a:rPr lang="de-DE" sz="4400" dirty="0" err="1"/>
              <a:t>GTVMin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each</a:t>
            </a:r>
            <a:r>
              <a:rPr lang="de-DE" sz="4400" dirty="0"/>
              <a:t> </a:t>
            </a:r>
            <a:r>
              <a:rPr lang="de-DE" sz="4400" dirty="0" err="1"/>
              <a:t>choice</a:t>
            </a:r>
            <a:r>
              <a:rPr lang="de-DE" sz="4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/>
              <a:t>pick </a:t>
            </a:r>
            <a:r>
              <a:rPr lang="de-DE" sz="4400" dirty="0" err="1"/>
              <a:t>emp.graph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smallest</a:t>
            </a:r>
            <a:r>
              <a:rPr lang="de-DE" sz="4400" dirty="0"/>
              <a:t> </a:t>
            </a:r>
            <a:r>
              <a:rPr lang="de-DE" sz="4400" dirty="0" err="1"/>
              <a:t>val</a:t>
            </a:r>
            <a:r>
              <a:rPr lang="de-DE" sz="4400" dirty="0"/>
              <a:t> </a:t>
            </a:r>
            <a:r>
              <a:rPr lang="de-DE" sz="4400" dirty="0" err="1"/>
              <a:t>err</a:t>
            </a:r>
            <a:r>
              <a:rPr lang="de-DE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B4E2E7-5B89-DE60-057E-5226D6DED3ED}"/>
                  </a:ext>
                </a:extLst>
              </p14:cNvPr>
              <p14:cNvContentPartPr/>
              <p14:nvPr/>
            </p14:nvContentPartPr>
            <p14:xfrm>
              <a:off x="5073480" y="2186640"/>
              <a:ext cx="613800" cy="66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B4E2E7-5B89-DE60-057E-5226D6DED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4120" y="2177280"/>
                <a:ext cx="63252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461948-E6BF-6E1B-B06E-43F394C2B97E}"/>
                  </a:ext>
                </a:extLst>
              </p14:cNvPr>
              <p14:cNvContentPartPr/>
              <p14:nvPr/>
            </p14:nvContentPartPr>
            <p14:xfrm>
              <a:off x="2479680" y="1431360"/>
              <a:ext cx="5670360" cy="214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461948-E6BF-6E1B-B06E-43F394C2B9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0320" y="1422000"/>
                <a:ext cx="5689080" cy="21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5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9209755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Probabilistic Models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040BB-AE3D-2A72-6A26-1A82058104C7}"/>
                  </a:ext>
                </a:extLst>
              </p14:cNvPr>
              <p14:cNvContentPartPr/>
              <p14:nvPr/>
            </p14:nvContentPartPr>
            <p14:xfrm>
              <a:off x="377640" y="1336680"/>
              <a:ext cx="8725320" cy="489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040BB-AE3D-2A72-6A26-1A8205810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280" y="1327320"/>
                <a:ext cx="87440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5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Graph Learning via Distances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/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determine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000" dirty="0"/>
                  <a:t> based </a:t>
                </a:r>
              </a:p>
              <a:p>
                <a:r>
                  <a:rPr lang="en-GB" sz="4000" dirty="0"/>
                  <a:t>on distance 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blipFill>
                <a:blip r:embed="rId4"/>
                <a:stretch>
                  <a:fillRect l="-3462" t="-7143" r="-2444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E107C-7DAA-E779-6E34-1DD180619978}"/>
                  </a:ext>
                </a:extLst>
              </p14:cNvPr>
              <p14:cNvContentPartPr/>
              <p14:nvPr/>
            </p14:nvContentPartPr>
            <p14:xfrm>
              <a:off x="639360" y="1985760"/>
              <a:ext cx="9676440" cy="188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E107C-7DAA-E779-6E34-1DD1806199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000" y="1976400"/>
                <a:ext cx="9695160" cy="19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k Nearest-Neighbor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5256500" y="323705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157649" y="3714498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7060276" y="3965534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8361911" y="188061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4629446" y="212136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CA044-4714-02C5-8B05-C9074D91BD72}"/>
              </a:ext>
            </a:extLst>
          </p:cNvPr>
          <p:cNvSpPr/>
          <p:nvPr/>
        </p:nvSpPr>
        <p:spPr>
          <a:xfrm>
            <a:off x="1310639" y="5179443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8DA0-6ACB-4354-D744-F15250C4A482}"/>
              </a:ext>
            </a:extLst>
          </p:cNvPr>
          <p:cNvSpPr txBox="1"/>
          <p:nvPr/>
        </p:nvSpPr>
        <p:spPr>
          <a:xfrm>
            <a:off x="8361911" y="5353998"/>
            <a:ext cx="1502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k = 2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/>
          <p:nvPr/>
        </p:nvCxnSpPr>
        <p:spPr>
          <a:xfrm>
            <a:off x="5505189" y="3447686"/>
            <a:ext cx="1803776" cy="72847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>
            <a:off x="4821382" y="2318157"/>
            <a:ext cx="683807" cy="111084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6ACBAA-D6FE-639E-4F38-242EF20B55A5}"/>
                  </a:ext>
                </a:extLst>
              </p14:cNvPr>
              <p14:cNvContentPartPr/>
              <p14:nvPr/>
            </p14:nvContentPartPr>
            <p14:xfrm>
              <a:off x="465480" y="329040"/>
              <a:ext cx="10386720" cy="568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6ACBAA-D6FE-639E-4F38-242EF20B5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120" y="319680"/>
                <a:ext cx="10405440" cy="57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3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Fully Connected Weighted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4/18/23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886641" y="4939049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53036" y="5433020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3503772" y="530328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4805407" y="321837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997369" y="342979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>
            <a:cxnSpLocks/>
          </p:cNvCxnSpPr>
          <p:nvPr/>
        </p:nvCxnSpPr>
        <p:spPr>
          <a:xfrm>
            <a:off x="1242503" y="5189339"/>
            <a:ext cx="2509958" cy="3245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 flipH="1">
            <a:off x="1173523" y="3655911"/>
            <a:ext cx="137961" cy="14937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C48F6-AB33-B988-8B9B-390A5F9F1F15}"/>
              </a:ext>
            </a:extLst>
          </p:cNvPr>
          <p:cNvCxnSpPr>
            <a:cxnSpLocks/>
          </p:cNvCxnSpPr>
          <p:nvPr/>
        </p:nvCxnSpPr>
        <p:spPr>
          <a:xfrm flipH="1">
            <a:off x="3752461" y="3218372"/>
            <a:ext cx="1301635" cy="229554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DD6BBF-E5D9-017C-6074-8A642FBF4EAA}"/>
              </a:ext>
            </a:extLst>
          </p:cNvPr>
          <p:cNvCxnSpPr>
            <a:cxnSpLocks/>
          </p:cNvCxnSpPr>
          <p:nvPr/>
        </p:nvCxnSpPr>
        <p:spPr>
          <a:xfrm flipH="1">
            <a:off x="1242503" y="3429000"/>
            <a:ext cx="3811593" cy="166365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CE92C9-2462-8D84-3E92-B81EAA8619E0}"/>
              </a:ext>
            </a:extLst>
          </p:cNvPr>
          <p:cNvCxnSpPr>
            <a:cxnSpLocks/>
          </p:cNvCxnSpPr>
          <p:nvPr/>
        </p:nvCxnSpPr>
        <p:spPr>
          <a:xfrm flipH="1">
            <a:off x="1422212" y="3394364"/>
            <a:ext cx="3631884" cy="26154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18AE3F-7D93-2BE1-FA61-D2F5ED85EA98}"/>
              </a:ext>
            </a:extLst>
          </p:cNvPr>
          <p:cNvCxnSpPr>
            <a:cxnSpLocks/>
          </p:cNvCxnSpPr>
          <p:nvPr/>
        </p:nvCxnSpPr>
        <p:spPr>
          <a:xfrm>
            <a:off x="1318335" y="3655911"/>
            <a:ext cx="2427533" cy="18286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/>
              <p:nvPr/>
            </p:nvSpPr>
            <p:spPr>
              <a:xfrm>
                <a:off x="5704920" y="4960944"/>
                <a:ext cx="5987793" cy="12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20" y="4960944"/>
                <a:ext cx="5987793" cy="1220655"/>
              </a:xfrm>
              <a:prstGeom prst="rect">
                <a:avLst/>
              </a:prstGeom>
              <a:blipFill>
                <a:blip r:embed="rId2"/>
                <a:stretch>
                  <a:fillRect l="-424" b="-13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ABE3-3488-A2BE-025A-9201AF498051}"/>
                  </a:ext>
                </a:extLst>
              </p:cNvPr>
              <p:cNvSpPr txBox="1"/>
              <p:nvPr/>
            </p:nvSpPr>
            <p:spPr>
              <a:xfrm>
                <a:off x="5140123" y="1573200"/>
                <a:ext cx="6260175" cy="1197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e-DE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sz="4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ABE3-3488-A2BE-025A-9201AF49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123" y="1573200"/>
                <a:ext cx="6260175" cy="1197764"/>
              </a:xfrm>
              <a:prstGeom prst="rect">
                <a:avLst/>
              </a:prstGeom>
              <a:blipFill>
                <a:blip r:embed="rId3"/>
                <a:stretch>
                  <a:fillRect l="-202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8D3CF3-E431-08D4-F802-06D0EDA9D79C}"/>
              </a:ext>
            </a:extLst>
          </p:cNvPr>
          <p:cNvSpPr txBox="1"/>
          <p:nvPr/>
        </p:nvSpPr>
        <p:spPr>
          <a:xfrm>
            <a:off x="5806143" y="2945715"/>
            <a:ext cx="4281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“profile” g(.)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4F9684-6584-0192-7B29-A2C507FBE0DE}"/>
                  </a:ext>
                </a:extLst>
              </p:cNvPr>
              <p:cNvSpPr txBox="1"/>
              <p:nvPr/>
            </p:nvSpPr>
            <p:spPr>
              <a:xfrm>
                <a:off x="5704920" y="4002861"/>
                <a:ext cx="4519634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e-DE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4F9684-6584-0192-7B29-A2C507FB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20" y="4002861"/>
                <a:ext cx="4519634" cy="958083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81577-9B4C-130E-1DFB-CA085113D2D3}"/>
                  </a:ext>
                </a:extLst>
              </p14:cNvPr>
              <p14:cNvContentPartPr/>
              <p14:nvPr/>
            </p14:nvContentPartPr>
            <p14:xfrm>
              <a:off x="113760" y="2711520"/>
              <a:ext cx="10407600" cy="351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81577-9B4C-130E-1DFB-CA085113D2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00" y="2702160"/>
                <a:ext cx="1042632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2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16865</TotalTime>
  <Words>618</Words>
  <Application>Microsoft Macintosh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“Graph Learning”  Dipl.-Ing. Dr.techn. Alexander Jung</vt:lpstr>
      <vt:lpstr>FL Project </vt:lpstr>
      <vt:lpstr>Networked Data+Model</vt:lpstr>
      <vt:lpstr>FL Design Principle</vt:lpstr>
      <vt:lpstr>Choosing Edges = Model Selection</vt:lpstr>
      <vt:lpstr>Probabilistic Models </vt:lpstr>
      <vt:lpstr>Graph Learning via Distances</vt:lpstr>
      <vt:lpstr>k Nearest-Neighbor</vt:lpstr>
      <vt:lpstr>Fully Connected Weighted</vt:lpstr>
      <vt:lpstr>Distance between Prob. Dist.</vt:lpstr>
      <vt:lpstr>Parametric Approach</vt:lpstr>
      <vt:lpstr>Non-Parametric Approach</vt:lpstr>
      <vt:lpstr>Metric</vt:lpstr>
      <vt:lpstr>PowerPoint Presentation</vt:lpstr>
      <vt:lpstr>PowerPoint Presentation</vt:lpstr>
      <vt:lpstr>KL between Bernoulli dist.</vt:lpstr>
      <vt:lpstr>Interpretation of KL Divergence</vt:lpstr>
      <vt:lpstr>In other words… </vt:lpstr>
      <vt:lpstr>Wasserstein metric</vt:lpstr>
      <vt:lpstr>Squ. Wasserstein metric between Gaussians</vt:lpstr>
      <vt:lpstr>Interpretation via Optim. Transport</vt:lpstr>
      <vt:lpstr>Distance via Effect on Training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316</cp:revision>
  <cp:lastPrinted>2022-09-29T08:05:50Z</cp:lastPrinted>
  <dcterms:created xsi:type="dcterms:W3CDTF">2021-05-05T08:57:28Z</dcterms:created>
  <dcterms:modified xsi:type="dcterms:W3CDTF">2023-04-18T07:10:24Z</dcterms:modified>
</cp:coreProperties>
</file>