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718" r:id="rId2"/>
    <p:sldId id="720" r:id="rId3"/>
    <p:sldId id="719" r:id="rId4"/>
    <p:sldId id="257" r:id="rId5"/>
    <p:sldId id="698" r:id="rId6"/>
    <p:sldId id="697" r:id="rId7"/>
    <p:sldId id="656" r:id="rId8"/>
    <p:sldId id="615" r:id="rId9"/>
    <p:sldId id="620" r:id="rId10"/>
    <p:sldId id="699" r:id="rId11"/>
    <p:sldId id="700" r:id="rId12"/>
    <p:sldId id="618" r:id="rId13"/>
    <p:sldId id="701" r:id="rId14"/>
    <p:sldId id="594" r:id="rId15"/>
    <p:sldId id="613" r:id="rId16"/>
    <p:sldId id="595" r:id="rId17"/>
    <p:sldId id="616" r:id="rId18"/>
    <p:sldId id="617" r:id="rId19"/>
    <p:sldId id="623" r:id="rId20"/>
    <p:sldId id="596" r:id="rId21"/>
    <p:sldId id="702" r:id="rId22"/>
    <p:sldId id="601" r:id="rId23"/>
    <p:sldId id="621" r:id="rId24"/>
    <p:sldId id="600" r:id="rId25"/>
    <p:sldId id="624" r:id="rId26"/>
    <p:sldId id="704" r:id="rId27"/>
    <p:sldId id="283" r:id="rId28"/>
    <p:sldId id="607" r:id="rId29"/>
    <p:sldId id="703" r:id="rId30"/>
    <p:sldId id="608" r:id="rId31"/>
    <p:sldId id="625" r:id="rId32"/>
    <p:sldId id="705" r:id="rId33"/>
    <p:sldId id="627" r:id="rId34"/>
    <p:sldId id="628" r:id="rId35"/>
    <p:sldId id="629" r:id="rId36"/>
    <p:sldId id="630" r:id="rId37"/>
    <p:sldId id="632" r:id="rId38"/>
    <p:sldId id="633" r:id="rId39"/>
    <p:sldId id="631" r:id="rId40"/>
    <p:sldId id="634" r:id="rId41"/>
    <p:sldId id="637" r:id="rId42"/>
    <p:sldId id="706" r:id="rId43"/>
    <p:sldId id="636" r:id="rId44"/>
    <p:sldId id="638" r:id="rId45"/>
    <p:sldId id="639" r:id="rId46"/>
    <p:sldId id="643" r:id="rId47"/>
    <p:sldId id="707" r:id="rId48"/>
    <p:sldId id="709" r:id="rId49"/>
    <p:sldId id="710" r:id="rId50"/>
    <p:sldId id="711" r:id="rId51"/>
    <p:sldId id="712" r:id="rId52"/>
    <p:sldId id="713" r:id="rId53"/>
    <p:sldId id="714" r:id="rId54"/>
    <p:sldId id="715" r:id="rId55"/>
    <p:sldId id="716" r:id="rId56"/>
    <p:sldId id="717" r:id="rId57"/>
    <p:sldId id="365" r:id="rId58"/>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25"/>
    <p:restoredTop sz="83881"/>
  </p:normalViewPr>
  <p:slideViewPr>
    <p:cSldViewPr snapToGrid="0" snapToObjects="1">
      <p:cViewPr varScale="1">
        <p:scale>
          <a:sx n="91" d="100"/>
          <a:sy n="91" d="100"/>
        </p:scale>
        <p:origin x="7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3:16:36.071"/>
    </inkml:context>
    <inkml:brush xml:id="br0">
      <inkml:brushProperty name="width" value="0.05292" units="cm"/>
      <inkml:brushProperty name="height" value="0.05292" units="cm"/>
    </inkml:brush>
  </inkml:definitions>
  <inkml:trace contextRef="#ctx0" brushRef="#br0">5071 6180 24575,'-26'42'0,"0"0"0,0 0 0,1 3 0,1 0 0,1 1 0,1-2 0,1 1 0,1 1-646,-2 10 1,2 1-1,0 1 646,0-1 0,1 0 0,1 0 0,-1 1 0,2 1 0,2-2 0,5 8 0,2-1 0,0-2 0,1-1 312,7-12 0,0-1-312,0-4 0,0-1 0,4-4 0,2-2 0,8 22 0,0-28 0,5-3 320,17 7-320,6-12 0,4-3 0,-11-6 0,3-2 0,8-2 0,6-3 0,-3-1 0,-1-2 0,-2-3 0,14 2 0,2-6 0,-2-17 0,0-9-490,-16 5 0,-1-3 0,1-6 490,-2-3 0,1-5 0,0-3 0,-2 0 0,0-2 0,-2-1 0,-1-1 0,-2-3 0,1-3 0,-2-1 0,-2-2 0,-4 0 0,-4 3 0,-3-1 0,-2 0 0,-2 0 0,-2 2 0,-2 1 0,-2 0 0,-2 1 0,-1-9 0,-4 1 0,-2 3 0,-3 6 0,-1 3 0,-3 2 0,-5-4 0,-7 4 459,-11-1 0,-9 5-459,-2 12 0,-7 6 0,2 6 0,-4 2 0,2 3-758,-5 1 1,0 4 757,-15 1 0,1 7 0,23 6 0,2 5 0,-11 0 0,-2 7 0,2 12 0,-1 9 0,2-2 0,9-7 0,1-2 0,0 4-761,-1 1 0,-2 4 1,2 1-1,3-2 761,5-2 0,4 0 0,0 0 0,-5 6 0,0 2 0,2 2 0,7-1 0,1 2 0,1 2 0,2-3 0,-2 1 0,3 0 0,1 1 0,-1 11 0,2 3 0,5-6 180,7-2 1,5-4-181,-2-4 0,4 2-21,10 18 1,8 0 20,-1-21 0,6-2 426,-2-4 0,3 0 0,5-7-426,17-5 0,5-10 0,1-2 0,1-12 0,-14-14 0,0-9 0,-2-4 0,1-5 0,-2-6 0,-3-5 93,-8-1 0,-3-4 1,-2-3-1,-2-2-93,-1-6 0,-2-4 0,-2 0 0,-2 1-631,-3 9 0,0 2 0,-2-1 0,-2 0 631,0-1 0,-2-1 0,-2 1 0,-3 1 0,-5-11 0,-5 2 0,-2 4-558,1 11 1,-1 2 0,-3 1 557,-6-8 0,-3 0 0,-3 8 0,-3 10 0,-4 9 0,-13 1 0,0 11 0,12 13 0,0 8 332,-20 14 0,2 8-332,19-4 0,2 7 0,3 3 0,-1 7 0,0 3 0,3-5 0,4-4 0,2-3 0,0 4 0,-2 4 0,-2 3 0,1 2 0,3 0 0,1 10 0,3 0 0,3 1 750,3 4 1,3 0 0,2 1-751,-1-2 0,2 0 0,7-1 0,9 4 0,9-1 0,7-9 0,3-19 0,6-8 0,4-2 0,13 5 0,5-5 0,4-8 0,-11-13 0,2-5 0,2-6 0,-2-4 0,0-6 0,0-5 0,0-4 0,-3-3-34,0-3 0,0-4 0,-3-3 1,-4-3 33,-6-3 0,-3-3 0,-3-3 0,-3 0 0,-4 1 0,-3-1 0,-2-1 0,-4 0-1649,-2-11 0,-5 1 0,-4 3 1649,-5-4 0,-8 3 0,-4-9 0,-12 6 498,-14 25 1,-8 6-499,-8-6 0,-3 4 0,0 8 0,0 6-117,1 10 0,2 5 117,12 4 0,2 6 0,-3 11 0,1 6 0,1 0 0,3 5 0,3 10 0,4 4 0,6-4 0,5 1 0,6-1 0,5 1 0,5 1 0,2 1 0,1-2 0,1 1 0,0-3 0,4 0 784,7 3 0,7 0-784,20 8 0,10-4 0,-9-16 0,4-2 0,5-4 1202,-1-3 0,3-3 0,3-2 0,-1-3-1202,14-2 0,2-5 0,-1-9 0,-12-7 0,1-6 0,-1-5 0,-2-4 0,0-6 0,-1-5 0,-1-4 0,-4-5-660,-8 2 1,-3-5 0,-1-2 0,-2-3 0,-2-1 659,-5 3 0,-1-2 0,-2-1 0,-1-2 0,-2 1 0,-2-1 0,-2 0 0,-2-1 0,-1 0 0,-2 0 0,-1 0 0,-2 3-2,1-5 1,-2 2 0,-2 1-1,-2 0 1,-2 3 1,-4-8 0,-3 0 0,-3 4 0,-5 7 20,-5 7 1,-5 6 0,-4 5-21,-16-10 0,-7 18 0,-4 32 0,-6 18 0,5 0-1186,7-2 0,3 7 1186,7 1 0,-2 8 0,1 2 0,6-3 0,-2 17 0,5 1 731,3-13 1,-1 2 0,1 3-732,8-1 0,0 3 0,3 0 0,0-1 0,1 2 0,1-1 0,2 1-332,0 10 0,1 2 1,4-3 331,6-14 0,2-2 0,3-1 0,6 16 0,6-2 0,5 6 0,8-3 0,8-6 0,6-3 0,-8-20 0,2-1 0,4-1-307,13 7 1,6-2-1,2-5 307,-11-12 0,1-4 0,2-2 0,1-1 0,8 4 0,1 1 0,2-4 0,-2-8 0,0-9 0,-1-7 0,-1-5 0,-2-3 0,-6 0 0,-1-3 0,-4-4 0,-3-7 260,-8-3 1,-3-6 0,-3-4 0,-2-2-1,-4-2-260,-1-3 0,-4-2 0,-3-3 0,-2-2 0,-3-1-252,-3 8 1,-2-3 0,-1-1-1,-2-1 1,-2 0 0,-1 1 0,-2 2 251,-3-3 0,-3 1 0,-1 0 0,-2 2 0,-1 0 0,0 1 0,-3-8 0,-1-1 0,-2 3 0,-1 3 0,-2 6 0,-9-5 0,-3 7 0,-3 6 0,2 12 0,-3 4 0,1 7 661,3 4 0,-2 6-661,-19 0 0,-2 11 0,11 23 0,2 10-600,-11 3 1,3 6 599,23-10 0,2 5 0,0 0 0,-5 8 0,1 2 0,1 0 0,4-3 0,3 0 0,-1 1 0,-5 10 0,1 2 0,1 4 0,6-3 0,2 4 0,1 0 0,3-3 0,0 1 0,2-3 0,3 4 0,0-1 0,1 5 0,2-1 0,4-5 536,3-6 0,3-4 1,2 0-537,0 0 0,2 0 0,3-4 1481,3 5 0,7-9-1481,7-14 0,4-11 0,5-14 0,2-13 0,14-22 0,0-14-348,-10 3 1,0-5 0,-4-6 347,-7 2 0,-2-6 0,-3-2 0,-2 0 0,-6 8 0,-1-1 0,-2 0 0,-2 0 0,-1 1 0,1-5 0,-2 1 0,-3 1 0,-4 0 0,-5-2 0,-3-1 0,-4 3 0,-4 8 1429,-10-6 1,-8 10-1430,-2 11 0,-6 3 0,-1 11 0,-19 21 0,-1 14-819,3-1 0,2 7 819,16 2 0,2 6 0,2 1 0,-10 14 0,2 2 0,10-10 0,-1 2 0,2-2 0,-6 9 0,0 1-728,9 0 0,0 5 1,2-4 727,1-2 0,3 0 0,4-1 0,1 4 0,3-2-74,1 3 0,5-2 74,4-5 0,3 1-257,1 0 0,4-1 257,6-9 0,3-1 0,1 1 0,8-2 0,17-4 0,10-3 0,1-4 0,-9-7 0,1-2 0,3-2 0,3 2 0,4-1 0,1-2 0,-4-6 0,0-9 0,-2-5 0,-2-4 0,0-1 0,-1-3 0,-4-6 0,-7-9 0,-5-6 0,-3 0 0,6-16 0,-7-4 0,-11 10 0,-4-2 0,-7 2 0,-13-10 0,-8 3 853,-2-2 0,-7 6-853,-19 16 0,-5 9 0,15 8 0,-1 5 0,-6 8 0,2 9 0,-17 28 0,31-9 0,1 6 0,1 9 0,1 6 0,2 2-325,5-4 0,2 2 0,1 0 325,-3 5 0,1 1 0,3-2 0,3 11 0,5-3 742,3-15 1,2-2-743,1 21 600,0-8-600,25-5 0,32-21 0,-24-11 0,3-3 0,6-6 0,3-8 0,12-20 0,0-9 0,-9 2 0,-1-5-146,-4-3 0,2-5 0,-5 0 146,-11 6 0,-3-1 0,-3 1 0,6-16 0,-5 3 1854,-8 12 0,-5 3-1854,-13-15 474,-26 32-474,-6 11 0,-5 3 0,3 3 0,-2 4 0,-10 6 0,0 8 0,-3 15 0,4 12-422,13-3 1,3 5 0,2 4 421,4-4 0,1 4 0,1 2 0,3-1-1001,0 13 1,3 1-1,3-1 1001,4 3 0,3 1 0,3-7 0,4-7 0,4-3-141,2 4 1,6-8 140,16-9 0,10 9 0,5-19 0,15-5 0,-4-13 0,-20-6 0,1-1 0,19-2 0,4-22 0,-20-6 0,0-9 0,-10-1 0,-2-6 0,-1-4-366,-4 3 0,-1-3 0,-1-2 0,-2-2 366,-1-7 0,-3-3 0,-1 0 0,-2 1 0,-1 5 0,-2 0 0,-2 1 0,-3 1 126,-3-1 1,-3 0-1,-2 2 1,0 4-127,-3-19 0,-6 8 0,-12 5 0,-8 9 1621,1 23 1,-3 8-1622,-10 6 0,-3 12 0,9 15 0,0 9 0,1 3 0,-3 3 0,2 4 0,2 3-217,7 0 1,1 3-1,3 1 1,2 0 216,-1 7 0,4-1 0,4 1 4,2-1 0,4 1 0,3-3-4,6 4 0,4-3 0,0-13 0,3-2 324,14 20-324,19-11 0,1-23 0,5-4 0,-3 1 0,1-3 0,10-6 0,2-8 0,3-7 0,0-9 0,-14-5 0,-1-6 0,-1-4-358,5-6 0,-2-5 1,-2-5 357,-10 6 0,-1-5 0,-3-1 0,-3-3-138,-4-2 1,-4-3 0,-3-2-1,0 0 138,-1-2 0,-1-2 0,-2 0 0,-6 1 0,-5 0 0,-5 0 0,-3 1 0,-2 2 0,1 4 0,-1 2 0,-4 2 0,-6 7 0,-16-4 0,-8 9 0,-4 7 0,0 8 0,-5 9 0,-1 10 0,6 12 0,-2 11 0,1 4 0,0 3 0,1 0 0,0 4 0,2 2 0,3 5 0,1 8 0,2 6 0,2 1 0,4-2-282,-2 3 1,4-1 0,7 0 281,8-2 0,6 0 0,4-4 0,3 0 0,4-2 0,0-1 0,6 2 60,14 8-1,7-2-59,1-15 0,5-3 0,12 11 0,7-7 0,7-18 0,4-10 0,-7-1 0,1-10 0,-12-12 0,2-6 0,-4-3 61,5-5 0,-5-5-61,-2-15 0,-7-5 810,-9 6 1,-5 0-811,-5-3 0,-2-1 1388,1 4 1,-4 1-1389,-9 3 0,-10 6 51,-36-3-51,11 24 0,-5 8 0,-11 15 0,-1 10 0,1 8 0,4 8 0,6 14 0,8 7 0,17-11 0,3 2 0,4 1-326,0 18 0,8-2 326,10-7 0,5-5 0,-1-11 0,1-7 0,10-3 0,-6-14 0</inkml:trace>
  <inkml:trace contextRef="#ctx0" brushRef="#br0" timeOffset="3883">24139 5752 8191,'-4'3'0,"-2"36"917,-4 0 0,-3 9 0,1-1-917,1 8 0,0 4 524,-3-1 0,-2 8 1,1 0-1,3-6-524,5-10 0,3-4 0,0 2 552,-4 16 1,0 3 0,3-2-553,4-14 0,1-2 0,1-3 0,-2 10 0,2-4 2626,0-6 0,6-3-2626,13 2 0,6-5 0,-4-14 0,2-3 1241,14 12 1,7-3-1242,14-8 0,4-7 0,1-6 0,1-4-153,-16 1 1,0-1 0,-2-2 152,11-3 0,-6-4 0,-12-3 0,-4-3-123,-6-6 1,1-4 122,6-5 0,-1-5 0,-4-8 0,-2-4 0,6 2 0,0-5 0,-8-1 0,-2-5 0,-1-1 0,1-2 0,-1-2 0,-3-2 0,-3 3 0,-2-3 0,-2-2 0,-1 2-398,-2 0 0,-1 0 1,-2 0-1,-2 0 398,-2 1 0,-1-1 0,-4 1 0,-2 1 0,-6-11 0,-5 1 0,-4 2-328,-2 5 1,-4 1-1,-6 5 328,-8 5 0,-7 3 0,-2 6 0,1 6 0,-3 4 0,-1 4 0,-7 2 0,-2 4 0,0 4 0,4 5 0,-1 4 0,1 6 0,-6 8 0,0 6 0,5 2 0,-9 5 0,5 6 0,19 0 0,2 5 0,3 3 0,2 5 0,4 2 0,1 4-1315,1 5 0,2 4 1,2 0 1314,-1-2 0,2 0 0,3 1 0,4-1 0,2-1 0,4-2-320,4 8 1,3-2 319,-1-3 0,1 1 0,2 10 0,0-1 0,0-14 0,0-2 519,3 0 1,2-2-520,4-4 0,2-5 0,8 3 751,3 8-751,8-36 6077,12-9-6077,0-4 0,4-6 0,10-13 0,1-8 308,-10 1 0,2-4 0,-2-3-308,2-8 0,-1-5 0,-1-1 0,-12 8 0,0-2 0,-1-1 0,-3-1-526,-3 0 0,-2-1 0,-2-1 0,-1 0 526,6-16 0,-3 0 0,-4-1 0,-5 2 0,-3 0 0,-2 2-56,-3 7 0,-2 3 1,-1 0 55,1-17 0,-5 5 0,-6 18 0,-2 5 0,-3-14 0,-17 21 0,2 23 1068,-13 3-1068,4 6 0,-3 5 0,7 5 0,-2 6 0,-7 7 0,-5 6 0,2 4 155,3 6 1,3 5-1,0 4-155,5-3 0,-1 4 0,2 2 0,1 0 0,3-2 0,0 0 0,2 1 0,4 0 0,4 0 0,4 1 0,2 0 0,1-1 0,-2 11 0,1 0 0,8-3-190,10-5 1,5-2 0,4-1 189,0-4 0,3-2 0,6-4 0,6-6 0,4-4 0,3-4 0,0-4 0,2-4 0,1-4 0,4-2 0,3-5 0,-1-4 0,-3-4 0,0-5 0,0-3 0,5-5 0,1-5 0,-3-5 0,0-8 0,-2-7 0,-3-2 0,-6-3 0,-2-4 0,-3 0-681,-3 0 1,-1-1-1,-5 1 681,1-11 0,-5 2 0,-6 12 0,-2 2-622,3-23 622,-9 24 0,-2-2 0,0-6 0,-4-2 0,-4-6 0,-5 1 0,-1 4 0,-5 2 0,-8 1 0,-5 6 0,4 18 0,-2 2 0,-2-3 0,-1 3 1350,-20 3-1350,-7 2 0,-2 12 0,-4 0 697,21 9-697,-12 14 2224,0 21-2224,18-5 0,0 6 0,-1 7 0,2 6 23,11-10 0,3 3 0,2 2-23,3 7 0,4 2 0,2 2-297,2-8 0,1 3 1,2 0-1,1 0 297,0-3 0,1-1 0,1 1 0,2-1 0,1 2 0,1 0 0,1-1 0,0-5 0,-2 15 0,3-8 0,2-13 0,3-5 0,8 13 0,-9-36 0,9 19 0,-6-25 683,12-9-683,6-17 0,16-18 0,-19 5 0,0-4-448,1-4 0,1-3 448,7-10 0,0-3 0,-13 19 0,-1 0 0,0-1 0,2-4 0,0-1 0,-1-3 0,-3 2 0,0-1 0,0-2 0,-2 2-466,3-9 1,-1 2 0,-2-5 465,-3-2 0,0-4 0,-2-1 0,-2 5-271,-1 5 1,-2 4 0,-4-1 270,-2-11 0,-5-2 0,-6 7-4,-8 0 0,-8 7 4,-8 5 0,-8 7 0,-12 9 0,-5 8 0,2 6 0,-2 10 0,13 12 0,-1 6 0,1 6-128,0 5 0,0 5 0,4 2 128,6 0 0,3 1 0,2 3 0,-1 6 0,2 1 0,3 2 369,2-2 1,3 1 0,3 2-370,1 6 0,4 2 0,-1 0 0,1 2 0,-1 0 0,4-1-211,3-5 0,2 0 0,2-4 211,2 7 0,2-5 0,-2-10 0,2-1 8,7 21-8,1-12 2424,11-6-2424,-4-15 208,7 1-208,-9-14 1723,17 1-1723,-6-7 0,31-4 0,-13-17 0,-10 3 0,0-3-461,-8-5 1,-1-4 460,6-3 0,2-6 0,-7-3 0,1-5 0,-2-3 0,4-7 0,-2-2 0,-1-2 0,-6 9 0,0-1 0,-2 0 0,-1-1 0,-2-1 0,0 0 0,-2 0 0,-2 3 0,-2-5 0,-2 3 0,-3 2 0,-4-17 0,-4 6 0,-2 18 0,-6 5 0,-25-8 0,6 34 0,-2 6 0,-21-4-6,17 8 1,-1 9 5,-10 26 0,0 15 0,16-14 0,0 5 0,1 4-1060,-1 4 1,0 6-1,2 2 1,3-3 1059,0 4 0,4 0 0,2-1 0,2 3 0,2 0 0,6-4-702,6 1 0,5-3 702,-2 1 0,1 0 0,1-7 0,2-2 327,-1-9 0,4 0-327,11 12 0,5-3 0,9 6-212,-1-16 1,2-3 211,11 2 0,16-13 0,1-9 0,2-5 1957,-21-20 0,-2-10-1957,-2-8 0,-3-8 0,-5 0 0,0-5 0,-2-1 0,-5 1 0,-3-2 0,-2-1 0,-1-7 0,-2-1 0,-3 2 0,-2-8 0,-4 3 0,-2 3 0,-4 4 911,-6 15 0,-4 7-911,-19 0 0,-32 18 0,27 33 0,0 8 0,0-7 0,1 3-508,-1 20 0,4 5 508,8-12 0,3 1 0,1 3 0,3 4-79,0 10 0,3 3 79,3 1 0,2-1 0,4-8 0,1-2 0,2-3 0,2-6 0,1-11 0,0 0 0,12-21 0,1-3 0,21-4 1609,16-25-1609,-19 1 0,-1-5 0,8-19 0,-5-5 86,-7 3 0,-4-1-86,-2-8 0,-4 2 0,-7-10 0,-4 10 0,-26 35 0,-20 7 0,-2 12 0,10 0 0,-1 4 0,-5 17 0,1 5 0,4-6 0,1 2-407,-4 10 0,3 3 407,11-6 0,3-1 0,-7 14 0,7-3 0,3 3 0,1 9-93,6-14 0,3-1 93,7 8 0,0-20 0,0-5 0</inkml:trace>
  <inkml:trace contextRef="#ctx0" brushRef="#br0" timeOffset="7248">6289 6782 8191,'-26'9'0,"54"-9"0,26-7 328,-12-1 1,7-3-1,5-3 1,3 0-1,1 1-328,-3 2 0,2 0 0,2 1 0,3-1 0,1 0 0,2 1 0,1 0 0,-9 2 0,2-1 0,1 1 0,2 0 0,0 0 0,2 0 0,0 1 0,0 0 0,1 0 0,0 1-56,-2 0 1,1 0-1,1 1 1,0 0 0,1 1-1,0-1 1,0 1-1,1 1 1,-1-1 0,1 1-1,0 0 56,-3 1 0,1 0 0,0 0 0,1 1 0,-1 0 0,1 0 0,0 0 0,0 1 0,-1 0 0,0 0 0,-1 1 0,-1 0 25,1 1 0,0 0 0,0 1 0,-1 0 0,0 1 1,0-1-1,-1 1 0,0 0 0,-1 0 0,-1-1 0,0 0-25,7 1 0,0-2 0,0 0 0,-1 1 0,-1-1 0,-1 1 0,-1 0 0,-2 2 0,-2 0 0,11 3 0,-2 1 0,-3 2 0,-1-1 0,-3 1 0,-1-3 0,10 2 0,-2-2 0,-4 0 0,-5-1 887,-7 0 1,-4 0 0,-2-2-888,17 1 0,1-3 0,-13-2 0,3-1 0,7-1-209,-9 0 1,4 0-1,5 0 1,2-1-1,3 1 1,1 0 208,-9 0 0,2 1 0,1-1 0,2 1 0,2 0 0,0 0 0,1 0 0,1 0 0,0 0 0,-5 0 0,1 0 0,1 1 0,1-1 0,0 0 0,1 1 0,0 0 0,0 0 0,-1 0 0,0 1 0,0 1 0,-2 0 0,0 0 0,0 1 0,1 0 0,-1 0 0,0 1 0,-1 0 0,0 0 0,-1 0 0,0 1 0,-2-1-78,4 0 0,1 1 0,0 0 0,-2-1 0,0 1 0,-2 1 0,-2 0 0,-3 0 0,-2 0 78,15 5 0,-5 0 0,-2 1 0,-4 0 0,0-2-199,1 1 0,-1-1 0,-4 0 0,-4-2 199,12 4 0,-3-2 705,-5-1 1,2-1 0,-5 1-706,-3-1 0,-3 0 0,-1-2 0,-6 0 3683,-15-4-3683,10-2 0,7-2 0,19 1 0,11 0 0,-15 0 0,8 0 0,4 0 0,3 0 0,1 0 0,-13 1 0,1 0 0,2 1 0,0-1 0,2 1 0,1 0 0,0-1-320,-2 0 1,1 0 0,0 0 0,2 0-1,0 0 1,1 0 0,1 2 0,1 0 319,-6 0 0,1 1 0,1 1 0,0 0 0,1 0 0,1 1 0,0 0 0,1 0 0,1 0 0,1 1-188,-8-2 0,1 1 1,2 0-1,0 0 1,1 1-1,0-1 1,1 1-1,-1-1 0,0 1 1,0 0-1,-1-1 1,-1 1-1,-2-1 188,4 1 0,-1 0 0,0-1 0,-1 1 0,-1 0 0,0 0 0,0 0 0,-1 0 0,1-1 0,0 1 0,0 0 0,6 1 0,3 0 0,0 0 0,1 0 0,0 0 0,-3 0 0,-2-1 0,-4 0 0,-4-1 0,-6 0 0,16 0 0,-9 0 0,-4-2 0,-2-1 0,5 0 0,-3-1 0,-2 0 0,-9-2 0,0 0 0,6 0 163,-1 0 0,6 0 0,4 0 0,3 0 0,0 0 0,-1 0-163,1 0 0,2 0 0,0 0 0,0 0 0,1 0 0,0 0 0,-7-1 0,2 0 0,0 1 0,0-2 0,-1 1 0,0 0 0,-1-1 0,2 0 0,0 1 0,0-1 0,-2-1 0,-1 0 0,-3-1 254,13-2 0,-3-2 0,-2 0 0,-1-1-254,-7 1 0,-1-1 0,-1-1 0,0 0-358,14-3 0,0-2 0,-6 1 358,3-2 0,-4 1 0,-14 1 0,0 0 0,-5 0 1019,-2 1 0,0-1-1019,4-4 0,3-2 0,-2 1 0,2-1 0,-2-1 0,9-3 0,-3 1 0,4-5 4500,-15 12-4500,-10 2 4186,-3 4-4186,-5-1 2711,5 1-2711,3 4 0,23-6 0,-18 6 0,1-1 0,6-1 0,1-1 0,0 1 0,0-1 0,-8 1 0,-1-1 0,26-8 0,-26 6 0,0 0 0,5-3 0,0 1 0,1 1 0,0-1 0,-3-2 0,-1 0 0,21-4 0,-11-3 0,-12 10 0,0-1 0,9-5 0,20-9 0,-17 11 0,2-2 0,1 6 0,-7 5 0,4 3 0,-5 4 0,-16 0 0,-9 0 0</inkml:trace>
  <inkml:trace contextRef="#ctx0" brushRef="#br0" timeOffset="9514">14165 7691 24575,'-8'57'0,"-6"-13"0,-4 7 0,1-1-1412,1 11 1,-2 1 1411,2-15 0,-2 5 0,-1-1 0,1-5 0,-6 13 0,-1-2 0,4-3 0,-2 3 0,0 0 0,-1-3 0,-1-1 0,2-1 0,4-6 0,1-2 0,0-3 0,-6 5 0,3-6 894,4-2-894,5-18 465,6-26-465,12-20 0,10-11-2100,1-6 0,4-6 1,0 0 2099,-1 2 0,1-1 0,2-1 0,-2 5 0,2-1 0,0-1 0,-1 1-520,5-10 1,-2 1 0,0 1 519,-2 5 0,0 0 0,-1 1-340,0-1 1,-1 0 0,-1 3 339,3-2 0,-2 3-97,-6 9 0,-1 2 97,10-17 4927,-4 1-4927,-8 19 3381,-1 3-3381,-5 16 1832,0 2-1832,1 0 393,-1 4-393,-2-3 0,1 4 0,-4-2 0,4 3 0,-2-5 0,3 3 0,0-1 0,-2 1 0,1 4 0,-1-7 0,-1 4 0,0 11 0,-3 18 0,4 32 0,3-18 0,3 2-784,0 5 0,3 1 784,8 8 0,4 0-1854,-1 7 0,3-1 1854,2-2 0,2 0 0,-8-14 0,-1 2 0,1-4-432,3 2 0,0-2 432,-2 1 0,-1-4 0,9 7 0,-11-14 1189,-2-4-1189,-6-11 3786,-6-2-3786,1-7 1165,-7-4-1165,4 1 0,-5 0 0,3 2 0,-3-4 0,0 1 0</inkml:trace>
  <inkml:trace contextRef="#ctx0" brushRef="#br0" timeOffset="10233">14014 8408 24575,'40'0'0,"5"0"0,-8 0 0,1 0 0,16 0 0,-3 0 0,-17 0 0,-10 0 0,-4 0 0,-11 0 0,-3 0 0,0 0 0,0 0 0,6 0 0,-8 0 0,5 0 0</inkml:trace>
  <inkml:trace contextRef="#ctx0" brushRef="#br0" timeOffset="11299">14975 8737 24575,'15'-21'0,"1"0"0,8-4 0,0 5 0,-10 4 0,0 7 0,-8 8 0,-3 26 0,-3 8 0,0 9 0,0 0 0,0 6 0,3-8 0,1-2 0,3-7 0,-3-12 0,1 4 0,-1-13 0,2-2 0,2-7 0,8 1 0,-7-2 0,3 0 0</inkml:trace>
  <inkml:trace contextRef="#ctx0" brushRef="#br0" timeOffset="11831">15081 8506 8191,'0'-6'0,"0"-3"1265,0 2 1,0 0 0,0 5 0</inkml:trace>
  <inkml:trace contextRef="#ctx0" brushRef="#br0" timeOffset="12497">15385 8954 8343,'0'20'0,"0"6"5079,0 16-5079,0-12 2796,0-3-2796,0-17 424,0 0 1,0-7-1,0 0 1</inkml:trace>
  <inkml:trace contextRef="#ctx0" brushRef="#br0" timeOffset="13251">15585 8614 9942,'0'23'0,"0"20"2026,0 5 0,0 3-2026,0-17 0,0 0 1224,0 9 0,0-1-1224,0 8 1665,4-4-1665,1-4 0,2-1 0,3 0 5157,1 18-5157,-4-37 985,-7-4-985,4 2 326,-4 0-326,0-3 0,0 2 0,0-10 0,0 0 0,-6-2 0,-6-1 0,-16-2 0,4-1 0,2-3 0,12 0 0</inkml:trace>
  <inkml:trace contextRef="#ctx0" brushRef="#br0" timeOffset="14167">15541 8264 8191,'-1'4'0,"1"-2"1265,-7-2 1,8 0 0,-11 0 0</inkml:trace>
  <inkml:trace contextRef="#ctx0" brushRef="#br0" timeOffset="14764">16068 8583 8191,'2'3'0,"35"0"2200,-2-3 1,2 0-2201,-1 0 0,1 0 1448,3 0 0,-3 0-1448,-1 0 1799,-12 0-1799,0 0 1633,-13 0 1,-2 0-1,-6 0 1</inkml:trace>
  <inkml:trace contextRef="#ctx0" brushRef="#br0" timeOffset="15431">16108 8415 24575,'20'0'0,"8"0"0,30 0 0,-17 0 0,-1 0 0,-22 0 0,-1 0 0,-4 0 0,-4 0 0,-2 0 0,-5 0 0</inkml:trace>
  <inkml:trace contextRef="#ctx0" brushRef="#br0" timeOffset="16285">17148 8360 24575,'24'-29'0,"0"0"0,0 2 0,1-1 0,10-10 0,0 1 0,12-10 0,-7 3 0,-18 27 0,-10 1 0,1 11 0,-9 9 0,-2 18 0,-1 9 0,-2 7 0,1 17 0,0 5 0,0-15 0,0 1 0,0 1 0,0 4 0,0 2 0,0-4 0,0 8 0,0-4 0,3-11 0,0-5 0,-1 9 0,7-23 0,-9-11 0,3-6 0,-3-3 0</inkml:trace>
  <inkml:trace contextRef="#ctx0" brushRef="#br0" timeOffset="17531">17818 8460 11345,'-4'5'0,"2"5"4935,2 2-4935,0 1 2302,0 3-2302,0 5 1310,0 16-1310,0 10 4683,0 7-4683,0-12 0,3-6 0,0-16 0,3-10 0,0-5 0,0-5 0,3 0 0,7 0 0,3 3 0,5-2 0,-2 2 0,10-3 0,-2 0 0,9-6 0,-4-8 0,-2-14 0,-1-9 0,-2-16 0,-4 7 0,-3-7 0,-8 16 0,-5 6 0,-6 12 0,-1 3 0,-3 1 0,-10 4 0,2-5 0,-13 8 0,2-5 0,-7 4 0,3-1 0,-8 2 0,-6-3 0,-3 5 0,-9 0 0,9 6 0,1 0 0,8 11 0,-1 8 0,11 13 0,0 7 0,7-7 0,6 2 0,2-14 0,6 13 0,0-23 0,0 10 0</inkml:trace>
  <inkml:trace contextRef="#ctx0" brushRef="#br0" timeOffset="79630">3413 2685 8191,'0'-6'0,"0"13"5063,0 31-5063,0 7 0,0-8 0,0 1 0,0 14 0,1-12 0,-1 6 0,-1 2 0,-3 0 0,-2 1 0,0 4 441,2-1 0,-1 5 0,0 1 0,0-3-441,-3 11 0,0-2 0,0-1 0,-1-3 0,0-1 0,1-2 0,3-11 0,0-2 0,0-1 929,-4 13 0,-1-3-929,-1-2 0,1-5 0,-5 15 0,0-9 0,6-10 6331,1-9-6331,0 28 0,-1-19 0,1 20 0,-5-1 0,7-13 0,-5 14 0,6-19 0,1 0 0,-4-5 0,7-1 1368,-6-5-1368,2 14 0,1 4 0,-3 9 0,2-1 0,1-12 0,-3-3 0,7-11 0,-6-5 0,5-1 0,-5-3 0,5-2 0,-2-2 0,1-9 0,1 3 0,-2-7 0,3 4 0,0-4 0,-3 0 0,0-1 0,0 1 0,-2-3 0,4 2 0,-2-1 0,3 2 0,0 2 0,0 2 0,0-1 0,0-1 0,0-5 0,0 0 0</inkml:trace>
  <inkml:trace contextRef="#ctx0" brushRef="#br0" timeOffset="80933">3334 2343 8191,'0'6'0,"-7"21"3986,-7 20-3986,1-4 0,-1 1 0,0-1 2936,4-13-2936,-2 6 0,-1 1 1847,0 3-1847,2-4 0,0 2 6372,-4 17-6372,-1 9 0,12-35 1243,1-9-1243,3-48 0,12-3 0,-6-2 0,0-5 0,13-10 0,4-4 0,-8 9 0,-1-1 0,1 0-562,6-10 1,0 1 561,0-8 0,-2 5 0,-1 4 0,0-8 0,-4 15 0,-2 7 0,-4 15 0,-2 9 0,1 7 0,-2 4 1123,2 23-1123,1 4 0,4 23 0,-1-2 0,2 4 0,5 8 0,0 3 0,-5-16 0,-2 2 0,2 0 0,2 3 0,0 0 0,-1-3 0,-2 6 0,0-3 0,1-1 0,0-2 0,-4-10 0,-2-3 0,6 16 0,-6-22 0,-3-13 0</inkml:trace>
  <inkml:trace contextRef="#ctx0" brushRef="#br0" timeOffset="82697">1927 4822 24575,'52'-6'0,"-1"1"0,1-1 0,-1 0 0,1 1 0,2 0 0,2 0 0,2 0 0,1 0 0,2-1 0,2 0 0,2 0 0,1-1 0,1 2 0,2 0-1229,-11 1 0,2 1 0,0 1 0,2-1 1,0 1-1,-1 0 0,1 0 0,-2 0 1064,6 0 1,-1-1 0,0 1 0,0 0-1,0 0 1,0 0 0,1 1 164,-5 0 0,2 1 0,-1 0 0,1 0 0,0 0 0,-1 1 0,-2-1 0,-1 0 0,8 0 0,-1 0 0,-2 0 0,0 1 0,-2-2 0,0 1 0,4-1 0,0-1 0,-1 1 0,-2-1 0,-1 2 0,5 0 0,-1 1 0,-2 0 0,0 2-381,-3 0 1,0 0-1,-2 2 1,-2 2 380,3 2 0,-4 3 0,5 1 0,-11-2 0,4 1 0,1 1 0,0 1 0,-4 0 0,-2 1 0,-2 1 0,-1 0 0,3 2 0,0-2 0,3 2 0,1 0 0,-2 0 0,-2-1 0,11 3 0,-3-1 0,2 1-30,-6 0 0,3 0 1,0 1-1,-4-2 30,2 0 0,-2-1 0,1 0-304,-6-1 1,3-1-1,-1 1 1,-3-2 303,0 1 0,-2 0 0,2-1 0,1 0 0,5 1 0,-2-1 0,-6-3 0,1 2 0,-1-2 0,2 2 0,3 1 0,-3-1 1556,-3-4 0,-3-1-1556,18 4 3720,3-4-3720,-17-6 3840,-5-3-3840,9 0 3164,7 0-3164,8 0 0,-29 1 0,0-2 0,17-2 0,0-2 0,-9-6 0,-8 2 0,4 1 0,-2-2 0,-12 5 0,4-5 0,-11 3 0,0 3 0,-2-2 0,-2 3 0,0-4 0,-6 4 0,2 0 0,0 0 0,-2 2 0,-9-7 0,-47-9 0,2-3 0,-8-3 0,6 3 0,-4 1 0,1-1 0,1 0 0,0 0 0,1 1-433,5 0 1,1 1-1,4 2 433,2 1 0,4 3 0,-9-5 0,19 4 0,13 12 0,14-5 0,28 10 0,22 8 0,12 3 0,-14-3 0,3 0 0,2 1-308,6 1 1,1 1-1,-2-1 308,-11-2 0,-3-1 0,1 0 0,-1-2 0,-1 0 0,-3-1 0,-1-1 0,-1 1 0,8 0 0,-3-1 0,8 4 0,-33-8 0,-12 3 0,-6 6 0,-3 9 0,-23 18 2221,-8 5-2221,3-15 0,-4 0 0,-1-2 0,-2-2 0,-1 1 0,-1 0 0,-2-3 0,1 0 0,4-4 0,2-1 0,-17 7 0,13-7 0,21-12 0,-2 1 0,10-1 0,-2 1 0,5-4 0,2 0 0</inkml:trace>
  <inkml:trace contextRef="#ctx0" brushRef="#br0" timeOffset="85497">2920 3717 8191,'25'3'0,"14"0"2531,-4-3 1,5 0-2532,8 0 0,0 0 0,17 0 0,-27 0 0,-1 0 2818,10 0-2818,13 0 859,-23 1 1,1-2-860,2-2 0,1-2 3392,0 0 0,-1-3-3392,3-3 0,-1-3 0,-5-3 0,-1 0 0,1 0 0,0 0 0,-6-3 0,-1 0 0,25-16 0,-11 6 0,-10 5 0,13-3 0,-10 0 0,-2 4 0,0 0 0,4-6 0,8-2 0,-21 16 0,-2-3 0,7 2 0,-1-7 0,7 6 0,-1-7 0,20 0 0,-26 10 0,2-1 0,5-1 0,2 1 0,3 2 0,1 1 0,-5 0 0,0 2 0,0 3 0,0 3 0,26-4 0,-6 6 0,0 3 0,4 23 0,-31-10 0,-1 2 0,18 24 0,-13-8 0,-11-7 0,-12-12 0,3 3 0,-9-9 0,0 0 0,0 0 0,0-3 0,-1 2 0,1-1 0,0 2 0,1 7 0,6 11 0,-1 3 0,22 25 0,-6-21 0,-1 2 0,1 0 0,5-2 0,1 5 0,0 1 0,8 5 0,-15-17 0,-1-1 0,3 5 0,-9-16 0,-7 0 0,3-3 0,-1-4 0,5-4 0,15-2 0,2 0 0,21 0 0,-8 0 0,9-3 0,-19-1 0,0-8 0,-17 1 0,9-9 0,7-12 0,-3 4 0,9-12 0,-14 9 0,3-4 0,-8 1 0,-4 10 0,1-2 0,17-23 0,-13 18 0,1-1 0,1 1 0,1 2 0,-1 1 0,2 0 0,3-1 0,1 2 0,1 5 0,0 1 0,-3-1 0,1 3 0,3 5 0,0 2 0,-2-1 0,0 2 0,0 4 0,0 1 0,29-5 0,-5 6 0,-10 2 0,4 3 0,6 15 0,3 7 0,-25-2 0,0 3-873,-8-3 1,-1 0 872,5 3 0,-1 0 0,21 15-480,-24-18 0,2 0 480,2 3 0,0 0 0,-2-3 0,-1 1-83,0-1 1,-1-1 82,-1 0 0,1 0 0,2 0 0,2 1 0,4 1 0,0 0 0,-3-3 0,-1-1 0,24 8 1640,-1-6-1640,-5-5 519,-13-7 1,3-2-520,-3 0 0,0-3 95,8-1 1,0-2-96,1 1 0,1 0 0,14 0 0,1 0 0,-9 0 0,-1 0 0,4 0 0,-2 0 0,-13 2 0,-1 1-362,4-3 0,-2 1 362,18 3 0,-22-4 0,-4 0 0,-11 0 0,-5 0 0</inkml:trace>
  <inkml:trace contextRef="#ctx0" brushRef="#br0" timeOffset="86649">3533 1396 8191,'-11'-3'0,"-16"1"5063,-22 2-5063,-8 0 2818,13 0-2818,11 0 1719,16 0-1719,3 0 6784,1 0-6784,6 6 0,-2 9 0,8 23 0,-2 21 0,2-19 0,2 1 0,0 6 0,1-1 0,0-8 0,1-1 0,5 25 0,4-19 0,-4-8 0,-1-6 0,-3-9 0,-2-11 0,-1-1 0,2-1 0,-3-1 0,0-4 0</inkml:trace>
  <inkml:trace contextRef="#ctx0" brushRef="#br0" timeOffset="87348">3032 1783 8191,'28'-4'0,"4"3"0,4 0 2531,3 0 1,4 2-2532,13-1 0,-2 0 2818,5 0-2818,-10 0 429,-29 0 1,-13 0 0,-5 0 0</inkml:trace>
  <inkml:trace contextRef="#ctx0" brushRef="#br0" timeOffset="87949">3719 1486 24575,'0'45'0,"0"-1"0,0-1 0,0-2 0,0 15 0,0-14 0,0-18 0,0-12 0,0-6 0,0-1 0,0 4 0,0-5 0,0 1 0</inkml:trace>
  <inkml:trace contextRef="#ctx0" brushRef="#br0" timeOffset="88997">3882 1702 8191,'3'5'0,"-1"3"5063,-2 7-5063,0 5 2818,0 0-2818,0 3 1719,0-7-1719,0-4 6784,3-3-6784,10-6 0,4 0 0,14-3 0,-5 0 0,1 0 0,-4 0 0,-1-4 0,0-3 0,9-11 0,1-13 0,5-3 0,-11-2 0,-6 8 0,-13 9 0,-12 9 0,-18 4 0,-12 6 0,-9 3 0,-1 1 0,15 4 0,3-4 0,17 1 0,0-1 0,4-1 0,0 0 0,3-3 0,0 0 0</inkml:trace>
  <inkml:trace contextRef="#ctx0" brushRef="#br0" timeOffset="90182">4474 1685 24575,'0'43'0,"6"-4"0,-2 7 0,6-18 0,-6-11 0,-1-8 0,-3-3 0,2-3 0,2-6 0,2-5 0,1-9 0,6-7 0,-1 0 0,5 0 0,-3 4 0,-1 6 0,-1 4 0,-3 5 0,6 5 0,6 6 0,3 8 0,7 8 0,-7 2 0,-7-3 0,-5-9 0,-3 0 0,-2-8 0,2 2 0,-3-6 0,0 0 0,0 0 0,2 0 0,-1 0 0,2 0 0,-3-3 0,3-6 0,4-12 0,4-7 0,2-12 0,-2 4 0,-4 3 0,1 7 0,-2 12 0,-5 5 0,-2 6 0</inkml:trace>
  <inkml:trace contextRef="#ctx0" brushRef="#br0" timeOffset="92451">23635 2307 8191,'0'31'0,"0"6"0,0 9 894,0 6 1,0 9 0,0 2-895,0-3 0,0 2 0,0 2 0,0-1 0,0-6 0,0 1 0,0-2 0,0 2 0,0 1 0,0 2 0,0-2 0,0-2 883,0 3 1,0-2 0,0-2-884,0-7 0,0-2 0,0-2 1009,0 16 0,0-7-1009,0-2 5670,0-30-5670,0-13 2779,0 9-2779,0 6 582,0 31-582,0-10 0,0 4 0,0 3 0,0 3 0,1-10 0,1 2 0,-1-2 0,1 9 0,1-3 0,2-5 0,-1-4 0,1 15 0,-2-24 0,-3-15 0,0-6 0,0-2 0,0-2 0,0-2 0,0 0 0,0 3 0,0 4 0,0 8 0,0 1 0,0 5 0,0 3 0,0-1 0,0 7 0,0 1 0,0 20 0,0-10 0,0 3 0,0 0 0,0 0 0,0 6 0,0-3 0,0 11 0,3-27 0,-5-28 0,4-5 0,-5-9 0</inkml:trace>
  <inkml:trace contextRef="#ctx0" brushRef="#br0" timeOffset="93846">23603 2376 24575,'0'22'0,"-10"18"0,-6 19 0,7-27 0,-1 1 0,-6 6 0,-2 0 0,6-2 0,-1 0 0,-3-2 0,-1-1 0,-4 22 0,10-31 0,8-21 0,3-27 0,8-5 0,1-19 0,6 5 0,3-3 0,-3 6 0,-1-2 0,6-13 0,-1 0 0,-6 16 0,-1 5 0,3-14 0,-5 21 0,-7 10 0,3 13 0,9 34 0,1-3 0,1 4 0,3 11 0,1 4 0,-1-5 0,1 2 0,-3-3-280,0-1 1,-1-1 279,5 9 0,-3-3 0,-5-6 0,2 2 0,-5-17 0,-3-2 0,2-9 0,-4-3 0,-2-3 0,-2-4 0</inkml:trace>
  <inkml:trace contextRef="#ctx0" brushRef="#br0" timeOffset="96663">23302 4659 24575,'-25'3'0,"68"0"0,12-11 0,-9 3 0,7 0 0,1-2-699,-2-5 0,1-3 1,1 1 698,8 0 0,1 2 0,-1-4 0,-4-3 0,-1-3 0,0 1 0,-1 4 0,0 2 0,0-1 0,-2-2 0,1 0 0,-3 1 0,12-2 0,-4 2 337,-7 4 0,-2 1-337,1 0 0,-5 0 0,5-3 173,-12 8 0,0-1-173,18-7 0,-11 10 0,5-3 0,-23 1 0,-3 7 1076,-8-3-1076,0 3 0,0 0 0,-8 0 0,2 0 0,-5 0 0,2 0 0,-3 0 0,5 0 0,25 0 0,13-1 0,15 2 0,-7 0 0,9 0 0,3 1 0,-2 0-1184,-5 0 0,0 0 1,0 0-1,1 0 1184,-8 0 0,1 1 0,0-1 0,0 1 0,1 1 0,1 0 0,1 2 0,1 0 0,-1-1 0,-1 1-451,-3-1 0,-1-1 0,0 0 0,2 1 1,1 0 450,2 0 0,2 1 0,2 0 0,-1 1 0,1-2 0,-3 0 0,6-1 0,-1 0 0,-1-2 0,-1 1 0,-2 0 0,6 0 0,-1 1 0,-3-1 0,-1-1 0,-10-2 0,-2 0 0,0 0 0,-1 0-215,14 0 0,-1 0 0,-3 0 215,-8 0 0,-2 0 0,1 0 0,1-1 0,1-1 0,-4 0 0,5 0 0,-4-1 0,0-2 0,-3 0 0,15-5 0,-5 5-88,-5-3 88,3 3 0,10-4 0,-16 4 3836,8 1-3836,-24 1 2774,-5 2-2774,0-3 971,-5 4-971,0-3 141,10 2-141,-12-5 0,11 5 0,-7-2 0,-2 3 0,2 0 0,-12-3 0,-3 3 0,-3-3 0,-48 3 0,8 0 0,-3 0 0,-2 0 0,-12 0 0,-10 0 0,9 0 0,-4 0 0,12 0 0,7 0 0,3-3 0,14-1 0,1-2 0,23 3 0,9 0 0,32 3 0,15 4 0,-19-1 0,0 2 0,-2 1 0,-1 1 0,-4-1 0,-1 0 0,16 5 0,-16-4 0,-10 0 0,-10-4 0,-4 0 0,-3 0 0,-3 0 0,0 3 0,-3-1 0,0 1 0,0 2 0,0 2 0,-15 18 0,-4-1 0,-10 8 0,3-12 0,-2 0 0,3 0 0,0-1 0,-10 3 0,0-1 0,-14 16 0,15-20 0,17-10 0,11-20 0,22-23 0,-4-1 0,19-17 0,-2-2 0,-2 11 0,1-6 0,-3 15 0,-12 9 0,5 0 0,-7 7 0,-1 4 0,3 2 0,-6 2 0,5 0 0,-8 2 0,4 1 0,-7 1 0,1-5 0,-16-2 0,-18-9 0,1 8 0,-4 0 0,-6-1 0,-2 1 0,-4-1 0,1 1 0,6 2 0,2 2 0,-15-1 0,21 3 0,22 7 0,5 0 0</inkml:trace>
  <inkml:trace contextRef="#ctx0" brushRef="#br0" timeOffset="98715">24180 3661 8191,'5'0'0,"39"0"4866,0 0-4866,-8 0 0,3 0 0,6 0 0,2 0 0,6 0 0,2 0 0,0-1 0,2-2 0,8-4 0,-4-3 0,-20 0 0,-1-3 0,13-12 0,-2-3 0,-20 6 0,-1 0 1421,6-7 0,0-3-1421,-5-5 0,-2 1 0,-8 10 0,1-1 597,15-21 0,-1 2-597,-6 5 0,-6 7 0,-1-2 0,3-5 6222,6-11-6222,-4 6 105,-7 18 0,1 1-105,16-18 0,-14 18 0,2 1 0,25-14 410,-22 23 1,2 2-411,3 2 0,3 2 114,14-2 1,4 3-115,-5 4 0,3 2 0,-7 0 0,1 1 0,0 1 0,14 1 0,-1 2 0,-1 1 0,-2 3 0,-5 4 0,-4 3 0,-10 2 0,-4 2 0,18 24 0,-9-7 0,-23-7 0,0 2 0,4 0 0,1 1 0,6 11 0,-1 0-518,-4-7 0,0 0 518,6 2 0,-1-2 0,3 5-106,-8-13 1,0-2 105,5 3 0,9 5 0,-7-10 0,-5-4 0,9 0 1025,-7-8-1025,18 2 222,2-8-222,-8-6 0,3-3 0,5-2 0,3-3 0,-6 2 0,3-2 0,-1-1 0,-3 0 0,-2-1 0,3-1-150,10-1 1,2-1 0,-3-1 149,-11 3 0,-4-1 0,1 0-644,20-6 1,-4 0 643,-16 3 0,-3 0-368,2-2 1,-2-1 367,14-13 0,-16 15 0,-1-2 0,14-20 0,-7 12 0,1-7 0,-16 15 0,-5 2 402,0 0-402,-1 6 1265,6-5-1265,-5 13 803,3-6-803,0 11 0,2-4 0,8 4 0,3 0 0,4 8 0,3 16 0,-19-5 0,-1 4 0,5 3 0,1 5 0,-2 3 0,1 3 0,0-1 0,11 5 0,1 2 0,-11-4 0,1 2 0,-1-4 0,2-3 0,-2-4 0,-7-4 0,-1-3 0,11 2 0,-9-11 0,5-8 0,1-3 0,11-3 0,-2 0 0,16 4 0,-16 0 0,6 12 0,-29-9 0,-2 4 0</inkml:trace>
  <inkml:trace contextRef="#ctx0" brushRef="#br0" timeOffset="111697">5490 2615 24575,'0'38'0,"0"1"0,0 11 0,0 5 0,-5 2 0,-3 6 0,1-2-1575,3-7 0,0-2 0,-2 1 1575,-1 3 0,-2 1 0,0-5 0,0-4 0,-1-3 704,-2 4 0,0 0-704,-1 2 0,0 1 0,-4 7 0,0 3 0,0 3 0,1-2 0,0-11 0,0-3 0,-1-1 0,2-1 0,1-3 0,1-3 387,5-8 1,0-1-388,0 3 0,0 0 0,2 1 0,-1 0 0,1 2 0,-1 1 1257,1 6 0,0 1-1257,0 0 0,-1 1 14,0 3 0,0 0-14,-2-3 0,0-1 0,2-4 0,1-2 0,-6 20 0,4-18 0,0-20 0,1-4 0,4-5 0,0-3 0,0-1 0,2 0 0,-2-2 0,3 1 0,0-3 0,0 1 0,-2 6 0,1-8 0,-2 5 0</inkml:trace>
  <inkml:trace contextRef="#ctx0" brushRef="#br0" timeOffset="112815">3944 2619 8191,'0'26'0,"1"5"0,-2 5 2365,-3 11 1,-2 4-2366,3 6 0,-2 5 0,-2-11 0,-3 5 0,-1 0 0,2-4 682,0-5 0,1-4 1,-1 5-683,0 7 0,-1 7 0,0-1 0,1-7 0,-5 10 0,3-5 596,5-14 0,2 1 1,-1-3-597,-3 12 0,-1-2 3136,0 5 0,0 0-3136,0-8 0,-1 0 0,-1 8 0,-1 1 0,1-5 0,0-1 0,1 1 0,1-2 0,0-7 0,0-2 352,-6 21-352,7-15 1071,0-19-1071,5-10 122,0-5-122,3-8 0,-6 5 0,5-6 0,-2 0 0,3-3 0,0 0 0</inkml:trace>
  <inkml:trace contextRef="#ctx0" brushRef="#br0" timeOffset="113917">3862 2734 24575,'29'0'0,"21"0"0,-9 0 0,6 0 0,15 0 0,3 0 0,-3 0 0,0 0-780,2 0 0,-5 0 780,-24 0 0,-1 0-3007,9 0 0,-1 0 3007,2 0 0,-10 0 0,-1 0 0,6 0 0,3 0 0,-14 0 790,8 0-790,-13 0 6784,3 0-6784,0 0 0,2 0 0,-1 0 0,0 0 0,-6 0 0,15 0 0,-4-3 0,11-1 0,-11 1 0,-2 0 0,-3 3 0,4 0 0,0 0 0,8 0 0,-6 0 0,1 0 0,-14 0 0,5 0 0,-17 0 0,4 0 0</inkml:trace>
  <inkml:trace contextRef="#ctx0" brushRef="#br0" timeOffset="115429">3663 4737 24575,'0'12'0,"0"8"0,0-1 0,0 12 0,0-8 0,0 22 0,0-12 0,0 15 0,0-20 0,0-8 0,24-10 0,32-8 0,-3-2 0,6 0 0,-3 0 0,1 0 0,-10 0 0,1 0 0,-1 0 0,18 0 0,-2 0 0,-2 0 0,-1 0 0,3 0 0,-1 0 0,-12-2 0,-3 1 0,-3 0 0,-1 1 0,-3-4 0,-1 1 0,27 2 0,-18-3 0,-15 4 0,-6 0 0,-12 0 0,5 0 0,-5 0 0,-7 0 0,4 0 0,-6 0 0,0 0 0,-1 0 0,1 0 0,0 0 0,0 0 0,2 0 0,-2 0 0,3 0 0,-6 0 0,0 0 0</inkml:trace>
  <inkml:trace contextRef="#ctx0" brushRef="#br0" timeOffset="118946">4705 2342 24575,'0'38'0,"0"1"0,0 8 0,0 4 0,0-5 0,0 4 0,0 3-1952,0-1 1,0 4 0,0 0 0,0-3 1951,0 5 0,0-3 0,0 5 0,0-8 0,0 4 0,0 2 0,0 0 0,0-3 64,0 1 0,0-1 0,0-1 0,0 0-64,0 3 0,0 1 0,0-1 0,0-1 269,0-2 0,0 0 0,0-2 0,0-4-269,0 19 0,0-4 0,-4-4 0,1-3 0,2-19 0,0-4 3798,-9 9-3798,6-11 1970,-3-15-1970,4-4 705,0-3-705,0-3 0,3-1 0,-3 1 0,1 0 0,1 3 0,-5 3 0,2 6 0,1 2 0,-7 12 0,8-7 0,-8 7 0,6-6 0,-4-3 0,4 8 0,-6 2 0,5 5 0,-6 3 0,7-6 0,-2-4 0,5-5 0,-4-2 0,4-5 0,-2-3 0,3-4 0,0-3 0,0 0 0,0-3 0,0-1 0,0 4 0,0 0 0,0 0 0,0 0 0,0 9 0,0-6 0,0 26 0,0-11 0,-3 11 0,-1-11 0,0-3 0,1-8 0,3-4 0,13-6 0,39-3 0,4-3-592,-8 0 1,-1 0 591,8 0 0,-9 0 0,1 0 0,12 0-154,-6 0 0,6 0 154,5 0 0,0 0 0,-6-4 0,1 0 0,-9 2 0,2 0 0,-3-1 0,4-3 0,-3-1 0,-1 4 0,-3 1 0,-7 0 0,-3 0 0,19 2 0,-11 0 1163,-5 0-1163,-3 0 328,-11 0-328,-1 0 0,-8 0 0,-2 0 0,2 0 0,-3 0 0,0 0 0,-4 0 0,1-3 0,-4 3 0,2-3 0,-1 3 0,2 0 0,-6-3 0,2 2 0,-1-1 0,1-1 0,1 2 0,-3-4 0,2 5 0,-4-9 0,4 5 0,-4-4 0,9-24 0,4-22 0,-2-6 0,1-11 0,-2 11 0,0-5 0,0 0-1359,-1 2 1,1-1 0,-1-1 1358,-4 13 0,0-1 0,0 0 0,1 0 0,2-2 0,0 0 0,1 0 0,-2 3 0,-2-3 0,-2 3 0,3-5 0,1 7 0,1-6 0,2 0 0,-1 1 0,-3 6 0,0-2 0,-3 5 0,2-2 0,3-13 0,2-2 0,-3 6-809,-2 12 0,-1 2 809,4-19 0,0 1 0,-3 21 0,0 0-30,2-8 1,0-3 29,-2-5 0,-2 1 0,1 15 0,-1 0 0,-1-15 0,0 2 1829,-1 17 1,0 4-1830,-2-16 2011,0-5-2011,0-10 41,0 20 0,0-1-41,0 4 0,0 1 0,0 2 0,0 3 0,0-8 0,-3 20 0,0 13 0,-3 9 0,0 0 0,0 0 0,1 0 0,-4 3 0,-1-2 0,-7 5 0,-11-2 0,-25 16 0,12-10 0,-3 0 0,2 4 0,0 0 0,-5-4 0,0-1 0,3 1 0,-1-1 0,0-2 0,-2 0 0,-3 2 0,-1 0 0,7-4 0,1 0 0,5 1 0,2-1 0,-1-4 0,0-1 0,1 2 0,1 0 0,-5-2 0,-1 0 0,5 0 0,3 0 0,-18 0 0,10 0 0,9 0 0,2 0 0,-3 0 0,5 0 0,9 0 0,-6 0 0,6 0 0,-12 0 0,3 0 0,-4-4 0,-5-1 0,4-3 0,0 0 0,-7-3 0,5 3 0,-10-3 0,13 4 0,11 3 0,9 1 0,9 3 0,0 0 0</inkml:trace>
  <inkml:trace contextRef="#ctx0" brushRef="#br0" timeOffset="122146">5953 1727 8191,'0'5'0,"0"13"5063,0 19-5063,1 6 0,-2 7 0,-1 13 0,-1 6 497,-1-9 0,0 3 1,0 2-498,2-9 0,0 2 0,0 0 0,0 1 0,0 1 0,-1 2 0,0-1 0,1 1 139,1 3 0,1 0 1,1 0-1,-1 0-139,0-2 0,0 0 0,0 0 0,0-1 0,0 1 0,0 0 0,0-2 0,0-4 0,0-5 0,0-5 0,0 2 0,0 3 0,1 2 0,-2-8 0,-1-11 0,-1-2 2395,1 9 0,-1 2-2395,-5-2 0,0-1 0,2-5 0,1-1 0,0 1 0,-1-1 0,-6 27 0,6-6-57,-8-6 57,5-1 1467,1-6-1467,-1-5 2071,1 13-2071,-3-10 928,2 16-928,-1-12 73,6 4-73,-3-6 0,6 1 0,-2-4 0,3 3 0,0-13 0,0 6 0,0 10 0,0-9 0,0 19 0,0-18 0,0 5 0,0 0 0,0-4 0,0-3 0,0-8 0,0-2 0,0-1 0,0-10 0,0 1 0,0-7 0,5-5 0,35 1 0,-8-4 0,5-2 0,19 1 0,3 0-748,-5 0 1,-1 0 747,0 0 0,-3 0 0,-14 0 0,-2 0-969,33 0 969,-10 0-223,-24 0 0,0 0 223,25 0 0,4 0 0,-27 0 0,-1 0 0,19 0 0,4 0 0,-24 0 1383,-2 0-1383,-12 0 1020,16 0-1020,-8-3 507,6 2-507,-5-2 0,-1 0 0,3 2 0,-2-3 0,-2 2 0,-10 1 0,0-2 0,-7 3 0,0 0 0,-4-2 0,4 1 0,0-5 0,6 3 0,1-4 0,5 4 0,2-6 0,-5 7 0,5-7 0,-8 8 0,5-5 0,-5 5 0,6-6 0,-7 3 0,3 0 0,6-2 0,-1-1 0,9-1 0,-11-1 0,-2 3 0,-6-1 0,0 1 0,1-6 0,1-21 0,-5-12 0,-2-9 0,-3 10 0,-1-3 0,0-4-1009,-1-3 1,1-6 0,-1 0 0,0 3 1008,-1 1 0,-2 2 0,1-5 0,0 2 0,0-8 0,0-1 0,0 1 0,0 6 0,0-6 0,0 5 0,0-6-878,0 13 0,0-6 0,-1-3 0,1 0 0,0 2 0,1 4 878,0-7 0,0 5 0,1-1 0,1-2 0,0-3 0,0-4 0,2-2 0,-1 3 0,1 4-586,0 6 0,1 3 0,0 0 0,1 0 586,2-9 0,1-1 0,0 1 0,0 2-178,-2 9 1,0 3 0,0 0 0,1 1 177,3-17 0,1 0 0,-2 3 0,-2 9 0,-1 2 0,-1 2 0,4-15 0,-2 7 996,-2 22 1,-1 4-997,0-31 4768,1 6-4768,-7 8 3950,0 16-3950,0 15 1643,0 5-1643,0 6 0,0 1 0,-3-4 0,-7-4 0,-14-7 0,0 1 0,-17-4 0,7 10 0,-3 1 0,4 1 0,-5 0 0,-8 0 0,-5-1 0,2 1-731,0 2 0,2 0 731,-10-1 0,-1 0 0,0 2 0,3 1 0,18 2 0,1-1 0,-14-1 0,-1 0 0,4 2 0,1 0 0,-1 0 0,-1 0 0,-9 2 0,-1 1 0,5-1 0,0 1 0,9 2 0,1 0 0,5 0 0,2 0 1462,-25 0-1462,12 3 0,10 1 0,7 3 0,1 0 0,10-1 0,2 1 0,1-3 0,4 2 0,-9 0 0,2 5 0,0-4 0,1 2 0,10-6 0,1 1 0,3 1 0,0-1 0,2 2 0,-1-3 0,4 7 0,-2 11 0,3-8 0,0 5 0</inkml:trace>
  <inkml:trace contextRef="#ctx0" brushRef="#br0" timeOffset="129114">8140 3321 24575,'0'34'0,"0"21"0,0-18 0,0 21 0,0-10 0,0-3 0,0-10 0,0-8 0,0-17 0,0-9 0,0-33 0,0-13 0,0 4 0,0-3 0,0 1 0,0 0 0,0 5 0,0 2 0,0-27 0,0 25 0,0 11 0,0 6 0,-3 12 0,2 9 0,-4 3 0,1 24 0,-7 20 0,6-14 0,0 2 0,-1 7 0,0 1 0,3-9 0,1-1 0,-2 27 0,4-29 0,-3-9 0,2-15 0,-2 2 0,3-36 0,0-2 0,0-27 0,4 12 0,-4 8 0,4 15 0,-4 5 0,0 10 0,0 1 0,0-1 0,0 3 0,0 1 0</inkml:trace>
  <inkml:trace contextRef="#ctx0" brushRef="#br0" timeOffset="130129">8209 2724 8191,'-4'-4'0,"7"4"5063,18 17-5063,8 3 2818,5 16-2818,-13-17 1719,-4 4-1719,-11-17 6784,0 3-6784,-3-3 0,3-3 0,-6 2 0,5-2 0,-4 3 0,4-3 0,-4 2 0,1-5 0,-2 3 0</inkml:trace>
  <inkml:trace contextRef="#ctx0" brushRef="#br0" timeOffset="131014">8504 2673 24575,'-6'16'0,"-4"7"0,-1 10 0,-4 12 0,3 0 0,4-1 0,2-8 0,2 3 0,-7-10 0,4 0 0,0-5 0,-2-4 0,1-1 0,1 0 0,-2-2 0,5-4 0,-2 0 0,3-5 0,0-2 0,3 3 0,0-3 0,0 0 0,0-3 0</inkml:trace>
  <inkml:trace contextRef="#ctx0" brushRef="#br0" timeOffset="133229">5984 2569 24575,'61'0'0,"-27"0"0,1 0 0,1 0 0,0 0 0,2 0 0,-2 0 0,23 0 0,-14 0 0,-5 0 0,7 0 0,0 0 0,-12 0 0,0 0-449,23 0 449,-22 0 0,2 0-494,-2 0 0,0 0 494,10 2 0,1 1 0,-5-1 0,1 2 0,12 2 0,1 2 0,-6 0 0,0-1 0,3 0 0,-3 0 0,-9-2 0,-4-1 427,13 0-427,-19-4 1010,-8 0-1010,-7 0 0,2 0 0,-5 0 0,3 0 0,-4 0 0,0 0 0,0 0 0,-3 0 0,-8 0 0,-9-3 0,-14-5 0,-21-16 0,7 5 0,5 2 0,0-1 0,-10-2 0,-8-6 0,20 11 0,7 2 0,12 9 0,24 13 0,33 24 0,-6-8 0,-10-3 0,-3-2 0,-6-7 0,-3 4 0,-5-9 0,-5 1 0,0 0 0,-2-5 0,-4 1 0,-25-5 0,-20 8 0,8-2 0,-3 1 0,-1 3 0,0 1 0,1 2 0,3-1 0,-12 5 0,15-4 0,17-3 0,7-3 0,-2 5 0,8-8 0,-2 2 0</inkml:trace>
  <inkml:trace contextRef="#ctx0" brushRef="#br0" timeOffset="135015">5912 2558 8191,'13'0'0,"-5"0"5063,24 8-5063,-13-4 2818,17 14-2818,-10-9 1719,6 1-1719,-13-4 6784,-6-5-6784,-5 4 0,-2-5 0,-3 6 0,2-6 0,-4 5 0,4-2 0,1 6 0,1-3 0,2 6 0,0 4 0,1 5 0,7 3 0,-4-5 0,3-3 0,-7-4 0,-3-3 0,-1-3 0,-21-18 0,-1-3 0,-15-12 0,3 2 0,-5-6 0,3 4 0,-2 1 0,9 7 0,11 9 0,5 1 0,2 5 0,3-1 0,0 2 0,0-3 0,3 1 0,-3-1 0,3 0 0,0-3 0,0 2 0,0-1 0,0 2 0,0 0 0,3 0 0,3-1 0,8-3 0,10-4 0,9-5 0,8-6 0,-5 3 0,-2 1 0,-10 4 0,-4 4 0,-5 3 0,-2 4 0,-6 3 0,-2 3 0</inkml:trace>
  <inkml:trace contextRef="#ctx0" brushRef="#br0" timeOffset="136098">6527 1787 24575,'38'32'0,"-3"1"0,-2-6 0,0 8 0,8 4 0,-7 2 0,-2-11 0,-7-3 0,-7-10 0,-6-7 0,-6-2 0,-3-5 0,2 1 0,-4-2 0,1-2 0</inkml:trace>
  <inkml:trace contextRef="#ctx0" brushRef="#br0" timeOffset="137146">6578 2095 24575,'12'-32'0,"-1"-1"0,2 1 0,2 1 0,3-2 0,1 1 0,11-21 0,2 8 0,-17 19 0,2 6 0,-8 11 0,-6 3 0,2 0 0,-2 0 0,0 3 0,0 1 0</inkml:trace>
  <inkml:trace contextRef="#ctx0" brushRef="#br0" timeOffset="178362">9514 3650 24575,'54'0'0,"0"0"0,-2 0 0,1 0 0,-5 0 0,1-1 0,-1 2 0,9 3 0,-3 0 0,-9-4 0,-4 1 0,10 7 0,-25-8 0,-7 0 0,0 3 0,-6-3 0,2 3 0,-6 0 0,0-3 0,0 8 0,-2-3 0,1 3 0,4 4 0,3 13 0,9 12 0,8 18 0,-7-14 0,-2 1 0,-5-10 0,-7-12 0,3 7 0,-4-17 0,-4 3 0,0-6 0,1 2 0,-4 0 0,5 4 0,0 7 0,8 11 0,2 1 0,6 7 0,-2 0 0,6 1 0,-6 0 0,7 7 0,-3-2 0,9 10 0,0 0 0,-11-25 0,1 2 0,-1 1 0,0 1 0,5 0 0,0 1 0,-4 1 0,-2-1 0,18 13 0,-13-6 0,-9-19 0,-5-1 0,1 0 0,-4-4 0,2-1 0,-2 0 0,3-2 0,0 5 0,4-5 0,-3 6 0,7-1 0,8 10 0,-4-5 0,12 6 0,1-3 0,2-4 0,-4 1 0,-10-13 0,7-3 0,2-9 0,26 0 0,-20-1 0,2 2 0,9 0 0,1 2 0,3-1 0,-1 1 0,-3 0 0,-4-1 0,-12 0 0,-4 0 0,16-2 0,-10 0 0,4 0 0,12 0 0,8 0 0,-27 0 0,-1 0 0,28 0 0,-28 0 0,0 0 0,13 0 0,-14 2 0,-1 0 0,14 3 0,18 5-561,-13-1 561,2 0 0,-16-1 0,-5 0 0,-7-4 0,-2 0 0,14-4 0,5 0 0,-6 0 0,1 0-535,20 0 1,1 0 534,-19 0 0,-1 0 265,16-1 0,1 2-265,-7 3 0,-1 0 0,6-3 0,-2 0 0,-10 4 0,-3-1 0,24-4 0,-8 0 0,-21 0 0,1 0 1100,24 0-1100,0 0 0,-14 0 0,-1 0 0,-13 0 0,-3 0 0,-6 0 0,-2-3 0,-1-1 0,-6-3 0,3 4 0,-4-3 0,8 2 0,-5 0 0,-1 1 0,27 3 0,0 0 0,6 0 0,6 0 0,4 0 0,-7 0 0,2 0 0,-2 0 0,8 0 0,-2 0 0,1 1 0,-3-2 0,9-5 0,-8 1 0,-32-6 0,3 3 0,-4 1 0,0-4 0,0 0 0,14-8 0,-10 7 0,29-16 0,-14 11 0,18-12 0,-10 3 0,10-7 0,-7-6 0,-19 18 0,0-1 0,-2-4 0,2-2 0,5 1 0,0 1 0,-8 4 0,0-1 0,7-8 0,-2 3 0,1 2 0,-11 4 0,2-2 0,0 3 0,1-1 0,13-15 0,-1-1 0,-7 8 0,-1-1-333,4-7 0,-3 2 333,-1-6 0,6-9 0,-5-1 0,-13 20 0,-1 0 0,2-21 0,-2 7 0,0-3 0,-12 10 0,-1 0 0,4-1 0,-1-2 0,-4-10 0,-1 0 0,1 10 0,0 0 0,1-21 0,3-3 0,2 19 0,3 0 0,-1 2 0,3-13 0,3 0 0,0 15 0,2-1 0,2 2 0,6-7 0,3 2-209,-6 11 0,2 0 0,1 1 209,11-9 0,1 2 0,3 0 0,1 3 0,-5 7 0,0 2 322,-2 4 0,-2 0-322,-3 0 0,-2 3 0,13-8 0,-10-2 0,-15 13 649,7-12-649,-14 14 0,2-2 0,-12 17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3:27:09.680"/>
    </inkml:context>
    <inkml:brush xml:id="br0">
      <inkml:brushProperty name="width" value="0.05292" units="cm"/>
      <inkml:brushProperty name="height" value="0.05292" units="cm"/>
      <inkml:brushProperty name="color" value="#FF0000"/>
    </inkml:brush>
  </inkml:definitions>
  <inkml:trace contextRef="#ctx0" brushRef="#br0">4325 10049 8191,'-18'0'0,"-4"0"5063,-38 0-5063,28 4 0,-2 3 1409,-3 3 0,1 2-1409,-22 16 1719,19 0-1719,17 5 6784,14-8-6784,0 12 0,8 5 0,0 3 0,0-1 0,4 3 0,21 12 0,11-7 0,4 0 0,8-21 0,-9-18 0,12 0 0,4-4 0,-4-4 0,-3-1 0,-10-4 0,4 0 0,-15 0 0,0 0 0,-14 3 0,-7 9 0,-15 24 0,-29 14 0,6-13 0,-5-1 0,-15-1 0,-6-4 0,14-9 0,-3-2 0,1-2-1265,-17 2 1,0-4 1264,2-2 0,0-3 0,1-7 0,2-2 0,6 0 0,1 0 0,5-1 0,3-2 0,-10 1 0,39 0 0</inkml:trace>
  <inkml:trace contextRef="#ctx0" brushRef="#br0" timeOffset="899">4872 10759 24575,'0'-6'0,"0"0"0,0-3 0,2 5 0,2-1 0,1 5 0,2 0 0,1 0 0,2 0 0,6 25 0,-1 1 0,-1 24 0,-6-14 0,-5-8 0,-3-9 0,-2-12 0,-2-2 0,1-5 0,1 0 0</inkml:trace>
  <inkml:trace contextRef="#ctx0" brushRef="#br0" timeOffset="1713">5439 9868 24575,'0'43'0,"0"0"0,0 17 0,0 7 0,0-5 0,0 4 0,0-1 0,0-8 0,0-1 0,0-2 0,0-3 0,0-2 0,0-5 0,0-7 0,0-4 0,0 13 0,0-24 0,0-10 0,0-3 0,0 8 0,0-2 0,0 10 0,0-10 0,0 1 0,0-6 0,0-4 0,0 0 0,0 0 0,0 0 0,0 0 0,0-3 0,0 0 0</inkml:trace>
  <inkml:trace contextRef="#ctx0" brushRef="#br0" timeOffset="2435">5246 10290 8191,'17'-7'0,"25"1"5063,19 6-5063,-24 0 0,1 0 1409,-3 0 0,-1 0-1409,25 0 0,-9 0 0,-16 0 0,-17 0 0,-11 0 0</inkml:trace>
  <inkml:trace contextRef="#ctx0" brushRef="#br0" timeOffset="3147">5769 10934 11494,'17'0'0,"11"2"4911,5-6-4911,9 4 2276,-25 0-2276,-3 0 1292,-51-15-1292,-1-6 0,-7 1 0,19 2 0</inkml:trace>
  <inkml:trace contextRef="#ctx0" brushRef="#br0" timeOffset="16229">6546 9992 8191,'4'17'0,"-1"34"4422,-3 10-4422,0-17 0,0 0 1378,-1-6 1,2 0-1379,0 8 0,2 0 0,-1-8 0,0-1 0,0-1 0,1-3 1815,0-4-1815,-3-5 6483,0-7-6483,3 0 724,-2-5-724,2-2 183,-3-1-183,0 1 0,0 0 0,0-2 0,0-2 0,0 0 0,0 0 0,0 0 0,0-1 0,5-7 0,7-22 0,24-24 0,-13 14 0,3-1 0,10-5 0,2 0 0,-5 6 0,0 2 0,0 4 0,-3 4 0,6-4 0,-9 14 0,-17 8 0,3 5 0,-3-2 0,3 3 0,1 0 0,-1 0 0,0 0 0,0 0 0,0 6 0,0 7 0,-1 7 0,-4 7 0,1 0 0,-9 0 0,3-4 0,-3-4 0,0 0 0,0-3 0,0 7 0,0-3 0,0 3 0,0-10 0,0-1 0,0-6 0,0 0 0,0-1 0,0 1 0,0-1 0,0-1 0,0-2 0</inkml:trace>
  <inkml:trace contextRef="#ctx0" brushRef="#br0" timeOffset="17149">7240 9225 9921,'-11'0'0,"-9"9"5097,-16 6-5097,0 7 2546,9 1-2546,2 14 1488,13-5-1488,3 21 5523,9-11-5523,0 1 0,0-6 0,0-5 0,0-8 0,0 1 0,0-6 0,0-4 0,0 1 0,0-9 0,0 5 0,2-6 0,8 6 0,0-2 0,6 0 0,-7-2 0,10 2 0,-2 0 0,10 1 0,4-2 0,0-5 0,-11-1 0,-5-3 0</inkml:trace>
  <inkml:trace contextRef="#ctx0" brushRef="#br0" timeOffset="17881">7440 9610 8191,'4'0'0,"-2"10"5063,-2 14-5063,0 3 2818,0 5-2818,0-14 1719,0-1-1719,0 5 6784,0-4-6784,0 7 0,0-8 0,0-2 0,0-5 0,0-2 0,0-2 0,-2 0 0,-5-3 0,-2 0 0,-3-3 0,2 0 0,4 0 0,3 0 0</inkml:trace>
  <inkml:trace contextRef="#ctx0" brushRef="#br0" timeOffset="19096">7422 9778 8191,'0'5'0,"0"2"5063,0-4-5063,0 7 2818,0 0-2818,0-1 1719,0-4-1719,2-1 6784,2-2-6784,7-2 0,6 0 0,0 0 0,-4 0 0,-8 0 0</inkml:trace>
  <inkml:trace contextRef="#ctx0" brushRef="#br0" timeOffset="19912">7444 9439 8191,'-3'-3'0,"0"1"5063,-6 2-5063,8 0 2818,-1 0-2818,7 0 0,-1 0 0,-2 0 0</inkml:trace>
  <inkml:trace contextRef="#ctx0" brushRef="#br0" timeOffset="20699">7789 9287 24575,'21'36'0,"-2"-6"0,-1 12 0,-5-15 0,-2 0 0,-4-5 0,-3-4 0,-1 7 0,-3-10 0,0 15 0,0-10 0,0 6 0,0-4 0,0 28 0,0-6 0,-6 12 0,2-26 0,-6-11 0,4-10 0,-4 11 0,-4-9 0,5 3 0,-1-11 0</inkml:trace>
  <inkml:trace contextRef="#ctx0" brushRef="#br0" timeOffset="21630">8681 10070 8191,'23'3'0,"1"0"5063,28-3-5063,-11 0 2818,-15 0-2818,-6 0 1719,-11 0-1719,1 0 6784,3 0-6784,-2 0 0,-2 0 0,6 0 0,6 0 0,15 0 0,-3 6 0,-2 1 0,-8 3 0,-12-4 0,-2-3 0</inkml:trace>
  <inkml:trace contextRef="#ctx0" brushRef="#br0" timeOffset="22896">9561 9542 8191,'0'-4'0,"0"55"5063,0-4-5063,0 0 0,0 11 0,0-1 0,0-6 0,0 0 0,0 0 815,1 7 1,1 1-1,0-1-815,-1-5 0,1 0 0,0-4 885,0-1 1,1-5-886,1-8 0,-1-3 6625,-2 21-6625,2-29 0,-3 0 0,0-15 479,0-2-479,5-7 0,0-8 0,16-26 0,4-12 0,12-7 0,-2 2 0,-2 18 0,-6 12 0,4 8 0,8 9 0,11 1 0,5 7 0,-11 0 0,-8 3 0,-15 3 0,-4 0 0,-4-1 0,-7 0 0,0 7 0,-5-1 0,2 10 0,-3-3 0,0 4 0,0-3 0,0 8 0,0-11 0,0 5 0,0-11 0,0 3 0,0-4 0,3-4 0,-3-3 0,3-3 0</inkml:trace>
  <inkml:trace contextRef="#ctx0" brushRef="#br0" timeOffset="23633">10238 9175 24575,'-10'44'0,"1"-15"0,-3 22 0,-5-12 0,14-5 0,-8-1 0,11-16 0,0-4 0,0-3 0,0 0 0,0 3 0,0-5 0,0 12 0,0-3 0,0 7 0,-3 7 0,5-7 0,2 3 0,2-14 0,6-3 0,1-8 0,6-2 0,-1 0 0,-5 0 0,-7 0 0</inkml:trace>
  <inkml:trace contextRef="#ctx0" brushRef="#br0" timeOffset="24362">10538 9407 24575,'0'40'0,"0"20"0,0-14 0,0 7 0,0-17 0,0-20 0,0-5 0,0-4 0,0 1 0,-3 1 0,-10 1 0,-9 7 0,-11 1 0,1 0 0,7-4 0,9-8 0,7-3 0,6-3 0,0 0 0</inkml:trace>
  <inkml:trace contextRef="#ctx0" brushRef="#br0" timeOffset="25146">10433 9301 8191,'11'-4'0,"3"2"5063,-1 2-5063,2 2 2818,-6-1-2818,-2 4 0,-2-4 0,-5 1 0</inkml:trace>
  <inkml:trace contextRef="#ctx0" brushRef="#br0" timeOffset="25798">10717 9166 24575,'18'35'0,"-5"3"0,5 1 0,-7 2 0,-7-18 0,0 8 0,-4-4 0,0 15 0,0-3 0,0 4 0,0 4 0,-14-7 0,5-2 0,-13-10 0,12-15 0,3-7 0,5-3 0</inkml:trace>
  <inkml:trace contextRef="#ctx0" brushRef="#br0" timeOffset="26396">11408 9182 24575,'0'42'0,"0"0"0,0 13 0,0 6 0,0-1 0,0 4 0,0 3-908,0-10 1,0 2 0,0 0 0,0-2 907,0-5 0,0-1 0,0 0 0,0-1 0,0 2 0,0 2 0,0-4 0,0-5 0,0 2 0,0-5 0,0-1 0,0-7 1132,0-11-1132,0-9 148,0-5 1,0-6-1,0 0 1</inkml:trace>
  <inkml:trace contextRef="#ctx0" brushRef="#br0" timeOffset="27019">11786 9326 8191,'0'-5'0,"0"39"2033,0 0 1,0 5-2034,0 9 0,0 3 0,0 7 0,0 1 0,0 0 0,0-2 0,0-9 0,0 0 1464,0-2 1,0 1-1465,0 4 0,0-4 0,0 6 0,0-15 0,0-2 1838,0-9-1838,0 4 6405,0-8-6405,0 5 1145,0-6-1145,0-1 0,0 4 0,0-1 0,0 3 0,0 4 0,0 2 0,0-14 0,0 0 0</inkml:trace>
  <inkml:trace contextRef="#ctx0" brushRef="#br0" timeOffset="28134">6370 9651 24575,'0'44'0,"0"1"0,0 0 0,0 0 0,0 1 0,0 2 0,0 9 0,0 2 0,0-1-2423,0-6 1,0 0-1,0 2 2423,0 0 0,0 3 0,0 0 0,0-2 0,0 4 0,0-2 0,0-3 1039,0 5 1,0 0-1040,0-2 0,0 3 0,0-7 0,0-10 0,0-2 579,0 24 0,0-1-579,0-27 0,0-4 0,0 8 0,0-11 4031,0-17-4031,0-1 0,0-3 0,0-2 0,0-1 0,0-3 0</inkml:trace>
  <inkml:trace contextRef="#ctx0" brushRef="#br0" timeOffset="28965">6076 9741 8191,'-3'33'0,"1"1"0,1 9 0,1 3 0,0 7 0,0-1 0,0-3 0,0 0 0,0 1 855,0 5 1,0 2 0,0-1-856,0-3 0,0 0 0,0-2 0,0 14 0,0 1 0,0-4 0,0 5 0,0-8 0,0-13 0,0-2 744,0 14 1,0-5-745,0-8 1966,0-11 0,0 1-1966,0 13 5985,0 18-5985,0-36 690,0 2-690,0-11 1543,0-3-1543,0 4 0,0-10 0,0-2 0</inkml:trace>
  <inkml:trace contextRef="#ctx0" brushRef="#br0" timeOffset="30298">12520 9739 8191,'1'5'0,"-27"37"2531,2-12 1,-2 3-2532,-1 7 0,-2 2 0,-7 2 0,4-2 2818,1 5-2818,6-8 1719,19-25-1719,28 10 6784,9 1-6784,18 11 0,-9-9 0,-9-6 0,-9-9 0,0 2 0,-1-4 0,-3 1 0,-5-2 0,-4-5 0,-3-1 0,0-1 0,0-1 0,12 10 0,-3-6 0,5 7 0,-8-8 0,-6 1 0,0-4 0,0 1 0,-3 1 0,0 0 0,0 0 0,-3 2 0,3-4 0,-3 2 0</inkml:trace>
  <inkml:trace contextRef="#ctx0" brushRef="#br0" timeOffset="31600">13022 10092 24575,'43'-25'0,"-6"3"0,-1-10 0,-4 11 0,-11 3 0,0 3 0,-11 5 0,-1 1 0,-5 10 0,-2 22 0,-2 13 0,2 2 0,1 4 0,-1 1 0,1 2 0,0 6 0,0 0 0,1-10 0,-1-3 0,-2 12 0,3-23 0,-4-16 0,2-5 0,2-12 0,9-25 0,-2-1 0,10-17 0,-10 23 0,2 3 0,0 7 0,0 2 0,7-2 0,2 6 0,2 4 0,6-1 0,2 6 0,3-2 0,-9 3 0,-7 0 0,-6 0 0,-3 3 0,1 8 0,8 19 0,-11 3 0,-1 5 0,2 0 0,1 1-252,-3 3 0,-1 0 252,0-3 0,-2 1 0,-1 5 0,-1 0 0,1-4 0,-1 1 0,0 5 0,-4 0 0,-6-6 0,-4-2 0,-2-1 0,-5 0 0,-10 5 0,-5-1 0,-2-5 0,-3-4 0,-2-3 0,-2-3 252,5-7 0,0-2-252,4-3 0,3-2 0,-8 2 0,16-5 0,16-7 0,5 0 0</inkml:trace>
  <inkml:trace contextRef="#ctx0" brushRef="#br0" timeOffset="34080">13941 9641 8191,'-4'-34'0,"14"2"0,5-7 998,-1-5 0,2-6 0,2-3-998,4-3 0,3-3 0,1-1 0,-1 2 0,-5 8 0,-1 2 0,0 1 0,1-3 290,3-6 1,1-3 0,-1 2 0,-5 8-291,-1-4 0,-2 5 0,7-6 0,-2 2 2105,-3-7-2105,-2 20 0,-1 0 5131,0-11-5131,1 4 2116,-11 24-2116,2 10 2875,-6 6-2875,6 0 0,-5-3 0,7 2 0,-7-2 0,1 4 0,1 1 0,-3-3 0,6 3 0,-6-5 0,5 3 0,-1-6 0,2 1 0,1-2 0,-3 3 0,4-2 0,-4-1 0,2-4 0,-3 5 0,0 3 0,-3 0 0,3 0 0,-3-1 0,0 1 0,0 3 0,-5 3 0,-5 1 0,-19 27 0,8-13 0,-17 29 0,17-15 0,-23 15 0,15-10 0,-6 0 0,18-14 0,6-7 0,2 2 0,30-28 0,8-2 0,17-17 0,-9 9 0,-10 13 0,-14 6 0,-1 4 0,-9 6 0,0 14 0,-3 18 0,0-2 0,0 3 0,0 17 0,0-16 0,0-1 0,0 9 0,0-9 0,0 2 0,0 5 0,0 1 0,0 10 0,0 2 0,-1 11 0,2-1 0,1-20 0,0-3 0,-2-2 0,1-8 0,2-14 0</inkml:trace>
  <inkml:trace contextRef="#ctx0" brushRef="#br0" timeOffset="35129">13803 9433 24575,'0'30'0,"0"4"0,0 4 0,0 19 0,0-14 0,0 4 0,0-19 0,0-10 0,0-5 0,0-4 0,0-3 0,0 0 0,32-43 0,-3 12 0,-4-2 0,2-2 0,13-6 0,-1 8 0,-13 7 0,2-1 0,28-10 0,1-2 0,-12 11 0,-21 14 0,-5 2 0,-7 6 0,-5 0 0,-2 0 0</inkml:trace>
  <inkml:trace contextRef="#ctx0" brushRef="#br0" timeOffset="156145">15339 15314 9990,'0'4'0,"0"40"4586,0 6-4586,0-6 0,0 7 0,2-1 0,-1 3 0,2 1 0,1-3 0,0 1 0,1 1 116,-1 7 1,0 2 0,1-3-117,3 7 0,1-5 926,-2-13 1,0-4-927,-1 12 4633,3-8-4633,-9-28 414,0-11-414,0 3 2723,0 5-2723,0 4 26,0-3-26,0 2 0,0-9 0,0 6 0,0 2 0,0-4 0,0 1 0,0-4 0,0-5 0,0-18 0,7-18 0,3-7 0,2-3 0,3 5 0,1-1 0,2-5 0,1 3 0,13-8 0,-11 13 0,-3 13 0,-1-1 0,-7 9 0,2-1 0,-3 9 0,-2 0 0,4 3 0,0 0 0,10 0 0,-2 0 0,8 6 0,-5 3 0,14 12 0,-15-5 0,11 5 0,-16-5 0,-2 5 0,3 7 0,-3 7 0,-7 2 0,3-2 0,-7-8 0,1-8 0,-2-4 0,1-3 0,-2 1 0,4 0 0,-4-6 0,2-1 0</inkml:trace>
  <inkml:trace contextRef="#ctx0" brushRef="#br0" timeOffset="157144">15104 15276 8191,'-3'-5'0,"17"-19"5063,4-10-5063,13-6 2818,-13 12-2818,0 9 1719,-11 9-1719,-1-2 6784,0 7-6784,-3-1 0,9 15 0,9 9 0,13 21 0,10 10 0,-21-23 0,-1 1 0,13 16 0,-10-11 0,-9-12 0,-7-8 0,-3-6 0,-3-3 0</inkml:trace>
  <inkml:trace contextRef="#ctx0" brushRef="#br0" timeOffset="157882">15852 14984 24575,'-21'55'0,"7"-6"0,3-15 0,-1 1 0,1 8 0,7-16 0,1-2 0,3-10 0,0 10 0,0-10 0,0 2 0,0 6 0,3-5 0,3 6 0,1-11 0,9-4 0,-5-2 0,9 0 0,-3 2 0,6-2 0,-3-1 0,2-3 0,-6-3 0,-3 0 0,-4 0 0,0 0 0,-5 0 0,1 0 0</inkml:trace>
  <inkml:trace contextRef="#ctx0" brushRef="#br0" timeOffset="158861">16046 15362 24575,'14'-20'0,"2"-8"0,4 9 0,-5-8 0,1 13 0,-10 5 0,-3 9 0,0 6 0,-3 9 0,0 9 0,0-2 0,3 5 0,1-16 0,0 5 0,1-6 0,-1 6 0,5 1 0,-2-3 0,2-2 0,3-3 0,-1-5 0,1 1 0,-3-5 0,-3 0 0,0 0 0,0 0 0,-1 0 0,1 0 0,-3 0 0,0 0 0</inkml:trace>
  <inkml:trace contextRef="#ctx0" brushRef="#br0" timeOffset="159627">16141 15125 24575,'11'0'0,"-28"0"0,13 0 0,-27 0 0,25 0 0,-1 0 0,4 0 0</inkml:trace>
  <inkml:trace contextRef="#ctx0" brushRef="#br0" timeOffset="160362">16357 14821 24575,'22'0'0,"0"6"0,-1 1 0,-5 6 0,-6 1 0,-3 3 0,-3 1 0,-1 23 0,-3 20 0,0-2 0,0-25 0,0 0 0,0 28 0,0-10 0,0 8 0,0-13 0,0-17 0,0-7 0,0-14 0</inkml:trace>
  <inkml:trace contextRef="#ctx0" brushRef="#br0" timeOffset="161727">16957 15755 24575,'53'-26'0,"-4"4"0,2-2 0,-15 5 0,2-1-711,20-5 1,5-1 710,-19 6 0,2-2 0,2 1-471,1 3 0,4-1 0,0 1 1,1 1 470,1 1 0,0 1 0,1 1 0,2 1 0,-5 1 0,2 1 0,1 0 0,0 2 0,-3 2 0,7 3 0,-2 3 0,-1 1 0,-2 0 0,10-1 0,-3 2 0,0-1 187,-1 0 1,0 0 0,-6 0-188,0-1 0,-5 2 0,-5 0 0,-4 1 0,6-1 0,-19 5 0,-15-5 649,-5 4-649,-4-2 1853,1 0-1853,-50-31 239,12 8-239,-16-11 0,-5-2 0,18 11 0,1 1 0,-8-3 0,2 2 0,-8-9 0,20 19 0,17 6 0,9 3 0,22 3 0,26-3 0,20 14 0,-29-7 0,0 3 0,19 17 0,-12-6 0,-10-1 0,-10-4 0,3-4 0,-16 0 0,4-3 0,-8 0 0,-3 0 0,0 3 0,-3 1 0,0 6 0,-22 14 0,-9 7 0,7-13 0,-1 0 0,-22 15 0,10-6 0,15-13 0,4-4 0,14-7 0,-4 3 0,7-8 0,-1 1 0</inkml:trace>
  <inkml:trace contextRef="#ctx0" brushRef="#br0" timeOffset="162845">19192 15348 24575,'19'-3'0,"4"0"0,4 3 0,-3 0 0,3 0 0,-17 3 0,3 17 0,13 33 0,-7-15 0,2 3 0,7 13 0,1 1 0,0-4 0,-2-3 0,-6-8 0,-2-4 0,8 15 0,-11-28 0,-6-13 0,1-4 0,-1-22 0,14-13 0,-7 0 0,0-2 0,18-19 0,-16 21 0,-1 1 0,3-1 0,2 0 0,-7 7 0,2 3 0,-5 2 0,-3 10 0,-1-1 0,-3 7 0,0-4 0,-3 4 0,-1-1 0</inkml:trace>
  <inkml:trace contextRef="#ctx0" brushRef="#br0" timeOffset="164612">20132 15519 24575,'0'26'0,"0"8"0,0 25 0,0-3 0,0-1 0,0-15 0,0-19 0,0-6 0,-2-9 0,16 1 0,2-4 0,22 4 0,6-6 0,6 3 0,-5-4 0,-10 1 0,2-2 0,21-14 0,4 5 0,-16-14 0,-21-3 0,-5-18 0,-5-12 0,-13 19 0,-8 0 0,-10 3 0,-7 1 0,-2 2 0,-5 2 0,-7 4 0,-3 4 0,4 8 0,1 3 0,-30-1-6784,7 9 6784,18 9 0,3 6 0,18 7 0,0 9 0,-3 9 0,8-3 0,-4 3 0,10-6 6784,4-8-6784,0-1 0,4 1 0,0-3 0,20-2 0,20-6 0,17-13 0,-17-9 0,0-4 0,-3-1 0,-1-3 0,2-6 0,-3-2 0,-7 3 0,-3 1 0,12-12 0,-17 10 0,-10 11 0,1 10 0,-7 7 0,5 6 0,-2 4 0,-1-1 0,1 0 0,2 3 0,1 1 0,0-1 0,-1-1 0,-3-8 0,0 1 0,0-5 0,0 0 0,3 3 0,-3-3 0,3 3 0,-1-3 0,-1 2 0,1-2 0,-2 1 0,0 1 0,0-4 0,-3 4 0,2-2 0,-2 1 0,1 1 0,1-4 0,-2 4 0,3-2 0,0 3 0,0 0 0,3 0 0,0 3 0,10 4 0,-2 0 0,5 3 0,-6-4 0,-1 1 0,-5-4 0,-2-3 0,-4-3 0,-2-3 0</inkml:trace>
  <inkml:trace contextRef="#ctx0" brushRef="#br0" timeOffset="165578">21067 14707 24575,'0'45'0,"0"-7"0,0 6 0,0 11 0,0 2-1370,0-4 0,0 0 1370,0-5 0,0-2 435,0-10 0,0-2-435,0 4 0,0-1 0,0 24 451,0-8-451,4-16 0,3-8 0,1 2 1419,3-9-1419,2 6 0,-5-8 0,8 3 0,-8-7 0,7-3 0,-4 6 0,4-8 0,-2 1 0,11-5 0,-3-1 0,17-2 0,-1-1 0,6-3 0,5 0 0,-6 0 0,-3 0 0,-15 0 0,-8 0 0,-7 0 0,-6 0 0,0 0 0</inkml:trace>
  <inkml:trace contextRef="#ctx0" brushRef="#br0" timeOffset="171297">16524 14411 24575,'-59'0'0,"1"0"0,-1 0 0,5 0 0,-2 0 0,-2 0 0,-2 0 0,0 0 0,-4-1 0,-1 1 0,1 0 0,1 1-1700,7-1 1,0 1 0,1 0 0,1 1 0,1 0 1699,-10 1 0,0 1 0,3 1 0,4 2 0,2 3 0,5 3 0,-1 2 318,-11 7 0,-1 3 1,3 5-319,5 4 0,2 5 0,-1 2 0,6-7 0,-2 1 0,2 2 0,3 2 0,5 3 0,3 2 0,2 1 0,1 2 0,1 0 0,1 1 0,2 1 0,3 1 0,0 10 0,4 0 0,1 3 0,5-4 0,0 2 0,2 1 0,3-2 0,4-9 0,2-2 0,2 1 0,-1 1 0,-2 7 0,0 2 0,2 1 0,2-1 0,4-2 0,3 0 0,2 0 0,2 0 0,2-1 0,3-1 0,2 1 0,2 0 0,-1-7 0,2 1 0,2 1 0,1-1 0,2-2 0,2 0 0,2-2 0,2-1 0,1 0 0,1 0-488,3 2 0,2 0 0,0 0 1,1-2-1,-2-2 488,3 1 0,-1-2 0,0-1 0,1-2 0,0-3 0,0-2 0,1 0 0,0-2-508,1-1 1,1-2-1,0 0 1,-2-4 507,3 1 0,-1-2 0,2-1 370,11 5 1,2 1 0,-3-3-371,4 1 0,-2-4-89,2-8 1,-2-1 88,-4 1 0,-1 0 0,2-4 0,0-2 0,-2-1 0,-1 0 0,-3-1 0,0 0 0,3-4 0,0-2 1771,2 1 1,0-1-1772,8-6 0,1-6 0,-12-2 0,2-3 0,-2-4 773,-2-3 1,-2-2 0,-1-5-774,-5 0 0,0-4 0,0-1 0,-3-2 0,8-12 0,-3-1 0,-1-4-116,-8 7 1,-1-3-1,-1-1 1,-1-2 115,0-2 0,0-2 0,-2-1 0,-1-2 0,-6 7 0,-2-3 0,-1 0 0,0-1 0,-2 3 0,3-7 0,-1 3 0,-2-1 0,-1-3 0,-4 2 0,-1-3 0,-1-1 0,-1 0 0,-1 1 0,0 0 0,-2 1 0,0 0 0,0 0 0,-1 3-696,0-5 1,-1 2 0,0 0 0,0-2 695,0 4 0,0-4 0,0 0 0,-1 4 0,-1 4 0,-3 0 0,-2 4 0,0-1-647,1 1 0,-1-3 0,-1 0 1,-1 2 646,-6-14 0,-2 1 0,-1 2-239,2 3 0,-1 1 0,-4-2 239,-2 2 0,-3-3 0,-2 1 0,1 5 0,0 3 0,0 5 0,-3-1-21,1 2 0,-3-3 1,-1 2-1,0 5 21,-2 6 0,0 4 0,-2 2 0,-1 0 0,-2 2 0,-1 1 0,0 1 0,-1 2 0,-1 2 0,-19-7 0,-1 4 1190,2 1 0,-4 2-1190,11 8 0,-4 2 0,2 1 0,7 4 0,1 1 0,-2 1 922,-8-3 0,-2 1 0,2 4-922,9 7 0,2 3 0,4-1 0,4-4 0,4 1 0,-23 11 0</inkml:trace>
  <inkml:trace contextRef="#ctx0" brushRef="#br0" timeOffset="260160">22825 8917 8191,'-3'7'0,"0"21"4981,7 20-4981,6 13 0,0 2 2829,6-8-2829,-3-1 1729,-5-12-1729,-1-6 6753,-7-20-6753,0-4 92,0 0-92,3 5 0,0-3 0,1 4 0,1-7 0,-1-1 0,-1 2 0,0-5 0,0 2 0,-3-3 0,3 0 0,-3 1 0,2-4 0,4-3 0,1-7 0,12-21 0,15-15 0,-14 17 0,1-1 0,4-3 0,0 3 0,13-9 0,-5 4 0,-9 15 0,-8 3 0,0 5 0,-7 0 0,1 5 0,-1-5 0,0 9 0,-3-3 0,3 3 0,-3 0 0,0 0 0,7 20 0,-1-5 0,6 22 0,-2-9 0,-1-1 0,0-1 0,-1-2 0,3-5 0,-4-1 0,0-11 0,-5-1 0,-2-6 0,3-18 0,2-25 0,5-9 0,-7 14 0,1-1 0,2 7 0,0 1 0,4-22 0,-3 21 0,1-1 0,-3 0 0,0 0 0,3 0 0,-1 1 0,11-30 0,-7 32 0,-7 18 0,-4 9 0,-3 3 0</inkml:trace>
  <inkml:trace contextRef="#ctx0" brushRef="#br0" timeOffset="260946">23997 8214 24575,'-23'42'0,"3"0"0,4-12 0,1-1 0,2 3 0,-5 12 0,17-32 0,-2 5 0,3 0 0,0 1 0,0 0 0,0 0 0,0-1 0,0 1 0,0 0 0,0 3 0,0-7 0,0 6 0,6-3 0,-2-1 0,5 0 0,-3-10 0,-3 2 0,2-4 0,1 4 0,7 2 0,3 2 0,7 1 0,-6 0 0,2-6 0,-10 1 0,4-7 0,-9 1 0,2-2 0</inkml:trace>
  <inkml:trace contextRef="#ctx0" brushRef="#br0" timeOffset="261895">24292 8620 24575,'3'-16'0,"3"-3"0,4 3 0,-3 2 0,1 5 0,-7 21 0,12 30 0,0 6 0,9 12 0,-4-21 0,-1-15 0,-5-8 0,-2-7 0,-2-6 0,-2 0 0,0-3 0,-1 0 0,4 0 0,-5 0 0,1 0 0</inkml:trace>
  <inkml:trace contextRef="#ctx0" brushRef="#br0" timeOffset="262693">24368 8361 8191,'-9'0'0,"0"0"0,6 0 0,0 0 0</inkml:trace>
  <inkml:trace contextRef="#ctx0" brushRef="#br0" timeOffset="263543">24672 8197 24575,'12'21'0,"3"22"0,0 1 0,-4 8 0,-7-15 0,-4 0 0,0 11 0,0 7 0,0-20 0,0-1 0,0 27 0,0 2 0,-6-21 0,-2-7 0,-4-15 0,2-5 0,1-6 0,3-3 0,3-3 0,0-3 0</inkml:trace>
  <inkml:trace contextRef="#ctx0" brushRef="#br0" timeOffset="264893">23111 7737 24575,'0'25'0,"0"9"0,0 4 0,0 28 0,0-22 0,0 2 0,0 3 0,0-2 0,0-7 0,0-1 0,0 7 0,0-1 0,0 13 0,0-31 0,0-15 0,0-6 0,0-3 0</inkml:trace>
  <inkml:trace contextRef="#ctx0" brushRef="#br0" timeOffset="266343">25861 7860 24575,'0'52'0,"4"-13"0,1 3 0,0 6 0,1 2 0,5 13 0,2-4 0,-6-25 0,0-2 0,3 3 0,-3-3 0,-2-5 0,1 2 0,-5-8 0,5-1 0,-6-5 0,3-6 0,-3 3 0,0 4 0,0 0 0,6 18 0,-4-20 0,5 5 0</inkml:trace>
  <inkml:trace contextRef="#ctx0" brushRef="#br0" timeOffset="267077">25046 9230 24575,'47'0'0,"11"0"0,-10 0 0,3 0 0,-5 0 0,-2 0 0,-7 0 0,-2 0 0,12 0 0,-23 0 0,-13 0 0,-7 0 0,-2 0 0</inkml:trace>
  <inkml:trace contextRef="#ctx0" brushRef="#br0" timeOffset="270060">25891 9015 24575,'30'38'0,"-9"-7"0,2 2 0,-2-4 0,-1 0 0,3 5 0,0 0 0,-1 4 0,0-2 0,14 20 0,-20-23 0,-1 0 0,7 6 0,-18-19 0,-2-12 0,4-10 0,-1-12 0,9-14 0,-1-16 0,0 12 0,0-1 0,-1-1 0,-1 0 0,4-3 0,-1 2 0,6-13 0,-6 20 0,-5 18 0,-3 8 0,-1 2 0,5 15 0,0 5 0,4 11 0,-1 0 0,0-11 0,-6-4 0,1-7 0,-4 0 0,-1-3 0,0 3 0,-1-3 0,2 3 0,-1-3 0,5 8 0,-4-6 0,2 3 0,2-2 0,-1 4 0,3 0 0,-1 3 0,1 7 0,1-4 0,1 4 0,1-4 0,-6-9 0,1-1 0,-5-6 0,6-3 0,2-44 0,-5 12 0,0-3 0,0-5 0,1-2-403,-2-5 1,0 1 402,4-16 0,1-2 0,-1 8 0,0 7 0,-1 16 0,-1-4 0,0 20 0,-3-2 0,1 10 201,-4 3 0,2 0 0,-3 3 1</inkml:trace>
  <inkml:trace contextRef="#ctx0" brushRef="#br0" timeOffset="270847">27036 8451 8191,'-10'12'0,"-7"9"5063,-11 7-5063,-3 9 2818,-3-1-2818,10-4 1719,-3 2-1719,20-20 6784,4 5-6784,3 6 0,0 8 0,11 20 0,9-13 0,2 3 0,5-17 0,-9-9 0,2-4 0,-1-5 0,1-3 0,-1-5 0,4 0 0,-6-3 0,2 0 0,-1-8 0,-10 7 0,2-3 0</inkml:trace>
  <inkml:trace contextRef="#ctx0" brushRef="#br0" timeOffset="271543">27321 8687 8191,'0'5'0,"0"27"5063,0 12-5063,0 10 2818,0-20-2818,6-3 1719,-5-16-1719,6 5 6784,-7-12-6784,0-2 0,0 0 0,0 0 0,-3 8 0,-18-2 0,-6 11 0,-17-7 0,9-2 0,7-4 0,11-3 0,7-3 0,3-1 0,4-3 0</inkml:trace>
  <inkml:trace contextRef="#ctx0" brushRef="#br0" timeOffset="272293">27231 8628 8337,'0'-3'0,"0"1"0</inkml:trace>
  <inkml:trace contextRef="#ctx0" brushRef="#br0" timeOffset="273165">27575 8503 9868,'2'2'0,"5"6"5100,0 9-5100,14 20 2555,-7-2-2555,8 18 1495,-14-16-1495,-1 2 0,-7-2 0,0-9 5557,0 1-5557,0-8 0,-7-2 0,2 3 0,-21 15 0,15-15 0,-15 11 0,19-23 0,-6 3 0,3-6 0,-8 3 0,10-6 0,-2-1 0</inkml:trace>
  <inkml:trace contextRef="#ctx0" brushRef="#br0" timeOffset="273860">28021 8441 8191,'-4'9'0,"1"40"2259,4 3 1,3 8-2260,1-9 0,1 4 0,-1-2 0,-1 9 0,1-1 1441,6 3 1,1-4-1442,-6-17 0,-1-3 0,6 24 0,-5-24 0,-3 0 1785,-3 12-1785,0-20 6579,0 11-6579,0-22 154,0-2 1,0-7-1,0-9 1</inkml:trace>
  <inkml:trace contextRef="#ctx0" brushRef="#br0" timeOffset="274598">28195 8599 24575,'0'42'0,"0"0"0,0 14 0,0 3 0,0-3 0,0 2-1837,0-10 0,0 3 1,0-2 1836,3 19 0,0-5 0,-3-15 0,1-2 470,5 9 0,-1-4-470,-4-5 1037,7 11-1037,-7-14 0,6 0 0,-6-16 2875,2 1-2875,-3-16 658,0-2-658,0-4 0,0 0 0,0 2 0,0-1 0,0 2 0,0-3 0,0-3 0,0 0 0</inkml:trace>
  <inkml:trace contextRef="#ctx0" brushRef="#br0" timeOffset="275793">22334 8958 24575,'0'29'0,"0"2"0,0 5 0,0 27 0,0-13 0,0 1 0,0-6 0,0 0 0,0 8 0,0-1-537,0-10 0,0-1 537,0 3 0,0-3 263,0 13-263,0-8 0,0-8 0,0-13 0,0-14 0,0 6 811,0-8-811,0 4 0,0 3 0,0 2 0,0 8 0,0 2 0,0-8 0,0-6 0</inkml:trace>
  <inkml:trace contextRef="#ctx0" brushRef="#br0" timeOffset="276609">22051 9017 24575,'0'49'0,"0"0"0,0-11 0,0 2 0,0 24 0,0 1 0,0-16 0,0-2 0,0 14 0,0-1 0,0-14 0,0-2 0,0-2 0,0-1 0,0-5 0,0-3 0,0 10 0,0 3 0,0-19 0,0-8 0,0-3 0,0-3 0,0-2 0,0-1 0,0 12 0,0-13 0,0 7 0</inkml:trace>
  <inkml:trace contextRef="#ctx0" brushRef="#br0" timeOffset="284393">25091 11179 24575,'42'48'0,"0"0"0,-8-10 0,1 3 0,3 1 0,0-1 0,4 2 0,0 0 0,-3-2-512,1-1 0,-3-2 0,2 1 512,9 10 0,1 0 0,-7-8 0,-16-14 0,-1-4 0,14 11 0,0 0 249,-11-6 1,-2 0-250,4-2 0,0 0 127,3 5 0,0 1-127,-4-2 0,-2-2 0,12 8 0,-11-5 783,-15-18-783,-1-1 0,-6-3 0,0-2 0,3 7 0,1 3 0,3 6 0,-2-2 0,1-2 0,-4-1 0,4-4 0,-4 3 0,1-7 0,-2-1 0,-1-3 0,0 0 0,0 0 0,-3 0 0,2-2 0,-1-1 0,1-3 0,1-3 0,6-13 0,15-21 0,-4 4 0,4-4 0,7-12 0,4-4 0,-9 9 0,1-1 0,-2 0-1101,8-10 0,-1-1 1101,-11 17 0,1-1 0,-1 0 0,1-3 0,0 0 0,1-2 0,5-3 0,2-1 0,2-4 0,-2 2 0,2-4 0,0-1 0,1 3 0,-5 8 0,0 3 0,0-1 0,1 0-969,4-5 1,0-2 0,0 2 0,-1 2 968,1-1 0,0 3 0,0 0 0,5-5 0,1-1 0,0 2-294,-2 2 1,-1 1-1,1-1 294,5-4 0,1 0 0,-2 2 0,-5 8 0,-2 1 0,-1 1 0,-2 2 0,-1 1 0,-4 4 0,-1 3 0,-4 5 1629,4-3-1629,-12 17 0,-10 6 0,0 3 0</inkml:trace>
  <inkml:trace contextRef="#ctx0" brushRef="#br0" timeOffset="332343">2993 7244 11636,'3'3'0,"-1"-1"0</inkml:trace>
  <inkml:trace contextRef="#ctx0" brushRef="#br0" timeOffset="333963">925 9574 24575,'0'29'0,"14"13"0,11 12 0,-7-16 0,3 6 0,5 1 0,4 4 0,-2-1 0,-3-4 0,-2-1 0,0 1 0,6 6 0,1 2 0,-3-6 0,-2-3 0,-3-7 0,-2 3 0,-12-26 0,-7-5 0,2-15 0,-3-11 0,0-18 0,9-20 0,-2 13 0,1-3 0,4-4 0,1-1 0,-1-2 0,0 1 0,-1 12 0,-1 4 0,2-7 0,-3 29 0,-3 8 0,0 6 0,14 11 0,15 28 0,-5-10 0,-7-1 0,0 3 0,-6-1 0,0-1 0,8 5 0,1 0 0,-7 0 0,0-1 0,1-5 0,1-2 0,5 9 0,-8-13 0,5 1 0,-16-17 0,5 4 0,-5-7 0,3 0 0,-4-3 0,0 0 0,2 0 0,-1-2 0,2-5 0,1-7 0,7-39 0,-6 17 0,0-4 0,1-14 0,0-2 0,1-7 0,2 1 0,-2 9 0,0 2 0,2 0 0,2 3 0,0 8 0,-1 4 0,2-4 0,-4 11 0</inkml:trace>
  <inkml:trace contextRef="#ctx0" brushRef="#br0" timeOffset="334709">259 9471 8191,'3'1'0,"0"51"4996,-3 14-4996,4-14 0,1 8 0,2 1 0,-1-5 0,0 0 0,1 1 767,1 5 0,1 0 0,-2-1-767,-1-4 0,0-3 0,-1-3 0,0 2 0,-2-5 0,-2-11 0,-1-4 0,4 9 1799,-4-26-1799,0-6 1633,0-4 1,0-3 0,0-1 0</inkml:trace>
  <inkml:trace contextRef="#ctx0" brushRef="#br0" timeOffset="335279">526 9375 24575,'0'47'0,"-1"1"0,0 13 0,3 0 0,6-2 0,2 0 0,-1 5-663,-4-9 0,-1 5 1,0 1-1,0-1 1,2-5 662,7 13 0,1-6 0,-1 0 0,-3-1 0,-2-1 0,0-6 520,1-8 0,0-6-520,-4-4 0,0-4 135,1 1 1,-6-20 0,0-7 0</inkml:trace>
  <inkml:trace contextRef="#ctx0" brushRef="#br0" timeOffset="336159">2289 9240 24575,'0'42'0,"0"-1"0,1 15 0,1 8 0,1 4 0,2-5 0,0 3 0,1 2 0,0-1-1522,-3-14 1,1 2-1,-1-1 1,0-1 0,1-2 1521,1 4 0,1-2 0,-1-2 0,0-5 0,2 15 0,-3-9 2155,-3 13-2155,1-23 0,0-2 1209,-2 13-1209,0-9 0,0-31 0,0-11 0</inkml:trace>
  <inkml:trace contextRef="#ctx0" brushRef="#br0" timeOffset="336963">2537 9373 9428,'0'21'0,"0"38"1875,0-23 1,0 3-1876,0 17 0,0-2 0,0-19 0,0-1 0,0 13 0,0 1 2827,0 12-2827,0-7 0,0 2 864,0-18 1,0-2-865,0 10 0,0-2 0,0 7 0,0-15 5454,0-8-5454,0-3 1386,0 14-1386,0 7 0,0 9 0,0 0 0,3-8 0,-2-6 0,5-16 0,-6-6 0,3-8 0,-3-4 0,0-3 0</inkml:trace>
  <inkml:trace contextRef="#ctx0" brushRef="#br0" timeOffset="337793">3138 9518 24575,'-27'46'0,"-1"-1"0,0-3 0,0-3 0,0-7 0,2-2 0,-12 10 0,13-14 0,25-16 0,19 4 0,26 8 0,2 5 0,10 3-669,-8-4 669,9 3 0,-6-1 0,-14-9 0,0-1 0,6 4 0,10 1 0,-30-13 0,-8-4 0,-7-3 167,-3-3 0,-3 0 0,0 0 1</inkml:trace>
  <inkml:trace contextRef="#ctx0" brushRef="#br0" timeOffset="338759">3670 9313 24575,'39'0'0,"27"-8"0,-32 5 0,1-1 0,4 0 0,0-1 0,25 1 0,-15 4 0,-16 0 0,-2 6 0,-20 31 0,-1 26 0,-9-22 0,-2 4 0,2 8 0,-2 1 0,-2-11 0,-1-2 0,0 0 0,-1-3 0,-7 10 0,1-20 0,7-14 0,-1-4 0,4-4 0,-2 0 0,3 0 0,3-3 0,56-5 0,2-11 0,-11 5 0,1-1 0,-15 1 0,-1-2 0,3-1 0,-2 1 0,11-3 0,5-3 0,-21 5 0,-18 7 0,-4 1 0,-6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3:45:27.969"/>
    </inkml:context>
    <inkml:brush xml:id="br0">
      <inkml:brushProperty name="width" value="0.05292" units="cm"/>
      <inkml:brushProperty name="height" value="0.05292" units="cm"/>
      <inkml:brushProperty name="color" value="#FF0000"/>
    </inkml:brush>
  </inkml:definitions>
  <inkml:trace contextRef="#ctx0" brushRef="#br0">22522 3855 24575,'0'22'0,"0"35"0,0 12 0,0-16 0,0 4-1072,-1-6 0,1 7 0,-1 4 0,3 2 1072,0-5 0,2 3 0,1 2 0,0 1 0,0 1-591,0-3 0,0 2 1,1 1-1,0 1 0,0 1 1,0 0 590,-1-6 0,1 1 0,-1 1 0,1 0 0,0 0 0,0-1 0,0 0 0,1 0 0,0 0 0,1 1 0,0-1 0,0-2 0,-2-4 0,0-4 0,-1 6 0,-1-6 0,0-2 0,-1 3 0,2 8 0,1 3 0,-2-2 0,-1-9-46,-2 2 1,-2-3 45,1-3 0,0 2 0,0-3 0,0 9 0,0-5-253,0-15 0,0-2 253,0 5 0,0-2 0,0 14 0,0-16 0,0 1 0,0 12 1501,0-4-1501,0-10 3746,0-13-3746,0 4 2356,0-9-2356,0 5 826,0-5-826,0 4 0,0-6 0,0-6 0,0-4 0</inkml:trace>
  <inkml:trace contextRef="#ctx0" brushRef="#br0" timeOffset="1086">22442 3749 8191,'-3'8'0,"0"50"5063,3-2-5063,0 1 0,0 4 1409,0-12 0,0-2-1409,0-2 0,0-2 1719,0 16-1719,0-50 6784,0-33-6784,13-24 0,-4 3 0,10-7 0,-4 17 0,-2-14 0,3 16 0,1-3 0,-6 17 0,0-3 0,-5 9 0,1 5 0,-1-1 0,6 9 0,24 26 0,-6 4 0,2 7 0,11 11 0,1 4 0,-12-10 0,1 2 0,-2-2 0,6 10 0,-2-4 0,-8-11 0,-3-3 0,1 3 0,-17-26 0,-2-5 0</inkml:trace>
  <inkml:trace contextRef="#ctx0" brushRef="#br0" timeOffset="2532">21297 6720 8191,'-1'3'0,"18"0"5063,15-3-5063,7 0 0,11 0 0,1 0 0,-3 0 0,0 0 0,6 0 168,-4 0 0,5 0 0,3 0 0,1 0 0,-1 0-168,-2 0 0,0 0 0,0 0 0,1 0 0,1 0 0,6 0 0,2 0 0,0-1 0,1 2 0,-1-1 0,-9 1 0,0-1 0,0 1 0,0 0 0,-2 1 0,-1-1-186,2 0 1,-2 0 0,-1 1-1,0-1 1,-1 1 185,9 1 0,0 0 0,-1 1 0,-3 0 0,5 2 0,-3 1 0,-1 0 700,-4-2 1,-1-1-1,1 2-700,5 2 0,1 1 0,0 0 0,-6-4 0,-1 0 0,1 0 0,1-1 0,-1 1 0,1-1 0,2 1 0,-1-1 0,-1 0 0,-5-2 0,-1 0 0,0 1-575,6-1 1,1 1 0,-1-1 574,-4 0 0,-2 0 0,1 0 0,0-2 0,-1 0 0,1 0 0,3 0 0,0 0 0,-2 0-7,-4 0 0,-2 0 0,1 0 7,2 0 0,0 0 0,2 0 763,8 0 1,3 0 0,0 0-764,-12 0 0,1 0 0,1 0 0,1 0 0,7-1 0,1 1 0,1 0 0,0 1 356,1 2 0,0 1 1,0 0-1,-3 0-356,8 0 0,-3 0 0,-1 1 0,1 3 0,0 2 0,-4-1 737,-10-4 1,-4 0 0,0 0-738,19 3 0,-2-2 0,-8-3 0,-4 0 1133,-11-1 1,-4 0-1134,19-2 0,-25 0 1070,-11 0-1070,-13 0 1543,0 0-1543,-10-3 242,-34-13-242,11 3 0,-14-4 0,-3-3 0,-1-4 0,10 9 0,0-1 0,-23-9 0,16 9 0,2 1 0,19 8 0,12 2 0,33 4 0,27 3 0,-17 3 0,3 2 0,9 1 0,-2 2 0,14 11 0,-7-5 0,-25-1 0,-8-7 0,0 5 0,-8-3 0,0 4 0,-7-1 0,0 0 0,-3 4 0,0-2 0,-3 12 0,-4-8 0,-7 6 0,-5-8 0,-7-5 0,-2-1 0,11-7 0,2 0 0</inkml:trace>
  <inkml:trace contextRef="#ctx0" brushRef="#br0" timeOffset="9916">21446 6308 24575,'50'-14'0,"-16"3"0,17-11 0,-11 3 0,0 0 0,9-1 0,8 5 0,-6 0 0,12 6 0,-18-2 0,1 7 0,-19 0 0,4 0 0,2 0 0,10-4 0,-3 4 0,-3 1 0,-6-1 0,6 4 0,12-4 0,6 4 0,-1 0 0,-6 0 0,-4 0 0,0-3 0,-4-1 0,3-10 0,-3 1 0,4-11 0,0 1 0,-10 0 0,-2 2 0,0-5 0,-10 5 0,10-5 0,-17 8 0,6 4 0,-4-2 0,0 1 0,-4 2 0,0 6 0,-6 2 0,2 2 0,0-4 0,1 1 0,4-1 0,-1 0 0,10-6 0,3 1 0,5-4 0,0 2 0,-7 0 0,-2 4 0,-2 1 0,-4 3 0,-1 2 0,0-2 0,-2 0 0,3 2 0,-6-5 0,-1 9 0,0-6 0,-2 5 0,6-2 0,11 0 0,10 2 0,6-2 0,2 3 0,-10 0 0,5 0 0,1 0 0,0 0 0,4 4 0,6 0 0,-12 4 0,1-3 0,-13 1 0,-7-5 0,1 2 0,-2-3 0,17 0 0,11 0 0,15 0 0,-12 0 0,-11 0 0,-19-3 0,-6 3 0,-5-3 0,1 3 0,-1 0 0,-1-3 0,4 0 0,-2 0 0,1 0 0,-2 0 0,0 3 0,0-6 0,0 3 0,0-1 0,0-1 0,0 4 0,1-4 0,-1 1 0,-1 1 0,-1-2 0,-2-1 0,-2-22 0,0-8 0,-3-18 0,-3-18 0,0 2 0,2 14 0,0 2 0,-2-6-422,0 5 0,-1-5 1,-2-3-1,1 1 0,0 4 422,-1-2 0,0 3 0,-1 1 0,1 0 0,0 5 0,0 0 0,1 0 0,-2 1-2029,-2-15 1,-1 0 0,2 4 2028,2-5 0,0 4 0,-3 2 0,0 5-187,6 15 1,1 3 186,-5-27-43,1 8 43,8 12 1362,-6 7-1362,6 9 6554,-2 6-6554,3 4 619,0 8-619,0-2 75,0 5-75,0-2 0,0 0 0,0-1 0,0-10 0,0-1 0,0-2 0,0 6 0,0 5 0,0 11 0,0 2 0,0 4 0,2-2 0,-1 2 0,6-1 0,0 4 0,13 2 0,-8-4 0,7 0 0,-12-6 0,-1 2 0,-4 1 0,-2 5 0,0-1 0,0 1 0,0 11 0,0 12 0,4 19 0,0 9 0,4 0 0,-1-5 0,1-11 0,-1-10 0,1 17 0,4 2 0,-3 4 0,3-6 0,-4-18 0,0 0 0,0 1 0,0-1 0,-1-5 0,4 2 0,0-1 0,2 4 0,2 7 0,2 5 0,3 10 0,2-4 0,-2 8 0,-1-9 0,-5-3 0,-5-2 0,0-1 0,-8-11 0,2 13 0,-3 3 0,4 18 0,-3-4 0,7 1 0,-7-7 0,6-9 0,-6 9 0,7-12 0,-3-1 0,7 14 0,-3-11 0,-1 6 0,-1-20 0,-3-6 0,0-4 0,2-4 0,-5-1 0,2-4 0,-3-3 0,0-1 0,3 0 0,-3-3 0,3 3 0,0-6 0,0-1 0,2-2 0,1 0 0,-1 0 0,7 0 0,9-6 0,-3 2 0,19-10 0,-17 6 0,12-3 0,-4 4 0,-3 0 0,2 1 0,-4-1 0,-4 0 0,-3 1 0,3-3 0,0-1 0,5-4 0,0 4 0,-3 0 0,6-4 0,-6 3 0,10-9 0,-10 12 0,-2-4 0,-6 8 0,1-2 0,-1-4 0,1 2 0,8-8 0,-2 7 0,8-7 0,-6 4 0,14-10 0,13-2 0,-3-1 0,11 1 0,-20 4 0,6 1 0,-10 5 0,2-1 0,-4 2 0,2-1 0,10-3 0,0 0 0,18-8 0,-7 2 0,-22 12 0,-5 4 0,-5 1 0,5 5 0,4-2 0,-1 3 0,-3 0 0,-4-3 0,-5 2 0,3-3 0,-7 4 0,3 0 0,-4-3 0,1 3 0,-1-6 0,1 5 0,-4-2 0,2 3 0,-5-3 0,6 3 0,3-6 0,4 2 0,19 0 0,8 1 0,19 3 0,-29 0 0,2 0 0,0 0 0,-1 0 0,-2 2 0,-1-1 0,24 0 0,-15 3 0,-8-4 0,-12 0 0,-4 0 0,-7 0 0,1 0 0,9-4 0,-2-3 0,4 0 0,-9-3 0,-3 3 0,-7 4 0,7-3 0,0-1 0,4 3 0,5-5 0,9 8 0,2-2 0,14 3 0,-1 0 0,3 0 0,-1 0 0,-4 0 0,-4-6 0,3-2 0,-3-6 0,0-1 0,-6 4 0,-7-3 0,-5 6 0,-3-3 0,-2 4 0,-4 1 0,0-1 0,-3 0 0,3 4 0,-6-3 0,6 3 0,-3-1 0,3 1 0,20 3 0,3 0 0,20 0 0,-12 0 0,22 4 0,-9 4 0,-17-3 0,0-1 0,-4 1 0,-2-1 0,1-2 0,-1-1 0,29-1 0,-3-6 0,-6-3 0,-16-2 0,-6 0 0,1 1 0,-11 2 0,10 1 0,-17 1 0,2 3 0,-4-4 0,0 0 0,-2-3 0,-2 0 0,-2-7 0,-3 8 0,-1-1 0</inkml:trace>
  <inkml:trace contextRef="#ctx0" brushRef="#br0" timeOffset="10949">27657 6981 24575,'24'15'0,"15"7"0,0 11 0,1 5 0,-4-5 0,0 0-897,-1-1 0,2 1 0,-4-2 897,-5-3 0,-2-1 0,4 5 0,1 1 0,4 3 0,-1-2 0,6 11 427,-11-13 1,-3-6-428,-17-18 0,-3-3 0,-3-5 0</inkml:trace>
  <inkml:trace contextRef="#ctx0" brushRef="#br0" timeOffset="11633">27621 7595 10322,'17'-22'0,"16"-21"0,6-7 2262,-3 7 1,2-2-2263,-1-1 0,3-2 0,-4 5 1288,-4 8 0,-3 3-1288,-6 5 0,-2 3 0,-3 6 0,-13 9 0</inkml:trace>
  <inkml:trace contextRef="#ctx0" brushRef="#br0" timeOffset="13416">21582 3232 8191,'-4'17'0,"2"37"1782,2-7 0,0 3-1782,2 2 0,1 1 961,-1-9 0,0 2 0,0-2-961,3 8 0,0-2 952,-2 3 0,0-4-952,1-11 0,-1-4 6165,-2 7-6165,2-25 1740,-3-7-1740,0-11 128,0-22-128,0-7 0,4-18 0,0 10 0,4 6 0,3-8 0,0 10 0,4-9 0,-5 16 0,2 8 0,4 7 0,8 5 0,11 1 0,5 3 0,1 10 0,-9 1 0,-5 9 0,-10 7 0,-4-3 0,-3 1 0,-6-2 0,-1-9 0,-3 4 0,0-2 0,0 3 0,0-1 0,0-1 0,0-4 0,0 0 0,0-2 0,0 1 0,0-2 0,3 6 0,-2-8 0,2 1 0</inkml:trace>
  <inkml:trace contextRef="#ctx0" brushRef="#br0" timeOffset="14156">22270 3241 11084,'0'4'0,"-7"40"2487,-5-3 1,-1 5-2488,2 6 0,0 1 745,-6 0 1,1-2-746,8-14 0,2-4 0,-3 10 1490,2-10-1490,6-6 4609,-2-1-4609,3-10 0,0 5 0,0-8 926,2 3-926,9-2 0,0-1 0,10-6 0,-3-3 0,0 2 0,9 1 0,2-3 0,8 3 0,-2-7 0,0 0 0,-14-6 0,-3 4 0,-12-4 0</inkml:trace>
  <inkml:trace contextRef="#ctx0" brushRef="#br0" timeOffset="14799">22444 3640 14576,'19'0'0,"9"12"4170,17 6-4170,-1 10 0,-2-2 0,-6 0 1730,6 0-1730,-12-5 941,-3-5-941,-7 0 3158,-9-11-3158,1 4 0,-8-9 0,-2 0 0</inkml:trace>
  <inkml:trace contextRef="#ctx0" brushRef="#br0" timeOffset="15466">22540 3843 24575,'13'-35'0,"4"4"0,4-1 0,17-23 0,-8 17 0,1 1 0,2-9 0,-7 16 0,-20 20 0,-3 8 0</inkml:trace>
  <inkml:trace contextRef="#ctx0" brushRef="#br0" timeOffset="16003">22758 3392 24575,'35'10'0,"0"0"0,14 17 0,-1 7 0,-5 4 0,-1 4-947,7 6 0,-5-1 947,-19-14 0,-4-3 611,16 19-611,-20-19 313,-1 6-313,-12-13 0,-1 3 0,-3-5 970,0-3-970,0-2 0,0-9 0,0-1 0</inkml:trace>
  <inkml:trace contextRef="#ctx0" brushRef="#br0" timeOffset="16766">23402 5085 24575,'46'-41'0,"-23"17"0,2-3 0,21-12 0,8-5-1225,-13 8 1,5-2 0,1-3 0,0 1 1224,0 1 0,0 0 0,1 0 0,4-4-311,-7 6 0,4-2 0,1-2 0,1 0 0,-1 1 0,-3 3 311,-1-1 0,-1 1 0,-1 2 0,0 0 0,1-1 0,0 1 0,2-1 0,-1 1 0,-1 1 0,-4 3 465,7-5 1,-5 2 0,-1 4-466,11-6 0,-7 6 0,-5 1 0,-22 19 0,-16 7 0,0 3 0</inkml:trace>
  <inkml:trace contextRef="#ctx0" brushRef="#br0" timeOffset="17532">23573 4177 24575,'31'0'0,"26"16"0,12 6 0,-18-8 0,4 1 0,1 2-596,-1 2 1,4 3-1,-1 1 1,-4-1 595,3 0 0,-3-1 0,-2 1 0,-4 0 0,-1 0 0,-5-2 380,-3 0 1,-4-2-381,-1-3 0,-3-1 0,4 4 0,-13-6 393,-3-4-393,-5 5 0,9-5 0,21 30 0,3-9 0,-18-3 0,-1 0 1228,18 11-1228,-6-5 0,-21-13 0,-4-8 0</inkml:trace>
  <inkml:trace contextRef="#ctx0" brushRef="#br0" timeOffset="30967">23691 5698 24575,'22'0'0,"11"-3"0,22-2 0,-14 3 0,3-1 0,-2 1 0,1 1 0,3 0 0,-1 2 0,-9-1 0,-2 0 0,25 0 0,-14 0 0,-1 3 0,-12 1 0,2 6 0,-2-3 0,7 7 0,-3-7 0,4 0 0,-9-1 0,-6-5 0,-2 2 0,-9-3 0,7 0 0,-6 0 0,6 0 0,-7 0 0,7 0 0,-7 0 0,3-3 0,-3-1 0,9-9 0,-7 5 0,7-5 0,-6 3 0,-2 2 0,20-13 0,1 4 0,22-14 0,-7 11 0,-2-2 0,-13 10 0,-8 2 0,-5 3 0,-7 4 0,3-3 0,-3 3 0,-3-4 0,3 3 0,-6-1 0,3 1 0,4 0 0,-2-2 0,2 2 0,-4 0 0,1-2 0,5 3 0,-4-1 0,5 1 0,-7 0 0,0 2 0,3-5 0,1 0 0,-3 2 0,1-5 0,-3 5 0,10-13 0,-10 11 0,1-8 0</inkml:trace>
  <inkml:trace contextRef="#ctx0" brushRef="#br0" timeOffset="77952">25517 3981 10739,'7'14'0,"11"13"5021,-8 15-5021,9-12 0,1 1 2407,4 29-2407,-5-28 0,-1-1 1384,3 20-1384,-11-15 5024,-7-19-5024,-3-11 0,0-12 0,0-10 0,-3-15 0,2-5 0,-7-2 0,0-13 0,-4 6 0,0-10 0,4 27 0,5 8 0</inkml:trace>
  <inkml:trace contextRef="#ctx0" brushRef="#br0" timeOffset="79100">25961 4109 9284,'6'0'0,"9"0"5119,6 0-5119,2-3 2651,0 0-2651,-7-4 1571,-5 3-1571,-9 2 5950,-7 2-5950,-14 0 0,1 0 0,-6 0 0,-5 0 0,4 0 0,-1 2 0,6 11 0,3 8 0,-1 15 0,7 4 0,4-1 0,3-7 0,4 4 0,0-11 0,0 3 0,0-11 0,0-3 0,0-4 0,0-1 0,0 0 0,0 0 0,3-2 0,4-2 0,3-5 0,17 3 0,-6-2 0,10 3 0,-4-4 0,0 0 0,15 0 0,2 0 0,10-14 0,-8 1 0,-10-15 0,-12 7 0,-11-2 0,-6-13 0,-4 21 0,-3-11 0</inkml:trace>
  <inkml:trace contextRef="#ctx0" brushRef="#br0" timeOffset="82466">26488 4186 24575,'0'36'0,"0"-8"0,0 4 0,3-10 0,7-10 0,6 4 0,16-14 0,2 5 0,6-7 0,-8-6 0,-5-8 0,-13-14 0,-4-9 0,-6-7 0,-8-5 0,-12 12 0,-7-1 0,-21 13 0,8 7 0,-5 3 0,8 10 0,6 2 0,-16 3 0,24 0 0,-13 0 0,25 10 0,0 2 0,4 19 0,3-2 0,7 22 0,29-3 0,-13-24 0,3-2 0,9-3 0,2-5 0,17-2 0,-12-9 0,-10-3 0,-9-9 0,3 4 0,-12-7 0,-2 8 0,-6 1 0,3 13 0,15 35 0,-7-10 0,3 9 0,2 4 0,-4-15 0,0 0 0,1 7 0,0 0 0,-1-6 0,-1-2 0,9 17 0,-12-16 0,2 3 0,-9-17 0,-3 7 0,-1-12 0,-3 3 0,0-3 0,-39 10 0,15-10 0,-8-2 0,-3-3 0,-14-4 0,-2-1 0,5-4 0,23-3 0,11-3 0,12-8 0,0-14 0,18-12 0,4-6 0,-1 20 0,1 0 0,-1-1 0,-1-1 0,3-3 0,-1 0 0,4-21 0,6-4 0,-21 21 0,0 1 0,13-17 0,-11 14 0,0 1 0,4-7 0,-4 5 0,-1 1 0,-4 9 0,-1 5 0,0 6 0,-1 7 0,-2-2 0,-1 12 0,4 20 0,1 15 0,14 19 0,5-7 0,2-10 0,2-16 0,-4-11 0,-9-7 0,0-6 0,-10-8 0,2-4 0,0-13 0,-2 4 0,2 0 0,-3 7 0,-4 3 0,3 1 0,-5 3 0,5 3 0,-3 4 0,3 3 0,0 0 0,7 7 0,15 29 0,14 10 0,-15-12 0,2 1 0,0-6 0,1-3 0,18 11 0,-10-17 0,-15-45 0,-15-6 0,-6-8 0,3-10 0,-4-4 0,-2-5 0,-2 2 0,-2 7 0,0 1 0,-3-4 0,0 2 0,1 15 0,-1 1 0,1-8 0,0 2 0,-5-18 0,3 22 0,-2-4 0,4 21 0,0 5 0,0 2 0,1 7 0,0-3 0,-3 7 0,2-2 0,-5 9 0,8 21 0,-2 9 0,5-4 0,2 4 0,7 20 0,4 5 0,3-15 0,2 3 0,1-1-154,2 3 0,2 0 0,2-2 154,3-2 0,2-2 0,0-4 0,3-1 0,-1-7 0,17 10 0,-16-25 0,-11-43 0,-3-11 0,-6-9 0,-1 0 462,0 16-462,-3 5 0,2 0 0,-1 17 0,-2-2 0,6 9 0,-3-3 0,7 3 0,1 0 0,0 0 0,3 0 0,-2 0 0,3 0 0,11 0 0,-6-9 0,5-13 0,-16-8 0,-9-5 0,-13 7 0,-36 6 0,-11 11 0,12 6 0,-2 2 0,9 2 0,1 2 0,-22 2 0,25 3 0,17 1 0,11 2 0,2-3 0,0 3 0,9-2 0,4 7 0,18 3 0,-2-3 0,4 3 0,-11-10 0,-5 0 0,-3-4 0,5 0 0,-4-3 0,1 0 0,-1 0 0,-7 0 0,12 0 0,-2 0 0,14 18 0,2 8 0,6 27 0,-5-5 0,-3 2 0,-14-21 0,-5-9 0,-4-8 0,-5-5 0,4-1 0,-8-11 0,3-22 0,-3-6 0,0-2 0,3 4 0,1 13 0,4 0 0,-1 0 0,2 5 0,1 3 0,14 0 0,5 3 0,7 3 0,-6 1 0,-7 3 0,-7 8 0,-2 3 0,1 9 0,-8-4 0,2-6 0,-6-5 0,3-13 0,-3-8 0,0-10 0,0-20 0,2 11 0,3-12 0,-1 19 0,1 2 0,5 2 0,-5 8 0,7 1 0,-4 11 0,-1 1 0,-4 3 0,-3 0 0</inkml:trace>
  <inkml:trace contextRef="#ctx0" brushRef="#br0" timeOffset="83935">25909 4350 11587,'2'-8'0,"7"-2"4895,9-6-4895,-4 3 2260,2-4-2260,-13 1 1280,3 2-1280,-3 2 4553,0-1-4553,2 1 0,-4 1 0,2-1 0,-3 6 0,0 0 0,2 0 0,-1 0 0,2 0 0,-1-3 0,2 2 0,-1-2 0,2 6 0,-4-2 0,2 2 0,-3-3 0,-3 0 0,-9 0 0,-3 0 0,-7 2 0,8 1 0,2 3 0,8 0 0,2 0 0</inkml:trace>
  <inkml:trace contextRef="#ctx0" brushRef="#br0" timeOffset="85519">24826 4214 8191,'12'3'0,"20"0"5063,34-3-5063,-30 0 0,-1 0 0,29 0 2818,-25 0-2818,-13 0 1719,-16 0-1719,-1 0 6784,-3 0-6784,0 0 0,0 0 0,0 0 0,-1 0 0,1 0 0,-3-3 0,0 0 0,-3-2 0,-13-4 0,-14-9 0,-20-6 0,-4-6 0,8 6 0,16 7 0,9 6 0,8 5 0,1-1 0,3 1 0,7 3 0,7 0 0,24 3 0,3 3 0,13 2 0,-15 2 0,-3 0 0,-14-4 0,-6 3 0,-2-3 0,-7 3 0,4 0 0,-4 0 0,1 0 0,-2 3 0,0 0 0,0 0 0,0 3 0,0-5 0,0 6 0,0-7 0,0 7 0,0-3 0,0 6 0,0 1 0,-3 5 0,-6-4 0,-12 1 0,-4-6 0,-6 1 0,8-4 0,6-1 0,8-2 0,0 2 0,7-5 0,-4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3:49:19.768"/>
    </inkml:context>
    <inkml:brush xml:id="br0">
      <inkml:brushProperty name="width" value="0.05292" units="cm"/>
      <inkml:brushProperty name="height" value="0.05292" units="cm"/>
      <inkml:brushProperty name="color" value="#FF0000"/>
    </inkml:brush>
  </inkml:definitions>
  <inkml:trace contextRef="#ctx0" brushRef="#br0">29482 6011 24575,'45'0'0,"1"0"0,11 0 0,9 0 0,6 0 0,-16 0 0,5 0 0,4 0 0,1 0 0,1 0 0,-1 0-1405,-8 0 1,0 0 0,1 0-1,-1 0 1,1 0 0,0 0-1,-2 0 1156,9 0 1,1 0 0,0 0 0,-2 0-1,-3 0 1,-4 0 248,4 0 0,-5 0 0,-2 0 0,0 0 130,-1 0 0,1 0 1,-4 0-1,-6 0-130,1 0 0,-3 0 664,2 0 1,2 0 0,-5 0-665,18 0 0,-15 0 0,-10 0 5783,0 0-5783,-19 0 0,0 0 0,-10 0 0</inkml:trace>
  <inkml:trace contextRef="#ctx0" brushRef="#br0" timeOffset="2516">2261 7331 8191,'45'3'0,"0"0"0,-10 0 0,4 1 425,10 0 0,13 1 1,6 1-1,2 1 1,-4 0-426,-4 1 0,-2 1 0,0 1 0,3-1 0,2 1 0,-7-2 0,4-1 0,0 1 0,3 0 0,-1 0 0,0 0 0,0 2 44,0 0 0,1 2 0,-1 0 0,1 0 1,-1 0-1,0 0 0,0-1-44,-2-1 0,0-1 0,0 0 0,-1 0 0,1 0 0,0 0 0,1 1 0,-4 0 0,1 0 0,1 1 0,0 0 0,0-1 0,0 1 0,-1-1 0,1 0-2,-1-1 1,0 0-1,1 0 1,-1-1-1,0 1 1,0-1 0,0 0-1,-1 0 2,5 1 0,0 1 0,0-1 0,0 0 0,-1 0 0,-2-1 0,0 0 15,1 0 1,0-1 0,-2 0 0,0-1 0,-2 1 0,-2-1-16,0 1 0,-3 0 0,-1 0 0,0-1 0,1 0 0,6-1 0,1 0 0,0-1 0,-1 0 0,-4 1-60,-3 0 0,-3 0 0,-1 1 0,3-1 60,12 0 0,3 1 0,-2-2 0,-8 1 610,2-1 0,-5-1-610,4 0 0,-2-1 0,-13-1 0,-2-2 1137,3 1 1,1 0-1138,-3 0 0,0 0 2338,3 1 1,0-2-2339,8-2 0,1-3 0,9-1 0,0-1 0,-2-2 0,2-1 1088,-12 1 0,3-1 0,-2 2-1088,14 0 0,-1 1 0,-14 0 0,2-1 0,-2 2 0,-5 1 0,0 1 0,-2 0 803,15-4 0,-1-1-803,-3 1 0,-1 0 0,-6-1 0,-2-2 0,-6 0 0,-3-1 502,24-11-502,-11-3 0,-19 9 0,-10 4 561,-8 5-561,-5 2 0,2 4 0,-3-3 0,0 6 0,-2-6 0,-2 3 0,-8-6 0,-9-2 0,-26-10 0,-10 3 0,-10 1 0,8 1 0,-3 0 0,-4 1-400,4 2 0,-4 1 0,0 0 0,1 1 400,7 1 0,1 0 0,1 2 0,-1 0 0,-16 0 0,0 3 0,2 1-216,12 1 0,1 2 0,1 0 216,1 0 0,0 1 0,0 1 0,-6 4 0,0 1 0,0 2 0,4-2 0,0 1 0,0 3 0,-6 4 0,-2 3 0,2 0 0,7-3 0,1-1 0,0 1 0,-7 1 0,0-1 0,5-1-499,2 0 1,3-2 498,-2-1 0,3-1 0,-2 0 0,10-4 0,-2-2 1460,12-3-1460,6 0 665,9 0-665,38 1 0,33-1 0,2-1 0,-11 0 0,3-2 0,2 1 0,5 0-718,-4 1 1,4 1 0,2 0 0,3 0 0,2 0 0,1-1 717,-6-1 0,2-1 0,2 0 0,2-1 0,-1 1 0,1-1 0,-1 1 0,-1 0 0,-4 1 0,0 1 0,-1 0 0,1 0 0,-1-1 0,0 1 0,0 0 0,0-1 0,2-1 0,0 0 0,0 0 0,1 0 0,-1 0 0,-1 0 0,-2 0 0,-1 0-261,9-1 1,-1 1 0,-1-1 0,-3 1 0,-2 0 0,-4-1 260,2 1 0,-3 0 0,-4 0 0,-1-1 0,2 0 0,-3-1 0,-5-1 0,-7 1 0,-7 0 0,-2-3 0,-12-2 4862,-7 4-4862,-1 0 2122,-1 0-2122,2 2 0,-3 2 0,-3 2 0,0 0 0</inkml:trace>
  <inkml:trace contextRef="#ctx0" brushRef="#br0" timeOffset="3586">7441 7399 24575,'-38'0'0,"-1"0"0,-3 0 0,-5 1 0,-1-2 0,-1-2 0,-2-1 0,0 1-1504,-6 2 0,-1 1 1,4-2 1503,-8-3 0,5 0 0,13 5 0,3 0 1381,-24 0-1381,-1 0 0,33 0 734,6 0-734,79 0 0,5 7 0,10 2 0,-13-3 0,2 0 0,3 1-289,-6 1 0,1 1 0,2 0 0,-3 0 289,7 0 0,-1 0 0,-1 1 0,-6-1 0,0-1 0,-1 0 0,-1-4 0,-1 0 0,-4-1 0,-1 1 0,-2 0 0,8-3 0,-3-2 0,-7 1 2242,12-4-2242,-8-5 0,-4-4 0,7-1 0,-13-1 0,2 2 0,-4 1 0,-5-3 0,14 3 1310,-11 0-1310,12 1 0,4 3 0,-1 0 0,13 4 0,-4 0 0,-24 4 0,-6 0 0</inkml:trace>
  <inkml:trace contextRef="#ctx0" brushRef="#br0" timeOffset="5368">9698 7411 24575,'39'0'0,"0"0"0,9 0 0,-4 0 0,6 0 0,5 0 0,2 0-1373,-6 0 0,2 0 0,2 0 0,2 0 0,2 0 1,1 0 1372,3 0 0,2 0 0,2 0 0,1 0 0,1 0 0,-2 0 0,-1 0 0,-4 0 0,0 0 0,-1 0 0,0 0 0,0 0 0,0 0 0,0 0 0,1 0 0,1 0 0,0 0 0,0 0 0,-2 0 0,-1 0 0,-3 0 0,7 0 0,-3 0 0,-3 0 0,0 0 0,-2 0 0,4 0 0,-2 0 0,-1 0 0,-4 0 118,5 0 0,-3 0 0,-4 0-118,1 0 0,-5 0 0,-4 0 0,0 0 0,6 0 0,1 0 0,-4 0 0,0 0 276,5 0 0,0 0-276,-2 0 0,3 0 0,-5 0 0,3 0 0,0 0 0,3 0 0,1 0 0,0 0 0,5 0 0,0 0 0,-1 0 0,-4-1 0,0 1 0,-3 1 0,7 2 0,-3 1 1929,-8 0 0,-2 1-1929,-7 4 0,-1 3 962,4 3 1,-1 4-963,3 5 0,0 3 0,1 6 0,1 5 338,-5-5 1,1 4-1,-2-1-338,5 9 0,-2 0 0,-7-7 0,1 1 0,-3-3 0,0 1 0,-3-4 0,-3-2 0,-4-3 0,5 3 0,-12-14 0,-10-8 0,0-6 533,0 0-533,0-3 0,-1 0 0,1 0 0,-3-2 0,-1-5 0,-5-7 0,-23-17 0,-9-6 0,-14-7 0,11 6 0,16 13 0,12 9 0,20 10 0,48 3 0,7 11 0,-10 2 0,0 2-287,-22-2 0,-1 1 287,6 5 0,-3 2 0,5 4 0,9 9 0,-10-9 0,-5 7 0,-12-14 0,-3 3 0,-9-8 0,-1 0 0,-3-2 574,-3 2-574,0-1 0,-9-3 0,-5-3 0,-47-3 0,-5 0 0,16 3 0,-2 1 0,-2 2 0,2 3 0,4 3 0,1 2 0,-1 0 0,1 2 0,8-1 0,3-1 0,-5 5 0,8-5 0,23-5 0,0-3 0,4 1 0,3-5 0</inkml:trace>
  <inkml:trace contextRef="#ctx0" brushRef="#br0" timeOffset="6100">15649 7866 8191,'-4'1'0,"2"17"5063,2 22-5063,2 5 0,1 5 1409,1-2 0,1 1-1409,1 14 0,0-1 0,0-23 0,1-3 0,-2 25 1719,-2-34-1719,-3-5 0,0-12 0,0-5 0</inkml:trace>
  <inkml:trace contextRef="#ctx0" brushRef="#br0" timeOffset="7019">15590 7935 8191,'-5'0'0,"24"-10"4907,30-13-4907,10 0 0,-2-2 0,-5 7 0,-11 9 2838,9 0-2838,-1 4 1738,-11 5-1738,12 0 6726,-9 4-6726,15 22 175,-13 13-175,-23-10 0,-3 4 0,-3 1 0,-3 1 0,-1-3 0,-2 1 0,-4 1 0,-2 1 0,5 29 0,-19-25 0,-5-1 0,0-4 0,-5-2 0,-13 7 0,-7-2 0,1-6 0,-3-4 0,0-1 0,-2-3 0,-3-2 0,1-2 0,13-7 0,1-2 0,-28 6 0,29-8 0,7-3 0,4-2 0,3-3 0,5 0 0,5 0 0,3 0 0,2 0 0,2 0 0</inkml:trace>
  <inkml:trace contextRef="#ctx0" brushRef="#br0" timeOffset="7800">16540 7941 24575,'0'44'0,"0"-11"0,0 2 0,0 25 0,2-21 0,0-1 0,3 13 0,4 4 0,0-5 0,-4-7 0,-1-11 0,-4-9 0,0-9 0,0-5 0,0-3 0,0 0 0,0-2 0,0-2 0</inkml:trace>
  <inkml:trace contextRef="#ctx0" brushRef="#br0" timeOffset="9567">16369 7899 24575,'19'-28'0,"16"-6"0,-7 17 0,2 0 0,24-16 0,-8 20 0,-14 2 0,-5 6 0,-4 2 0,-2 3 0,-7 0 0,3 0 0,-8 0 0,0 0 0,-3 0 0,-3 2 0,-6 4 0,-27 9 0,-28 1 0,21-6 0,-4 0 0,-13-1 0,-2 0 0,4 0 0,1 0 0,2-2 0,2 0 0,6 0 0,5-1 0,-3 1 0,14-3 0,16-1 0,3-3 0,2 3 0,21-2 0,7 1 0,38-2 0,-27 0 0,3 0 0,10 0 0,2 0 0,-4 2 0,-2 0 0,1-2 0,-3 1 0,18 6 0,-12-6 0,-12 2 0,-12-3 0,-6 0 0,-8 0 0,-31 0 0,-21 0 0,-19 0 0,26 0 0,0 0 0,-21 0 0,6 0 0,1 0 0,-4 0 0,11 0 0,4 0 0,18 0 0,31 0 0,35 0 0,-13-1 0,5-2 0,14-3 0,0-2-262,-13 3 0,-3-1 262,-1-2 0,-1-1 0,13-2 0,-12-1 0,2 1 0,-17 1 0,-8 7 0,-8-3 131,-2 0 0,-2 2 0,0-2 0</inkml:trace>
  <inkml:trace contextRef="#ctx0" brushRef="#br0" timeOffset="58519">6672 13378 24575,'0'39'0,"0"-7"0,0 5 0,0 26 0,0 4-1135,0-9 0,0-2 1135,0-1 0,0-4 0,0-13 0,0-4 0,0 13 727,0 8-727,0-11 0,0-3 375,0-12-375,0-2 0,0-3 0,0-13 1168,0 4-1168,0-9 0,0 0 0,0 0 0,0 0 0,0 0 0,0 0 0,0-16 0,3-20 0,9-29 0,-2 23 0,1 0 0,11-25 0,1 14 0,-11 24 0,5 2 0,-5 9 0,6-5 0,-1 9 0,6-2 0,4 2 0,5 0 0,5 4 0,10-3 0,3 6 0,0-3 0,-13 4 0,-14 0 0,-10 0 0,-5 3 0,-1 17 0,0 11 0,-3 28 0,0 2 0,-4-26 0,0-1 0,0 11 0,0-9 0,0-12 0,0-13 0,0 4 0,0-9 0,0 0 0,0 0 0,0 0 0,0 3 0,0-2 0,0-1 0,0-4 0</inkml:trace>
  <inkml:trace contextRef="#ctx0" brushRef="#br0" timeOffset="59254">7676 13250 24575,'-18'45'0,"0"0"0,-1 0 0,0 10 0,1 1 0,-3 6 0,4-2 0,9-19 0,2-2 0,1-4 0,1-3 0,0 12 0,4-9 0,3 1 0,16 9 0,0-3 0,16-6 0,-13-5 0,9-9 0,0 12 0,-4-12 0,1 3 0,-15-15 0,-3-1 0,3-2 0,-6-1 0,5 1 0,-5-1 0,6-3 0,0 3 0,2-5 0,-4 2 0,-5-3 0</inkml:trace>
  <inkml:trace contextRef="#ctx0" brushRef="#br0" timeOffset="59937">8085 13439 24575,'45'22'0,"1"0"0,3 3 0,3 5 0,-8 0 0,1 5 0,-1-1-1186,8 4 1,-3 0 1185,-7-2 0,-5-2 0,4 3 758,-10 2-758,-13-17 391,6 9-391,-10-9 0,-2 2 0,4-2 1222,-9-3-1222,3-8 0,-4 1 0,4-5 0,0 12 0,9-4 0,-7 2 0,3-5 0,-6 0 0,-5-7 0,2 3 0</inkml:trace>
  <inkml:trace contextRef="#ctx0" brushRef="#br0" timeOffset="60783">8409 14170 24575,'19'-43'0,"0"0"0,0 0 0,3-6 0,0 0 0,2 2 0,0 3 0,0 2 0,0 1-850,8-16 0,-2 6 850,-10 18 0,-3 5 0,5-10 550,-6 13-550,-5 0 281,-4 14-281,-3-3 0,1 8 0,-4 0 217,1-7 0,-2 8 0,0-5 1</inkml:trace>
  <inkml:trace contextRef="#ctx0" brushRef="#br0" timeOffset="61486">8906 13165 24575,'36'24'0,"0"0"0,10 8 0,1 3 0,-2 1 0,-1 2 0,7 5 0,-5-1 0,-20-14 0,-4-1 0,12 19 0,-20-18 0,-11-7 0,-3-3 0,0 32 0,0-21 0,0 36 0,0-20 0,0 1 0,0-5 0,0 1 0,0 10 0,1-17 0,-2 0 0,-9 23 0,7-27 0,-11 10 0,11-23 0,-7 0 0,-5-8 0,7-3 0,-2-4 0</inkml:trace>
  <inkml:trace contextRef="#ctx0" brushRef="#br0" timeOffset="62534">10047 13688 24575,'22'12'0,"12"11"0,6 5 0,6 0 0,3 4 0,0 2 0,3 4 0,-2-3 0,5 1 0,-3-1 0,-1 1 0,-6-4 0,-5-4 0,-19-12 0,-16-10 0,-5 2 0,-2 2 0,-15 6 0,-5 0 0,-8 2 0,2-4 0,2-3 0,3-3 0,-7-1 0,2 4 0,-4-2 0,4 6 0,-2-7 0,2 7 0,-3-3 0,-11 7 0,6 0 0,-5 3 0,13-2 0,8-3 0,10-5 0,2-6 0,7-3 0,-1-3 0</inkml:trace>
  <inkml:trace contextRef="#ctx0" brushRef="#br0" timeOffset="63771">11014 14297 8191,'5'17'0,"16"-4"5063,5-4-5063,17-5 2818,-11-4-2818,-4-1 1719,-12-2-1719,-7 3 6784,-3 0-6784,9-3 0,-3-4 0,16-2 0,-8-8 0,11 7 0,-7-8 0,22-6 0,1-2 0,-4-6 0,-6 8 0,-19-7 0,-6-8 0,-1-16 0,-19-6 0,-25 4 0,-14 12 0,17 25 0,-2 3 0,-16-3 0,10 8 0,2 9 0,2 3 0,-1 0 0,4 0 0,9 3 0,-1 4 0,1 9 0,-1 3 0,0 1 0,3 2 0,2-3 0,3 3 0,0 0 0,4 4 0,3 1 0,4 15 0,4 2 0,0 2 0,0-10 0,6-12 0,-2-12 0,2-6 0,-3-3 0</inkml:trace>
  <inkml:trace contextRef="#ctx0" brushRef="#br0" timeOffset="64567">10987 14606 24575,'0'-49'0,"8"-5"0,8-8 0,6 9 0,4-3 0,1 3 0,1-1 0,-4 8 0,2-2 0,-1 3 0,4-6 0,-1 4 0,-1 2 0,-1 5 0,3-12 0,-4 15 0,-15 17 0,-4 5 0,0 8 0,-6-4 0,6 4 0,-3-5 0,3 3 0,0 0 0,-3 5 0,0 2 0</inkml:trace>
  <inkml:trace contextRef="#ctx0" brushRef="#br0" timeOffset="65883">14589 13660 8191,'0'-6'0,"0"22"0,0 25 0,0 8 2908,0 14-2908,2-16 0,1 2 0,0-8 0,0 1 1077,0 19 1,0 1-1078,-1-16 0,0-3 2268,-2-5 1,0-1-2269,0 23 6784,0-19-6784,0-14 0,0-14 0,0-4 0,0-3 0,0 0 0,0 2 0,0-2 0,0 3 0,0-4 0,0-1 0,0-2 0</inkml:trace>
  <inkml:trace contextRef="#ctx0" brushRef="#br0" timeOffset="67483">15053 13799 24575,'0'13'0,"0"11"0,0 10 0,0 15 0,0-9 0,0 3 0,0-4 0,0 0 0,0 10 0,0-2 0,0 15 0,0-21 0,0-17 0,0-12 0,0 0 0,0-2 0,0 5 0,0-5 0,0 2 0,0-3 0,0-2 0,0 1 0,0-2 0,0 0 0,0 0 0,0 0 0,0-5 0,0-9 0,0-7 0,8-30 0,4-1 0,5-8 0,2 12 0,0 5 0,-2 13 0,1 0 0,-5 11 0,-5 10 0,4 0 0,5 3 0,1 0 0,1 0 0,-6 0 0,1 0 0,-4 0 0,2 0 0,-5 0 0,3 0 0,1 8 0,-1 0 0,6 17 0,-6 0 0,3 10 0,-5 4 0,2-6 0,-6 2 0,2-8 0,-5 1 0,5-10 0,-5-3 0,1-6 0,-2-2 0,0 5 0,0-5 0,0 2 0,3-4 0,-3-2 0,3 0 0</inkml:trace>
  <inkml:trace contextRef="#ctx0" brushRef="#br0" timeOffset="68516">15923 13608 24575,'-31'8'0,"0"7"0,-25 18 0,18 1 0,-2 7 0,7 8 0,10-17 0,-1 24 0,14-31 0,5 15 0,2-16 0,3 6 0,0-6 0,0 6 0,0 7 0,0 7 0,0 19 0,10-11 0,-1 6 0,11-25 0,-2-2 0,-2-15 0,-1-1 0,-3-3 0,0 0 0,1-5 0,-3 1 0,2-5 0,-6 3 0,6 1 0,-2 2 0,0-2 0,-1 1 0,-3-2 0,0 0 0,0-2 0,0 1 0,0-4 0,-3 2 0,0-3 0</inkml:trace>
  <inkml:trace contextRef="#ctx0" brushRef="#br0" timeOffset="69468">16177 14125 24575,'27'36'0,"7"12"0,-4-13 0,2 2 0,1 1 0,0-2 0,-6-7 0,-1-2 0,14 16 0,-16-21 0,-14-10 0,-4-6 0,-3 0 0,-3 0 0,0-3 0,0-1 0</inkml:trace>
  <inkml:trace contextRef="#ctx0" brushRef="#br0" timeOffset="70350">16179 14547 8191,'-3'-3'0,"4"-7"5063,6 2-5063,6-19 0,3-6 2818,19-17-2818,-8 0 0,0-2 0,-3 13 0,0 3 859,0-3 1,-2 1-860,11-13 0,-7 16 0,-10 12 6784,-6 13-6784,-1 4 0,-3 3 0,-3 3 0,0 0 0</inkml:trace>
  <inkml:trace contextRef="#ctx0" brushRef="#br0" timeOffset="71319">16491 13816 24575,'34'0'0,"-2"13"0,7-6 0,-7 13 0,-17-9 0,1 3 0,-5-1 0,-4 7 0,2 0 0,-5 11 0,-1 4 0,0 5 0,-3 4 0,0-3 0,0-6 0,0-4 0,0-8 0,0 0 0,-3-4 0,-3 4 0,-2 0 0,-1-5 0,2 0 0,0-8 0,1 0 0,2 3 0,-1-6 0,1 5 0,1-5 0,0-1 0,3-4 0</inkml:trace>
  <inkml:trace contextRef="#ctx0" brushRef="#br0" timeOffset="72634">16902 13730 24575,'0'28'0,"0"23"0,0-7 0,0-11 0,0 1 0,0 11 0,0 10 0,0-21 0,0 1 0,0 27 0,0-1 0,0-8 0,0-20 0,0 5 0,0-2 0,0-10 0,0 5 0,0-7 0,0-2 0,0 5 0,0-14 0,0-1 0,0-3 0,0-7 0,0-12 0,0-15 0,0-10 0,0-5 0,0-10 0,0-3 0,0-9 0,0-3 0,0 17 0,0-1 0,0 1 0,0-9 0,0 1 0,0 4 0,0 2 0,0 13 0,0 3 0,0-16 0,3 17 0,-3 6 0,3 14 0,-3 1 0,0 3 0,0 2 0,0-2 0,2 6 0,-1 1 0,1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3:52:04.068"/>
    </inkml:context>
    <inkml:brush xml:id="br0">
      <inkml:brushProperty name="width" value="0.05292" units="cm"/>
      <inkml:brushProperty name="height" value="0.05292" units="cm"/>
      <inkml:brushProperty name="color" value="#FF0000"/>
    </inkml:brush>
  </inkml:definitions>
  <inkml:trace contextRef="#ctx0" brushRef="#br0">11043 6860 24575,'-12'22'0,"-3"2"0,-7 14 0,-3 2 0,7-2 0,1-8 0,-2 1 0,-9 22 0,11-22 0,2-1 0,-5 11 0,13-20 0,5-20 0,10-45 0,9-14 0,-5 20 0,0-2-240,1 4 1,1 3 239,13-23 0,-4 5 0,0 2 0,-3 15 0,1-7 0,-5 16 0,-2 1 0,-6 13 0,-2 19 479,26 34-479,-6-1 0,1 3-652,-2-7 1,0 1 651,7 11 0,-2-2 0,4 6-234,-4-1 234,1-5 0,-17-14 0,4-9 0,-10-7 0,4-1 1287,-8-5-1287,2 1 250,-6-7-250,-3-1 0,-11-2 0,-6-2 0,-14 0 0,-6 0 0,-3 0 0,-4 0 0,-13 4 0,-2 0 0,2-1 0,2 0 0,14 2 0,3-1 0,-25 3 0,33-6 0,13 5 0,14-3 0,3 0 0,3 0 0</inkml:trace>
  <inkml:trace contextRef="#ctx0" brushRef="#br0" timeOffset="1787">11491 6801 24575,'10'35'0,"0"0"0,2 8 0,4-4 0,3-1 0,13 5 0,-6 12 0,5-13 0,-10-3 0,-8-13 0,4-4 0,-10-5 0,0-4 0,-5-4 0,-2-3 0,0 2 0,3-1 0,1 9 0,6 4 0,4 10 0,0 1 0,3-4 0,-4-7 0,-1-10 0,-3-5 0,3-7 0,-2-15 0,0 1 0,0-12 0,-3 9 0,0 2 0,0 3 0,-1 4 0,-2-2 0,1 2 0,-4 0 0,5 4 0,-6 1 0,5 1 0,-1-15 0,5-3 0,-1-10 0,2 1 0,-3 8 0,-1 3 0,-2 7 0,1 7 0,1 10 0,11 17 0,9 14 0,-2 1 0,2 1 0,-15-19 0,-1-4 0,0-1 0,-1-4 0,1 1 0,-3-1 0,-5-3 0,1 0 0,-2-1 0,1 1 0,-2 0 0,3-3 0,2-1 0,7-36 0,3-2 0,4-5 0,1-18 0,1-3 0,2 1 0,2-1 0,-5 13 0,0 0 0,-2 4-369,-4 8 1,0 1 368,5-9 0,-2 3 0,-1 2 0,-1 12 0,-5 8 0,-1 14 0,-4 3 0,-1 3 0,-2 0 0</inkml:trace>
  <inkml:trace contextRef="#ctx0" brushRef="#br0" timeOffset="2652">11674 7770 24575,'42'0'0,"23"0"0,-20 0 0,1 0 0,-3 0 0,0 0 0,-6 0 0,1 0 0,8 0 0,-3 0 0,10 0 0,-17 0 0,-1 0 0,1 0 0,-9 0 0,5 0 0,-6 0 0,-15 0 0,1 0 0</inkml:trace>
  <inkml:trace contextRef="#ctx0" brushRef="#br0" timeOffset="4968">12948 7249 24575,'-12'-4'0,"76"1"0,-14 3 0,6 0-1992,-6 0 1,4 0-1,0 0 1992,3 0 0,1 0 0,-3 0 0,-7 0 0,-2 0 0,1 0 0,5 0 0,1 0 0,-2 0 194,-4 0 1,-1 0-1,2 0-194,13 0 0,4 0 0,-2 0 0,-10 0 0,0 0 0,0 0 0,11-1 0,1-1 0,-4 0 374,-15 2 1,-2 0-1,0-1-374,20-1 0,-5-1 0,-18 2 0,-3-1 0,-1-1 0,-4-1 3052,12-1-3052,-10-5 0,-13 10 1123,-4-3-1123,-2 3 94,2-3-94,2 2 0,-8-5 0,1 5 0,-6-1 0,2 2 0,-3 0 0,0 0 0,0 0 0,0 0 0,0 0 0,0 0 0,0 0 0,0 0 0,0 0 0,0-3 0,-35 2 0,-20-2 0,1 3 0,-4 0 0,-2-1 0,0-2 0,3 1 0,1 0 0,9-2 0,4-1 0,-13 1 0,22-2 0,12 5 0,23-1 0,18 2 0,32 0 0,-19 4 0,4 2 0,14 3 0,4 2-864,-10 0 1,2 1-1,-2-1 864,11 3 0,-1 0 0,8-1 0,-7-1-103,-4-3 103,-7 0 0,-8-1 0,-17-4 0,-4 2 0,-16-2 2575,-5 1-2575,-20 5 119,-14 2-119,3-4 0,-4 0 0,-3 0 0,-1 0 0,-23 5 0,1 0 0,28-5 0,-4 0 0,-4 7 0,10-3 0,-5 7 0,8-2 0,9-2 0,-5-2 0,14-3 0,-3-4 0,9 1 0,-4-1 0,4-3 0,1-5 0,4-9 0,16-17 0,17-13 0,-10 14 0,2 0 0,2 0 0,-1 0 0,-2 2 0,-1 1 0,18-22 0,-15 18 0,-2-4 0,-15 18 0,0 0 0,-3 1 0,-1 6 0,0-2 0,-2 3 0,-1 0 0,-13-4 0,-21-1 0,-5-1 0,-28 0 0,24 7 0,-13-3 0,9 7 0,-6-3 0,-6 4 0,19 0 0,-1 0 0,3 0 0,0 0 0,-4 0 0,2 0 0,-15 0 0,17 0 0,18 0 0,5 0 0,18 0 0,34 0 0,4 0 0,-9 2 0,0 0 0,21 3 0,0 5 0,0-1 0,-6 0 0,-7-1 0,-6 0 0,-10 0 0,-4-4 0,-6 0 0,-3-4 0,-4 0 0,2 0 0,-6 0 0,3 0 0,-3 0 0,-2 2 0,-2-1 0,-2 1 0</inkml:trace>
  <inkml:trace contextRef="#ctx0" brushRef="#br0" timeOffset="6883">12174 4409 24575,'0'34'0,"10"25"0,-3-24 0,2 2 0,4 7 0,1 3 0,4 7 0,0 0 0,-2 1 0,-1 0 0,2 0 0,-1-1 0,-6-11 0,-1-6 0,5 2 0,-10-20 0,-2-10 0,-2-2 0,3-1 0,-3-6 0,3-10 0,-3-3 0,3-14 0,3 3 0,2-7 0,7 4 0,12-5 0,21-3 0,-18 16 0,3 1 0,7 0 0,1 2 0,-5 2 0,0 3 0,24-3 0,-22 7 0,-16 7 0,-9 0 0,-3 0 0,0 0 0,-4 0 0,0 0 0,8 19 0,-6-4 0,12 32 0,-3 13 0,-2 0-209,-4-25 1,-1 0 208,0 14 0,2-11 0,-4-6 0,3-3 0,-4-11 0,0-2 0,-5-10 0,-2-3 0</inkml:trace>
  <inkml:trace contextRef="#ctx0" brushRef="#br0" timeOffset="7686">13507 4027 24575,'-11'40'0,"0"-9"0,-2 2 0,-4 6 0,-2 2 0,1 3 0,-2 1 0,-7 6 0,0 0 0,8-12 0,2 1 0,-6 18 0,3-3 0,3 4 0,12-24 0,2 1 0,3 29 0,-1-18 0,2 3 0,6 0 0,2 0 0,-1 6 0,3-3 0,5-19 0,0-3 0,9 23 0,-2-29 0,-9-6 0,1-12 0,-5-2 0,-2-5 0,4 0 0,-4 0 0,7 0 0,-11 0 0,2 0 0</inkml:trace>
  <inkml:trace contextRef="#ctx0" brushRef="#br0" timeOffset="8301">13729 4689 24575,'22'25'0,"11"13"0,-8-7 0,2 2 0,4 2 0,-1 0 0,-2-5 0,-1 0 0,-2-3 0,-1-2 0,14 13 0,-16-16 0,-3-3 0,-9-12 0,-3 3 0,1-4 0,-7-3 0,2 0 0</inkml:trace>
  <inkml:trace contextRef="#ctx0" brushRef="#br0" timeOffset="9050">13726 5142 24575,'9'-39'0,"0"0"0,14-13 0,5-2 0,-8 11 0,0-1 0,1 1 0,4-1 0,0 1 0,0 1 0,6-9 0,-2 4-806,-9 9 1,-1 2 805,4-1 0,-2 2 522,4-16-522,-4 16 267,-10 8-267,-2 19 0,-9 2 0,3 6 0</inkml:trace>
  <inkml:trace contextRef="#ctx0" brushRef="#br0" timeOffset="9753">14210 4155 24575,'26'32'0,"0"0"0,2 3 0,1 4 0,8 12 0,-1 0-748,-11-16 0,-2-1 748,-1 2 0,-3-1 0,1 18 0,-6-9 486,-1 7-486,-7-24 248,-5 4-248,2-6 0,-3 11 0,0-9 762,0 20-762,-3-2 0,-4 10 0,-4-14 0,-3-10 0,1-10 0,5-11 0,2-5 0</inkml:trace>
  <inkml:trace contextRef="#ctx0" brushRef="#br0" timeOffset="11883">19715 4179 8191,'0'7'0,"0"49"4677,4-8-4677,-2-4 0,1 4 0,3-5 0,2 2 0,2 17 0,1 2 0,-3-5 0,0 2 0,0-12 0,1 1 0,-2-5 0,-1-9 0,-2-3 0,1 4 0,0-5 2865,-2-9-2865,-3 3 1766,0-9-1766,0-2 6639,0-3-6639,0-6 437,0 0-437,0 2 0,0-1 0,0 1 0,0-2 0,0 2 0,0-1 0,0 1 0,0-2 0,0 0 0,0-1 0,0 1 0,0-13 0,0-43 0,0-17 0,0 24 0,0 0 0,0 5 0,0 1 0,0-27 0,10 6 0,9 3 0,15 17 0,15 15 0,6 9 0,4 9 0,-10 2 0,-12 3 0,-15 0 0,-4 0 0,-5 0 0,0 3 0,-3 0 0,0 3 0,-4 4 0,0 0 0,1 0 0,2 5 0,-5 2 0,2 6 0,-6 1 0,0 6 0,0-2 0,0 11 0,0-3 0,0 7 0,0-3 0,0 4 0,0-13 0,0-1 0,0-9 0,0 0 0,0-4 0,0-5 0,0-6 0,0 0 0,3 2 0,-3-1 0,3-1 0,-3-3 0</inkml:trace>
  <inkml:trace contextRef="#ctx0" brushRef="#br0" timeOffset="12769">20513 3632 24575,'-25'12'0,"0"3"0,-14 20 0,-5 10 0,15-12 0,0 5 0,19-10 0,6 10 0,1 16 0,3-3 0,0 2 0,0-13 0,0-10 0,0-4 0,0-16 0,2 1 0,2-7 0,4 1 0,5 1 0,6 1 0,3 0 0,2-1 0,-2-5 0,-10 2 0,-2-3 0</inkml:trace>
  <inkml:trace contextRef="#ctx0" brushRef="#br0" timeOffset="13802">20712 3862 24575,'26'-20'0,"3"0"0,-7-1 0,1 6 0,-16 2 0,2 10 0,-6 0 0,1 6 0,-2 3 0,-2 8 0,0 4 0,0 8 0,0-3 0,0 23 0,0-1 0,0 10 0,0-6 0,0-14 0,0-11 0,0-5 0,6-13 0,0 0 0,13-6 0,-5 0 0,5 0 0,1-3 0,-6-1 0,6-3 0,-13 3 0,-1 1 0</inkml:trace>
  <inkml:trace contextRef="#ctx0" brushRef="#br0" timeOffset="15086">20842 3706 24575,'-10'-12'0,"-2"-5"0,2 3 0,-1-3 0,1 3 0,3-2 0,3 5 0,1-1 0,3 6 0,0 0 0,5 0 0,5 3 0,6 0 0,-2 3 0,-5 3 0,-6 0 0,-3 3 0,0-3 0,0-1 0</inkml:trace>
  <inkml:trace contextRef="#ctx0" brushRef="#br0" timeOffset="16002">21037 3309 24575,'34'31'0,"0"0"0,9 11 0,-9-13 0,-2 0 0,-4 2 0,-4-4 0,-1 1 0,4 15 0,-3 11 0,-14-20 0,-10-2 0,0 9 0,0 5 0,-1-10 0,-1 2 0,-5-2 0,-2 0 0,1 0 0,-2-1 0,-20 24 0,7-15 0,5-14 0,5-10 0,6-11 0,1 0 0,-7 7 0,-1 2 0,3-4 0,2-5 0</inkml:trace>
  <inkml:trace contextRef="#ctx0" brushRef="#br0" timeOffset="19717">12853 3994 8191,'-3'-5'0,"0"1"5063,3 1-5063,0 9 2818,-3 4-2818,0 5-2818,-9-3 2818,5-3 4537,-7 0-4537,3-6 0,2 3 0,-4-3 0,6 3 0,-14 4 6784,12-3-6784,-13 2 0,9 0 0,2-2 0,-1 2 0,4 0 0,-2 4 0,-3 6 0,2 2 0,2 5 0,2-3 0,0 4 0,1-4 0,-1 0 0,4-4 0,0-5 0,3-2 0,0-6 0,0 0 0,0 2 0,0-1 0,0 2 0,0 6 0,0-4 0,0 9 0,3-7 0,1 0 0,3 1 0,2 2 0,-2 0 0,2-2 0,-2-2 0,-1-9 0,-3 3 0,2-6 0,-2 6 0,3-6 0,-3 3 0,0-3 0</inkml:trace>
  <inkml:trace contextRef="#ctx0" brushRef="#br0" timeOffset="20717">12884 4331 24575,'15'-12'0,"-5"6"0,12-12 0,-9 8 0,0 2 0,-7 5 0,-3 15 0,-3 3 0,0 6 0,0-4 0,0 2 0,0-5 0,0 2 0,0-7 0,0 0 0,0-3 0,0 3 0,2-6 0,1 0 0,0-3 0,0 0 0</inkml:trace>
  <inkml:trace contextRef="#ctx0" brushRef="#br0" timeOffset="21716">12949 4118 24575,'3'0'0,"-1"0"0</inkml:trace>
  <inkml:trace contextRef="#ctx0" brushRef="#br0" timeOffset="22649">13232 3851 10415,'0'9'0,"0"-3"5057,0 32-5057,0-2 2463,0 9-2463,0-1 1424,0-9-1424,0-3 0,0-7 5216,0-2-5216,0-11 0,-3 8 0,-1-3 0,-6 5 0,5-5 0,-8 3 0,8-5 0,-11 9 0,7-1 0,-10 3 0,11-5 0,-7-1 0,11-5 0,-5-3 0,9 0 0,-6 0 0,6 0 0,-3 1 0,3-1 0,-3 0 0,2-3 0,-1-3 0,2-3 0</inkml:trace>
  <inkml:trace contextRef="#ctx0" brushRef="#br0" timeOffset="24719">11673 5263 8191,'9'-10'0,"-60"4"1250,9 4 0,-8 2 0,-2-1-1250,-9 1 0,-4 0 0,-5 0 0,12 0 0,-5 0 0,-2 0 0,2 0 0,4 0 0,4 0 0,3 0 0,2 0 0,-3 0 0,-8 0 0,-4 0 0,3 0 0,7 0 0,-4 0 0,7 0 0,0 0 0,7 0 2957,7 0-2957,12 0 1873,5 0-1873,6 0 6279,0 0-6279,11 3 1525,-1 0-1525,11 3 0,10 4 0,9 8 0,6 3 0,3 1 0,3 0 0,13 11 0,2 0 0,-8-6 0,-3-1 0,-5-5 0,-5-1 0,8 7 0,-17-11 0,-12-10 0,-7-3 0,-34-13 0,1 0 0,-28-6 0,15 0 0,-5 2 0,3-3 0,-8-2 0,9 2 0,-5-1 0,11 2 0,0-3 0,14 3 0,3 2 0,12 2 0,6 3 0,0-1 0,3 1 0,0 1 0,0-3 0,3-5 0,15-13 0,16-17 0,-10 20 0,2-1 0,4-6 0,-1 2 0,9-7 0,-4 4 0,-21 21 0,-3 2 0,2 2 0,-5 3 0,1 3 0,-2 0 0,3 3 0,-6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3:54:11.601"/>
    </inkml:context>
    <inkml:brush xml:id="br0">
      <inkml:brushProperty name="width" value="0.05292" units="cm"/>
      <inkml:brushProperty name="height" value="0.05292" units="cm"/>
      <inkml:brushProperty name="color" value="#FF0000"/>
    </inkml:brush>
  </inkml:definitions>
  <inkml:trace contextRef="#ctx0" brushRef="#br0">14977 13506 8191,'-5'0'0,"-8"0"2397,-26-3 0,-11-5-2397,-5-9 0,-6-8 0,14 7 0,-7-5 0,-3-1 0,1-1 0,5 1-434,1-1 1,4 0-1,0-1 1,-3-3 433,-3-2 0,-4-2 0,-1-2 0,2 1 0,4 1 0,4 3 0,4 1 0,0 0 0,0-1-46,-7-6 0,-2-1 0,1 0 0,3 1 46,-3 0 0,2 1 0,-4-4 82,12 7 0,-4-4 0,-1-1 0,-1-2 0,2 2 0,3 3-82,-2-2 0,4 3 0,0 0 0,-6-4 0,1 1 0,-4-3 0,-4-3 0,-1 0 0,1-1 0,2 3 0,4 3-462,3 0 1,2 4 0,3 0 0,-1 0 0,-3-2 461,0 0 0,-3-2 0,-1-1 0,0 1 0,2 0 0,3 3 0,-5-5 0,3 2 0,1 0 0,0 1 336,0-2 0,0 1 1,0-1-1,-2-1-336,3 4 0,0-2 0,-2 1 0,0-1 0,2 2 0,-8-4 0,1 1 0,0 0 0,-2-1 0,7 3 0,-2-1 0,0 0 0,0 0 0,1 2 342,-6-2 0,1 1 0,0 2 1,1-1-343,2 0 0,1 0 0,0 1 0,0 0 0,-1 0 0,0 2 0,0-1 0,-1-2 0,-4-3 0,-2-2 0,1 0 0,-1 1-104,10 7 0,-1-1 0,1 1 1,0 0-1,1 1 104,-6-3 0,1 0 0,0 2 0,1-1 0,3 3 0,1-1 0,-1 2 0,0 0 607,1 1 1,0 1 0,0 1-1,-1 0-607,1 0 0,0 1 0,-1 0 0,0 0 0,-2-2 0,0 0 0,0 0 0,2 2 52,-7-3 0,3 2 0,1 2-52,-9-4 0,2 3 0,11 6 0,1 1 0,6 2 0,-1 1 374,-10-4 1,1 1-375,-6-2 0,1-2 0,0 1 0,7 5 0,8 1 0,-1 1 0,-8 0 5294,-5-8-5294,2 3 0,5-2 0,10 5 1663,-4-4-1663,13 3 2324,-5-7-2324,13 14 511,-23-24-511,14 8 0,-3 4 0,-1-1 0,-9-13 0,5 11 0,-1 1 0,7 1 0,-1 1 0,-2-2 0,1 1 0,-18-13 0,23 16 0,11 10 0,5 4 0,11 23 0,12 8 0,8 19 0,9-3-370,-7-8 0,0 0 370,10 9 0,-9-9 0,0 1 0,10 6 0,1 6 0,-6-5 0,0-6 0,-11-7 0,2 0 0,-8-5 0,0 0 0,-5-10 740,-3-4-740,-2 0 0,-2 1 0,1 0 0,-2-2 0,1-2 0,-2 0 0,0 0 0,0 2 0,3 8 0,4 12 0,2 3 0,1 5 0,1-9 0,1 4 0,7-8 0,-3 4 0,2-5 0,-4-4 0,0-1 0,-4-3 0,2-2 0,-5-2 0,2-4 0,-6 0 0,0-8 0,-19-12 0,-8-10 0,-6-8 0,0-2 0,-4-3 0,-2-3-325,2 3 0,-2-1 0,0-2 0,1 1 325,-9-11 0,2 0 0,0 1 0,1 1 0,2 2 0,3 4 0,6 4 0,3 4 0,4 5 0,3 3 0,-2-4 0,10 15 0,0 0 0,8 8 0,2 1 1300,2 1-1300,7-1 0,5-1 0,47-4 0,-6 1 0,-8 5 0,4 0 0,6 3 0,2 0 0,-6 2 0,1 0 0,-8 0 0,2 0 0,-2 0 0,2 0 0,-3 0 0,-1 0 0,-4 0 0,7 0 0,-13 0 0,-15 0 0,0 0 0,3 0 0,-1 0 0,0 3 0,-5-2 0,-1 5 0,0-6 0,-3 6 0,-1-5 0,-3 4 0,0-4 0,0 1 0,0 1 0,-35-20 0,-6-2 0,-2-3 0,-6-3 0,4 5 0,-4-2 0,1 2 0,2 0 0,-1 1 0,-1 0 0,-9-4 0,-2 0 0,3 3 0,-3 3 0,5 3 0,8 0 0,5 2 0,-8 3 0,15 5 0,0 0 0,9 4 0,3 0 0,7 0 0,3 0 0,2 0 0,2 0 0</inkml:trace>
  <inkml:trace contextRef="#ctx0" brushRef="#br0" timeOffset="2850">10759 9432 24575,'-26'0'0,"2"0"0,-8-3 0,5 8 0,-24 18 0,18 10 0,6-5 0,4 2 0,8 20 0,8-1 0,7-4 0,0 8 0,8 7 0,0-25 0,4 1 0,5-3 0,4-3 0,3-1 0,3-5 0,24 11 0,-7-11 0,-2-12 0,-4-7 0,17-2 0,-14-3 0,13-3 0,-16-10 0,12-16 0,-2-15 0,-17 12 0,-1-5 0,0-9 0,-3 0-375,-7 9 1,-1 1 374,3-11 0,-3 3 0,-4-7 0,8-5 0,-9 7 0,-2 15 0,-7 3 0,-2 13 0,-3 1 0,-3 4 749,-22 6-749,-21 2 0,0 4 0,-5 2 0,2 3 0,-1 3 0,-7 3 0,3 2-337,17-1 1,5 1 336,-25 21 0,29-17 0,4 3 0,7-5 0,6-4 0,5 3 0,0-6 673,6 5-673,-3 2 0,3 0 0,0 7 0,0-6 0,0 2 0,3-4 0,1 0 0,2-3 0,1 3 0,2-6 0,-2 5 0,9-1 0,-9-1 0,5-4 0,-2 0 0,0-3 0,7 4 0,1-3 0,4 3 0,-1-7 0,1 4 0,14-4 0,3 0 0,10-7 0,1-16 0,-12-8 0,-17-1 0,-2-1 0,1-10 0,-9 6 0,-2 1 0,0-1 0,0-22 0,-4 19 0,-1-4 0,-4-3 0,0 17 0,0-5 0,0 21 0,0-2 0,0 6 0,0-7 0,0-1 0,0-4 0,0-24 0,3-17 0,1 19 0,1 0 0,1 3 0,0 1 0,7-21 0,-6 28 0,-4 52 0,-3 44 0,0-22 0,0 3-625,0 10 1,0 0 624,0-11 0,0-1 0,0 1 0,0-2 0,4 25 0,-2-26 0,2 0 0,5 13-116,-4-19 0,0 0 116,3 17 0,1-12 0,-1-4 0,-1-7 0,1-1 1233,-1-5-1233,0-8 248,-4-2-248,3-2 0,-2 14 0,6 5 0,-2 3 0,5 2 0,-2 2 0,3-8 0,-1 4 0,-3-15 0,-1-5 0,0-6 0,1-3 0,3 0 0,14-3 0,3-8 0,-6 6 0,-5-6 0</inkml:trace>
  <inkml:trace contextRef="#ctx0" brushRef="#br0" timeOffset="4186">11003 10447 8191,'23'3'0,"25"0"4545,15-3-4545,-23 0 0,1 0 0,21 0 0,-20 0 0,0 0 0,24 0 0,-30 0 0,-1 0 0,19 0 2880,-14 0-2880,6 0 1782,-12 0-1782,8 0 6589,1 0-6589,-4-3 588,-7 2-588,-13-4 0,-9 4 0,-26-2 0,-35-1 0,1 2 0,-3-1 0,1 0 0,0 1-678,-7-1 0,1 1 678,14 2 0,4 0 0,-27 0 0,31 0 0,0 0 0,-16 0 0,-3 0 0,11 0 0,7 0 0,9 0 0,6 0 0,-2 0 0,4 0 1356,-4 3-1356,1 1 0,10-1 0,0 3 0,37-5 0,10 0 0,5 0 0,0-1 0,4 0-335,20 0 1,3 0 334,-8 0 0,-2 0-683,-7 0 0,-1 0 683,5 2 0,-4 1 0,8-2 0,-6 3 0,-19-4 0,-9 3 0,-9-2 623,-5 2-623,-3-3 353,-3 2 0,0-1 0,-3 1 0</inkml:trace>
  <inkml:trace contextRef="#ctx0" brushRef="#br0" timeOffset="6583">11602 6883 24575,'30'0'0,"-7"0"0,-3 0 0,-8 0 0,-17 0 0,-4-7 0,-12 2 0,-1-2 0,-19 4 0,15 3 0,-11 0 0,19 0 0,5 0 0,0 2 0,6 8 0,1 10 0,17 9 0,11 1 0,13-8 0,5-12 0,-5-6 0,-14-4 0,-5 0 0,-10 0 0,-6 0 0,-5 0 0,1-3 0,-9 2 0,6-1 0,-9-1 0,6 2 0,-2-2 0,3 1 0,2 1 0,-2-4 0,3 4 0,0-2 0,0 3 0,3-3 0,-2 3 0,2-3 0,-1 0 0,2 0 0,2-2 0,0 2 0,0 0 0</inkml:trace>
  <inkml:trace contextRef="#ctx0" brushRef="#br0" timeOffset="8037">30472 16196 24575,'-9'0'0,"-33"0"0,-11 0-511,13 0 1,-6 0 510,-2 0 0,-6 0 0,3 0-545,-7 0 0,-1 0 545,7 0 0,-2 0 0,4 0 253,-3 2 0,6 1-253,-15 2 0,25-1 0,2 2 0,-7 6 0,-4-2 489,19 1-489,6-4 1116,12 0-1116,-8 11 0,15 8 0,-9 12 0,10 17 0,-2 3-869,2-14 1,2 3 868,-1 1 0,0 2 0,0 13 0,0 2-1164,-1 1 1,2-2 1163,0-13 0,2 0 0,3 9 0,5 1-734,8-2 0,4-2 734,-4-10 0,2-1 0,4 8 0,5-4 0,1-18 0,4-5 0,5-5 0,4-3 0,14 4 0,4-5 0,-18-10 0,2-4 0,0-2 290,2 0 0,0-2 1,1-2-291,4-6 0,0-2 0,-2-2 0,13-1 0,-3-4 0,2-8 0,-4-2 0,-15 5 0,-3 2 0,5 0 0,1 1 0,4-6 0,-1 2 0,-8 5 0,0 2 0,1-5 0,-2 0 0,9-6 2242,-5-4-2242,-11 6 0,0-14 0,-20 9 0,2-19 0,-16 13 0,-8-3 0,-7 2 0,-7 0-475,-4-13 0,-7-1 475,-4 16 0,-6 1 0,2 2 0,-5-5 0,-3-1 0,1 3 0,-4-1 0,2 2 0,11 10 0,1 1 0,0 0 0,-8-3 0,-1-1 0,4 2 0,1 3 0,5 2 0,-16-6 0</inkml:trace>
  <inkml:trace contextRef="#ctx0" brushRef="#br0" timeOffset="9822">958 3268 24575,'0'3'0,"0"6"0,-3 28 0,-7 4 0,-3 13 0,-5-3 0,-3 3 0,6-13 0,0 1-1326,-2 3 0,-3 3 0,3-1 1326,2 6 0,0-3 0,-7 5 0,1-3-657,13-17 0,1 0 657,-12 24 0,2-1 0,12-20 0,1 1 0,-5 20 0,0 1 0,6-17 0,2-3 0,1-5 0,0 0 0,-1 2 0,2-1-371,8 29 371,-1-28 0,3-1 0,17 12 0,10 2 0,-11-26 0,0-1 0,-1 0 0,0 0 0,10 2 0,1-3 0,-5-5 0,1-4 0,3-2 0,2-2 0,4-1 0,1-1-506,3-4 1,0 0 505,4 0 0,2-1 0,1-3 0,3-4 0,-13-3 0,2-3 0,0-3 0,5-4 0,1-3 0,0-4 0,-7 0 0,1-2 0,-1-2 0,-3-2 0,8-9 0,-3-3 0,-4-3 0,-11 6 0,-2-3 0,-3-1 0,-4-2 0,-1-15 0,-7-4 0,-3 0 0,-3 13 0,-2-1 0,-3-1 0,-4 0 0,-5-2 0,-5-1 0,-4 1 0,0 3 521,-3-4 1,-1 2-1,-7 4-521,-6 0 0,-5 4 0,-6 3 0,5 12 0,-5 2 0,0 3 0,1 2-474,-1 0 0,1 2 0,-3 1 474,-12-5 0,-3 1 0,2 6 0,-4 8 0,1 5-395,-4 0 0,2 3 395,16 3 0,3 2 192,-2 5 1,7 0 0,15-3 0,5 8-1</inkml:trace>
  <inkml:trace contextRef="#ctx0" brushRef="#br0" timeOffset="12050">7665 8904 24575,'25'31'0,"0"1"0,7 3 0,1 3 0,4 9 0,-1 1-996,-1-8 1,-3-2 995,-9-9 0,-2-2 0,10 13 641,-6-10-641,0-2 329,-5-5-329,-5 5 0,5-3 0,-7 6 0,4-12 0,-4 4 1021,-3-12-1021,-3 4 0,-2-5 0,-5-7 0,-2-9 0,-16-20 0,-8-3 0,5 5 0,-2-3 0,-7-6 0,-3-3 0,-2-7 0,-2-1 0,-3-4 0,0 1 0,9 5 0,1 3 0,-13-11 0,24 17 0,10 21 0,6 2 0,3 4 0,0 0 0,0 1 0,0-4 0,0 2 0,0-1 0,0-4 0,0 1 0,0-9 0,0 1 0,0-3 0,3 0 0,1 4 0,3 1 0,0 3 0,-1 1 0,-2 3 0,2 0 0,-6 4 0,6 3 0,-3-3 0,3 6 0,0-3 0,26 3 0,22 0 0,11 0 0,-22 0 0,2 0 0,-5 0 0,-1 0 0,-2 2 0,0 0 0,-2 0 0,-1 1 0,20 9 0,-14-4 0,-10 0 0,-11-5 0,-13 0 0,0-3 0,0 3 0,0-3 0,0 0 0,0 0 0,-1 0 0,4 0 0,-3 0 0,6 3 0,-6-3 0,6 3 0,4 0 0,5 1 0,6-1 0,-1 3 0,1-2 0,0 3 0,-12-3 0,-3-2 0</inkml:trace>
  <inkml:trace contextRef="#ctx0" brushRef="#br0" timeOffset="15716">16627 10631 24575,'-11'5'0,"-10"9"-9831,-14 21 8341,7-6 2366,4-2 0,1 0-876,0 0 0,2 0 0,-1 2 0,-5 7 0,-9 15 0,2 0 0,14-25 0,-2 1 0,-5 7 0,0 1 0,1-1 0,-1 0 0,-6 8 0,0 0 0,1-4 0,-2 1 0,1 2 0,-1 3 0,0-2 0,-4 5 0,1 0 111,8-11 1,0 1 0,2-2-112,-1 5 0,3-2 0,5-7 0,-1 0-201,-5 6 0,0 0 201,5-5 0,1-2 0,-2 2 0,-2 1 2685,0 0 1,-1 1-2686,0 4 0,-2 0 587,-6 5 0,-2 0-587,2 0 0,-2 0 0,-8 7 0,0 1 0,6-8 0,1 1 0,8-9 0,-2 1 0,2-2 0,-7 9 0,2-3 1178,3-4 1,2-1-1179,3-6 0,2-2 0,-8 13 734,1-9-734,4-2 0,-2-4 0,4-2 0,0-3 0,5 2 0,-3-9 0,7 3 0,-2-5 0,0 3 0,2-3 0,-2 2 0,7-6 0,-3 2 0,3 1 0,0-3 0,0 2 0,4-3 0,0 0 0,-4 1 0,-3 5 0,-1 2 0,-2 3 0,6-1 0,-6 0 0,5 1 0,-5 3 0,6-4 0,3-1 0,2-5 0,4-4 0,-1-3 0</inkml:trace>
  <inkml:trace contextRef="#ctx0" brushRef="#br0" timeOffset="18816">12199 16198 8191,'-3'-5'0,"1"-10"2831,26-30-2831,-7 6 1476,6 7 0,3-2-1476,-3-1 0,1-3 0,10-10 0,2-2 0,-4 1 0,0-1 590,4-5 1,0 2-591,-13 19 0,1-1 0,1-4 0,2-5 0,0 1 0,6-12 0,0 0 0,-6 12 0,1-1 0,0 2 0,5-13 0,-1 4 0,2 7 0,0 0 2632,1-4 1,2-1-2633,5 0 0,1 0 0,-3 1 0,-1 4 0,-5 11 0,-2 4 0,14-16 0,-8 15 0,-8 1 0,-1 3 2446,5-8-2446,3-6 0,-1 2 0,2-7 90,-9 15-90,-4-4 0,0 1 0,5-3 1354,-4-1-1354,8 2 265,-3 0-265,3 1 0,0-1 0,0 1 0,5-1 0,-3 1 0,4-7 0,-12 15 0,-1 0 0,14-18 0,-13 18 0,0 0 0,12-18 0,-6 6 0,-1 0 0,-13 15 0,-8 13 0,-3 2 0,-6 4 0,6-4 0,1-9 0,4-4 0,5-3 0,-5 4 0,-2 7 0,-6 4 0,0 6 0,-6-3 0,9-10 0,-1 0 0,3-13 0,0 11 0,-1 1 0,-3 3 0,2 4 0,-2-2 0,-1 5 0,0-3 0,-2 4 0,1 3 0,-4-3 0,-12 16 0,-13 7 0,0 8 0,-8 1 0,6 6 0,-4 0 0,-1 4 0,0 7 0,8-15 0,-1 1 0,3-1 0,0 0 0,-4 4 0,0-1 0,1-4 0,1-2 0,-10 11 0,-4 5 0,-1-4 0,0 0 0,-4 7-435,1-6 0,0-2 435,5-1 0,-4-3 0,6 3 0,-1 3 0,10-12 0,-1 0 0,-14 16 0,-2 4 0,7-6 0,3-1 0,2-6 0,1-1 0,-2 3 0,1 0 870,-9 11-870,-2-5 0,7-3 0,-4-1 0,12-11 0,-2 2 0,6-2 0,-2-1 0,4 1 0,2-6 0,-4 17 0,-8 0 0,2 12 0,-2-5 0,11-13 0,-1 2 0,-4 2 0,0 1 0,0-1 0,0 0-630,-2 0 1,2-2 629,-8 8-12,1-1 12,0-1 0,9-8 0,-3 6 0,10-14 0,-7 13 1258,9-12-1258,-8 16 13,6-6-13,-2 9 0,0-7 0,6-8 0,5-12 0,0-7 0,5-3 0,-1-1 0,-1-1 0,2 1 0,-2-5 0,3 3 0</inkml:trace>
  <inkml:trace contextRef="#ctx0" brushRef="#br0" timeOffset="19217">12380 15800 8191,'-7'0'0,"2"0"0</inkml:trace>
  <inkml:trace contextRef="#ctx0" brushRef="#br0" timeOffset="21733">14482 13333 8191,'-14'0'0,"4"-3"5063,7 15-5063,3-3 2818,0 14-2818,0-9 1719,5-8-1719,2-9 6784,18-35-6784,-11 14 0,9-26 0,-11-8 0,-6 8 0,1-14 0,-7 16 0,-6 19 0,-7-3 0,-2 10 0,-7 5 0,3 3 0,-3 10 0,0 1 0,0 3 0,-11 0 0,13 6 0,-9 9 0,15 4 0,-2 16 0,-1 29 0,8 0 0,4-23 0,1-1 0,4 15 0,0-19 0,16-12 0,-2-13 0,13-5 0,-3-6 0,-2 0 0,-6-3 0,-4 0 0,-6-4 0,-2-1 0,-2 1 0,-10 1 0,0 4 0,-11 2 0,-2 0 0,6 0 0,-1 0 0,10 0 0,0 0 0,3 2 0,0 1 0,8 3 0,6 1 0,41-4 0,-3 0 0,-13-2 0,-1-2 0,8 1 0,-2-3 0,-24-1 0,6-2 0,-17-4 0,-6-2 0,-12 0 0,-9-1 0,-40 4 0,16 5 0,12 1 0,-2 1 0,-17 2 0,16 0 0,-1 0 0,19 0 0,8 0 0,3 3 0,5 0 0,2 3 0,0 0 0,0 3 0,12 4 0,10 2 0,14-1 0,1-7 0,-9-4 0,-10-3 0,-8-2 0,-4-2 0,-4-2 0,-2-3 0,0 2 0,-2 1 0,-1 4 0,-3 2 0,0 0 0,0 0 0,2 2 0,2 2 0,2 5 0,0 5 0,0 4 0,0 7 0,0-7 0,0-2 0,0 0 0,24-8 0,15 2 0,18-11 0,-21-13 0,-2-8 0,-10-1 0,-4-5 0,2-12 0,-5-3 0,-9 9 0,-3 0 0,0-7 0,-6 2 0,-20-19 0,6 6 0,-24 17 0,-2 28 0,10 3 0,-9 4 0,18 0 0,3 6 0,2 6 0,6 6 0,-1 13 0,8-2 0,0 18 0,4-2 0,0 6 0,0 3 0,0-14 0,0 2 0,4-14 0,-1-6 0,7-5 0,1-6 0,2-4 0,14-5 0,-3-19 0,10-16 0,-12-11 0,-10-9 0,-5 17 0,-13 10 0,1 13 0,-10 10 0,7 3 0,-4 0 0,6 0 0,3 22 0,0 40 0,3-26 0,0 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2C89E-AE76-CF41-9C0B-87D42EF69527}" type="datetimeFigureOut">
              <a:rPr lang="en-US" smtClean="0"/>
              <a:t>4/19/23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F596F-AE3B-CB49-A71A-0B549FB29E75}" type="slidenum">
              <a:rPr lang="en-US" smtClean="0"/>
              <a:t>‹#›</a:t>
            </a:fld>
            <a:endParaRPr lang="en-US"/>
          </a:p>
        </p:txBody>
      </p:sp>
    </p:spTree>
    <p:extLst>
      <p:ext uri="{BB962C8B-B14F-4D97-AF65-F5344CB8AC3E}">
        <p14:creationId xmlns:p14="http://schemas.microsoft.com/office/powerpoint/2010/main" val="122293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A2C-78AF-4741-BA32-97A2ACFAB4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3DB3AD3-FA5A-3240-9BC2-75660411C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F064DCA-6611-FE48-9A11-8712D6745E32}"/>
              </a:ext>
            </a:extLst>
          </p:cNvPr>
          <p:cNvSpPr>
            <a:spLocks noGrp="1"/>
          </p:cNvSpPr>
          <p:nvPr>
            <p:ph type="dt" sz="half" idx="10"/>
          </p:nvPr>
        </p:nvSpPr>
        <p:spPr/>
        <p:txBody>
          <a:bodyPr/>
          <a:lstStyle/>
          <a:p>
            <a:fld id="{CE7CEC8C-9811-A048-B7D7-FD07B4F94233}" type="datetime1">
              <a:rPr lang="en-US" smtClean="0"/>
              <a:t>4/19/23</a:t>
            </a:fld>
            <a:endParaRPr lang="en-US"/>
          </a:p>
        </p:txBody>
      </p:sp>
      <p:sp>
        <p:nvSpPr>
          <p:cNvPr id="6" name="Slide Number Placeholder 5">
            <a:extLst>
              <a:ext uri="{FF2B5EF4-FFF2-40B4-BE49-F238E27FC236}">
                <a16:creationId xmlns:a16="http://schemas.microsoft.com/office/drawing/2014/main" id="{1FD53DD3-9F27-4446-B3C9-4F617C90675B}"/>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55974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89ED-C163-4E46-9DB4-482982213D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C0A56C-CAF3-0D4D-984E-0AF0E541E0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196DF2-73C3-F041-BA8B-4AD1E7088471}"/>
              </a:ext>
            </a:extLst>
          </p:cNvPr>
          <p:cNvSpPr>
            <a:spLocks noGrp="1"/>
          </p:cNvSpPr>
          <p:nvPr>
            <p:ph type="dt" sz="half" idx="10"/>
          </p:nvPr>
        </p:nvSpPr>
        <p:spPr/>
        <p:txBody>
          <a:bodyPr/>
          <a:lstStyle>
            <a:lvl1pPr>
              <a:defRPr sz="2800"/>
            </a:lvl1pPr>
          </a:lstStyle>
          <a:p>
            <a:fld id="{5D90BC7E-6368-7F4D-B2C7-331AA1D9EB82}" type="datetime1">
              <a:rPr lang="en-US" smtClean="0"/>
              <a:t>4/19/23</a:t>
            </a:fld>
            <a:endParaRPr lang="en-US" dirty="0"/>
          </a:p>
        </p:txBody>
      </p:sp>
      <p:sp>
        <p:nvSpPr>
          <p:cNvPr id="6" name="Slide Number Placeholder 5">
            <a:extLst>
              <a:ext uri="{FF2B5EF4-FFF2-40B4-BE49-F238E27FC236}">
                <a16:creationId xmlns:a16="http://schemas.microsoft.com/office/drawing/2014/main" id="{CB5605FA-4B33-3D41-9103-D074DF341881}"/>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080793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3A41A-480F-3642-B8CC-AEDC61441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0DF23D-991A-1A41-AFB9-FD00CB3C2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DF2A22-E007-0449-B272-F3D36FE82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2800">
                <a:solidFill>
                  <a:schemeClr val="tx1">
                    <a:tint val="75000"/>
                  </a:schemeClr>
                </a:solidFill>
              </a:defRPr>
            </a:lvl1pPr>
          </a:lstStyle>
          <a:p>
            <a:fld id="{DA03AEEE-85E4-544F-91F5-B1A2BD926850}" type="datetime1">
              <a:rPr lang="en-US" smtClean="0"/>
              <a:t>4/19/23</a:t>
            </a:fld>
            <a:endParaRPr lang="en-US" dirty="0"/>
          </a:p>
        </p:txBody>
      </p:sp>
      <p:sp>
        <p:nvSpPr>
          <p:cNvPr id="6" name="Slide Number Placeholder 5">
            <a:extLst>
              <a:ext uri="{FF2B5EF4-FFF2-40B4-BE49-F238E27FC236}">
                <a16:creationId xmlns:a16="http://schemas.microsoft.com/office/drawing/2014/main" id="{A995ECEE-F3E4-FE4F-B491-213DB480B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2930988312"/>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c.europa.eu/digital-single-market/en/high-level-expert-group-artificial-intelligence" TargetMode="External"/><Relationship Id="rId2" Type="http://schemas.openxmlformats.org/officeDocument/2006/relationships/hyperlink" Target="https://ec.europa.eu/digital-single-market/en/news/ethics-guidelines-trustworthy-a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customXml" Target="../ink/ink5.xml"/><Relationship Id="rId4" Type="http://schemas.openxmlformats.org/officeDocument/2006/relationships/image" Target="../media/image200.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png"/><Relationship Id="rId3" Type="http://schemas.openxmlformats.org/officeDocument/2006/relationships/image" Target="../media/image120.png"/><Relationship Id="rId7" Type="http://schemas.openxmlformats.org/officeDocument/2006/relationships/image" Target="../media/image25.svg"/><Relationship Id="rId12" Type="http://schemas.openxmlformats.org/officeDocument/2006/relationships/customXml" Target="../ink/ink6.xml"/><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4C34-F58A-3897-50AE-EFE9B6D0B3F8}"/>
              </a:ext>
            </a:extLst>
          </p:cNvPr>
          <p:cNvSpPr>
            <a:spLocks noGrp="1"/>
          </p:cNvSpPr>
          <p:nvPr>
            <p:ph type="ctrTitle"/>
          </p:nvPr>
        </p:nvSpPr>
        <p:spPr>
          <a:xfrm>
            <a:off x="196947" y="136525"/>
            <a:ext cx="11465170" cy="3193365"/>
          </a:xfrm>
        </p:spPr>
        <p:txBody>
          <a:bodyPr>
            <a:noAutofit/>
          </a:bodyPr>
          <a:lstStyle/>
          <a:p>
            <a:pPr algn="l"/>
            <a:r>
              <a:rPr lang="en-GB" sz="3600" b="0" i="0" dirty="0">
                <a:solidFill>
                  <a:srgbClr val="1D1C1D"/>
                </a:solidFill>
                <a:effectLst/>
                <a:latin typeface="Slack-Lato"/>
              </a:rPr>
              <a:t>ideas:</a:t>
            </a:r>
            <a:br>
              <a:rPr lang="en-GB" sz="3600" dirty="0"/>
            </a:br>
            <a:r>
              <a:rPr lang="en-GB" sz="3600" b="0" i="0" dirty="0">
                <a:solidFill>
                  <a:srgbClr val="1D1C1D"/>
                </a:solidFill>
                <a:effectLst/>
                <a:latin typeface="Slack-Lato"/>
              </a:rPr>
              <a:t>--forecast the (incoming) car flow amount with the resolution of 30  min between the 6.00-19.00 in four road-intersections (would be the 4 nodes). The intersections are located in one area, i.e. they are  connected with some weight. </a:t>
            </a:r>
            <a:endParaRPr lang="en-GB" sz="3600" dirty="0"/>
          </a:p>
        </p:txBody>
      </p:sp>
      <p:sp>
        <p:nvSpPr>
          <p:cNvPr id="4" name="Date Placeholder 3">
            <a:extLst>
              <a:ext uri="{FF2B5EF4-FFF2-40B4-BE49-F238E27FC236}">
                <a16:creationId xmlns:a16="http://schemas.microsoft.com/office/drawing/2014/main" id="{44C79FD7-22D1-8D04-C5F1-7E0B46E512EC}"/>
              </a:ext>
            </a:extLst>
          </p:cNvPr>
          <p:cNvSpPr>
            <a:spLocks noGrp="1"/>
          </p:cNvSpPr>
          <p:nvPr>
            <p:ph type="dt" sz="half" idx="10"/>
          </p:nvPr>
        </p:nvSpPr>
        <p:spPr/>
        <p:txBody>
          <a:bodyPr/>
          <a:lstStyle/>
          <a:p>
            <a:fld id="{CE7CEC8C-9811-A048-B7D7-FD07B4F94233}" type="datetime1">
              <a:rPr lang="en-US" smtClean="0"/>
              <a:t>4/19/23</a:t>
            </a:fld>
            <a:endParaRPr lang="en-US"/>
          </a:p>
        </p:txBody>
      </p:sp>
      <p:sp>
        <p:nvSpPr>
          <p:cNvPr id="5" name="Slide Number Placeholder 4">
            <a:extLst>
              <a:ext uri="{FF2B5EF4-FFF2-40B4-BE49-F238E27FC236}">
                <a16:creationId xmlns:a16="http://schemas.microsoft.com/office/drawing/2014/main" id="{8B8CB0BF-7922-2AAB-A464-5326F092FE8B}"/>
              </a:ext>
            </a:extLst>
          </p:cNvPr>
          <p:cNvSpPr>
            <a:spLocks noGrp="1"/>
          </p:cNvSpPr>
          <p:nvPr>
            <p:ph type="sldNum" sz="quarter" idx="12"/>
          </p:nvPr>
        </p:nvSpPr>
        <p:spPr/>
        <p:txBody>
          <a:bodyPr/>
          <a:lstStyle/>
          <a:p>
            <a:fld id="{D75B69EA-F5F3-9148-B3D2-85669F9D4A27}" type="slidenum">
              <a:rPr lang="en-US" smtClean="0"/>
              <a:pPr/>
              <a:t>1</a:t>
            </a:fld>
            <a:endParaRPr lang="en-US" dirty="0"/>
          </a:p>
        </p:txBody>
      </p:sp>
      <p:sp>
        <p:nvSpPr>
          <p:cNvPr id="7" name="TextBox 6">
            <a:extLst>
              <a:ext uri="{FF2B5EF4-FFF2-40B4-BE49-F238E27FC236}">
                <a16:creationId xmlns:a16="http://schemas.microsoft.com/office/drawing/2014/main" id="{D7BE5523-C7A1-7529-11B5-6FEC1738A559}"/>
              </a:ext>
            </a:extLst>
          </p:cNvPr>
          <p:cNvSpPr txBox="1"/>
          <p:nvPr/>
        </p:nvSpPr>
        <p:spPr>
          <a:xfrm>
            <a:off x="229185" y="3504292"/>
            <a:ext cx="11400694" cy="2677656"/>
          </a:xfrm>
          <a:prstGeom prst="rect">
            <a:avLst/>
          </a:prstGeom>
          <a:noFill/>
        </p:spPr>
        <p:txBody>
          <a:bodyPr wrap="square">
            <a:spAutoFit/>
          </a:bodyPr>
          <a:lstStyle/>
          <a:p>
            <a:r>
              <a:rPr lang="en-GB" sz="2800" b="0" i="0" dirty="0">
                <a:solidFill>
                  <a:srgbClr val="1D1C1D"/>
                </a:solidFill>
                <a:effectLst/>
                <a:latin typeface="Slack-Lato"/>
              </a:rPr>
              <a:t>My confusion here is that I can not use the CV since I treat the historical traffic data as timeseries, i.e. I drop the time step value and shift it  to generate historical data and use sliding window to make the forecast. I was not using the validation set, i.e. I have trained the model and then tested it on test set. Would it be OK here to use train/test and different hypothesis, and select the model based on the performance on the test set.</a:t>
            </a:r>
            <a:endParaRPr lang="en-GB" sz="2800" dirty="0"/>
          </a:p>
        </p:txBody>
      </p:sp>
    </p:spTree>
    <p:extLst>
      <p:ext uri="{BB962C8B-B14F-4D97-AF65-F5344CB8AC3E}">
        <p14:creationId xmlns:p14="http://schemas.microsoft.com/office/powerpoint/2010/main" val="3471683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10</a:t>
            </a:fld>
            <a:endParaRPr lang="en-AT" dirty="0"/>
          </a:p>
        </p:txBody>
      </p:sp>
      <p:sp>
        <p:nvSpPr>
          <p:cNvPr id="5" name="Date Placeholder 4">
            <a:extLst>
              <a:ext uri="{FF2B5EF4-FFF2-40B4-BE49-F238E27FC236}">
                <a16:creationId xmlns:a16="http://schemas.microsoft.com/office/drawing/2014/main" id="{AAF9977F-DCB4-1BF2-18FD-CC053883857C}"/>
              </a:ext>
            </a:extLst>
          </p:cNvPr>
          <p:cNvSpPr>
            <a:spLocks noGrp="1"/>
          </p:cNvSpPr>
          <p:nvPr>
            <p:ph type="dt" sz="half" idx="10"/>
          </p:nvPr>
        </p:nvSpPr>
        <p:spPr/>
        <p:txBody>
          <a:bodyPr/>
          <a:lstStyle/>
          <a:p>
            <a:fld id="{402494C1-B493-4444-8B9D-26864EB8E07B}" type="datetime1">
              <a:rPr lang="en-US" smtClean="0"/>
              <a:t>4/19/23</a:t>
            </a:fld>
            <a:endParaRPr lang="en-AT"/>
          </a:p>
        </p:txBody>
      </p:sp>
      <p:pic>
        <p:nvPicPr>
          <p:cNvPr id="8" name="Picture 7" descr="Graphical user interface, text, website&#10;&#10;Description automatically generated">
            <a:extLst>
              <a:ext uri="{FF2B5EF4-FFF2-40B4-BE49-F238E27FC236}">
                <a16:creationId xmlns:a16="http://schemas.microsoft.com/office/drawing/2014/main" id="{1E691D9E-D48A-5875-CA9A-4651A5D33FCE}"/>
              </a:ext>
            </a:extLst>
          </p:cNvPr>
          <p:cNvPicPr>
            <a:picLocks noChangeAspect="1"/>
          </p:cNvPicPr>
          <p:nvPr/>
        </p:nvPicPr>
        <p:blipFill rotWithShape="1">
          <a:blip r:embed="rId2"/>
          <a:srcRect t="13092" b="8090"/>
          <a:stretch/>
        </p:blipFill>
        <p:spPr>
          <a:xfrm>
            <a:off x="521677" y="431974"/>
            <a:ext cx="7772400" cy="4234375"/>
          </a:xfrm>
          <a:prstGeom prst="rect">
            <a:avLst/>
          </a:prstGeom>
        </p:spPr>
      </p:pic>
      <p:sp>
        <p:nvSpPr>
          <p:cNvPr id="13" name="TextBox 12">
            <a:extLst>
              <a:ext uri="{FF2B5EF4-FFF2-40B4-BE49-F238E27FC236}">
                <a16:creationId xmlns:a16="http://schemas.microsoft.com/office/drawing/2014/main" id="{5AF696F2-0628-831D-4404-E45AA91FFFA2}"/>
              </a:ext>
            </a:extLst>
          </p:cNvPr>
          <p:cNvSpPr txBox="1"/>
          <p:nvPr/>
        </p:nvSpPr>
        <p:spPr>
          <a:xfrm>
            <a:off x="323557" y="5106572"/>
            <a:ext cx="11251606" cy="369332"/>
          </a:xfrm>
          <a:prstGeom prst="rect">
            <a:avLst/>
          </a:prstGeom>
          <a:noFill/>
        </p:spPr>
        <p:txBody>
          <a:bodyPr wrap="none" rtlCol="0">
            <a:spAutoFit/>
          </a:bodyPr>
          <a:lstStyle/>
          <a:p>
            <a:r>
              <a:rPr lang="en-GB" dirty="0"/>
              <a:t>https://digital-</a:t>
            </a:r>
            <a:r>
              <a:rPr lang="en-GB" dirty="0" err="1"/>
              <a:t>strategy.ec.europa.eu</a:t>
            </a:r>
            <a:r>
              <a:rPr lang="en-GB" dirty="0"/>
              <a:t>/</a:t>
            </a:r>
            <a:r>
              <a:rPr lang="en-GB" dirty="0" err="1"/>
              <a:t>en</a:t>
            </a:r>
            <a:r>
              <a:rPr lang="en-GB" dirty="0"/>
              <a:t>/library/assessment-list-trustworthy-artificial-intelligence-altai-self-assessment</a:t>
            </a:r>
          </a:p>
        </p:txBody>
      </p:sp>
    </p:spTree>
    <p:extLst>
      <p:ext uri="{BB962C8B-B14F-4D97-AF65-F5344CB8AC3E}">
        <p14:creationId xmlns:p14="http://schemas.microsoft.com/office/powerpoint/2010/main" val="410929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AB6E3-D35C-7DBA-4D2F-63633D4F4D76}"/>
              </a:ext>
            </a:extLst>
          </p:cNvPr>
          <p:cNvSpPr>
            <a:spLocks noGrp="1"/>
          </p:cNvSpPr>
          <p:nvPr>
            <p:ph idx="1"/>
          </p:nvPr>
        </p:nvSpPr>
        <p:spPr>
          <a:xfrm>
            <a:off x="514643" y="1924099"/>
            <a:ext cx="11677357" cy="4096874"/>
          </a:xfrm>
        </p:spPr>
        <p:txBody>
          <a:bodyPr>
            <a:noAutofit/>
          </a:bodyPr>
          <a:lstStyle/>
          <a:p>
            <a:pPr marL="0" indent="0">
              <a:buNone/>
            </a:pPr>
            <a:r>
              <a:rPr lang="en-GB" sz="4000" i="1" dirty="0"/>
              <a:t>“The tool supports the actionability the key requirements outlined by the  </a:t>
            </a:r>
            <a:r>
              <a:rPr lang="en-GB" sz="4000" i="1" dirty="0">
                <a:hlinkClick r:id="rId2"/>
              </a:rPr>
              <a:t>Ethics Guidelines for Trustworthy Artificial Intelligence </a:t>
            </a:r>
            <a:r>
              <a:rPr lang="en-GB" sz="4000" i="1" dirty="0"/>
              <a:t>(AI), presented by  the </a:t>
            </a:r>
            <a:r>
              <a:rPr lang="en-GB" sz="4000" i="1" dirty="0">
                <a:hlinkClick r:id="rId3"/>
              </a:rPr>
              <a:t>High-Level Expert Group on AI </a:t>
            </a:r>
            <a:r>
              <a:rPr lang="en-GB" sz="4000" i="1" dirty="0"/>
              <a:t>(AI HLEG) presented to the European Commission, in April 2019. The Ethics Guidelines introduced the concept of Trustworthy AI, based on </a:t>
            </a:r>
            <a:r>
              <a:rPr lang="en-GB" sz="4000" i="1" dirty="0">
                <a:solidFill>
                  <a:srgbClr val="FF0000"/>
                </a:solidFill>
              </a:rPr>
              <a:t>seven key requirements</a:t>
            </a:r>
            <a:r>
              <a:rPr lang="en-GB" sz="4000" i="1" dirty="0"/>
              <a:t>:”</a:t>
            </a:r>
          </a:p>
        </p:txBody>
      </p:sp>
      <p:sp>
        <p:nvSpPr>
          <p:cNvPr id="4" name="Date Placeholder 3">
            <a:extLst>
              <a:ext uri="{FF2B5EF4-FFF2-40B4-BE49-F238E27FC236}">
                <a16:creationId xmlns:a16="http://schemas.microsoft.com/office/drawing/2014/main" id="{E00A0D51-FD00-84A3-859D-BE2CE1474031}"/>
              </a:ext>
            </a:extLst>
          </p:cNvPr>
          <p:cNvSpPr>
            <a:spLocks noGrp="1"/>
          </p:cNvSpPr>
          <p:nvPr>
            <p:ph type="dt" sz="half" idx="10"/>
          </p:nvPr>
        </p:nvSpPr>
        <p:spPr/>
        <p:txBody>
          <a:bodyPr/>
          <a:lstStyle/>
          <a:p>
            <a:fld id="{5CD6D6ED-1AD3-934B-BC48-D2013DA62D7C}" type="datetime1">
              <a:rPr lang="en-US" smtClean="0"/>
              <a:t>4/19/23</a:t>
            </a:fld>
            <a:endParaRPr lang="en-US" dirty="0"/>
          </a:p>
        </p:txBody>
      </p:sp>
      <p:sp>
        <p:nvSpPr>
          <p:cNvPr id="5" name="Slide Number Placeholder 4">
            <a:extLst>
              <a:ext uri="{FF2B5EF4-FFF2-40B4-BE49-F238E27FC236}">
                <a16:creationId xmlns:a16="http://schemas.microsoft.com/office/drawing/2014/main" id="{A2EC8BA6-5B99-6E15-30FB-494D988C43BB}"/>
              </a:ext>
            </a:extLst>
          </p:cNvPr>
          <p:cNvSpPr>
            <a:spLocks noGrp="1"/>
          </p:cNvSpPr>
          <p:nvPr>
            <p:ph type="sldNum" sz="quarter" idx="12"/>
          </p:nvPr>
        </p:nvSpPr>
        <p:spPr/>
        <p:txBody>
          <a:bodyPr/>
          <a:lstStyle/>
          <a:p>
            <a:fld id="{D75B69EA-F5F3-9148-B3D2-85669F9D4A27}" type="slidenum">
              <a:rPr lang="en-US" smtClean="0"/>
              <a:pPr/>
              <a:t>11</a:t>
            </a:fld>
            <a:endParaRPr lang="en-US" dirty="0"/>
          </a:p>
        </p:txBody>
      </p:sp>
      <p:sp>
        <p:nvSpPr>
          <p:cNvPr id="6" name="TextBox 5">
            <a:extLst>
              <a:ext uri="{FF2B5EF4-FFF2-40B4-BE49-F238E27FC236}">
                <a16:creationId xmlns:a16="http://schemas.microsoft.com/office/drawing/2014/main" id="{970C9B85-6AF6-91E2-A33F-35830B5495A8}"/>
              </a:ext>
            </a:extLst>
          </p:cNvPr>
          <p:cNvSpPr txBox="1"/>
          <p:nvPr/>
        </p:nvSpPr>
        <p:spPr>
          <a:xfrm>
            <a:off x="514643" y="573951"/>
            <a:ext cx="11772966" cy="923330"/>
          </a:xfrm>
          <a:prstGeom prst="rect">
            <a:avLst/>
          </a:prstGeom>
          <a:noFill/>
        </p:spPr>
        <p:txBody>
          <a:bodyPr wrap="none" rtlCol="0">
            <a:spAutoFit/>
          </a:bodyPr>
          <a:lstStyle/>
          <a:p>
            <a:r>
              <a:rPr lang="en-GB" sz="3600" b="1" dirty="0"/>
              <a:t>Assessment List for Trustworthy Artificial Intelligence (ALTAI)</a:t>
            </a:r>
          </a:p>
          <a:p>
            <a:endParaRPr lang="en-GB" dirty="0"/>
          </a:p>
        </p:txBody>
      </p:sp>
    </p:spTree>
    <p:extLst>
      <p:ext uri="{BB962C8B-B14F-4D97-AF65-F5344CB8AC3E}">
        <p14:creationId xmlns:p14="http://schemas.microsoft.com/office/powerpoint/2010/main" val="51956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12</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198B894F-FAE7-9A43-882B-8BEF6FE9E58E}" type="datetime1">
              <a:rPr lang="en-US" smtClean="0"/>
              <a:t>4/19/23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60733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13</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5BCC3F79-8E07-914E-AB9F-77145786A734}" type="datetime1">
              <a:rPr lang="en-US" smtClean="0"/>
              <a:t>4/19/23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solidFill>
                  <a:srgbClr val="FF0000"/>
                </a:solidFill>
              </a:rPr>
              <a:t>Human agency and oversight</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254603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4EE9-D95E-6EFA-0F79-C7BC2BEBA7B6}"/>
              </a:ext>
            </a:extLst>
          </p:cNvPr>
          <p:cNvSpPr>
            <a:spLocks noGrp="1"/>
          </p:cNvSpPr>
          <p:nvPr>
            <p:ph type="title"/>
          </p:nvPr>
        </p:nvSpPr>
        <p:spPr>
          <a:xfrm>
            <a:off x="268574" y="232399"/>
            <a:ext cx="10515600" cy="846893"/>
          </a:xfrm>
        </p:spPr>
        <p:txBody>
          <a:bodyPr>
            <a:normAutofit fontScale="90000"/>
          </a:bodyPr>
          <a:lstStyle/>
          <a:p>
            <a:r>
              <a:rPr lang="en-GB" sz="8000" b="1" dirty="0"/>
              <a:t>Human</a:t>
            </a:r>
            <a:r>
              <a:rPr lang="en-GB" sz="5400" b="1" dirty="0"/>
              <a:t> </a:t>
            </a:r>
            <a:r>
              <a:rPr lang="en-GB" sz="8000" b="1" dirty="0"/>
              <a:t>Agency. </a:t>
            </a:r>
          </a:p>
        </p:txBody>
      </p:sp>
      <p:sp>
        <p:nvSpPr>
          <p:cNvPr id="3" name="Content Placeholder 2">
            <a:extLst>
              <a:ext uri="{FF2B5EF4-FFF2-40B4-BE49-F238E27FC236}">
                <a16:creationId xmlns:a16="http://schemas.microsoft.com/office/drawing/2014/main" id="{E50B6340-9DC5-D8AD-F139-52D2E3E94CBB}"/>
              </a:ext>
            </a:extLst>
          </p:cNvPr>
          <p:cNvSpPr>
            <a:spLocks noGrp="1"/>
          </p:cNvSpPr>
          <p:nvPr>
            <p:ph idx="1"/>
          </p:nvPr>
        </p:nvSpPr>
        <p:spPr>
          <a:xfrm>
            <a:off x="268574" y="1581760"/>
            <a:ext cx="11923426" cy="3509535"/>
          </a:xfrm>
        </p:spPr>
        <p:txBody>
          <a:bodyPr>
            <a:normAutofit/>
          </a:bodyPr>
          <a:lstStyle/>
          <a:p>
            <a:pPr marL="0" indent="0">
              <a:lnSpc>
                <a:spcPct val="150000"/>
              </a:lnSpc>
              <a:buNone/>
            </a:pPr>
            <a:r>
              <a:rPr lang="en-GB" sz="3200" i="1" dirty="0"/>
              <a:t>“…The overall principle of user autonomy must be central to the system’s functionality. Key to this is the right not to be subject to a decision based solely on automated processing when this produces legal effects on users or similarly significantly affects them….”</a:t>
            </a:r>
          </a:p>
        </p:txBody>
      </p:sp>
      <p:sp>
        <p:nvSpPr>
          <p:cNvPr id="5" name="Slide Number Placeholder 4">
            <a:extLst>
              <a:ext uri="{FF2B5EF4-FFF2-40B4-BE49-F238E27FC236}">
                <a16:creationId xmlns:a16="http://schemas.microsoft.com/office/drawing/2014/main" id="{DBF698FE-06D6-4A3E-86FA-90D2A3874C8E}"/>
              </a:ext>
            </a:extLst>
          </p:cNvPr>
          <p:cNvSpPr>
            <a:spLocks noGrp="1"/>
          </p:cNvSpPr>
          <p:nvPr>
            <p:ph type="sldNum" sz="quarter" idx="12"/>
          </p:nvPr>
        </p:nvSpPr>
        <p:spPr/>
        <p:txBody>
          <a:bodyPr/>
          <a:lstStyle/>
          <a:p>
            <a:fld id="{AC1633F7-ACB1-754E-B76E-ED72C708EAF6}" type="slidenum">
              <a:rPr lang="en-AT" smtClean="0"/>
              <a:pPr/>
              <a:t>14</a:t>
            </a:fld>
            <a:endParaRPr lang="en-AT" dirty="0"/>
          </a:p>
        </p:txBody>
      </p:sp>
      <p:sp>
        <p:nvSpPr>
          <p:cNvPr id="6" name="TextBox 5">
            <a:extLst>
              <a:ext uri="{FF2B5EF4-FFF2-40B4-BE49-F238E27FC236}">
                <a16:creationId xmlns:a16="http://schemas.microsoft.com/office/drawing/2014/main" id="{E3D85727-5373-75D0-CE0F-CA1D400A4A0E}"/>
              </a:ext>
            </a:extLst>
          </p:cNvPr>
          <p:cNvSpPr txBox="1"/>
          <p:nvPr/>
        </p:nvSpPr>
        <p:spPr>
          <a:xfrm>
            <a:off x="554636" y="5270597"/>
            <a:ext cx="9943941" cy="646331"/>
          </a:xfrm>
          <a:prstGeom prst="rect">
            <a:avLst/>
          </a:prstGeom>
          <a:noFill/>
        </p:spPr>
        <p:txBody>
          <a:bodyPr wrap="none" rtlCol="0">
            <a:spAutoFit/>
          </a:bodyPr>
          <a:lstStyle/>
          <a:p>
            <a:r>
              <a:rPr lang="en-GB" sz="3600" dirty="0">
                <a:sym typeface="Wingdings" pitchFamily="2" charset="2"/>
              </a:rPr>
              <a:t> labels maybe not correspond to certain actions …</a:t>
            </a:r>
            <a:endParaRPr lang="en-GB" sz="3600" dirty="0"/>
          </a:p>
        </p:txBody>
      </p:sp>
      <p:sp>
        <p:nvSpPr>
          <p:cNvPr id="7" name="Date Placeholder 6">
            <a:extLst>
              <a:ext uri="{FF2B5EF4-FFF2-40B4-BE49-F238E27FC236}">
                <a16:creationId xmlns:a16="http://schemas.microsoft.com/office/drawing/2014/main" id="{37B532CF-C43E-5DFC-5896-8FC64FDC35AE}"/>
              </a:ext>
            </a:extLst>
          </p:cNvPr>
          <p:cNvSpPr>
            <a:spLocks noGrp="1"/>
          </p:cNvSpPr>
          <p:nvPr>
            <p:ph type="dt" sz="half" idx="10"/>
          </p:nvPr>
        </p:nvSpPr>
        <p:spPr/>
        <p:txBody>
          <a:bodyPr/>
          <a:lstStyle/>
          <a:p>
            <a:fld id="{2CF2F9A9-07F7-D04B-B8A7-053EE2875890}" type="datetime1">
              <a:rPr lang="en-US" smtClean="0"/>
              <a:t>4/19/23</a:t>
            </a:fld>
            <a:endParaRPr lang="en-AT"/>
          </a:p>
        </p:txBody>
      </p:sp>
    </p:spTree>
    <p:extLst>
      <p:ext uri="{BB962C8B-B14F-4D97-AF65-F5344CB8AC3E}">
        <p14:creationId xmlns:p14="http://schemas.microsoft.com/office/powerpoint/2010/main" val="184314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561022" y="560340"/>
            <a:ext cx="11069955" cy="1325563"/>
          </a:xfrm>
        </p:spPr>
        <p:txBody>
          <a:bodyPr>
            <a:normAutofit/>
          </a:bodyPr>
          <a:lstStyle/>
          <a:p>
            <a:r>
              <a:rPr lang="en-AT" sz="8000" b="1" dirty="0"/>
              <a:t>Human Oversight </a:t>
            </a:r>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15</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3CAEAB40-AAF4-1E4C-BC3F-054EB0101D88}" type="datetime1">
              <a:rPr lang="en-US" smtClean="0"/>
              <a:t>4/19/23</a:t>
            </a:fld>
            <a:endParaRPr lang="en-US"/>
          </a:p>
        </p:txBody>
      </p:sp>
      <p:cxnSp>
        <p:nvCxnSpPr>
          <p:cNvPr id="8" name="Straight Arrow Connector 7">
            <a:extLst>
              <a:ext uri="{FF2B5EF4-FFF2-40B4-BE49-F238E27FC236}">
                <a16:creationId xmlns:a16="http://schemas.microsoft.com/office/drawing/2014/main" id="{E794E48D-A385-1D37-EBFD-61D6E3647314}"/>
              </a:ext>
            </a:extLst>
          </p:cNvPr>
          <p:cNvCxnSpPr>
            <a:cxnSpLocks/>
          </p:cNvCxnSpPr>
          <p:nvPr/>
        </p:nvCxnSpPr>
        <p:spPr>
          <a:xfrm flipH="1">
            <a:off x="8496886" y="2459303"/>
            <a:ext cx="602144" cy="780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6FC1F69-7EBD-ECD3-31CD-19D92E24B8B2}"/>
              </a:ext>
            </a:extLst>
          </p:cNvPr>
          <p:cNvCxnSpPr>
            <a:cxnSpLocks/>
          </p:cNvCxnSpPr>
          <p:nvPr/>
        </p:nvCxnSpPr>
        <p:spPr>
          <a:xfrm flipH="1" flipV="1">
            <a:off x="7441809" y="4419090"/>
            <a:ext cx="169415" cy="11252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7A5680-A61E-EC5C-0808-CAB3F1C50DF1}"/>
              </a:ext>
            </a:extLst>
          </p:cNvPr>
          <p:cNvCxnSpPr>
            <a:cxnSpLocks/>
          </p:cNvCxnSpPr>
          <p:nvPr/>
        </p:nvCxnSpPr>
        <p:spPr>
          <a:xfrm flipH="1">
            <a:off x="7835705" y="2306841"/>
            <a:ext cx="903561" cy="926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EA93752-296B-D601-B76A-03469867F5F4}"/>
              </a:ext>
            </a:extLst>
          </p:cNvPr>
          <p:cNvCxnSpPr>
            <a:cxnSpLocks/>
          </p:cNvCxnSpPr>
          <p:nvPr/>
        </p:nvCxnSpPr>
        <p:spPr>
          <a:xfrm flipH="1" flipV="1">
            <a:off x="3826412" y="3783923"/>
            <a:ext cx="3466508" cy="1912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390628-242B-7D8C-F08C-D05960530338}"/>
              </a:ext>
            </a:extLst>
          </p:cNvPr>
          <p:cNvSpPr txBox="1"/>
          <p:nvPr/>
        </p:nvSpPr>
        <p:spPr>
          <a:xfrm>
            <a:off x="7292920" y="5621878"/>
            <a:ext cx="2759089" cy="584775"/>
          </a:xfrm>
          <a:prstGeom prst="rect">
            <a:avLst/>
          </a:prstGeom>
          <a:noFill/>
        </p:spPr>
        <p:txBody>
          <a:bodyPr wrap="none" rtlCol="0">
            <a:spAutoFit/>
          </a:bodyPr>
          <a:lstStyle/>
          <a:p>
            <a:r>
              <a:rPr lang="en-GB" sz="3200" dirty="0"/>
              <a:t>design choice ! </a:t>
            </a:r>
          </a:p>
        </p:txBody>
      </p:sp>
      <p:sp>
        <p:nvSpPr>
          <p:cNvPr id="26" name="TextBox 25">
            <a:extLst>
              <a:ext uri="{FF2B5EF4-FFF2-40B4-BE49-F238E27FC236}">
                <a16:creationId xmlns:a16="http://schemas.microsoft.com/office/drawing/2014/main" id="{0C2F4E0D-590B-E513-7AAF-91406047F801}"/>
              </a:ext>
            </a:extLst>
          </p:cNvPr>
          <p:cNvSpPr txBox="1"/>
          <p:nvPr/>
        </p:nvSpPr>
        <p:spPr>
          <a:xfrm>
            <a:off x="8739266" y="1784947"/>
            <a:ext cx="2736876" cy="584775"/>
          </a:xfrm>
          <a:prstGeom prst="rect">
            <a:avLst/>
          </a:prstGeom>
          <a:noFill/>
        </p:spPr>
        <p:txBody>
          <a:bodyPr wrap="square">
            <a:spAutoFit/>
          </a:bodyPr>
          <a:lstStyle/>
          <a:p>
            <a:r>
              <a:rPr lang="en-GB" sz="3200" dirty="0"/>
              <a:t>design choice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6B99F4-959A-E713-19AA-ACABEDF34383}"/>
                  </a:ext>
                </a:extLst>
              </p:cNvPr>
              <p:cNvSpPr txBox="1"/>
              <p:nvPr/>
            </p:nvSpPr>
            <p:spPr>
              <a:xfrm>
                <a:off x="714959" y="2815581"/>
                <a:ext cx="10458697" cy="1936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i="1" smtClean="0">
                                  <a:latin typeface="Cambria Math" panose="02040503050406030204" pitchFamily="18" charset="0"/>
                                  <a:ea typeface="Cambria Math" panose="02040503050406030204" pitchFamily="18" charset="0"/>
                                </a:rPr>
                                <m:t>∈</m:t>
                              </m:r>
                              <m:sSup>
                                <m:sSupPr>
                                  <m:ctrlPr>
                                    <a:rPr lang="de-DE" sz="4000" i="1" smtClean="0">
                                      <a:latin typeface="Cambria Math" panose="02040503050406030204" pitchFamily="18" charset="0"/>
                                      <a:ea typeface="Cambria Math" panose="02040503050406030204" pitchFamily="18" charset="0"/>
                                    </a:rPr>
                                  </m:ctrlPr>
                                </m:sSupPr>
                                <m:e>
                                  <m:r>
                                    <a:rPr lang="de-DE" sz="4000" i="1" smtClean="0">
                                      <a:latin typeface="Cambria Math" panose="02040503050406030204" pitchFamily="18" charset="0"/>
                                      <a:ea typeface="Cambria Math" panose="02040503050406030204" pitchFamily="18" charset="0"/>
                                    </a:rPr>
                                    <m:t>ℋ</m:t>
                                  </m:r>
                                </m:e>
                                <m:sup>
                                  <m:r>
                                    <a:rPr lang="de-DE" sz="4000" b="0" i="1" smtClean="0">
                                      <a:latin typeface="Cambria Math" panose="02040503050406030204" pitchFamily="18" charset="0"/>
                                      <a:ea typeface="Cambria Math" panose="02040503050406030204" pitchFamily="18" charset="0"/>
                                    </a:rPr>
                                    <m:t>(</m:t>
                                  </m:r>
                                  <m:r>
                                    <a:rPr lang="de-DE" sz="4000" b="0" i="1" smtClean="0">
                                      <a:latin typeface="Cambria Math" panose="02040503050406030204" pitchFamily="18" charset="0"/>
                                      <a:ea typeface="Cambria Math" panose="02040503050406030204" pitchFamily="18" charset="0"/>
                                    </a:rPr>
                                    <m:t>𝑖</m:t>
                                  </m:r>
                                  <m:r>
                                    <a:rPr lang="de-DE" sz="4000" b="0" i="1" smtClean="0">
                                      <a:latin typeface="Cambria Math" panose="02040503050406030204" pitchFamily="18" charset="0"/>
                                      <a:ea typeface="Cambria Math" panose="02040503050406030204" pitchFamily="18" charset="0"/>
                                    </a:rPr>
                                    <m:t>)</m:t>
                                  </m:r>
                                </m:sup>
                              </m:sSup>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en-GB" sz="4000" i="1">
                                      <a:latin typeface="Cambria Math" panose="02040503050406030204" pitchFamily="18" charset="0"/>
                                      <a:ea typeface="Cambria Math" panose="02040503050406030204" pitchFamily="18" charset="0"/>
                                    </a:rPr>
                                  </m:ctrlPr>
                                </m:sSupPr>
                                <m:e>
                                  <m:r>
                                    <a:rPr lang="de-DE" sz="4000" i="1">
                                      <a:latin typeface="Cambria Math" panose="02040503050406030204" pitchFamily="18" charset="0"/>
                                      <a:ea typeface="Cambria Math" panose="02040503050406030204" pitchFamily="18" charset="0"/>
                                    </a:rPr>
                                    <m:t>𝐿</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d>
                                <m:dPr>
                                  <m:ctrlPr>
                                    <a:rPr lang="en-GB"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1" smtClean="0">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r>
                                <a:rPr lang="de-DE" sz="4000" i="1" smtClean="0">
                                  <a:latin typeface="Cambria Math" panose="02040503050406030204" pitchFamily="18" charset="0"/>
                                  <a:ea typeface="Cambria Math" panose="02040503050406030204" pitchFamily="18" charset="0"/>
                                </a:rPr>
                                <m:t>∈ℇ</m:t>
                              </m:r>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r>
                                <a:rPr lang="de-DE" sz="4000" b="0" i="1" smtClean="0">
                                  <a:latin typeface="Cambria Math" panose="02040503050406030204" pitchFamily="18" charset="0"/>
                                </a:rPr>
                                <m:t>𝑑</m:t>
                              </m:r>
                              <m:d>
                                <m:dPr>
                                  <m:ctrlPr>
                                    <a:rPr lang="de-DE" sz="4000" b="0" i="1" smtClean="0">
                                      <a:latin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b="0" i="1" smtClean="0">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b="0" i="1" smtClean="0">
                                          <a:latin typeface="Cambria Math" panose="02040503050406030204" pitchFamily="18" charset="0"/>
                                          <a:ea typeface="Cambria Math" panose="02040503050406030204" pitchFamily="18" charset="0"/>
                                        </a:rPr>
                                        <m:t>𝑗</m:t>
                                      </m:r>
                                      <m:r>
                                        <a:rPr lang="de-DE" sz="4000" i="1">
                                          <a:latin typeface="Cambria Math" panose="02040503050406030204" pitchFamily="18" charset="0"/>
                                          <a:ea typeface="Cambria Math" panose="02040503050406030204" pitchFamily="18" charset="0"/>
                                        </a:rPr>
                                        <m:t>)</m:t>
                                      </m:r>
                                    </m:sup>
                                  </m:sSup>
                                </m:e>
                              </m:d>
                            </m:e>
                          </m:nary>
                        </m:e>
                      </m:func>
                    </m:oMath>
                  </m:oMathPara>
                </a14:m>
                <a:endParaRPr lang="en-GB" sz="4000" dirty="0"/>
              </a:p>
              <a:p>
                <a:endParaRPr lang="en-GB" dirty="0"/>
              </a:p>
            </p:txBody>
          </p:sp>
        </mc:Choice>
        <mc:Fallback xmlns="">
          <p:sp>
            <p:nvSpPr>
              <p:cNvPr id="5" name="TextBox 4">
                <a:extLst>
                  <a:ext uri="{FF2B5EF4-FFF2-40B4-BE49-F238E27FC236}">
                    <a16:creationId xmlns:a16="http://schemas.microsoft.com/office/drawing/2014/main" id="{9C6B99F4-959A-E713-19AA-ACABEDF34383}"/>
                  </a:ext>
                </a:extLst>
              </p:cNvPr>
              <p:cNvSpPr txBox="1">
                <a:spLocks noRot="1" noChangeAspect="1" noMove="1" noResize="1" noEditPoints="1" noAdjustHandles="1" noChangeArrowheads="1" noChangeShapeType="1" noTextEdit="1"/>
              </p:cNvSpPr>
              <p:nvPr/>
            </p:nvSpPr>
            <p:spPr>
              <a:xfrm>
                <a:off x="714959" y="2815581"/>
                <a:ext cx="10458697" cy="1936684"/>
              </a:xfrm>
              <a:prstGeom prst="rect">
                <a:avLst/>
              </a:prstGeom>
              <a:blipFill>
                <a:blip r:embed="rId2"/>
                <a:stretch>
                  <a:fillRect t="-111688" b="-135065"/>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5E1DF926-2728-611D-2C62-64AA1E76BBDF}"/>
              </a:ext>
            </a:extLst>
          </p:cNvPr>
          <p:cNvCxnSpPr>
            <a:cxnSpLocks/>
            <a:stCxn id="22" idx="1"/>
          </p:cNvCxnSpPr>
          <p:nvPr/>
        </p:nvCxnSpPr>
        <p:spPr>
          <a:xfrm flipH="1" flipV="1">
            <a:off x="2209800" y="4113967"/>
            <a:ext cx="5083120" cy="18002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59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5566-2255-E8F6-C139-9D0F1A36CF86}"/>
              </a:ext>
            </a:extLst>
          </p:cNvPr>
          <p:cNvSpPr>
            <a:spLocks noGrp="1"/>
          </p:cNvSpPr>
          <p:nvPr>
            <p:ph type="title"/>
          </p:nvPr>
        </p:nvSpPr>
        <p:spPr>
          <a:xfrm>
            <a:off x="314794" y="121535"/>
            <a:ext cx="10515600" cy="1325563"/>
          </a:xfrm>
        </p:spPr>
        <p:txBody>
          <a:bodyPr>
            <a:normAutofit/>
          </a:bodyPr>
          <a:lstStyle/>
          <a:p>
            <a:r>
              <a:rPr lang="en-GB" sz="6600" b="1" dirty="0"/>
              <a:t>Human-in-the-Loop (HITL) </a:t>
            </a:r>
            <a:endParaRPr lang="en-GB" sz="6600" b="1" dirty="0">
              <a:latin typeface="+mn-lt"/>
            </a:endParaRPr>
          </a:p>
        </p:txBody>
      </p:sp>
      <p:sp>
        <p:nvSpPr>
          <p:cNvPr id="3" name="Content Placeholder 2">
            <a:extLst>
              <a:ext uri="{FF2B5EF4-FFF2-40B4-BE49-F238E27FC236}">
                <a16:creationId xmlns:a16="http://schemas.microsoft.com/office/drawing/2014/main" id="{5609A3FB-7D5D-2B6E-C9E1-DE03E2A55C7B}"/>
              </a:ext>
            </a:extLst>
          </p:cNvPr>
          <p:cNvSpPr>
            <a:spLocks noGrp="1"/>
          </p:cNvSpPr>
          <p:nvPr>
            <p:ph idx="1"/>
          </p:nvPr>
        </p:nvSpPr>
        <p:spPr>
          <a:xfrm>
            <a:off x="314794" y="1585782"/>
            <a:ext cx="11557416" cy="4351338"/>
          </a:xfrm>
        </p:spPr>
        <p:txBody>
          <a:bodyPr>
            <a:normAutofit/>
          </a:bodyPr>
          <a:lstStyle/>
          <a:p>
            <a:pPr marL="0" indent="0">
              <a:lnSpc>
                <a:spcPct val="150000"/>
              </a:lnSpc>
              <a:buNone/>
            </a:pPr>
            <a:r>
              <a:rPr lang="en-GB" sz="4400" i="1" dirty="0"/>
              <a:t>“…HITL refers to the capability for </a:t>
            </a:r>
            <a:r>
              <a:rPr lang="en-GB" sz="4400" i="1" dirty="0">
                <a:solidFill>
                  <a:srgbClr val="FF0000"/>
                </a:solidFill>
              </a:rPr>
              <a:t>human intervention</a:t>
            </a:r>
            <a:r>
              <a:rPr lang="en-GB" sz="4400" i="1" dirty="0"/>
              <a:t> in </a:t>
            </a:r>
            <a:r>
              <a:rPr lang="en-GB" sz="4400" i="1" dirty="0">
                <a:solidFill>
                  <a:srgbClr val="FF0000"/>
                </a:solidFill>
              </a:rPr>
              <a:t>every decision cycle </a:t>
            </a:r>
            <a:r>
              <a:rPr lang="en-GB" sz="4400" i="1" dirty="0"/>
              <a:t>of the system, which in many cases is neither possible nor desirable. …</a:t>
            </a:r>
            <a:r>
              <a:rPr lang="en-GB" sz="4400" dirty="0"/>
              <a:t>”</a:t>
            </a:r>
          </a:p>
        </p:txBody>
      </p:sp>
      <p:sp>
        <p:nvSpPr>
          <p:cNvPr id="5" name="Slide Number Placeholder 4">
            <a:extLst>
              <a:ext uri="{FF2B5EF4-FFF2-40B4-BE49-F238E27FC236}">
                <a16:creationId xmlns:a16="http://schemas.microsoft.com/office/drawing/2014/main" id="{C79F1FD5-7048-7282-5B85-FF3341375CBC}"/>
              </a:ext>
            </a:extLst>
          </p:cNvPr>
          <p:cNvSpPr>
            <a:spLocks noGrp="1"/>
          </p:cNvSpPr>
          <p:nvPr>
            <p:ph type="sldNum" sz="quarter" idx="12"/>
          </p:nvPr>
        </p:nvSpPr>
        <p:spPr/>
        <p:txBody>
          <a:bodyPr/>
          <a:lstStyle/>
          <a:p>
            <a:fld id="{AC1633F7-ACB1-754E-B76E-ED72C708EAF6}" type="slidenum">
              <a:rPr lang="en-AT" smtClean="0"/>
              <a:pPr/>
              <a:t>16</a:t>
            </a:fld>
            <a:endParaRPr lang="en-AT" dirty="0"/>
          </a:p>
        </p:txBody>
      </p:sp>
      <p:sp>
        <p:nvSpPr>
          <p:cNvPr id="6" name="Date Placeholder 5">
            <a:extLst>
              <a:ext uri="{FF2B5EF4-FFF2-40B4-BE49-F238E27FC236}">
                <a16:creationId xmlns:a16="http://schemas.microsoft.com/office/drawing/2014/main" id="{A7D29DE9-7E66-5D91-CFFC-76746FB87D0E}"/>
              </a:ext>
            </a:extLst>
          </p:cNvPr>
          <p:cNvSpPr>
            <a:spLocks noGrp="1"/>
          </p:cNvSpPr>
          <p:nvPr>
            <p:ph type="dt" sz="half" idx="10"/>
          </p:nvPr>
        </p:nvSpPr>
        <p:spPr/>
        <p:txBody>
          <a:bodyPr/>
          <a:lstStyle/>
          <a:p>
            <a:fld id="{7E2F7154-29F5-C443-B8A1-1F54C2B4ACA8}" type="datetime1">
              <a:rPr lang="en-US" smtClean="0"/>
              <a:t>4/19/23</a:t>
            </a:fld>
            <a:endParaRPr lang="en-AT"/>
          </a:p>
        </p:txBody>
      </p:sp>
    </p:spTree>
    <p:extLst>
      <p:ext uri="{BB962C8B-B14F-4D97-AF65-F5344CB8AC3E}">
        <p14:creationId xmlns:p14="http://schemas.microsoft.com/office/powerpoint/2010/main" val="349610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5566-2255-E8F6-C139-9D0F1A36CF86}"/>
              </a:ext>
            </a:extLst>
          </p:cNvPr>
          <p:cNvSpPr>
            <a:spLocks noGrp="1"/>
          </p:cNvSpPr>
          <p:nvPr>
            <p:ph type="title"/>
          </p:nvPr>
        </p:nvSpPr>
        <p:spPr>
          <a:xfrm>
            <a:off x="314794" y="121535"/>
            <a:ext cx="10515600" cy="1325563"/>
          </a:xfrm>
        </p:spPr>
        <p:txBody>
          <a:bodyPr>
            <a:normAutofit/>
          </a:bodyPr>
          <a:lstStyle/>
          <a:p>
            <a:r>
              <a:rPr lang="en-GB" sz="6600" b="1" dirty="0"/>
              <a:t>Human-on-the-Loop (HOTL)</a:t>
            </a:r>
            <a:endParaRPr lang="en-GB" sz="6600" b="1" dirty="0">
              <a:latin typeface="+mn-lt"/>
            </a:endParaRPr>
          </a:p>
        </p:txBody>
      </p:sp>
      <p:sp>
        <p:nvSpPr>
          <p:cNvPr id="3" name="Content Placeholder 2">
            <a:extLst>
              <a:ext uri="{FF2B5EF4-FFF2-40B4-BE49-F238E27FC236}">
                <a16:creationId xmlns:a16="http://schemas.microsoft.com/office/drawing/2014/main" id="{5609A3FB-7D5D-2B6E-C9E1-DE03E2A55C7B}"/>
              </a:ext>
            </a:extLst>
          </p:cNvPr>
          <p:cNvSpPr>
            <a:spLocks noGrp="1"/>
          </p:cNvSpPr>
          <p:nvPr>
            <p:ph idx="1"/>
          </p:nvPr>
        </p:nvSpPr>
        <p:spPr>
          <a:xfrm>
            <a:off x="314794" y="1908123"/>
            <a:ext cx="11587396" cy="4351338"/>
          </a:xfrm>
        </p:spPr>
        <p:txBody>
          <a:bodyPr>
            <a:normAutofit/>
          </a:bodyPr>
          <a:lstStyle/>
          <a:p>
            <a:pPr marL="0" indent="0">
              <a:lnSpc>
                <a:spcPct val="150000"/>
              </a:lnSpc>
              <a:buNone/>
            </a:pPr>
            <a:r>
              <a:rPr lang="en-GB" sz="4000" i="1" dirty="0"/>
              <a:t>“…HOTL refers to the capability for </a:t>
            </a:r>
            <a:r>
              <a:rPr lang="en-GB" sz="4000" i="1" dirty="0">
                <a:solidFill>
                  <a:srgbClr val="FF0000"/>
                </a:solidFill>
              </a:rPr>
              <a:t>human intervention during the design cycle </a:t>
            </a:r>
            <a:r>
              <a:rPr lang="en-GB" sz="4000" i="1" dirty="0"/>
              <a:t>of the system and monitoring the system’s operation…</a:t>
            </a:r>
            <a:r>
              <a:rPr lang="en-GB" sz="4000" dirty="0"/>
              <a:t>”</a:t>
            </a:r>
          </a:p>
        </p:txBody>
      </p:sp>
      <p:sp>
        <p:nvSpPr>
          <p:cNvPr id="5" name="Slide Number Placeholder 4">
            <a:extLst>
              <a:ext uri="{FF2B5EF4-FFF2-40B4-BE49-F238E27FC236}">
                <a16:creationId xmlns:a16="http://schemas.microsoft.com/office/drawing/2014/main" id="{C79F1FD5-7048-7282-5B85-FF3341375CBC}"/>
              </a:ext>
            </a:extLst>
          </p:cNvPr>
          <p:cNvSpPr>
            <a:spLocks noGrp="1"/>
          </p:cNvSpPr>
          <p:nvPr>
            <p:ph type="sldNum" sz="quarter" idx="12"/>
          </p:nvPr>
        </p:nvSpPr>
        <p:spPr/>
        <p:txBody>
          <a:bodyPr/>
          <a:lstStyle/>
          <a:p>
            <a:fld id="{AC1633F7-ACB1-754E-B76E-ED72C708EAF6}" type="slidenum">
              <a:rPr lang="en-AT" smtClean="0"/>
              <a:pPr/>
              <a:t>17</a:t>
            </a:fld>
            <a:endParaRPr lang="en-AT" dirty="0"/>
          </a:p>
        </p:txBody>
      </p:sp>
      <p:sp>
        <p:nvSpPr>
          <p:cNvPr id="6" name="Date Placeholder 5">
            <a:extLst>
              <a:ext uri="{FF2B5EF4-FFF2-40B4-BE49-F238E27FC236}">
                <a16:creationId xmlns:a16="http://schemas.microsoft.com/office/drawing/2014/main" id="{65167A5F-BF02-F1A8-259E-B943A2E67C16}"/>
              </a:ext>
            </a:extLst>
          </p:cNvPr>
          <p:cNvSpPr>
            <a:spLocks noGrp="1"/>
          </p:cNvSpPr>
          <p:nvPr>
            <p:ph type="dt" sz="half" idx="10"/>
          </p:nvPr>
        </p:nvSpPr>
        <p:spPr/>
        <p:txBody>
          <a:bodyPr/>
          <a:lstStyle/>
          <a:p>
            <a:fld id="{8E113E93-FC3D-1E4A-BD1E-BCD912A49AE4}" type="datetime1">
              <a:rPr lang="en-US" smtClean="0"/>
              <a:t>4/19/23</a:t>
            </a:fld>
            <a:endParaRPr lang="en-AT"/>
          </a:p>
        </p:txBody>
      </p:sp>
    </p:spTree>
    <p:extLst>
      <p:ext uri="{BB962C8B-B14F-4D97-AF65-F5344CB8AC3E}">
        <p14:creationId xmlns:p14="http://schemas.microsoft.com/office/powerpoint/2010/main" val="3927702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5566-2255-E8F6-C139-9D0F1A36CF86}"/>
              </a:ext>
            </a:extLst>
          </p:cNvPr>
          <p:cNvSpPr>
            <a:spLocks noGrp="1"/>
          </p:cNvSpPr>
          <p:nvPr>
            <p:ph type="title"/>
          </p:nvPr>
        </p:nvSpPr>
        <p:spPr>
          <a:xfrm>
            <a:off x="314794" y="121535"/>
            <a:ext cx="10515600" cy="1325563"/>
          </a:xfrm>
        </p:spPr>
        <p:txBody>
          <a:bodyPr>
            <a:normAutofit/>
          </a:bodyPr>
          <a:lstStyle/>
          <a:p>
            <a:r>
              <a:rPr lang="en-GB" sz="6600" b="1" dirty="0"/>
              <a:t>Human-in-Command (HIC)</a:t>
            </a:r>
            <a:endParaRPr lang="en-GB" sz="6600" b="1" dirty="0">
              <a:latin typeface="+mn-lt"/>
            </a:endParaRPr>
          </a:p>
        </p:txBody>
      </p:sp>
      <p:sp>
        <p:nvSpPr>
          <p:cNvPr id="3" name="Content Placeholder 2">
            <a:extLst>
              <a:ext uri="{FF2B5EF4-FFF2-40B4-BE49-F238E27FC236}">
                <a16:creationId xmlns:a16="http://schemas.microsoft.com/office/drawing/2014/main" id="{5609A3FB-7D5D-2B6E-C9E1-DE03E2A55C7B}"/>
              </a:ext>
            </a:extLst>
          </p:cNvPr>
          <p:cNvSpPr>
            <a:spLocks noGrp="1"/>
          </p:cNvSpPr>
          <p:nvPr>
            <p:ph idx="1"/>
          </p:nvPr>
        </p:nvSpPr>
        <p:spPr>
          <a:xfrm>
            <a:off x="218356" y="1397376"/>
            <a:ext cx="11851723" cy="4764273"/>
          </a:xfrm>
        </p:spPr>
        <p:txBody>
          <a:bodyPr>
            <a:noAutofit/>
          </a:bodyPr>
          <a:lstStyle/>
          <a:p>
            <a:pPr marL="0" indent="0">
              <a:lnSpc>
                <a:spcPct val="150000"/>
              </a:lnSpc>
              <a:buNone/>
            </a:pPr>
            <a:r>
              <a:rPr lang="en-GB" sz="4000" dirty="0"/>
              <a:t>“…</a:t>
            </a:r>
            <a:r>
              <a:rPr lang="en-GB" sz="4000" i="1" dirty="0"/>
              <a:t>HIC refers to the capability to oversee the overall activity of the AI system (including its broader economic, societal, legal and ethical impact) and the ability to decide when and how to use the system in any particular situation</a:t>
            </a:r>
            <a:r>
              <a:rPr lang="en-GB" sz="4000" dirty="0"/>
              <a:t>…”</a:t>
            </a:r>
          </a:p>
        </p:txBody>
      </p:sp>
      <p:sp>
        <p:nvSpPr>
          <p:cNvPr id="5" name="Slide Number Placeholder 4">
            <a:extLst>
              <a:ext uri="{FF2B5EF4-FFF2-40B4-BE49-F238E27FC236}">
                <a16:creationId xmlns:a16="http://schemas.microsoft.com/office/drawing/2014/main" id="{C79F1FD5-7048-7282-5B85-FF3341375CBC}"/>
              </a:ext>
            </a:extLst>
          </p:cNvPr>
          <p:cNvSpPr>
            <a:spLocks noGrp="1"/>
          </p:cNvSpPr>
          <p:nvPr>
            <p:ph type="sldNum" sz="quarter" idx="12"/>
          </p:nvPr>
        </p:nvSpPr>
        <p:spPr/>
        <p:txBody>
          <a:bodyPr/>
          <a:lstStyle/>
          <a:p>
            <a:fld id="{AC1633F7-ACB1-754E-B76E-ED72C708EAF6}" type="slidenum">
              <a:rPr lang="en-AT" smtClean="0"/>
              <a:pPr/>
              <a:t>18</a:t>
            </a:fld>
            <a:endParaRPr lang="en-AT" dirty="0"/>
          </a:p>
        </p:txBody>
      </p:sp>
      <p:sp>
        <p:nvSpPr>
          <p:cNvPr id="6" name="Date Placeholder 5">
            <a:extLst>
              <a:ext uri="{FF2B5EF4-FFF2-40B4-BE49-F238E27FC236}">
                <a16:creationId xmlns:a16="http://schemas.microsoft.com/office/drawing/2014/main" id="{2606A955-8EC2-1D99-3E11-FB5BECF76B44}"/>
              </a:ext>
            </a:extLst>
          </p:cNvPr>
          <p:cNvSpPr>
            <a:spLocks noGrp="1"/>
          </p:cNvSpPr>
          <p:nvPr>
            <p:ph type="dt" sz="half" idx="10"/>
          </p:nvPr>
        </p:nvSpPr>
        <p:spPr/>
        <p:txBody>
          <a:bodyPr/>
          <a:lstStyle/>
          <a:p>
            <a:fld id="{6CF5C871-ABA1-4E4E-9155-BC6B2AEA65E6}" type="datetime1">
              <a:rPr lang="en-US" smtClean="0"/>
              <a:t>4/19/23</a:t>
            </a:fld>
            <a:endParaRPr lang="en-AT"/>
          </a:p>
        </p:txBody>
      </p:sp>
    </p:spTree>
    <p:extLst>
      <p:ext uri="{BB962C8B-B14F-4D97-AF65-F5344CB8AC3E}">
        <p14:creationId xmlns:p14="http://schemas.microsoft.com/office/powerpoint/2010/main" val="2341504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19</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F38D5A59-D141-274C-86AD-BCCD607DB4B1}" type="datetime1">
              <a:rPr lang="en-US" smtClean="0"/>
              <a:t>4/19/23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Technical robustness and safety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81696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C79FD7-22D1-8D04-C5F1-7E0B46E512EC}"/>
              </a:ext>
            </a:extLst>
          </p:cNvPr>
          <p:cNvSpPr>
            <a:spLocks noGrp="1"/>
          </p:cNvSpPr>
          <p:nvPr>
            <p:ph type="dt" sz="half" idx="10"/>
          </p:nvPr>
        </p:nvSpPr>
        <p:spPr/>
        <p:txBody>
          <a:bodyPr/>
          <a:lstStyle/>
          <a:p>
            <a:fld id="{CE7CEC8C-9811-A048-B7D7-FD07B4F94233}" type="datetime1">
              <a:rPr lang="en-US" smtClean="0"/>
              <a:t>4/19/23</a:t>
            </a:fld>
            <a:endParaRPr lang="en-US"/>
          </a:p>
        </p:txBody>
      </p:sp>
      <p:sp>
        <p:nvSpPr>
          <p:cNvPr id="5" name="Slide Number Placeholder 4">
            <a:extLst>
              <a:ext uri="{FF2B5EF4-FFF2-40B4-BE49-F238E27FC236}">
                <a16:creationId xmlns:a16="http://schemas.microsoft.com/office/drawing/2014/main" id="{8B8CB0BF-7922-2AAB-A464-5326F092FE8B}"/>
              </a:ext>
            </a:extLst>
          </p:cNvPr>
          <p:cNvSpPr>
            <a:spLocks noGrp="1"/>
          </p:cNvSpPr>
          <p:nvPr>
            <p:ph type="sldNum" sz="quarter" idx="12"/>
          </p:nvPr>
        </p:nvSpPr>
        <p:spPr/>
        <p:txBody>
          <a:bodyPr/>
          <a:lstStyle/>
          <a:p>
            <a:fld id="{D75B69EA-F5F3-9148-B3D2-85669F9D4A27}" type="slidenum">
              <a:rPr lang="en-US" smtClean="0"/>
              <a:pPr/>
              <a:t>2</a:t>
            </a:fld>
            <a:endParaRPr lang="en-US" dirty="0"/>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37A86B84-A2C9-94BD-DA7D-C26462EFAC54}"/>
                  </a:ext>
                </a:extLst>
              </p14:cNvPr>
              <p14:cNvContentPartPr/>
              <p14:nvPr/>
            </p14:nvContentPartPr>
            <p14:xfrm>
              <a:off x="693720" y="500760"/>
              <a:ext cx="10055160" cy="2871000"/>
            </p14:xfrm>
          </p:contentPart>
        </mc:Choice>
        <mc:Fallback>
          <p:pic>
            <p:nvPicPr>
              <p:cNvPr id="9" name="Ink 8">
                <a:extLst>
                  <a:ext uri="{FF2B5EF4-FFF2-40B4-BE49-F238E27FC236}">
                    <a16:creationId xmlns:a16="http://schemas.microsoft.com/office/drawing/2014/main" id="{37A86B84-A2C9-94BD-DA7D-C26462EFAC54}"/>
                  </a:ext>
                </a:extLst>
              </p:cNvPr>
              <p:cNvPicPr/>
              <p:nvPr/>
            </p:nvPicPr>
            <p:blipFill>
              <a:blip r:embed="rId3"/>
              <a:stretch>
                <a:fillRect/>
              </a:stretch>
            </p:blipFill>
            <p:spPr>
              <a:xfrm>
                <a:off x="684360" y="491400"/>
                <a:ext cx="10073880" cy="2889720"/>
              </a:xfrm>
              <a:prstGeom prst="rect">
                <a:avLst/>
              </a:prstGeom>
            </p:spPr>
          </p:pic>
        </mc:Fallback>
      </mc:AlternateContent>
    </p:spTree>
    <p:extLst>
      <p:ext uri="{BB962C8B-B14F-4D97-AF65-F5344CB8AC3E}">
        <p14:creationId xmlns:p14="http://schemas.microsoft.com/office/powerpoint/2010/main" val="1289277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44336-5417-AA37-580E-D912E636B8EB}"/>
              </a:ext>
            </a:extLst>
          </p:cNvPr>
          <p:cNvSpPr>
            <a:spLocks noGrp="1"/>
          </p:cNvSpPr>
          <p:nvPr>
            <p:ph idx="1"/>
          </p:nvPr>
        </p:nvSpPr>
        <p:spPr>
          <a:xfrm>
            <a:off x="224228" y="360749"/>
            <a:ext cx="11743544" cy="1019799"/>
          </a:xfrm>
        </p:spPr>
        <p:txBody>
          <a:bodyPr>
            <a:normAutofit/>
          </a:bodyPr>
          <a:lstStyle/>
          <a:p>
            <a:pPr marL="0" indent="0">
              <a:buNone/>
            </a:pPr>
            <a:r>
              <a:rPr lang="en-GB" i="1" dirty="0"/>
              <a:t>“…AI must cope with changes in operating env. or presence of other agents (human and artificial) that may interact with the system adversarial…”</a:t>
            </a:r>
          </a:p>
          <a:p>
            <a:pPr marL="0" indent="0">
              <a:buNone/>
            </a:pPr>
            <a:endParaRPr lang="en-GB" dirty="0"/>
          </a:p>
        </p:txBody>
      </p:sp>
      <p:sp>
        <p:nvSpPr>
          <p:cNvPr id="5" name="Slide Number Placeholder 4">
            <a:extLst>
              <a:ext uri="{FF2B5EF4-FFF2-40B4-BE49-F238E27FC236}">
                <a16:creationId xmlns:a16="http://schemas.microsoft.com/office/drawing/2014/main" id="{5386917C-3B07-9DB2-F787-DEEA3DAB9386}"/>
              </a:ext>
            </a:extLst>
          </p:cNvPr>
          <p:cNvSpPr>
            <a:spLocks noGrp="1"/>
          </p:cNvSpPr>
          <p:nvPr>
            <p:ph type="sldNum" sz="quarter" idx="12"/>
          </p:nvPr>
        </p:nvSpPr>
        <p:spPr/>
        <p:txBody>
          <a:bodyPr/>
          <a:lstStyle/>
          <a:p>
            <a:fld id="{AC1633F7-ACB1-754E-B76E-ED72C708EAF6}" type="slidenum">
              <a:rPr lang="en-AT" smtClean="0"/>
              <a:pPr/>
              <a:t>20</a:t>
            </a:fld>
            <a:endParaRPr lang="en-AT" dirty="0"/>
          </a:p>
        </p:txBody>
      </p:sp>
      <p:pic>
        <p:nvPicPr>
          <p:cNvPr id="2" name="Picture 1" descr="Graphical user interface&#10;&#10;Description automatically generated">
            <a:extLst>
              <a:ext uri="{FF2B5EF4-FFF2-40B4-BE49-F238E27FC236}">
                <a16:creationId xmlns:a16="http://schemas.microsoft.com/office/drawing/2014/main" id="{E78C6C75-43A9-4BDA-6D49-B5AF0D5310E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61665" y="1380548"/>
            <a:ext cx="6632706" cy="4498419"/>
          </a:xfrm>
          <a:prstGeom prst="rect">
            <a:avLst/>
          </a:prstGeom>
        </p:spPr>
      </p:pic>
      <p:sp>
        <p:nvSpPr>
          <p:cNvPr id="6" name="Date Placeholder 5">
            <a:extLst>
              <a:ext uri="{FF2B5EF4-FFF2-40B4-BE49-F238E27FC236}">
                <a16:creationId xmlns:a16="http://schemas.microsoft.com/office/drawing/2014/main" id="{B404BD09-028E-E719-FC1F-C71D361AE2A9}"/>
              </a:ext>
            </a:extLst>
          </p:cNvPr>
          <p:cNvSpPr>
            <a:spLocks noGrp="1"/>
          </p:cNvSpPr>
          <p:nvPr>
            <p:ph type="dt" sz="half" idx="10"/>
          </p:nvPr>
        </p:nvSpPr>
        <p:spPr/>
        <p:txBody>
          <a:bodyPr/>
          <a:lstStyle/>
          <a:p>
            <a:fld id="{A88DCC6B-3055-924A-BB2D-5F67EE06126D}" type="datetime1">
              <a:rPr lang="en-US" smtClean="0"/>
              <a:t>4/19/23</a:t>
            </a:fld>
            <a:endParaRPr lang="en-AT"/>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0EB7AF2-9D80-13D2-A442-73D605F4051D}"/>
                  </a:ext>
                </a:extLst>
              </p14:cNvPr>
              <p14:cNvContentPartPr/>
              <p14:nvPr/>
            </p14:nvContentPartPr>
            <p14:xfrm>
              <a:off x="7666560" y="1163520"/>
              <a:ext cx="2684160" cy="1571040"/>
            </p14:xfrm>
          </p:contentPart>
        </mc:Choice>
        <mc:Fallback>
          <p:pic>
            <p:nvPicPr>
              <p:cNvPr id="4" name="Ink 3">
                <a:extLst>
                  <a:ext uri="{FF2B5EF4-FFF2-40B4-BE49-F238E27FC236}">
                    <a16:creationId xmlns:a16="http://schemas.microsoft.com/office/drawing/2014/main" id="{10EB7AF2-9D80-13D2-A442-73D605F4051D}"/>
                  </a:ext>
                </a:extLst>
              </p:cNvPr>
              <p:cNvPicPr/>
              <p:nvPr/>
            </p:nvPicPr>
            <p:blipFill>
              <a:blip r:embed="rId4"/>
              <a:stretch>
                <a:fillRect/>
              </a:stretch>
            </p:blipFill>
            <p:spPr>
              <a:xfrm>
                <a:off x="7657200" y="1154160"/>
                <a:ext cx="2702880" cy="1589760"/>
              </a:xfrm>
              <a:prstGeom prst="rect">
                <a:avLst/>
              </a:prstGeom>
            </p:spPr>
          </p:pic>
        </mc:Fallback>
      </mc:AlternateContent>
    </p:spTree>
    <p:extLst>
      <p:ext uri="{BB962C8B-B14F-4D97-AF65-F5344CB8AC3E}">
        <p14:creationId xmlns:p14="http://schemas.microsoft.com/office/powerpoint/2010/main" val="1632715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44336-5417-AA37-580E-D912E636B8EB}"/>
              </a:ext>
            </a:extLst>
          </p:cNvPr>
          <p:cNvSpPr>
            <a:spLocks noGrp="1"/>
          </p:cNvSpPr>
          <p:nvPr>
            <p:ph idx="1"/>
          </p:nvPr>
        </p:nvSpPr>
        <p:spPr>
          <a:xfrm>
            <a:off x="224228" y="360749"/>
            <a:ext cx="11743544" cy="1019799"/>
          </a:xfrm>
        </p:spPr>
        <p:txBody>
          <a:bodyPr>
            <a:normAutofit/>
          </a:bodyPr>
          <a:lstStyle/>
          <a:p>
            <a:pPr marL="0" indent="0">
              <a:buNone/>
            </a:pPr>
            <a:r>
              <a:rPr lang="en-GB" i="1" dirty="0"/>
              <a:t>“…AI must cope with changes in operating env. or presence of other agents (human and artificial) that may interact with the system adversarial…”</a:t>
            </a:r>
          </a:p>
          <a:p>
            <a:pPr marL="0" indent="0">
              <a:buNone/>
            </a:pPr>
            <a:endParaRPr lang="en-GB" dirty="0"/>
          </a:p>
        </p:txBody>
      </p:sp>
      <p:sp>
        <p:nvSpPr>
          <p:cNvPr id="5" name="Slide Number Placeholder 4">
            <a:extLst>
              <a:ext uri="{FF2B5EF4-FFF2-40B4-BE49-F238E27FC236}">
                <a16:creationId xmlns:a16="http://schemas.microsoft.com/office/drawing/2014/main" id="{5386917C-3B07-9DB2-F787-DEEA3DAB9386}"/>
              </a:ext>
            </a:extLst>
          </p:cNvPr>
          <p:cNvSpPr>
            <a:spLocks noGrp="1"/>
          </p:cNvSpPr>
          <p:nvPr>
            <p:ph type="sldNum" sz="quarter" idx="12"/>
          </p:nvPr>
        </p:nvSpPr>
        <p:spPr/>
        <p:txBody>
          <a:bodyPr/>
          <a:lstStyle/>
          <a:p>
            <a:fld id="{AC1633F7-ACB1-754E-B76E-ED72C708EAF6}" type="slidenum">
              <a:rPr lang="en-AT" smtClean="0"/>
              <a:pPr/>
              <a:t>21</a:t>
            </a:fld>
            <a:endParaRPr lang="en-AT" dirty="0"/>
          </a:p>
        </p:txBody>
      </p:sp>
      <p:sp>
        <p:nvSpPr>
          <p:cNvPr id="6" name="Date Placeholder 5">
            <a:extLst>
              <a:ext uri="{FF2B5EF4-FFF2-40B4-BE49-F238E27FC236}">
                <a16:creationId xmlns:a16="http://schemas.microsoft.com/office/drawing/2014/main" id="{B404BD09-028E-E719-FC1F-C71D361AE2A9}"/>
              </a:ext>
            </a:extLst>
          </p:cNvPr>
          <p:cNvSpPr>
            <a:spLocks noGrp="1"/>
          </p:cNvSpPr>
          <p:nvPr>
            <p:ph type="dt" sz="half" idx="10"/>
          </p:nvPr>
        </p:nvSpPr>
        <p:spPr/>
        <p:txBody>
          <a:bodyPr/>
          <a:lstStyle/>
          <a:p>
            <a:fld id="{4E624916-9C45-6F4C-9436-3AD258D25C57}" type="datetime1">
              <a:rPr lang="en-US" smtClean="0"/>
              <a:t>4/19/23</a:t>
            </a:fld>
            <a:endParaRPr lang="en-AT"/>
          </a:p>
        </p:txBody>
      </p:sp>
      <p:sp>
        <p:nvSpPr>
          <p:cNvPr id="7" name="Oval 6">
            <a:extLst>
              <a:ext uri="{FF2B5EF4-FFF2-40B4-BE49-F238E27FC236}">
                <a16:creationId xmlns:a16="http://schemas.microsoft.com/office/drawing/2014/main" id="{48F14EE4-F285-8E01-3CDD-BE0461D98AB9}"/>
              </a:ext>
            </a:extLst>
          </p:cNvPr>
          <p:cNvSpPr/>
          <p:nvPr/>
        </p:nvSpPr>
        <p:spPr>
          <a:xfrm>
            <a:off x="7583670" y="1828587"/>
            <a:ext cx="451989" cy="45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6F561AD8-137D-CCA8-11B7-3040013F1248}"/>
              </a:ext>
            </a:extLst>
          </p:cNvPr>
          <p:cNvSpPr/>
          <p:nvPr/>
        </p:nvSpPr>
        <p:spPr>
          <a:xfrm>
            <a:off x="8238479" y="5325370"/>
            <a:ext cx="451989" cy="45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774AE039-DF39-7725-8CD8-20897CB91343}"/>
              </a:ext>
            </a:extLst>
          </p:cNvPr>
          <p:cNvSpPr/>
          <p:nvPr/>
        </p:nvSpPr>
        <p:spPr>
          <a:xfrm>
            <a:off x="3309084" y="5175628"/>
            <a:ext cx="451989" cy="45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4DB6AF82-38A2-A47D-2903-6FDA249B9641}"/>
              </a:ext>
            </a:extLst>
          </p:cNvPr>
          <p:cNvSpPr/>
          <p:nvPr/>
        </p:nvSpPr>
        <p:spPr>
          <a:xfrm>
            <a:off x="2056674" y="2968739"/>
            <a:ext cx="451989" cy="45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A032DAD6-E4AD-B553-5896-51CA75483A58}"/>
              </a:ext>
            </a:extLst>
          </p:cNvPr>
          <p:cNvCxnSpPr>
            <a:cxnSpLocks/>
          </p:cNvCxnSpPr>
          <p:nvPr/>
        </p:nvCxnSpPr>
        <p:spPr>
          <a:xfrm>
            <a:off x="2282668" y="3194490"/>
            <a:ext cx="3737731" cy="1260686"/>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5E5AD1-9BCE-CA38-E8DA-E39595A606B9}"/>
              </a:ext>
            </a:extLst>
          </p:cNvPr>
          <p:cNvCxnSpPr>
            <a:cxnSpLocks/>
            <a:stCxn id="18" idx="5"/>
          </p:cNvCxnSpPr>
          <p:nvPr/>
        </p:nvCxnSpPr>
        <p:spPr>
          <a:xfrm>
            <a:off x="6255803" y="4614807"/>
            <a:ext cx="2283418" cy="958512"/>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70BC3F-95FB-BE8E-4CA3-CE892F32D41F}"/>
              </a:ext>
            </a:extLst>
          </p:cNvPr>
          <p:cNvCxnSpPr>
            <a:cxnSpLocks/>
          </p:cNvCxnSpPr>
          <p:nvPr/>
        </p:nvCxnSpPr>
        <p:spPr>
          <a:xfrm flipV="1">
            <a:off x="3652780" y="4504719"/>
            <a:ext cx="2367619" cy="850771"/>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EAAFA0-CA3E-5231-1477-1128438E1580}"/>
              </a:ext>
            </a:extLst>
          </p:cNvPr>
          <p:cNvCxnSpPr>
            <a:cxnSpLocks/>
          </p:cNvCxnSpPr>
          <p:nvPr/>
        </p:nvCxnSpPr>
        <p:spPr>
          <a:xfrm flipV="1">
            <a:off x="6096000" y="2054338"/>
            <a:ext cx="1713664" cy="2400838"/>
          </a:xfrm>
          <a:prstGeom prst="line">
            <a:avLst/>
          </a:prstGeom>
          <a:ln w="127000"/>
        </p:spPr>
        <p:style>
          <a:lnRef idx="1">
            <a:schemeClr val="accent1"/>
          </a:lnRef>
          <a:fillRef idx="0">
            <a:schemeClr val="accent1"/>
          </a:fillRef>
          <a:effectRef idx="0">
            <a:schemeClr val="accent1"/>
          </a:effectRef>
          <a:fontRef idx="minor">
            <a:schemeClr val="tx1"/>
          </a:fontRef>
        </p:style>
      </p:cxnSp>
      <p:pic>
        <p:nvPicPr>
          <p:cNvPr id="15" name="Graphic 14" descr="Computer outline">
            <a:extLst>
              <a:ext uri="{FF2B5EF4-FFF2-40B4-BE49-F238E27FC236}">
                <a16:creationId xmlns:a16="http://schemas.microsoft.com/office/drawing/2014/main" id="{628A24E2-CE29-CA4B-2949-604D814E9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90357" y="3583478"/>
            <a:ext cx="1570452" cy="1570452"/>
          </a:xfrm>
          <a:prstGeom prst="rect">
            <a:avLst/>
          </a:prstGeom>
        </p:spPr>
      </p:pic>
      <p:pic>
        <p:nvPicPr>
          <p:cNvPr id="16" name="Graphic 15" descr="Smart Phone outline">
            <a:extLst>
              <a:ext uri="{FF2B5EF4-FFF2-40B4-BE49-F238E27FC236}">
                <a16:creationId xmlns:a16="http://schemas.microsoft.com/office/drawing/2014/main" id="{B575AFDB-D07D-4222-BB34-86EC1D6FE2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07273" y="1550935"/>
            <a:ext cx="914400" cy="914400"/>
          </a:xfrm>
          <a:prstGeom prst="rect">
            <a:avLst/>
          </a:prstGeom>
        </p:spPr>
      </p:pic>
      <p:pic>
        <p:nvPicPr>
          <p:cNvPr id="17" name="Graphic 16" descr="Smart Phone outline">
            <a:extLst>
              <a:ext uri="{FF2B5EF4-FFF2-40B4-BE49-F238E27FC236}">
                <a16:creationId xmlns:a16="http://schemas.microsoft.com/office/drawing/2014/main" id="{93863D3E-4A5F-A838-0E9A-77ACCCEB11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93571" y="5008192"/>
            <a:ext cx="914400" cy="914400"/>
          </a:xfrm>
          <a:prstGeom prst="rect">
            <a:avLst/>
          </a:prstGeom>
        </p:spPr>
      </p:pic>
      <p:sp>
        <p:nvSpPr>
          <p:cNvPr id="18" name="Oval 17">
            <a:extLst>
              <a:ext uri="{FF2B5EF4-FFF2-40B4-BE49-F238E27FC236}">
                <a16:creationId xmlns:a16="http://schemas.microsoft.com/office/drawing/2014/main" id="{FC968CE0-F730-E845-4B0B-030E1376D4B6}"/>
              </a:ext>
            </a:extLst>
          </p:cNvPr>
          <p:cNvSpPr/>
          <p:nvPr/>
        </p:nvSpPr>
        <p:spPr>
          <a:xfrm>
            <a:off x="5870006" y="4229425"/>
            <a:ext cx="451989" cy="45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mart Phone outline">
            <a:extLst>
              <a:ext uri="{FF2B5EF4-FFF2-40B4-BE49-F238E27FC236}">
                <a16:creationId xmlns:a16="http://schemas.microsoft.com/office/drawing/2014/main" id="{4115B823-F02A-4FBA-DA08-2C34E95A56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4665" y="2511539"/>
            <a:ext cx="914400" cy="914400"/>
          </a:xfrm>
          <a:prstGeom prst="rect">
            <a:avLst/>
          </a:prstGeom>
        </p:spPr>
      </p:pic>
      <p:pic>
        <p:nvPicPr>
          <p:cNvPr id="20" name="Graphic 19" descr="Smart Phone outline">
            <a:extLst>
              <a:ext uri="{FF2B5EF4-FFF2-40B4-BE49-F238E27FC236}">
                <a16:creationId xmlns:a16="http://schemas.microsoft.com/office/drawing/2014/main" id="{7382FCB4-4C63-572C-BD0B-79DCC8582E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47042" y="5057056"/>
            <a:ext cx="914400" cy="914400"/>
          </a:xfrm>
          <a:prstGeom prst="rect">
            <a:avLst/>
          </a:prstGeom>
        </p:spPr>
      </p:pic>
      <p:pic>
        <p:nvPicPr>
          <p:cNvPr id="22" name="Graphic 21" descr="Devil face outline with solid fill">
            <a:extLst>
              <a:ext uri="{FF2B5EF4-FFF2-40B4-BE49-F238E27FC236}">
                <a16:creationId xmlns:a16="http://schemas.microsoft.com/office/drawing/2014/main" id="{3D2FD078-6FB4-C345-9D55-F6431D106D1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07971" y="5224608"/>
            <a:ext cx="1019799" cy="1019799"/>
          </a:xfrm>
          <a:prstGeom prst="rect">
            <a:avLst/>
          </a:prstGeom>
        </p:spPr>
      </p:pic>
      <p:pic>
        <p:nvPicPr>
          <p:cNvPr id="26" name="Graphic 25" descr="Angel face outline with solid fill">
            <a:extLst>
              <a:ext uri="{FF2B5EF4-FFF2-40B4-BE49-F238E27FC236}">
                <a16:creationId xmlns:a16="http://schemas.microsoft.com/office/drawing/2014/main" id="{C765ABE9-EE18-7F05-CFA8-EA47BF8332A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86012" y="1685131"/>
            <a:ext cx="1019799" cy="1019799"/>
          </a:xfrm>
          <a:prstGeom prst="rect">
            <a:avLst/>
          </a:prstGeom>
        </p:spPr>
      </p:pic>
      <p:pic>
        <p:nvPicPr>
          <p:cNvPr id="27" name="Graphic 26" descr="Angel face outline with solid fill">
            <a:extLst>
              <a:ext uri="{FF2B5EF4-FFF2-40B4-BE49-F238E27FC236}">
                <a16:creationId xmlns:a16="http://schemas.microsoft.com/office/drawing/2014/main" id="{17861BA7-7DA4-0F0F-CD57-99479653A1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4765" y="1477256"/>
            <a:ext cx="1019799" cy="1019799"/>
          </a:xfrm>
          <a:prstGeom prst="rect">
            <a:avLst/>
          </a:prstGeom>
        </p:spPr>
      </p:pic>
      <p:pic>
        <p:nvPicPr>
          <p:cNvPr id="28" name="Graphic 27" descr="Angel face outline with solid fill">
            <a:extLst>
              <a:ext uri="{FF2B5EF4-FFF2-40B4-BE49-F238E27FC236}">
                <a16:creationId xmlns:a16="http://schemas.microsoft.com/office/drawing/2014/main" id="{A5CCFFE9-EFD8-F1F9-57E1-D07E969AC69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9539" y="4319911"/>
            <a:ext cx="1019799" cy="1019799"/>
          </a:xfrm>
          <a:prstGeom prst="rect">
            <a:avLst/>
          </a:prstGeom>
        </p:spPr>
      </p:pic>
    </p:spTree>
    <p:extLst>
      <p:ext uri="{BB962C8B-B14F-4D97-AF65-F5344CB8AC3E}">
        <p14:creationId xmlns:p14="http://schemas.microsoft.com/office/powerpoint/2010/main" val="2177262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7FE2-EAC1-1C01-54D1-C3A5D5284743}"/>
              </a:ext>
            </a:extLst>
          </p:cNvPr>
          <p:cNvSpPr>
            <a:spLocks noGrp="1"/>
          </p:cNvSpPr>
          <p:nvPr>
            <p:ph type="title"/>
          </p:nvPr>
        </p:nvSpPr>
        <p:spPr>
          <a:xfrm>
            <a:off x="522317" y="228946"/>
            <a:ext cx="10001596" cy="1325564"/>
          </a:xfrm>
        </p:spPr>
        <p:txBody>
          <a:bodyPr>
            <a:normAutofit fontScale="90000"/>
          </a:bodyPr>
          <a:lstStyle/>
          <a:p>
            <a:r>
              <a:rPr lang="en-GB" sz="7200" b="1" dirty="0"/>
              <a:t>Reliability and Reproducibility</a:t>
            </a:r>
            <a:endParaRPr lang="en-GB" sz="5400" b="1" dirty="0">
              <a:latin typeface="+mn-lt"/>
            </a:endParaRPr>
          </a:p>
        </p:txBody>
      </p:sp>
      <p:sp>
        <p:nvSpPr>
          <p:cNvPr id="3" name="Content Placeholder 2">
            <a:extLst>
              <a:ext uri="{FF2B5EF4-FFF2-40B4-BE49-F238E27FC236}">
                <a16:creationId xmlns:a16="http://schemas.microsoft.com/office/drawing/2014/main" id="{9F15136B-3FBA-BC92-A711-D70E1F18F299}"/>
              </a:ext>
            </a:extLst>
          </p:cNvPr>
          <p:cNvSpPr>
            <a:spLocks noGrp="1"/>
          </p:cNvSpPr>
          <p:nvPr>
            <p:ph idx="1"/>
          </p:nvPr>
        </p:nvSpPr>
        <p:spPr>
          <a:xfrm>
            <a:off x="288867" y="1366802"/>
            <a:ext cx="11614266" cy="1325564"/>
          </a:xfrm>
        </p:spPr>
        <p:txBody>
          <a:bodyPr/>
          <a:lstStyle/>
          <a:p>
            <a:pPr marL="0" indent="0">
              <a:buNone/>
            </a:pPr>
            <a:r>
              <a:rPr lang="en-GB" i="1" dirty="0"/>
              <a:t>“…It is critical that the results of AI systems are reproducible, as well as reliable. A reliable AI system is one that works properly with a range of inputs and in a range of situations….”</a:t>
            </a:r>
          </a:p>
        </p:txBody>
      </p:sp>
      <p:sp>
        <p:nvSpPr>
          <p:cNvPr id="5" name="Slide Number Placeholder 4">
            <a:extLst>
              <a:ext uri="{FF2B5EF4-FFF2-40B4-BE49-F238E27FC236}">
                <a16:creationId xmlns:a16="http://schemas.microsoft.com/office/drawing/2014/main" id="{CB5DB84F-D978-E565-E0B0-18EB03C42151}"/>
              </a:ext>
            </a:extLst>
          </p:cNvPr>
          <p:cNvSpPr>
            <a:spLocks noGrp="1"/>
          </p:cNvSpPr>
          <p:nvPr>
            <p:ph type="sldNum" sz="quarter" idx="12"/>
          </p:nvPr>
        </p:nvSpPr>
        <p:spPr/>
        <p:txBody>
          <a:bodyPr/>
          <a:lstStyle/>
          <a:p>
            <a:fld id="{AC1633F7-ACB1-754E-B76E-ED72C708EAF6}" type="slidenum">
              <a:rPr lang="en-AT" smtClean="0"/>
              <a:pPr/>
              <a:t>22</a:t>
            </a:fld>
            <a:endParaRPr lang="en-AT" dirty="0"/>
          </a:p>
        </p:txBody>
      </p:sp>
      <p:pic>
        <p:nvPicPr>
          <p:cNvPr id="6" name="Picture 5" descr="Chart, scatter chart&#10;&#10;Description automatically generated">
            <a:extLst>
              <a:ext uri="{FF2B5EF4-FFF2-40B4-BE49-F238E27FC236}">
                <a16:creationId xmlns:a16="http://schemas.microsoft.com/office/drawing/2014/main" id="{01E615DC-2F30-1410-32CD-217AC1D5BCB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47807" y="2692366"/>
            <a:ext cx="5405593" cy="3639146"/>
          </a:xfrm>
          <a:prstGeom prst="rect">
            <a:avLst/>
          </a:prstGeom>
        </p:spPr>
      </p:pic>
      <p:sp>
        <p:nvSpPr>
          <p:cNvPr id="7" name="Date Placeholder 6">
            <a:extLst>
              <a:ext uri="{FF2B5EF4-FFF2-40B4-BE49-F238E27FC236}">
                <a16:creationId xmlns:a16="http://schemas.microsoft.com/office/drawing/2014/main" id="{DFF3712F-B29E-B9B2-2F5A-EA1FA4105E26}"/>
              </a:ext>
            </a:extLst>
          </p:cNvPr>
          <p:cNvSpPr>
            <a:spLocks noGrp="1"/>
          </p:cNvSpPr>
          <p:nvPr>
            <p:ph type="dt" sz="half" idx="10"/>
          </p:nvPr>
        </p:nvSpPr>
        <p:spPr/>
        <p:txBody>
          <a:bodyPr/>
          <a:lstStyle/>
          <a:p>
            <a:fld id="{ACF3B981-9E56-9845-9A98-0C407DC28E22}" type="datetime1">
              <a:rPr lang="en-US" smtClean="0"/>
              <a:t>4/19/23</a:t>
            </a:fld>
            <a:endParaRPr lang="en-AT"/>
          </a:p>
        </p:txBody>
      </p:sp>
    </p:spTree>
    <p:extLst>
      <p:ext uri="{BB962C8B-B14F-4D97-AF65-F5344CB8AC3E}">
        <p14:creationId xmlns:p14="http://schemas.microsoft.com/office/powerpoint/2010/main" val="1245145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48F7-23E1-9B80-041D-F584CD7DD8E5}"/>
              </a:ext>
            </a:extLst>
          </p:cNvPr>
          <p:cNvSpPr>
            <a:spLocks noGrp="1"/>
          </p:cNvSpPr>
          <p:nvPr>
            <p:ph type="title"/>
          </p:nvPr>
        </p:nvSpPr>
        <p:spPr>
          <a:xfrm>
            <a:off x="546759" y="365125"/>
            <a:ext cx="10515600" cy="1325563"/>
          </a:xfrm>
        </p:spPr>
        <p:txBody>
          <a:bodyPr>
            <a:normAutofit/>
          </a:bodyPr>
          <a:lstStyle/>
          <a:p>
            <a:r>
              <a:rPr lang="en-GB" sz="7200" b="1" dirty="0"/>
              <a:t>Fallback Plan </a:t>
            </a:r>
          </a:p>
        </p:txBody>
      </p:sp>
      <p:sp>
        <p:nvSpPr>
          <p:cNvPr id="3" name="Content Placeholder 2">
            <a:extLst>
              <a:ext uri="{FF2B5EF4-FFF2-40B4-BE49-F238E27FC236}">
                <a16:creationId xmlns:a16="http://schemas.microsoft.com/office/drawing/2014/main" id="{ECE6CEE8-D845-D0FF-B0A2-C89BB7948491}"/>
              </a:ext>
            </a:extLst>
          </p:cNvPr>
          <p:cNvSpPr>
            <a:spLocks noGrp="1"/>
          </p:cNvSpPr>
          <p:nvPr>
            <p:ph idx="1"/>
          </p:nvPr>
        </p:nvSpPr>
        <p:spPr>
          <a:xfrm>
            <a:off x="546759" y="1690688"/>
            <a:ext cx="11387942" cy="1238209"/>
          </a:xfrm>
        </p:spPr>
        <p:txBody>
          <a:bodyPr>
            <a:noAutofit/>
          </a:bodyPr>
          <a:lstStyle/>
          <a:p>
            <a:pPr marL="0" indent="0">
              <a:buNone/>
            </a:pPr>
            <a:r>
              <a:rPr lang="en-GB" sz="3200" i="1" dirty="0"/>
              <a:t>“…This can mean that AI systems switch from a statistical to rule-based procedure, or that they ask for a human operator before continuing their action….”</a:t>
            </a:r>
          </a:p>
        </p:txBody>
      </p:sp>
      <p:sp>
        <p:nvSpPr>
          <p:cNvPr id="5" name="Slide Number Placeholder 4">
            <a:extLst>
              <a:ext uri="{FF2B5EF4-FFF2-40B4-BE49-F238E27FC236}">
                <a16:creationId xmlns:a16="http://schemas.microsoft.com/office/drawing/2014/main" id="{8985B687-D48C-935F-8D47-906D1C615E6A}"/>
              </a:ext>
            </a:extLst>
          </p:cNvPr>
          <p:cNvSpPr>
            <a:spLocks noGrp="1"/>
          </p:cNvSpPr>
          <p:nvPr>
            <p:ph type="sldNum" sz="quarter" idx="12"/>
          </p:nvPr>
        </p:nvSpPr>
        <p:spPr/>
        <p:txBody>
          <a:bodyPr/>
          <a:lstStyle/>
          <a:p>
            <a:fld id="{AC1633F7-ACB1-754E-B76E-ED72C708EAF6}" type="slidenum">
              <a:rPr lang="en-AT" smtClean="0"/>
              <a:pPr/>
              <a:t>23</a:t>
            </a:fld>
            <a:endParaRPr lang="en-AT" dirty="0"/>
          </a:p>
        </p:txBody>
      </p:sp>
      <p:sp>
        <p:nvSpPr>
          <p:cNvPr id="8" name="TextBox 7">
            <a:extLst>
              <a:ext uri="{FF2B5EF4-FFF2-40B4-BE49-F238E27FC236}">
                <a16:creationId xmlns:a16="http://schemas.microsoft.com/office/drawing/2014/main" id="{AD9A1D68-5503-D37D-58E3-C74A69365B6E}"/>
              </a:ext>
            </a:extLst>
          </p:cNvPr>
          <p:cNvSpPr txBox="1"/>
          <p:nvPr/>
        </p:nvSpPr>
        <p:spPr>
          <a:xfrm>
            <a:off x="402029" y="3228582"/>
            <a:ext cx="11387941" cy="2554545"/>
          </a:xfrm>
          <a:prstGeom prst="rect">
            <a:avLst/>
          </a:prstGeom>
          <a:noFill/>
        </p:spPr>
        <p:txBody>
          <a:bodyPr wrap="square">
            <a:spAutoFit/>
          </a:bodyPr>
          <a:lstStyle/>
          <a:p>
            <a:pPr marL="457200" indent="-457200">
              <a:buFont typeface="Arial" panose="020B0604020202020204" pitchFamily="34" charset="0"/>
              <a:buChar char="•"/>
            </a:pPr>
            <a:r>
              <a:rPr lang="en-GB" sz="3200" dirty="0"/>
              <a:t>provide </a:t>
            </a:r>
            <a:r>
              <a:rPr lang="en-GB" sz="3200" dirty="0">
                <a:solidFill>
                  <a:srgbClr val="FF0000"/>
                </a:solidFill>
              </a:rPr>
              <a:t>confidence measures </a:t>
            </a:r>
            <a:r>
              <a:rPr lang="en-GB" sz="3200" dirty="0"/>
              <a:t>for predictions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insufficient confidence -&gt; switch to simpler models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logistic regression provides confidence measures by design ! </a:t>
            </a:r>
          </a:p>
        </p:txBody>
      </p:sp>
      <p:sp>
        <p:nvSpPr>
          <p:cNvPr id="6" name="Date Placeholder 5">
            <a:extLst>
              <a:ext uri="{FF2B5EF4-FFF2-40B4-BE49-F238E27FC236}">
                <a16:creationId xmlns:a16="http://schemas.microsoft.com/office/drawing/2014/main" id="{4DC0B134-8CA9-BBB9-D1AA-034750C9285B}"/>
              </a:ext>
            </a:extLst>
          </p:cNvPr>
          <p:cNvSpPr>
            <a:spLocks noGrp="1"/>
          </p:cNvSpPr>
          <p:nvPr>
            <p:ph type="dt" sz="half" idx="10"/>
          </p:nvPr>
        </p:nvSpPr>
        <p:spPr/>
        <p:txBody>
          <a:bodyPr/>
          <a:lstStyle/>
          <a:p>
            <a:fld id="{D3415525-38AA-C949-ACBC-A23DE2B1D8FA}" type="datetime1">
              <a:rPr lang="en-US" smtClean="0"/>
              <a:t>4/19/23</a:t>
            </a:fld>
            <a:endParaRPr lang="en-AT"/>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98E701F-B7CA-3C15-5493-E060DE25D48D}"/>
                  </a:ext>
                </a:extLst>
              </p14:cNvPr>
              <p14:cNvContentPartPr/>
              <p14:nvPr/>
            </p14:nvContentPartPr>
            <p14:xfrm>
              <a:off x="813960" y="2163960"/>
              <a:ext cx="10638720" cy="3094560"/>
            </p14:xfrm>
          </p:contentPart>
        </mc:Choice>
        <mc:Fallback>
          <p:pic>
            <p:nvPicPr>
              <p:cNvPr id="4" name="Ink 3">
                <a:extLst>
                  <a:ext uri="{FF2B5EF4-FFF2-40B4-BE49-F238E27FC236}">
                    <a16:creationId xmlns:a16="http://schemas.microsoft.com/office/drawing/2014/main" id="{198E701F-B7CA-3C15-5493-E060DE25D48D}"/>
                  </a:ext>
                </a:extLst>
              </p:cNvPr>
              <p:cNvPicPr/>
              <p:nvPr/>
            </p:nvPicPr>
            <p:blipFill>
              <a:blip r:embed="rId3"/>
              <a:stretch>
                <a:fillRect/>
              </a:stretch>
            </p:blipFill>
            <p:spPr>
              <a:xfrm>
                <a:off x="804600" y="2154600"/>
                <a:ext cx="10657440" cy="3113280"/>
              </a:xfrm>
              <a:prstGeom prst="rect">
                <a:avLst/>
              </a:prstGeom>
            </p:spPr>
          </p:pic>
        </mc:Fallback>
      </mc:AlternateContent>
    </p:spTree>
    <p:extLst>
      <p:ext uri="{BB962C8B-B14F-4D97-AF65-F5344CB8AC3E}">
        <p14:creationId xmlns:p14="http://schemas.microsoft.com/office/powerpoint/2010/main" val="59441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359A-03AB-806F-EEEA-468F9687BD2D}"/>
              </a:ext>
            </a:extLst>
          </p:cNvPr>
          <p:cNvSpPr>
            <a:spLocks noGrp="1"/>
          </p:cNvSpPr>
          <p:nvPr>
            <p:ph type="title"/>
          </p:nvPr>
        </p:nvSpPr>
        <p:spPr/>
        <p:txBody>
          <a:bodyPr>
            <a:normAutofit/>
          </a:bodyPr>
          <a:lstStyle/>
          <a:p>
            <a:r>
              <a:rPr lang="en-GB" sz="7200" b="1" dirty="0"/>
              <a:t>Accuracy</a:t>
            </a:r>
          </a:p>
        </p:txBody>
      </p:sp>
      <p:sp>
        <p:nvSpPr>
          <p:cNvPr id="3" name="Content Placeholder 2">
            <a:extLst>
              <a:ext uri="{FF2B5EF4-FFF2-40B4-BE49-F238E27FC236}">
                <a16:creationId xmlns:a16="http://schemas.microsoft.com/office/drawing/2014/main" id="{4E4C91D4-18DB-6DF6-6D5E-7B12A865E32E}"/>
              </a:ext>
            </a:extLst>
          </p:cNvPr>
          <p:cNvSpPr>
            <a:spLocks noGrp="1"/>
          </p:cNvSpPr>
          <p:nvPr>
            <p:ph idx="1"/>
          </p:nvPr>
        </p:nvSpPr>
        <p:spPr>
          <a:xfrm>
            <a:off x="589313" y="1618456"/>
            <a:ext cx="11013374" cy="1603375"/>
          </a:xfrm>
        </p:spPr>
        <p:txBody>
          <a:bodyPr>
            <a:normAutofit lnSpcReduction="10000"/>
          </a:bodyPr>
          <a:lstStyle/>
          <a:p>
            <a:pPr marL="0" indent="0">
              <a:buNone/>
            </a:pPr>
            <a:r>
              <a:rPr lang="en-GB" i="1" dirty="0"/>
              <a:t>“…When occasional inaccurate predictions cannot be avoided, it is important that the system can indicate how likely these errors are. A high level of accuracy is especially crucial in situations where the AI system directly affects human lives….”</a:t>
            </a:r>
          </a:p>
        </p:txBody>
      </p:sp>
      <p:sp>
        <p:nvSpPr>
          <p:cNvPr id="5" name="Slide Number Placeholder 4">
            <a:extLst>
              <a:ext uri="{FF2B5EF4-FFF2-40B4-BE49-F238E27FC236}">
                <a16:creationId xmlns:a16="http://schemas.microsoft.com/office/drawing/2014/main" id="{94312052-AE79-F705-A9E9-45EF476CA771}"/>
              </a:ext>
            </a:extLst>
          </p:cNvPr>
          <p:cNvSpPr>
            <a:spLocks noGrp="1"/>
          </p:cNvSpPr>
          <p:nvPr>
            <p:ph type="sldNum" sz="quarter" idx="12"/>
          </p:nvPr>
        </p:nvSpPr>
        <p:spPr/>
        <p:txBody>
          <a:bodyPr/>
          <a:lstStyle/>
          <a:p>
            <a:fld id="{AC1633F7-ACB1-754E-B76E-ED72C708EAF6}" type="slidenum">
              <a:rPr lang="en-AT" smtClean="0"/>
              <a:pPr/>
              <a:t>24</a:t>
            </a:fld>
            <a:endParaRPr lang="en-AT" dirty="0"/>
          </a:p>
        </p:txBody>
      </p:sp>
      <p:pic>
        <p:nvPicPr>
          <p:cNvPr id="9" name="Picture 8" descr="Text&#10;&#10;Description automatically generated">
            <a:extLst>
              <a:ext uri="{FF2B5EF4-FFF2-40B4-BE49-F238E27FC236}">
                <a16:creationId xmlns:a16="http://schemas.microsoft.com/office/drawing/2014/main" id="{1A71A7AE-3AD7-31D9-B37E-F3EB6BB12E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96290" y="3221831"/>
            <a:ext cx="6866313" cy="3028435"/>
          </a:xfrm>
          <a:prstGeom prst="rect">
            <a:avLst/>
          </a:prstGeom>
        </p:spPr>
      </p:pic>
      <p:sp>
        <p:nvSpPr>
          <p:cNvPr id="6" name="Date Placeholder 5">
            <a:extLst>
              <a:ext uri="{FF2B5EF4-FFF2-40B4-BE49-F238E27FC236}">
                <a16:creationId xmlns:a16="http://schemas.microsoft.com/office/drawing/2014/main" id="{4D74A386-B24D-48E5-EF75-4B1D30D7441E}"/>
              </a:ext>
            </a:extLst>
          </p:cNvPr>
          <p:cNvSpPr>
            <a:spLocks noGrp="1"/>
          </p:cNvSpPr>
          <p:nvPr>
            <p:ph type="dt" sz="half" idx="10"/>
          </p:nvPr>
        </p:nvSpPr>
        <p:spPr/>
        <p:txBody>
          <a:bodyPr/>
          <a:lstStyle/>
          <a:p>
            <a:fld id="{3CB3B993-7DF7-404E-AC1A-79AFBC63D9BD}" type="datetime1">
              <a:rPr lang="en-US" smtClean="0"/>
              <a:t>4/19/23</a:t>
            </a:fld>
            <a:endParaRPr lang="en-AT"/>
          </a:p>
        </p:txBody>
      </p:sp>
    </p:spTree>
    <p:extLst>
      <p:ext uri="{BB962C8B-B14F-4D97-AF65-F5344CB8AC3E}">
        <p14:creationId xmlns:p14="http://schemas.microsoft.com/office/powerpoint/2010/main" val="3508530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25</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D00C43E5-5D40-5247-B9E0-B434C451AFC6}" type="datetime1">
              <a:rPr lang="en-US" smtClean="0"/>
              <a:t>4/19/23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Privacy and data governance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3614171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5C6F58-1F83-224A-B42E-547AC50DBEDA}"/>
                  </a:ext>
                </a:extLst>
              </p:cNvPr>
              <p:cNvSpPr txBox="1"/>
              <p:nvPr/>
            </p:nvSpPr>
            <p:spPr>
              <a:xfrm>
                <a:off x="10639167" y="5712344"/>
                <a:ext cx="57651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de-DE" sz="3600" b="0" i="1" smtClean="0">
                              <a:latin typeface="Cambria Math" panose="02040503050406030204" pitchFamily="18" charset="0"/>
                            </a:rPr>
                            <m:t>𝑥</m:t>
                          </m:r>
                        </m:e>
                        <m:sub>
                          <m:r>
                            <a:rPr lang="de-AT" sz="3600" b="0" i="1" smtClean="0">
                              <a:latin typeface="Cambria Math" panose="02040503050406030204" pitchFamily="18" charset="0"/>
                            </a:rPr>
                            <m:t>1</m:t>
                          </m:r>
                        </m:sub>
                      </m:sSub>
                    </m:oMath>
                  </m:oMathPara>
                </a14:m>
                <a:endParaRPr lang="en-US" sz="3600" dirty="0"/>
              </a:p>
            </p:txBody>
          </p:sp>
        </mc:Choice>
        <mc:Fallback xmlns="">
          <p:sp>
            <p:nvSpPr>
              <p:cNvPr id="8" name="TextBox 7">
                <a:extLst>
                  <a:ext uri="{FF2B5EF4-FFF2-40B4-BE49-F238E27FC236}">
                    <a16:creationId xmlns:a16="http://schemas.microsoft.com/office/drawing/2014/main" id="{AD5C6F58-1F83-224A-B42E-547AC50DBEDA}"/>
                  </a:ext>
                </a:extLst>
              </p:cNvPr>
              <p:cNvSpPr txBox="1">
                <a:spLocks noRot="1" noChangeAspect="1" noMove="1" noResize="1" noEditPoints="1" noAdjustHandles="1" noChangeArrowheads="1" noChangeShapeType="1" noTextEdit="1"/>
              </p:cNvSpPr>
              <p:nvPr/>
            </p:nvSpPr>
            <p:spPr>
              <a:xfrm>
                <a:off x="10639167" y="5712344"/>
                <a:ext cx="576511" cy="646331"/>
              </a:xfrm>
              <a:prstGeom prst="rect">
                <a:avLst/>
              </a:prstGeom>
              <a:blipFill>
                <a:blip r:embed="rId2"/>
                <a:stretch>
                  <a:fillRect l="-2128" r="-8511" b="-5769"/>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E4ECE43A-8D0F-BB49-AC72-6FA2AA59C21B}"/>
              </a:ext>
            </a:extLst>
          </p:cNvPr>
          <p:cNvSpPr>
            <a:spLocks noGrp="1"/>
          </p:cNvSpPr>
          <p:nvPr>
            <p:ph type="sldNum" sz="quarter" idx="12"/>
          </p:nvPr>
        </p:nvSpPr>
        <p:spPr/>
        <p:txBody>
          <a:bodyPr/>
          <a:lstStyle/>
          <a:p>
            <a:fld id="{AE094A41-18F9-0249-8374-500E481CA28C}" type="slidenum">
              <a:rPr lang="en-US" smtClean="0"/>
              <a:t>26</a:t>
            </a:fld>
            <a:endParaRPr lang="en-US" dirty="0"/>
          </a:p>
        </p:txBody>
      </p:sp>
      <p:sp>
        <p:nvSpPr>
          <p:cNvPr id="4" name="Date Placeholder 3">
            <a:extLst>
              <a:ext uri="{FF2B5EF4-FFF2-40B4-BE49-F238E27FC236}">
                <a16:creationId xmlns:a16="http://schemas.microsoft.com/office/drawing/2014/main" id="{B11F1229-3171-924D-BBE6-6A927B41C479}"/>
              </a:ext>
            </a:extLst>
          </p:cNvPr>
          <p:cNvSpPr>
            <a:spLocks noGrp="1"/>
          </p:cNvSpPr>
          <p:nvPr>
            <p:ph type="dt" sz="half" idx="10"/>
          </p:nvPr>
        </p:nvSpPr>
        <p:spPr/>
        <p:txBody>
          <a:bodyPr/>
          <a:lstStyle/>
          <a:p>
            <a:fld id="{B9EFC33D-ED03-4043-8AF0-C4D080659E36}" type="datetime1">
              <a:rPr lang="en-US" smtClean="0"/>
              <a:t>4/19/23</a:t>
            </a:fld>
            <a:endParaRPr lang="en-US" dirty="0"/>
          </a:p>
        </p:txBody>
      </p:sp>
      <p:sp>
        <p:nvSpPr>
          <p:cNvPr id="60" name="Title 1">
            <a:extLst>
              <a:ext uri="{FF2B5EF4-FFF2-40B4-BE49-F238E27FC236}">
                <a16:creationId xmlns:a16="http://schemas.microsoft.com/office/drawing/2014/main" id="{471A473E-A25E-E041-A653-DD5792198AD5}"/>
              </a:ext>
            </a:extLst>
          </p:cNvPr>
          <p:cNvSpPr txBox="1">
            <a:spLocks/>
          </p:cNvSpPr>
          <p:nvPr/>
        </p:nvSpPr>
        <p:spPr>
          <a:xfrm>
            <a:off x="381375" y="231839"/>
            <a:ext cx="11582400" cy="9110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7200" b="1" dirty="0"/>
              <a:t>Privacy-Friendly FL</a:t>
            </a:r>
          </a:p>
        </p:txBody>
      </p:sp>
      <p:sp>
        <p:nvSpPr>
          <p:cNvPr id="12" name="TextBox 11">
            <a:extLst>
              <a:ext uri="{FF2B5EF4-FFF2-40B4-BE49-F238E27FC236}">
                <a16:creationId xmlns:a16="http://schemas.microsoft.com/office/drawing/2014/main" id="{14F2E11D-803E-ECE6-8C63-D5C7309F8A5C}"/>
              </a:ext>
            </a:extLst>
          </p:cNvPr>
          <p:cNvSpPr txBox="1"/>
          <p:nvPr/>
        </p:nvSpPr>
        <p:spPr>
          <a:xfrm>
            <a:off x="4603807" y="2142617"/>
            <a:ext cx="184731" cy="369332"/>
          </a:xfrm>
          <a:prstGeom prst="rect">
            <a:avLst/>
          </a:prstGeom>
          <a:noFill/>
        </p:spPr>
        <p:txBody>
          <a:bodyPr wrap="none" rtlCol="0">
            <a:spAutoFit/>
          </a:bodyPr>
          <a:lstStyle/>
          <a:p>
            <a:endParaRPr lang="en-US" dirty="0"/>
          </a:p>
        </p:txBody>
      </p:sp>
      <p:sp>
        <p:nvSpPr>
          <p:cNvPr id="14" name="Oval 13">
            <a:extLst>
              <a:ext uri="{FF2B5EF4-FFF2-40B4-BE49-F238E27FC236}">
                <a16:creationId xmlns:a16="http://schemas.microsoft.com/office/drawing/2014/main" id="{FB6A5815-64A7-341E-4FA1-D65B30FF6A27}"/>
              </a:ext>
            </a:extLst>
          </p:cNvPr>
          <p:cNvSpPr/>
          <p:nvPr/>
        </p:nvSpPr>
        <p:spPr>
          <a:xfrm>
            <a:off x="2885310" y="179971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658971F-0E1B-A8E4-4B08-FC47967459D3}"/>
              </a:ext>
            </a:extLst>
          </p:cNvPr>
          <p:cNvSpPr/>
          <p:nvPr/>
        </p:nvSpPr>
        <p:spPr>
          <a:xfrm>
            <a:off x="5941304" y="186773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58829974-98AC-F241-5642-DE8E28F24C70}"/>
              </a:ext>
            </a:extLst>
          </p:cNvPr>
          <p:cNvCxnSpPr>
            <a:cxnSpLocks/>
            <a:endCxn id="16" idx="2"/>
          </p:cNvCxnSpPr>
          <p:nvPr/>
        </p:nvCxnSpPr>
        <p:spPr>
          <a:xfrm>
            <a:off x="3266310" y="2142617"/>
            <a:ext cx="2674994" cy="68022"/>
          </a:xfrm>
          <a:prstGeom prst="line">
            <a:avLst/>
          </a:prstGeom>
          <a:ln w="1270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2714386E-E77C-C7E1-756F-95908F73263B}"/>
                  </a:ext>
                </a:extLst>
              </p:cNvPr>
              <p:cNvSpPr txBox="1"/>
              <p:nvPr/>
            </p:nvSpPr>
            <p:spPr>
              <a:xfrm>
                <a:off x="6703304" y="1936598"/>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71" name="TextBox 70">
                <a:extLst>
                  <a:ext uri="{FF2B5EF4-FFF2-40B4-BE49-F238E27FC236}">
                    <a16:creationId xmlns:a16="http://schemas.microsoft.com/office/drawing/2014/main" id="{2714386E-E77C-C7E1-756F-95908F73263B}"/>
                  </a:ext>
                </a:extLst>
              </p:cNvPr>
              <p:cNvSpPr txBox="1">
                <a:spLocks noRot="1" noChangeAspect="1" noMove="1" noResize="1" noEditPoints="1" noAdjustHandles="1" noChangeArrowheads="1" noChangeShapeType="1" noTextEdit="1"/>
              </p:cNvSpPr>
              <p:nvPr/>
            </p:nvSpPr>
            <p:spPr>
              <a:xfrm>
                <a:off x="6703304" y="1936598"/>
                <a:ext cx="1524905" cy="957891"/>
              </a:xfrm>
              <a:prstGeom prst="rect">
                <a:avLst/>
              </a:prstGeom>
              <a:blipFill>
                <a:blip r:embed="rId3"/>
                <a:stretch>
                  <a:fillRect l="-4167" r="-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ED403851-63F4-8FD5-0204-182516215E3D}"/>
                  </a:ext>
                </a:extLst>
              </p:cNvPr>
              <p:cNvSpPr txBox="1"/>
              <p:nvPr/>
            </p:nvSpPr>
            <p:spPr>
              <a:xfrm>
                <a:off x="1262996" y="1799717"/>
                <a:ext cx="1584216"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𝑗</m:t>
                          </m:r>
                          <m:r>
                            <a:rPr lang="de-DE" sz="5400" b="0" i="1" smtClean="0">
                              <a:latin typeface="Cambria Math" panose="02040503050406030204" pitchFamily="18" charset="0"/>
                            </a:rPr>
                            <m:t>)</m:t>
                          </m:r>
                        </m:sup>
                      </m:sSup>
                    </m:oMath>
                  </m:oMathPara>
                </a14:m>
                <a:endParaRPr lang="en-GB" sz="5400" dirty="0"/>
              </a:p>
            </p:txBody>
          </p:sp>
        </mc:Choice>
        <mc:Fallback xmlns="">
          <p:sp>
            <p:nvSpPr>
              <p:cNvPr id="72" name="TextBox 71">
                <a:extLst>
                  <a:ext uri="{FF2B5EF4-FFF2-40B4-BE49-F238E27FC236}">
                    <a16:creationId xmlns:a16="http://schemas.microsoft.com/office/drawing/2014/main" id="{ED403851-63F4-8FD5-0204-182516215E3D}"/>
                  </a:ext>
                </a:extLst>
              </p:cNvPr>
              <p:cNvSpPr txBox="1">
                <a:spLocks noRot="1" noChangeAspect="1" noMove="1" noResize="1" noEditPoints="1" noAdjustHandles="1" noChangeArrowheads="1" noChangeShapeType="1" noTextEdit="1"/>
              </p:cNvSpPr>
              <p:nvPr/>
            </p:nvSpPr>
            <p:spPr>
              <a:xfrm>
                <a:off x="1262996" y="1799717"/>
                <a:ext cx="1584216" cy="957891"/>
              </a:xfrm>
              <a:prstGeom prst="rect">
                <a:avLst/>
              </a:prstGeom>
              <a:blipFill>
                <a:blip r:embed="rId4"/>
                <a:stretch>
                  <a:fillRect l="-3175" r="-1587" b="-1316"/>
                </a:stretch>
              </a:blipFill>
            </p:spPr>
            <p:txBody>
              <a:bodyPr/>
              <a:lstStyle/>
              <a:p>
                <a:r>
                  <a:rPr lang="en-GB">
                    <a:noFill/>
                  </a:rPr>
                  <a:t> </a:t>
                </a:r>
              </a:p>
            </p:txBody>
          </p:sp>
        </mc:Fallback>
      </mc:AlternateContent>
      <p:sp>
        <p:nvSpPr>
          <p:cNvPr id="78" name="TextBox 77">
            <a:extLst>
              <a:ext uri="{FF2B5EF4-FFF2-40B4-BE49-F238E27FC236}">
                <a16:creationId xmlns:a16="http://schemas.microsoft.com/office/drawing/2014/main" id="{FD5084AA-4017-B7F2-377D-876B9D919829}"/>
              </a:ext>
            </a:extLst>
          </p:cNvPr>
          <p:cNvSpPr txBox="1"/>
          <p:nvPr/>
        </p:nvSpPr>
        <p:spPr>
          <a:xfrm>
            <a:off x="759516" y="3511655"/>
            <a:ext cx="11125575" cy="2123658"/>
          </a:xfrm>
          <a:prstGeom prst="rect">
            <a:avLst/>
          </a:prstGeom>
          <a:noFill/>
        </p:spPr>
        <p:txBody>
          <a:bodyPr wrap="square" rtlCol="0">
            <a:spAutoFit/>
          </a:bodyPr>
          <a:lstStyle/>
          <a:p>
            <a:r>
              <a:rPr lang="en-GB" sz="4400" dirty="0" err="1"/>
              <a:t>FedSGD</a:t>
            </a:r>
            <a:r>
              <a:rPr lang="en-GB" sz="4400" dirty="0"/>
              <a:t> or </a:t>
            </a:r>
            <a:r>
              <a:rPr lang="en-GB" sz="4400" dirty="0" err="1"/>
              <a:t>FedRelax</a:t>
            </a:r>
            <a:r>
              <a:rPr lang="en-GB" sz="4400" dirty="0"/>
              <a:t> (see Sec. 9 of </a:t>
            </a:r>
            <a:r>
              <a:rPr lang="en-GB" sz="4400" dirty="0" err="1"/>
              <a:t>lec.notes</a:t>
            </a:r>
            <a:r>
              <a:rPr lang="en-GB" sz="4400" dirty="0"/>
              <a:t>)</a:t>
            </a:r>
          </a:p>
          <a:p>
            <a:r>
              <a:rPr lang="en-GB" sz="4400" dirty="0"/>
              <a:t>do not exchange raw data but only parameter updates or predictions on test set  </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FF511789-07D1-3FD2-5ED1-76D36A55D421}"/>
                  </a:ext>
                </a:extLst>
              </p14:cNvPr>
              <p14:cNvContentPartPr/>
              <p14:nvPr/>
            </p14:nvContentPartPr>
            <p14:xfrm>
              <a:off x="3649680" y="1191240"/>
              <a:ext cx="4036680" cy="1606320"/>
            </p14:xfrm>
          </p:contentPart>
        </mc:Choice>
        <mc:Fallback>
          <p:pic>
            <p:nvPicPr>
              <p:cNvPr id="2" name="Ink 1">
                <a:extLst>
                  <a:ext uri="{FF2B5EF4-FFF2-40B4-BE49-F238E27FC236}">
                    <a16:creationId xmlns:a16="http://schemas.microsoft.com/office/drawing/2014/main" id="{FF511789-07D1-3FD2-5ED1-76D36A55D421}"/>
                  </a:ext>
                </a:extLst>
              </p:cNvPr>
              <p:cNvPicPr/>
              <p:nvPr/>
            </p:nvPicPr>
            <p:blipFill>
              <a:blip r:embed="rId6"/>
              <a:stretch>
                <a:fillRect/>
              </a:stretch>
            </p:blipFill>
            <p:spPr>
              <a:xfrm>
                <a:off x="3640320" y="1181880"/>
                <a:ext cx="4055400" cy="1625040"/>
              </a:xfrm>
              <a:prstGeom prst="rect">
                <a:avLst/>
              </a:prstGeom>
            </p:spPr>
          </p:pic>
        </mc:Fallback>
      </mc:AlternateContent>
    </p:spTree>
    <p:extLst>
      <p:ext uri="{BB962C8B-B14F-4D97-AF65-F5344CB8AC3E}">
        <p14:creationId xmlns:p14="http://schemas.microsoft.com/office/powerpoint/2010/main" val="80286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E3DD6812-E12A-0A48-B2E3-6CA86ADAAE48}"/>
              </a:ext>
            </a:extLst>
          </p:cNvPr>
          <p:cNvCxnSpPr/>
          <p:nvPr/>
        </p:nvCxnSpPr>
        <p:spPr>
          <a:xfrm>
            <a:off x="444842" y="5962278"/>
            <a:ext cx="1019432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08592F7-848E-8E4F-842B-2C93D01FD07A}"/>
              </a:ext>
            </a:extLst>
          </p:cNvPr>
          <p:cNvCxnSpPr>
            <a:cxnSpLocks/>
          </p:cNvCxnSpPr>
          <p:nvPr/>
        </p:nvCxnSpPr>
        <p:spPr>
          <a:xfrm flipV="1">
            <a:off x="597243" y="1632012"/>
            <a:ext cx="0" cy="453172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5C6F58-1F83-224A-B42E-547AC50DBEDA}"/>
                  </a:ext>
                </a:extLst>
              </p:cNvPr>
              <p:cNvSpPr txBox="1"/>
              <p:nvPr/>
            </p:nvSpPr>
            <p:spPr>
              <a:xfrm>
                <a:off x="10639167" y="5712344"/>
                <a:ext cx="57651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de-DE" sz="3600" b="0" i="1" smtClean="0">
                              <a:latin typeface="Cambria Math" panose="02040503050406030204" pitchFamily="18" charset="0"/>
                            </a:rPr>
                            <m:t>𝑥</m:t>
                          </m:r>
                        </m:e>
                        <m:sub>
                          <m:r>
                            <a:rPr lang="de-AT" sz="3600" b="0" i="1" smtClean="0">
                              <a:latin typeface="Cambria Math" panose="02040503050406030204" pitchFamily="18" charset="0"/>
                            </a:rPr>
                            <m:t>1</m:t>
                          </m:r>
                        </m:sub>
                      </m:sSub>
                    </m:oMath>
                  </m:oMathPara>
                </a14:m>
                <a:endParaRPr lang="en-US" sz="3600" dirty="0"/>
              </a:p>
            </p:txBody>
          </p:sp>
        </mc:Choice>
        <mc:Fallback xmlns="">
          <p:sp>
            <p:nvSpPr>
              <p:cNvPr id="8" name="TextBox 7">
                <a:extLst>
                  <a:ext uri="{FF2B5EF4-FFF2-40B4-BE49-F238E27FC236}">
                    <a16:creationId xmlns:a16="http://schemas.microsoft.com/office/drawing/2014/main" id="{AD5C6F58-1F83-224A-B42E-547AC50DBEDA}"/>
                  </a:ext>
                </a:extLst>
              </p:cNvPr>
              <p:cNvSpPr txBox="1">
                <a:spLocks noRot="1" noChangeAspect="1" noMove="1" noResize="1" noEditPoints="1" noAdjustHandles="1" noChangeArrowheads="1" noChangeShapeType="1" noTextEdit="1"/>
              </p:cNvSpPr>
              <p:nvPr/>
            </p:nvSpPr>
            <p:spPr>
              <a:xfrm>
                <a:off x="10639167" y="5712344"/>
                <a:ext cx="576511" cy="646331"/>
              </a:xfrm>
              <a:prstGeom prst="rect">
                <a:avLst/>
              </a:prstGeom>
              <a:blipFill>
                <a:blip r:embed="rId2"/>
                <a:stretch>
                  <a:fillRect l="-2128" r="-8511" b="-57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7269EB2-EB0E-534C-8B2F-F4A91BAEF36F}"/>
                  </a:ext>
                </a:extLst>
              </p:cNvPr>
              <p:cNvSpPr txBox="1"/>
              <p:nvPr/>
            </p:nvSpPr>
            <p:spPr>
              <a:xfrm>
                <a:off x="215868" y="1094915"/>
                <a:ext cx="59363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de-DE" sz="3600" b="0" i="1" smtClean="0">
                              <a:latin typeface="Cambria Math" panose="02040503050406030204" pitchFamily="18" charset="0"/>
                            </a:rPr>
                            <m:t>𝑥</m:t>
                          </m:r>
                        </m:e>
                        <m:sub>
                          <m:r>
                            <a:rPr lang="de-AT" sz="3600" b="0" i="1" smtClean="0">
                              <a:latin typeface="Cambria Math" panose="02040503050406030204" pitchFamily="18" charset="0"/>
                            </a:rPr>
                            <m:t>2</m:t>
                          </m:r>
                        </m:sub>
                      </m:sSub>
                    </m:oMath>
                  </m:oMathPara>
                </a14:m>
                <a:endParaRPr lang="en-US" sz="3600" dirty="0"/>
              </a:p>
            </p:txBody>
          </p:sp>
        </mc:Choice>
        <mc:Fallback xmlns="">
          <p:sp>
            <p:nvSpPr>
              <p:cNvPr id="9" name="TextBox 8">
                <a:extLst>
                  <a:ext uri="{FF2B5EF4-FFF2-40B4-BE49-F238E27FC236}">
                    <a16:creationId xmlns:a16="http://schemas.microsoft.com/office/drawing/2014/main" id="{47269EB2-EB0E-534C-8B2F-F4A91BAEF36F}"/>
                  </a:ext>
                </a:extLst>
              </p:cNvPr>
              <p:cNvSpPr txBox="1">
                <a:spLocks noRot="1" noChangeAspect="1" noMove="1" noResize="1" noEditPoints="1" noAdjustHandles="1" noChangeArrowheads="1" noChangeShapeType="1" noTextEdit="1"/>
              </p:cNvSpPr>
              <p:nvPr/>
            </p:nvSpPr>
            <p:spPr>
              <a:xfrm>
                <a:off x="215868" y="1094915"/>
                <a:ext cx="593639" cy="646331"/>
              </a:xfrm>
              <a:prstGeom prst="rect">
                <a:avLst/>
              </a:prstGeom>
              <a:blipFill>
                <a:blip r:embed="rId3"/>
                <a:stretch>
                  <a:fillRect l="-2083" r="-8333" b="-3846"/>
                </a:stretch>
              </a:blipFill>
            </p:spPr>
            <p:txBody>
              <a:bodyPr/>
              <a:lstStyle/>
              <a:p>
                <a:r>
                  <a:rPr lang="en-GB">
                    <a:noFill/>
                  </a:rPr>
                  <a:t> </a:t>
                </a:r>
              </a:p>
            </p:txBody>
          </p:sp>
        </mc:Fallback>
      </mc:AlternateContent>
      <p:grpSp>
        <p:nvGrpSpPr>
          <p:cNvPr id="59" name="Group 58">
            <a:extLst>
              <a:ext uri="{FF2B5EF4-FFF2-40B4-BE49-F238E27FC236}">
                <a16:creationId xmlns:a16="http://schemas.microsoft.com/office/drawing/2014/main" id="{FE36DCEC-43C7-6E4D-8A00-ABE740423AC9}"/>
              </a:ext>
            </a:extLst>
          </p:cNvPr>
          <p:cNvGrpSpPr/>
          <p:nvPr/>
        </p:nvGrpSpPr>
        <p:grpSpPr>
          <a:xfrm rot="1917148">
            <a:off x="1521825" y="1810323"/>
            <a:ext cx="5664308" cy="3683224"/>
            <a:chOff x="2252663" y="332238"/>
            <a:chExt cx="7531600" cy="5048829"/>
          </a:xfrm>
        </p:grpSpPr>
        <p:grpSp>
          <p:nvGrpSpPr>
            <p:cNvPr id="32" name="Group 31">
              <a:extLst>
                <a:ext uri="{FF2B5EF4-FFF2-40B4-BE49-F238E27FC236}">
                  <a16:creationId xmlns:a16="http://schemas.microsoft.com/office/drawing/2014/main" id="{D1D62BF4-3B3D-9947-9B06-FA34F304B705}"/>
                </a:ext>
              </a:extLst>
            </p:cNvPr>
            <p:cNvGrpSpPr/>
            <p:nvPr/>
          </p:nvGrpSpPr>
          <p:grpSpPr>
            <a:xfrm>
              <a:off x="7210425" y="4401248"/>
              <a:ext cx="1247762" cy="942277"/>
              <a:chOff x="7210425" y="4401248"/>
              <a:chExt cx="1247762" cy="942277"/>
            </a:xfrm>
          </p:grpSpPr>
          <p:pic>
            <p:nvPicPr>
              <p:cNvPr id="13" name="Graphic 12" descr="Woman">
                <a:extLst>
                  <a:ext uri="{FF2B5EF4-FFF2-40B4-BE49-F238E27FC236}">
                    <a16:creationId xmlns:a16="http://schemas.microsoft.com/office/drawing/2014/main" id="{D0943955-9919-7C4B-B1AB-32E0558865F5}"/>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10425" y="4429125"/>
                <a:ext cx="914400" cy="914400"/>
              </a:xfrm>
              <a:prstGeom prst="rect">
                <a:avLst/>
              </a:prstGeom>
            </p:spPr>
          </p:pic>
          <p:pic>
            <p:nvPicPr>
              <p:cNvPr id="15" name="Graphic 14" descr="Whole pizza">
                <a:extLst>
                  <a:ext uri="{FF2B5EF4-FFF2-40B4-BE49-F238E27FC236}">
                    <a16:creationId xmlns:a16="http://schemas.microsoft.com/office/drawing/2014/main" id="{3234AE16-0CE1-CF44-A297-F061532EF25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39074" y="4401248"/>
                <a:ext cx="619113" cy="619113"/>
              </a:xfrm>
              <a:prstGeom prst="rect">
                <a:avLst/>
              </a:prstGeom>
            </p:spPr>
          </p:pic>
        </p:grpSp>
        <p:grpSp>
          <p:nvGrpSpPr>
            <p:cNvPr id="39" name="Group 38">
              <a:extLst>
                <a:ext uri="{FF2B5EF4-FFF2-40B4-BE49-F238E27FC236}">
                  <a16:creationId xmlns:a16="http://schemas.microsoft.com/office/drawing/2014/main" id="{2F6CA577-26CB-1949-BBDB-FE6249A60011}"/>
                </a:ext>
              </a:extLst>
            </p:cNvPr>
            <p:cNvGrpSpPr/>
            <p:nvPr/>
          </p:nvGrpSpPr>
          <p:grpSpPr>
            <a:xfrm>
              <a:off x="2252663" y="966788"/>
              <a:ext cx="1203495" cy="1066800"/>
              <a:chOff x="2252663" y="966788"/>
              <a:chExt cx="1203495" cy="1066800"/>
            </a:xfrm>
          </p:grpSpPr>
          <p:pic>
            <p:nvPicPr>
              <p:cNvPr id="11" name="Graphic 10" descr="Man">
                <a:extLst>
                  <a:ext uri="{FF2B5EF4-FFF2-40B4-BE49-F238E27FC236}">
                    <a16:creationId xmlns:a16="http://schemas.microsoft.com/office/drawing/2014/main" id="{894DC599-2759-C54C-B2A7-5328637C0178}"/>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17" name="Graphic 16" descr="Apple">
                <a:extLst>
                  <a:ext uri="{FF2B5EF4-FFF2-40B4-BE49-F238E27FC236}">
                    <a16:creationId xmlns:a16="http://schemas.microsoft.com/office/drawing/2014/main" id="{7410AE88-D31F-DE42-AF3B-39FE750DE4B1}"/>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49" name="Group 48">
              <a:extLst>
                <a:ext uri="{FF2B5EF4-FFF2-40B4-BE49-F238E27FC236}">
                  <a16:creationId xmlns:a16="http://schemas.microsoft.com/office/drawing/2014/main" id="{B9C2E651-6A93-6145-819A-14280E7D5177}"/>
                </a:ext>
              </a:extLst>
            </p:cNvPr>
            <p:cNvGrpSpPr/>
            <p:nvPr/>
          </p:nvGrpSpPr>
          <p:grpSpPr>
            <a:xfrm>
              <a:off x="6621286" y="966788"/>
              <a:ext cx="1208252" cy="1219202"/>
              <a:chOff x="6621286" y="966788"/>
              <a:chExt cx="1208252" cy="1219202"/>
            </a:xfrm>
          </p:grpSpPr>
          <p:pic>
            <p:nvPicPr>
              <p:cNvPr id="18" name="Graphic 17" descr="Man">
                <a:extLst>
                  <a:ext uri="{FF2B5EF4-FFF2-40B4-BE49-F238E27FC236}">
                    <a16:creationId xmlns:a16="http://schemas.microsoft.com/office/drawing/2014/main" id="{0D88A63C-EF25-F64A-B344-FD367D4B4B2D}"/>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20" name="Graphic 19" descr="Whole pizza">
                <a:extLst>
                  <a:ext uri="{FF2B5EF4-FFF2-40B4-BE49-F238E27FC236}">
                    <a16:creationId xmlns:a16="http://schemas.microsoft.com/office/drawing/2014/main" id="{1D22763E-7AD0-484B-A2F6-658332755F2D}"/>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nvGrpSpPr>
            <p:cNvPr id="25" name="Group 24">
              <a:extLst>
                <a:ext uri="{FF2B5EF4-FFF2-40B4-BE49-F238E27FC236}">
                  <a16:creationId xmlns:a16="http://schemas.microsoft.com/office/drawing/2014/main" id="{9DEA953D-9669-864F-ACAC-73BCFCCE9603}"/>
                </a:ext>
              </a:extLst>
            </p:cNvPr>
            <p:cNvGrpSpPr/>
            <p:nvPr/>
          </p:nvGrpSpPr>
          <p:grpSpPr>
            <a:xfrm>
              <a:off x="4267193" y="4161868"/>
              <a:ext cx="1121073" cy="1219199"/>
              <a:chOff x="4267193" y="4161868"/>
              <a:chExt cx="1121073" cy="1219199"/>
            </a:xfrm>
          </p:grpSpPr>
          <p:pic>
            <p:nvPicPr>
              <p:cNvPr id="23" name="Graphic 22" descr="Woman">
                <a:extLst>
                  <a:ext uri="{FF2B5EF4-FFF2-40B4-BE49-F238E27FC236}">
                    <a16:creationId xmlns:a16="http://schemas.microsoft.com/office/drawing/2014/main" id="{DEA26CA8-5C66-9D4A-B188-A6A1B5B28A75}"/>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4267193" y="4466667"/>
                <a:ext cx="928671" cy="914400"/>
              </a:xfrm>
              <a:prstGeom prst="rect">
                <a:avLst/>
              </a:prstGeom>
            </p:spPr>
          </p:pic>
          <p:pic>
            <p:nvPicPr>
              <p:cNvPr id="24" name="Graphic 23" descr="Apple">
                <a:extLst>
                  <a:ext uri="{FF2B5EF4-FFF2-40B4-BE49-F238E27FC236}">
                    <a16:creationId xmlns:a16="http://schemas.microsoft.com/office/drawing/2014/main" id="{31087801-F2EB-5C43-8BD0-028FCE3E9479}"/>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flipH="1">
                <a:off x="4769153" y="4161868"/>
                <a:ext cx="619113" cy="609599"/>
              </a:xfrm>
              <a:prstGeom prst="rect">
                <a:avLst/>
              </a:prstGeom>
            </p:spPr>
          </p:pic>
        </p:grpSp>
        <p:grpSp>
          <p:nvGrpSpPr>
            <p:cNvPr id="26" name="Group 25">
              <a:extLst>
                <a:ext uri="{FF2B5EF4-FFF2-40B4-BE49-F238E27FC236}">
                  <a16:creationId xmlns:a16="http://schemas.microsoft.com/office/drawing/2014/main" id="{23D4BB91-11CD-0F40-8FF5-EDA1214C7946}"/>
                </a:ext>
              </a:extLst>
            </p:cNvPr>
            <p:cNvGrpSpPr/>
            <p:nvPr/>
          </p:nvGrpSpPr>
          <p:grpSpPr>
            <a:xfrm>
              <a:off x="3297537" y="4018651"/>
              <a:ext cx="1121073" cy="1219199"/>
              <a:chOff x="4267193" y="4161868"/>
              <a:chExt cx="1121073" cy="1219199"/>
            </a:xfrm>
          </p:grpSpPr>
          <p:pic>
            <p:nvPicPr>
              <p:cNvPr id="27" name="Graphic 26" descr="Woman">
                <a:extLst>
                  <a:ext uri="{FF2B5EF4-FFF2-40B4-BE49-F238E27FC236}">
                    <a16:creationId xmlns:a16="http://schemas.microsoft.com/office/drawing/2014/main" id="{03DBC707-3EC5-A84C-A2F1-CB7428E0FDF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4267193" y="4466667"/>
                <a:ext cx="928671" cy="914400"/>
              </a:xfrm>
              <a:prstGeom prst="rect">
                <a:avLst/>
              </a:prstGeom>
            </p:spPr>
          </p:pic>
          <p:pic>
            <p:nvPicPr>
              <p:cNvPr id="28" name="Graphic 27" descr="Apple">
                <a:extLst>
                  <a:ext uri="{FF2B5EF4-FFF2-40B4-BE49-F238E27FC236}">
                    <a16:creationId xmlns:a16="http://schemas.microsoft.com/office/drawing/2014/main" id="{D30E2740-4544-C347-8737-4C5ABCF03A91}"/>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flipH="1">
                <a:off x="4769153" y="4161868"/>
                <a:ext cx="619113" cy="609599"/>
              </a:xfrm>
              <a:prstGeom prst="rect">
                <a:avLst/>
              </a:prstGeom>
            </p:spPr>
          </p:pic>
        </p:grpSp>
        <p:grpSp>
          <p:nvGrpSpPr>
            <p:cNvPr id="29" name="Group 28">
              <a:extLst>
                <a:ext uri="{FF2B5EF4-FFF2-40B4-BE49-F238E27FC236}">
                  <a16:creationId xmlns:a16="http://schemas.microsoft.com/office/drawing/2014/main" id="{42E0DBCB-D0C3-6548-A4D5-9433E54F3B2D}"/>
                </a:ext>
              </a:extLst>
            </p:cNvPr>
            <p:cNvGrpSpPr/>
            <p:nvPr/>
          </p:nvGrpSpPr>
          <p:grpSpPr>
            <a:xfrm>
              <a:off x="2461200" y="3801162"/>
              <a:ext cx="1121073" cy="1219199"/>
              <a:chOff x="4267193" y="4161868"/>
              <a:chExt cx="1121073" cy="1219199"/>
            </a:xfrm>
          </p:grpSpPr>
          <p:pic>
            <p:nvPicPr>
              <p:cNvPr id="30" name="Graphic 29" descr="Woman">
                <a:extLst>
                  <a:ext uri="{FF2B5EF4-FFF2-40B4-BE49-F238E27FC236}">
                    <a16:creationId xmlns:a16="http://schemas.microsoft.com/office/drawing/2014/main" id="{A07C4F76-3B8E-5E47-AF49-44D587B8FD1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4267193" y="4466667"/>
                <a:ext cx="928671" cy="914400"/>
              </a:xfrm>
              <a:prstGeom prst="rect">
                <a:avLst/>
              </a:prstGeom>
            </p:spPr>
          </p:pic>
          <p:pic>
            <p:nvPicPr>
              <p:cNvPr id="31" name="Graphic 30" descr="Apple">
                <a:extLst>
                  <a:ext uri="{FF2B5EF4-FFF2-40B4-BE49-F238E27FC236}">
                    <a16:creationId xmlns:a16="http://schemas.microsoft.com/office/drawing/2014/main" id="{B66A031D-0943-8843-83C1-96D3DEBDA40F}"/>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flipH="1">
                <a:off x="4769153" y="4161868"/>
                <a:ext cx="619113" cy="609599"/>
              </a:xfrm>
              <a:prstGeom prst="rect">
                <a:avLst/>
              </a:prstGeom>
            </p:spPr>
          </p:pic>
        </p:grpSp>
        <p:grpSp>
          <p:nvGrpSpPr>
            <p:cNvPr id="33" name="Group 32">
              <a:extLst>
                <a:ext uri="{FF2B5EF4-FFF2-40B4-BE49-F238E27FC236}">
                  <a16:creationId xmlns:a16="http://schemas.microsoft.com/office/drawing/2014/main" id="{4C5685DB-9ECC-5A4A-8FFA-BFF70590A785}"/>
                </a:ext>
              </a:extLst>
            </p:cNvPr>
            <p:cNvGrpSpPr/>
            <p:nvPr/>
          </p:nvGrpSpPr>
          <p:grpSpPr>
            <a:xfrm>
              <a:off x="8241932" y="4323450"/>
              <a:ext cx="1247762" cy="942277"/>
              <a:chOff x="7210425" y="4401248"/>
              <a:chExt cx="1247762" cy="942277"/>
            </a:xfrm>
          </p:grpSpPr>
          <p:pic>
            <p:nvPicPr>
              <p:cNvPr id="34" name="Graphic 33" descr="Woman">
                <a:extLst>
                  <a:ext uri="{FF2B5EF4-FFF2-40B4-BE49-F238E27FC236}">
                    <a16:creationId xmlns:a16="http://schemas.microsoft.com/office/drawing/2014/main" id="{FFFB27EB-FEBE-4C4D-8AE2-A845EF69ED29}"/>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10425" y="4429125"/>
                <a:ext cx="914400" cy="914400"/>
              </a:xfrm>
              <a:prstGeom prst="rect">
                <a:avLst/>
              </a:prstGeom>
            </p:spPr>
          </p:pic>
          <p:pic>
            <p:nvPicPr>
              <p:cNvPr id="35" name="Graphic 34" descr="Whole pizza">
                <a:extLst>
                  <a:ext uri="{FF2B5EF4-FFF2-40B4-BE49-F238E27FC236}">
                    <a16:creationId xmlns:a16="http://schemas.microsoft.com/office/drawing/2014/main" id="{BD90F179-E04B-3641-B7D8-B1EE4DB57CCC}"/>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39074" y="4401248"/>
                <a:ext cx="619113" cy="619113"/>
              </a:xfrm>
              <a:prstGeom prst="rect">
                <a:avLst/>
              </a:prstGeom>
            </p:spPr>
          </p:pic>
        </p:grpSp>
        <p:grpSp>
          <p:nvGrpSpPr>
            <p:cNvPr id="36" name="Group 35">
              <a:extLst>
                <a:ext uri="{FF2B5EF4-FFF2-40B4-BE49-F238E27FC236}">
                  <a16:creationId xmlns:a16="http://schemas.microsoft.com/office/drawing/2014/main" id="{89014053-BA9D-B544-9209-963DBE62BB50}"/>
                </a:ext>
              </a:extLst>
            </p:cNvPr>
            <p:cNvGrpSpPr/>
            <p:nvPr/>
          </p:nvGrpSpPr>
          <p:grpSpPr>
            <a:xfrm>
              <a:off x="6460761" y="3796404"/>
              <a:ext cx="1247762" cy="942277"/>
              <a:chOff x="7210425" y="4401248"/>
              <a:chExt cx="1247762" cy="942277"/>
            </a:xfrm>
          </p:grpSpPr>
          <p:pic>
            <p:nvPicPr>
              <p:cNvPr id="37" name="Graphic 36" descr="Woman">
                <a:extLst>
                  <a:ext uri="{FF2B5EF4-FFF2-40B4-BE49-F238E27FC236}">
                    <a16:creationId xmlns:a16="http://schemas.microsoft.com/office/drawing/2014/main" id="{B55C5400-B7BA-164B-BC6A-BDA3C8DF829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10425" y="4429125"/>
                <a:ext cx="914400" cy="914400"/>
              </a:xfrm>
              <a:prstGeom prst="rect">
                <a:avLst/>
              </a:prstGeom>
            </p:spPr>
          </p:pic>
          <p:pic>
            <p:nvPicPr>
              <p:cNvPr id="38" name="Graphic 37" descr="Whole pizza">
                <a:extLst>
                  <a:ext uri="{FF2B5EF4-FFF2-40B4-BE49-F238E27FC236}">
                    <a16:creationId xmlns:a16="http://schemas.microsoft.com/office/drawing/2014/main" id="{D4A099FB-47B8-F043-9F4F-0DB491F9A50D}"/>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39074" y="4401248"/>
                <a:ext cx="619113" cy="619113"/>
              </a:xfrm>
              <a:prstGeom prst="rect">
                <a:avLst/>
              </a:prstGeom>
            </p:spPr>
          </p:pic>
        </p:grpSp>
        <p:grpSp>
          <p:nvGrpSpPr>
            <p:cNvPr id="40" name="Group 39">
              <a:extLst>
                <a:ext uri="{FF2B5EF4-FFF2-40B4-BE49-F238E27FC236}">
                  <a16:creationId xmlns:a16="http://schemas.microsoft.com/office/drawing/2014/main" id="{A181E3C8-73C1-5A4C-AEE1-48B067D3E3C1}"/>
                </a:ext>
              </a:extLst>
            </p:cNvPr>
            <p:cNvGrpSpPr/>
            <p:nvPr/>
          </p:nvGrpSpPr>
          <p:grpSpPr>
            <a:xfrm>
              <a:off x="2936947" y="1422399"/>
              <a:ext cx="1203495" cy="1066800"/>
              <a:chOff x="2252663" y="966788"/>
              <a:chExt cx="1203495" cy="1066800"/>
            </a:xfrm>
          </p:grpSpPr>
          <p:pic>
            <p:nvPicPr>
              <p:cNvPr id="41" name="Graphic 40" descr="Man">
                <a:extLst>
                  <a:ext uri="{FF2B5EF4-FFF2-40B4-BE49-F238E27FC236}">
                    <a16:creationId xmlns:a16="http://schemas.microsoft.com/office/drawing/2014/main" id="{EE72AA2B-354F-A643-8C82-CAC0E662B2A3}"/>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42" name="Graphic 41" descr="Apple">
                <a:extLst>
                  <a:ext uri="{FF2B5EF4-FFF2-40B4-BE49-F238E27FC236}">
                    <a16:creationId xmlns:a16="http://schemas.microsoft.com/office/drawing/2014/main" id="{7912A8E3-A7F3-2E41-9F1E-AAAEB41F3E6D}"/>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43" name="Group 42">
              <a:extLst>
                <a:ext uri="{FF2B5EF4-FFF2-40B4-BE49-F238E27FC236}">
                  <a16:creationId xmlns:a16="http://schemas.microsoft.com/office/drawing/2014/main" id="{612E57AF-E91D-4E4B-A089-10C5A565FED0}"/>
                </a:ext>
              </a:extLst>
            </p:cNvPr>
            <p:cNvGrpSpPr/>
            <p:nvPr/>
          </p:nvGrpSpPr>
          <p:grpSpPr>
            <a:xfrm>
              <a:off x="3443549" y="332238"/>
              <a:ext cx="1203495" cy="1066800"/>
              <a:chOff x="2252663" y="966788"/>
              <a:chExt cx="1203495" cy="1066800"/>
            </a:xfrm>
          </p:grpSpPr>
          <p:pic>
            <p:nvPicPr>
              <p:cNvPr id="44" name="Graphic 43" descr="Man">
                <a:extLst>
                  <a:ext uri="{FF2B5EF4-FFF2-40B4-BE49-F238E27FC236}">
                    <a16:creationId xmlns:a16="http://schemas.microsoft.com/office/drawing/2014/main" id="{E7492F69-31B8-1247-8B94-2EEFDC5669A5}"/>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45" name="Graphic 44" descr="Apple">
                <a:extLst>
                  <a:ext uri="{FF2B5EF4-FFF2-40B4-BE49-F238E27FC236}">
                    <a16:creationId xmlns:a16="http://schemas.microsoft.com/office/drawing/2014/main" id="{363001A6-94FB-664A-AE7C-3BD9778FD241}"/>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46" name="Group 45">
              <a:extLst>
                <a:ext uri="{FF2B5EF4-FFF2-40B4-BE49-F238E27FC236}">
                  <a16:creationId xmlns:a16="http://schemas.microsoft.com/office/drawing/2014/main" id="{C8418455-05B9-A14E-9EDA-9E96CA02A0F7}"/>
                </a:ext>
              </a:extLst>
            </p:cNvPr>
            <p:cNvGrpSpPr/>
            <p:nvPr/>
          </p:nvGrpSpPr>
          <p:grpSpPr>
            <a:xfrm>
              <a:off x="4074089" y="1227933"/>
              <a:ext cx="1203495" cy="1066800"/>
              <a:chOff x="2252663" y="966788"/>
              <a:chExt cx="1203495" cy="1066800"/>
            </a:xfrm>
          </p:grpSpPr>
          <p:pic>
            <p:nvPicPr>
              <p:cNvPr id="47" name="Graphic 46" descr="Man">
                <a:extLst>
                  <a:ext uri="{FF2B5EF4-FFF2-40B4-BE49-F238E27FC236}">
                    <a16:creationId xmlns:a16="http://schemas.microsoft.com/office/drawing/2014/main" id="{85953E4F-C751-E145-B852-EF8E675482C3}"/>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48" name="Graphic 47" descr="Apple">
                <a:extLst>
                  <a:ext uri="{FF2B5EF4-FFF2-40B4-BE49-F238E27FC236}">
                    <a16:creationId xmlns:a16="http://schemas.microsoft.com/office/drawing/2014/main" id="{05970671-F2B6-9146-8EEB-968EF72AF26B}"/>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50" name="Group 49">
              <a:extLst>
                <a:ext uri="{FF2B5EF4-FFF2-40B4-BE49-F238E27FC236}">
                  <a16:creationId xmlns:a16="http://schemas.microsoft.com/office/drawing/2014/main" id="{53FD7F29-F927-934D-84BE-0F246FDCCCE1}"/>
                </a:ext>
              </a:extLst>
            </p:cNvPr>
            <p:cNvGrpSpPr/>
            <p:nvPr/>
          </p:nvGrpSpPr>
          <p:grpSpPr>
            <a:xfrm>
              <a:off x="7948080" y="770732"/>
              <a:ext cx="1208252" cy="1219202"/>
              <a:chOff x="6621286" y="966788"/>
              <a:chExt cx="1208252" cy="1219202"/>
            </a:xfrm>
          </p:grpSpPr>
          <p:pic>
            <p:nvPicPr>
              <p:cNvPr id="51" name="Graphic 50" descr="Man">
                <a:extLst>
                  <a:ext uri="{FF2B5EF4-FFF2-40B4-BE49-F238E27FC236}">
                    <a16:creationId xmlns:a16="http://schemas.microsoft.com/office/drawing/2014/main" id="{56C428A8-880B-EE4F-BE12-EEE573F67608}"/>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52" name="Graphic 51" descr="Whole pizza">
                <a:extLst>
                  <a:ext uri="{FF2B5EF4-FFF2-40B4-BE49-F238E27FC236}">
                    <a16:creationId xmlns:a16="http://schemas.microsoft.com/office/drawing/2014/main" id="{6B700C26-B9B9-3E45-8BE9-9F86E4674521}"/>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nvGrpSpPr>
            <p:cNvPr id="53" name="Group 52">
              <a:extLst>
                <a:ext uri="{FF2B5EF4-FFF2-40B4-BE49-F238E27FC236}">
                  <a16:creationId xmlns:a16="http://schemas.microsoft.com/office/drawing/2014/main" id="{3BFA752D-EE1F-C24B-9909-B0D6D149DB43}"/>
                </a:ext>
              </a:extLst>
            </p:cNvPr>
            <p:cNvGrpSpPr/>
            <p:nvPr/>
          </p:nvGrpSpPr>
          <p:grpSpPr>
            <a:xfrm>
              <a:off x="8576011" y="1221474"/>
              <a:ext cx="1208252" cy="1219202"/>
              <a:chOff x="6621286" y="966788"/>
              <a:chExt cx="1208252" cy="1219202"/>
            </a:xfrm>
          </p:grpSpPr>
          <p:pic>
            <p:nvPicPr>
              <p:cNvPr id="54" name="Graphic 53" descr="Man">
                <a:extLst>
                  <a:ext uri="{FF2B5EF4-FFF2-40B4-BE49-F238E27FC236}">
                    <a16:creationId xmlns:a16="http://schemas.microsoft.com/office/drawing/2014/main" id="{DCF289F2-168C-B643-B264-D633C782AA90}"/>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55" name="Graphic 54" descr="Whole pizza">
                <a:extLst>
                  <a:ext uri="{FF2B5EF4-FFF2-40B4-BE49-F238E27FC236}">
                    <a16:creationId xmlns:a16="http://schemas.microsoft.com/office/drawing/2014/main" id="{087CC11F-B337-0A45-9BC7-845CCC8A95C8}"/>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nvGrpSpPr>
            <p:cNvPr id="56" name="Group 55">
              <a:extLst>
                <a:ext uri="{FF2B5EF4-FFF2-40B4-BE49-F238E27FC236}">
                  <a16:creationId xmlns:a16="http://schemas.microsoft.com/office/drawing/2014/main" id="{F1900CC5-8F05-C94E-9DBC-F19DFD5CA587}"/>
                </a:ext>
              </a:extLst>
            </p:cNvPr>
            <p:cNvGrpSpPr/>
            <p:nvPr/>
          </p:nvGrpSpPr>
          <p:grpSpPr>
            <a:xfrm>
              <a:off x="7028917" y="1589877"/>
              <a:ext cx="1208252" cy="1219202"/>
              <a:chOff x="6621286" y="966788"/>
              <a:chExt cx="1208252" cy="1219202"/>
            </a:xfrm>
          </p:grpSpPr>
          <p:pic>
            <p:nvPicPr>
              <p:cNvPr id="57" name="Graphic 56" descr="Man">
                <a:extLst>
                  <a:ext uri="{FF2B5EF4-FFF2-40B4-BE49-F238E27FC236}">
                    <a16:creationId xmlns:a16="http://schemas.microsoft.com/office/drawing/2014/main" id="{1EFA1900-5073-B347-A7A2-2ACB05BB6F4E}"/>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58" name="Graphic 57" descr="Whole pizza">
                <a:extLst>
                  <a:ext uri="{FF2B5EF4-FFF2-40B4-BE49-F238E27FC236}">
                    <a16:creationId xmlns:a16="http://schemas.microsoft.com/office/drawing/2014/main" id="{9A945F68-B503-1C47-B235-A3402A857C07}"/>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cxnSp>
        <p:nvCxnSpPr>
          <p:cNvPr id="61" name="Straight Arrow Connector 60">
            <a:extLst>
              <a:ext uri="{FF2B5EF4-FFF2-40B4-BE49-F238E27FC236}">
                <a16:creationId xmlns:a16="http://schemas.microsoft.com/office/drawing/2014/main" id="{FD8FF6A4-3268-074C-B1CB-CCD6D9377ECC}"/>
              </a:ext>
            </a:extLst>
          </p:cNvPr>
          <p:cNvCxnSpPr>
            <a:cxnSpLocks/>
          </p:cNvCxnSpPr>
          <p:nvPr/>
        </p:nvCxnSpPr>
        <p:spPr>
          <a:xfrm flipV="1">
            <a:off x="8378185" y="3905881"/>
            <a:ext cx="1251590" cy="1680532"/>
          </a:xfrm>
          <a:prstGeom prst="straightConnector1">
            <a:avLst/>
          </a:prstGeom>
          <a:ln w="1270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EECDE14A-7405-5242-A68E-66A37EE61FC1}"/>
              </a:ext>
            </a:extLst>
          </p:cNvPr>
          <p:cNvSpPr txBox="1"/>
          <p:nvPr/>
        </p:nvSpPr>
        <p:spPr>
          <a:xfrm>
            <a:off x="9244012" y="4643438"/>
            <a:ext cx="2350745" cy="646331"/>
          </a:xfrm>
          <a:prstGeom prst="rect">
            <a:avLst/>
          </a:prstGeom>
          <a:noFill/>
        </p:spPr>
        <p:txBody>
          <a:bodyPr wrap="square" rtlCol="0">
            <a:spAutoFit/>
          </a:bodyPr>
          <a:lstStyle/>
          <a:p>
            <a:r>
              <a:rPr lang="en-US" sz="3600" dirty="0">
                <a:solidFill>
                  <a:srgbClr val="FF0000"/>
                </a:solidFill>
              </a:rPr>
              <a:t>s (gender)</a:t>
            </a:r>
          </a:p>
        </p:txBody>
      </p:sp>
      <p:cxnSp>
        <p:nvCxnSpPr>
          <p:cNvPr id="64" name="Straight Arrow Connector 63">
            <a:extLst>
              <a:ext uri="{FF2B5EF4-FFF2-40B4-BE49-F238E27FC236}">
                <a16:creationId xmlns:a16="http://schemas.microsoft.com/office/drawing/2014/main" id="{510B3E57-1991-DF46-9849-E142DA48B1EF}"/>
              </a:ext>
            </a:extLst>
          </p:cNvPr>
          <p:cNvCxnSpPr>
            <a:cxnSpLocks/>
          </p:cNvCxnSpPr>
          <p:nvPr/>
        </p:nvCxnSpPr>
        <p:spPr>
          <a:xfrm>
            <a:off x="4842748" y="1480572"/>
            <a:ext cx="1466773" cy="1093645"/>
          </a:xfrm>
          <a:prstGeom prst="straightConnector1">
            <a:avLst/>
          </a:prstGeom>
          <a:ln w="1270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ADB824D-AFD9-E441-BBE3-3F2F7A657640}"/>
              </a:ext>
            </a:extLst>
          </p:cNvPr>
          <p:cNvSpPr txBox="1"/>
          <p:nvPr/>
        </p:nvSpPr>
        <p:spPr>
          <a:xfrm>
            <a:off x="5753465" y="1424236"/>
            <a:ext cx="3844385" cy="646331"/>
          </a:xfrm>
          <a:prstGeom prst="rect">
            <a:avLst/>
          </a:prstGeom>
          <a:noFill/>
        </p:spPr>
        <p:txBody>
          <a:bodyPr wrap="square" rtlCol="0">
            <a:spAutoFit/>
          </a:bodyPr>
          <a:lstStyle/>
          <a:p>
            <a:r>
              <a:rPr lang="en-US" sz="3600" dirty="0">
                <a:solidFill>
                  <a:srgbClr val="00B050"/>
                </a:solidFill>
              </a:rPr>
              <a:t>y (food preference)</a:t>
            </a:r>
          </a:p>
        </p:txBody>
      </p:sp>
      <p:sp>
        <p:nvSpPr>
          <p:cNvPr id="3" name="Slide Number Placeholder 2">
            <a:extLst>
              <a:ext uri="{FF2B5EF4-FFF2-40B4-BE49-F238E27FC236}">
                <a16:creationId xmlns:a16="http://schemas.microsoft.com/office/drawing/2014/main" id="{E4ECE43A-8D0F-BB49-AC72-6FA2AA59C21B}"/>
              </a:ext>
            </a:extLst>
          </p:cNvPr>
          <p:cNvSpPr>
            <a:spLocks noGrp="1"/>
          </p:cNvSpPr>
          <p:nvPr>
            <p:ph type="sldNum" sz="quarter" idx="12"/>
          </p:nvPr>
        </p:nvSpPr>
        <p:spPr/>
        <p:txBody>
          <a:bodyPr/>
          <a:lstStyle/>
          <a:p>
            <a:fld id="{AE094A41-18F9-0249-8374-500E481CA28C}" type="slidenum">
              <a:rPr lang="en-US" smtClean="0"/>
              <a:t>27</a:t>
            </a:fld>
            <a:endParaRPr lang="en-US" dirty="0"/>
          </a:p>
        </p:txBody>
      </p:sp>
      <p:sp>
        <p:nvSpPr>
          <p:cNvPr id="4" name="Date Placeholder 3">
            <a:extLst>
              <a:ext uri="{FF2B5EF4-FFF2-40B4-BE49-F238E27FC236}">
                <a16:creationId xmlns:a16="http://schemas.microsoft.com/office/drawing/2014/main" id="{B11F1229-3171-924D-BBE6-6A927B41C479}"/>
              </a:ext>
            </a:extLst>
          </p:cNvPr>
          <p:cNvSpPr>
            <a:spLocks noGrp="1"/>
          </p:cNvSpPr>
          <p:nvPr>
            <p:ph type="dt" sz="half" idx="10"/>
          </p:nvPr>
        </p:nvSpPr>
        <p:spPr/>
        <p:txBody>
          <a:bodyPr/>
          <a:lstStyle/>
          <a:p>
            <a:fld id="{762A12F2-5A51-9D41-ADB1-251D7C3735FA}" type="datetime1">
              <a:rPr lang="en-US" smtClean="0"/>
              <a:t>4/19/23</a:t>
            </a:fld>
            <a:endParaRPr lang="en-US" dirty="0"/>
          </a:p>
        </p:txBody>
      </p:sp>
      <p:sp>
        <p:nvSpPr>
          <p:cNvPr id="60" name="Title 1">
            <a:extLst>
              <a:ext uri="{FF2B5EF4-FFF2-40B4-BE49-F238E27FC236}">
                <a16:creationId xmlns:a16="http://schemas.microsoft.com/office/drawing/2014/main" id="{471A473E-A25E-E041-A653-DD5792198AD5}"/>
              </a:ext>
            </a:extLst>
          </p:cNvPr>
          <p:cNvSpPr txBox="1">
            <a:spLocks/>
          </p:cNvSpPr>
          <p:nvPr/>
        </p:nvSpPr>
        <p:spPr>
          <a:xfrm>
            <a:off x="381375" y="231839"/>
            <a:ext cx="11582400" cy="9110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t>Privacy-Preserving Feature Learning</a:t>
            </a:r>
            <a:endParaRPr lang="en-US" b="1" dirty="0"/>
          </a:p>
        </p:txBody>
      </p:sp>
      <p:sp>
        <p:nvSpPr>
          <p:cNvPr id="2" name="TextBox 1">
            <a:extLst>
              <a:ext uri="{FF2B5EF4-FFF2-40B4-BE49-F238E27FC236}">
                <a16:creationId xmlns:a16="http://schemas.microsoft.com/office/drawing/2014/main" id="{7ABC630D-0DB2-04AA-0EFF-F03B5D1FB1D1}"/>
              </a:ext>
            </a:extLst>
          </p:cNvPr>
          <p:cNvSpPr txBox="1"/>
          <p:nvPr/>
        </p:nvSpPr>
        <p:spPr>
          <a:xfrm>
            <a:off x="8450706" y="3374477"/>
            <a:ext cx="1617430" cy="523220"/>
          </a:xfrm>
          <a:prstGeom prst="rect">
            <a:avLst/>
          </a:prstGeom>
          <a:noFill/>
        </p:spPr>
        <p:txBody>
          <a:bodyPr wrap="none" rtlCol="0">
            <a:spAutoFit/>
          </a:bodyPr>
          <a:lstStyle/>
          <a:p>
            <a:r>
              <a:rPr lang="en-GB" sz="2800" dirty="0"/>
              <a:t>sensitive  </a:t>
            </a:r>
          </a:p>
        </p:txBody>
      </p:sp>
      <p:sp>
        <p:nvSpPr>
          <p:cNvPr id="7" name="TextBox 6">
            <a:extLst>
              <a:ext uri="{FF2B5EF4-FFF2-40B4-BE49-F238E27FC236}">
                <a16:creationId xmlns:a16="http://schemas.microsoft.com/office/drawing/2014/main" id="{BB3671F8-E85B-3FD8-6323-EB29E48D3D19}"/>
              </a:ext>
            </a:extLst>
          </p:cNvPr>
          <p:cNvSpPr txBox="1"/>
          <p:nvPr/>
        </p:nvSpPr>
        <p:spPr>
          <a:xfrm>
            <a:off x="8242357" y="1013762"/>
            <a:ext cx="2133789" cy="523220"/>
          </a:xfrm>
          <a:prstGeom prst="rect">
            <a:avLst/>
          </a:prstGeom>
          <a:noFill/>
        </p:spPr>
        <p:txBody>
          <a:bodyPr wrap="none" rtlCol="0">
            <a:spAutoFit/>
          </a:bodyPr>
          <a:lstStyle/>
          <a:p>
            <a:r>
              <a:rPr lang="en-GB" sz="2800" dirty="0"/>
              <a:t>not-sensitive </a:t>
            </a:r>
          </a:p>
        </p:txBody>
      </p:sp>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91A17B65-B60C-2EB2-4BE6-CB99F3C10B47}"/>
                  </a:ext>
                </a:extLst>
              </p14:cNvPr>
              <p14:cNvContentPartPr/>
              <p14:nvPr/>
            </p14:nvContentPartPr>
            <p14:xfrm>
              <a:off x="235080" y="1176480"/>
              <a:ext cx="10995840" cy="5159160"/>
            </p14:xfrm>
          </p:contentPart>
        </mc:Choice>
        <mc:Fallback>
          <p:pic>
            <p:nvPicPr>
              <p:cNvPr id="10" name="Ink 9">
                <a:extLst>
                  <a:ext uri="{FF2B5EF4-FFF2-40B4-BE49-F238E27FC236}">
                    <a16:creationId xmlns:a16="http://schemas.microsoft.com/office/drawing/2014/main" id="{91A17B65-B60C-2EB2-4BE6-CB99F3C10B47}"/>
                  </a:ext>
                </a:extLst>
              </p:cNvPr>
              <p:cNvPicPr/>
              <p:nvPr/>
            </p:nvPicPr>
            <p:blipFill>
              <a:blip r:embed="rId13"/>
              <a:stretch>
                <a:fillRect/>
              </a:stretch>
            </p:blipFill>
            <p:spPr>
              <a:xfrm>
                <a:off x="225720" y="1167120"/>
                <a:ext cx="11014560" cy="5177880"/>
              </a:xfrm>
              <a:prstGeom prst="rect">
                <a:avLst/>
              </a:prstGeom>
            </p:spPr>
          </p:pic>
        </mc:Fallback>
      </mc:AlternateContent>
    </p:spTree>
    <p:extLst>
      <p:ext uri="{BB962C8B-B14F-4D97-AF65-F5344CB8AC3E}">
        <p14:creationId xmlns:p14="http://schemas.microsoft.com/office/powerpoint/2010/main" val="3163409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F9FC-DEE7-D583-3B4A-8FCB3B8238D7}"/>
              </a:ext>
            </a:extLst>
          </p:cNvPr>
          <p:cNvSpPr>
            <a:spLocks noGrp="1"/>
          </p:cNvSpPr>
          <p:nvPr>
            <p:ph type="title"/>
          </p:nvPr>
        </p:nvSpPr>
        <p:spPr>
          <a:xfrm>
            <a:off x="350520" y="136525"/>
            <a:ext cx="10515600" cy="1325563"/>
          </a:xfrm>
        </p:spPr>
        <p:txBody>
          <a:bodyPr>
            <a:normAutofit/>
          </a:bodyPr>
          <a:lstStyle/>
          <a:p>
            <a:r>
              <a:rPr lang="en-GB" sz="6000" b="1" dirty="0"/>
              <a:t>Quality and integrity of data.</a:t>
            </a:r>
          </a:p>
        </p:txBody>
      </p:sp>
      <p:sp>
        <p:nvSpPr>
          <p:cNvPr id="3" name="Content Placeholder 2">
            <a:extLst>
              <a:ext uri="{FF2B5EF4-FFF2-40B4-BE49-F238E27FC236}">
                <a16:creationId xmlns:a16="http://schemas.microsoft.com/office/drawing/2014/main" id="{3F09CCD0-4CEF-2EDA-9365-37C090AB7D47}"/>
              </a:ext>
            </a:extLst>
          </p:cNvPr>
          <p:cNvSpPr>
            <a:spLocks noGrp="1"/>
          </p:cNvSpPr>
          <p:nvPr>
            <p:ph idx="1"/>
          </p:nvPr>
        </p:nvSpPr>
        <p:spPr>
          <a:xfrm>
            <a:off x="423949" y="1292312"/>
            <a:ext cx="10929851" cy="2690409"/>
          </a:xfrm>
        </p:spPr>
        <p:txBody>
          <a:bodyPr>
            <a:noAutofit/>
          </a:bodyPr>
          <a:lstStyle/>
          <a:p>
            <a:pPr marL="0" indent="0">
              <a:lnSpc>
                <a:spcPct val="150000"/>
              </a:lnSpc>
              <a:buNone/>
            </a:pPr>
            <a:r>
              <a:rPr lang="en-GB" i="1" dirty="0"/>
              <a:t>“…When data is gathered, it may contain </a:t>
            </a:r>
            <a:r>
              <a:rPr lang="en-GB" i="1" dirty="0">
                <a:solidFill>
                  <a:srgbClr val="FF0000"/>
                </a:solidFill>
              </a:rPr>
              <a:t>socially constructed biases, inaccuracies, errors and mistakes</a:t>
            </a:r>
            <a:r>
              <a:rPr lang="en-GB" i="1" dirty="0"/>
              <a:t>. This needs to be addressed prior to training with any given data set. In addition, the </a:t>
            </a:r>
            <a:r>
              <a:rPr lang="en-GB" i="1" dirty="0">
                <a:solidFill>
                  <a:srgbClr val="FF0000"/>
                </a:solidFill>
              </a:rPr>
              <a:t>integrity of the data</a:t>
            </a:r>
            <a:r>
              <a:rPr lang="en-GB" i="1" dirty="0"/>
              <a:t> must be ensured…” </a:t>
            </a:r>
          </a:p>
        </p:txBody>
      </p:sp>
      <p:sp>
        <p:nvSpPr>
          <p:cNvPr id="5" name="Slide Number Placeholder 4">
            <a:extLst>
              <a:ext uri="{FF2B5EF4-FFF2-40B4-BE49-F238E27FC236}">
                <a16:creationId xmlns:a16="http://schemas.microsoft.com/office/drawing/2014/main" id="{F35E673A-5E1E-793C-82CD-1E54235AFCAE}"/>
              </a:ext>
            </a:extLst>
          </p:cNvPr>
          <p:cNvSpPr>
            <a:spLocks noGrp="1"/>
          </p:cNvSpPr>
          <p:nvPr>
            <p:ph type="sldNum" sz="quarter" idx="12"/>
          </p:nvPr>
        </p:nvSpPr>
        <p:spPr/>
        <p:txBody>
          <a:bodyPr/>
          <a:lstStyle/>
          <a:p>
            <a:fld id="{AC1633F7-ACB1-754E-B76E-ED72C708EAF6}" type="slidenum">
              <a:rPr lang="en-AT" smtClean="0"/>
              <a:pPr/>
              <a:t>28</a:t>
            </a:fld>
            <a:endParaRPr lang="en-AT" dirty="0"/>
          </a:p>
        </p:txBody>
      </p:sp>
      <p:sp>
        <p:nvSpPr>
          <p:cNvPr id="6" name="TextBox 5">
            <a:extLst>
              <a:ext uri="{FF2B5EF4-FFF2-40B4-BE49-F238E27FC236}">
                <a16:creationId xmlns:a16="http://schemas.microsoft.com/office/drawing/2014/main" id="{976921BE-8586-4086-DFD7-B90C98689C1A}"/>
              </a:ext>
            </a:extLst>
          </p:cNvPr>
          <p:cNvSpPr txBox="1"/>
          <p:nvPr/>
        </p:nvSpPr>
        <p:spPr>
          <a:xfrm>
            <a:off x="423949" y="4107706"/>
            <a:ext cx="8868907" cy="707886"/>
          </a:xfrm>
          <a:prstGeom prst="rect">
            <a:avLst/>
          </a:prstGeom>
          <a:noFill/>
        </p:spPr>
        <p:txBody>
          <a:bodyPr wrap="square" rtlCol="0">
            <a:spAutoFit/>
          </a:bodyPr>
          <a:lstStyle/>
          <a:p>
            <a:pPr marL="457200" indent="-457200">
              <a:buFont typeface="Arial" panose="020B0604020202020204" pitchFamily="34" charset="0"/>
              <a:buChar char="•"/>
            </a:pPr>
            <a:r>
              <a:rPr lang="en-GB" sz="4000" dirty="0"/>
              <a:t>feature and label values might be noisy </a:t>
            </a:r>
          </a:p>
        </p:txBody>
      </p:sp>
      <p:sp>
        <p:nvSpPr>
          <p:cNvPr id="7" name="Date Placeholder 6">
            <a:extLst>
              <a:ext uri="{FF2B5EF4-FFF2-40B4-BE49-F238E27FC236}">
                <a16:creationId xmlns:a16="http://schemas.microsoft.com/office/drawing/2014/main" id="{1EC3ACD6-4D31-0215-4211-54A3F48BAE2E}"/>
              </a:ext>
            </a:extLst>
          </p:cNvPr>
          <p:cNvSpPr>
            <a:spLocks noGrp="1"/>
          </p:cNvSpPr>
          <p:nvPr>
            <p:ph type="dt" sz="half" idx="10"/>
          </p:nvPr>
        </p:nvSpPr>
        <p:spPr/>
        <p:txBody>
          <a:bodyPr/>
          <a:lstStyle/>
          <a:p>
            <a:fld id="{4758769C-EAE4-7440-9355-27AE515977F6}" type="datetime1">
              <a:rPr lang="en-US" smtClean="0"/>
              <a:t>4/19/23</a:t>
            </a:fld>
            <a:endParaRPr lang="en-AT"/>
          </a:p>
        </p:txBody>
      </p:sp>
    </p:spTree>
    <p:extLst>
      <p:ext uri="{BB962C8B-B14F-4D97-AF65-F5344CB8AC3E}">
        <p14:creationId xmlns:p14="http://schemas.microsoft.com/office/powerpoint/2010/main" val="2731351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F9FC-DEE7-D583-3B4A-8FCB3B8238D7}"/>
              </a:ext>
            </a:extLst>
          </p:cNvPr>
          <p:cNvSpPr>
            <a:spLocks noGrp="1"/>
          </p:cNvSpPr>
          <p:nvPr>
            <p:ph type="title"/>
          </p:nvPr>
        </p:nvSpPr>
        <p:spPr>
          <a:xfrm>
            <a:off x="350520" y="136525"/>
            <a:ext cx="10515600" cy="1325563"/>
          </a:xfrm>
        </p:spPr>
        <p:txBody>
          <a:bodyPr>
            <a:normAutofit/>
          </a:bodyPr>
          <a:lstStyle/>
          <a:p>
            <a:r>
              <a:rPr lang="en-GB" sz="6000" b="1" dirty="0"/>
              <a:t>Check Datasheet ! </a:t>
            </a:r>
          </a:p>
        </p:txBody>
      </p:sp>
      <p:sp>
        <p:nvSpPr>
          <p:cNvPr id="5" name="Slide Number Placeholder 4">
            <a:extLst>
              <a:ext uri="{FF2B5EF4-FFF2-40B4-BE49-F238E27FC236}">
                <a16:creationId xmlns:a16="http://schemas.microsoft.com/office/drawing/2014/main" id="{F35E673A-5E1E-793C-82CD-1E54235AFCAE}"/>
              </a:ext>
            </a:extLst>
          </p:cNvPr>
          <p:cNvSpPr>
            <a:spLocks noGrp="1"/>
          </p:cNvSpPr>
          <p:nvPr>
            <p:ph type="sldNum" sz="quarter" idx="12"/>
          </p:nvPr>
        </p:nvSpPr>
        <p:spPr/>
        <p:txBody>
          <a:bodyPr/>
          <a:lstStyle/>
          <a:p>
            <a:fld id="{AC1633F7-ACB1-754E-B76E-ED72C708EAF6}" type="slidenum">
              <a:rPr lang="en-AT" smtClean="0"/>
              <a:pPr/>
              <a:t>29</a:t>
            </a:fld>
            <a:endParaRPr lang="en-AT" dirty="0"/>
          </a:p>
        </p:txBody>
      </p:sp>
      <p:sp>
        <p:nvSpPr>
          <p:cNvPr id="7" name="Date Placeholder 6">
            <a:extLst>
              <a:ext uri="{FF2B5EF4-FFF2-40B4-BE49-F238E27FC236}">
                <a16:creationId xmlns:a16="http://schemas.microsoft.com/office/drawing/2014/main" id="{1EC3ACD6-4D31-0215-4211-54A3F48BAE2E}"/>
              </a:ext>
            </a:extLst>
          </p:cNvPr>
          <p:cNvSpPr>
            <a:spLocks noGrp="1"/>
          </p:cNvSpPr>
          <p:nvPr>
            <p:ph type="dt" sz="half" idx="10"/>
          </p:nvPr>
        </p:nvSpPr>
        <p:spPr/>
        <p:txBody>
          <a:bodyPr/>
          <a:lstStyle/>
          <a:p>
            <a:fld id="{A9A1F515-11F1-F24C-95EB-8DCB5E1F9F22}" type="datetime1">
              <a:rPr lang="en-US" smtClean="0"/>
              <a:t>4/19/23</a:t>
            </a:fld>
            <a:endParaRPr lang="en-AT"/>
          </a:p>
        </p:txBody>
      </p:sp>
      <p:pic>
        <p:nvPicPr>
          <p:cNvPr id="11" name="Picture 10" descr="Graphical user interface, text, application, email&#10;&#10;Description automatically generated">
            <a:extLst>
              <a:ext uri="{FF2B5EF4-FFF2-40B4-BE49-F238E27FC236}">
                <a16:creationId xmlns:a16="http://schemas.microsoft.com/office/drawing/2014/main" id="{8447923C-12A0-164C-A497-82865F2D9A41}"/>
              </a:ext>
            </a:extLst>
          </p:cNvPr>
          <p:cNvPicPr>
            <a:picLocks noChangeAspect="1"/>
          </p:cNvPicPr>
          <p:nvPr/>
        </p:nvPicPr>
        <p:blipFill rotWithShape="1">
          <a:blip r:embed="rId2"/>
          <a:srcRect l="1590" r="12254" b="11301"/>
          <a:stretch/>
        </p:blipFill>
        <p:spPr>
          <a:xfrm>
            <a:off x="159487" y="1024655"/>
            <a:ext cx="11391815" cy="4316505"/>
          </a:xfrm>
          <a:prstGeom prst="rect">
            <a:avLst/>
          </a:prstGeom>
        </p:spPr>
      </p:pic>
      <p:sp>
        <p:nvSpPr>
          <p:cNvPr id="12" name="TextBox 11">
            <a:extLst>
              <a:ext uri="{FF2B5EF4-FFF2-40B4-BE49-F238E27FC236}">
                <a16:creationId xmlns:a16="http://schemas.microsoft.com/office/drawing/2014/main" id="{8BDBA4F4-1F9B-EB08-68E5-A78BACF0477B}"/>
              </a:ext>
            </a:extLst>
          </p:cNvPr>
          <p:cNvSpPr txBox="1"/>
          <p:nvPr/>
        </p:nvSpPr>
        <p:spPr>
          <a:xfrm>
            <a:off x="934417" y="5464035"/>
            <a:ext cx="6208366" cy="769441"/>
          </a:xfrm>
          <a:prstGeom prst="rect">
            <a:avLst/>
          </a:prstGeom>
          <a:noFill/>
        </p:spPr>
        <p:txBody>
          <a:bodyPr wrap="none" rtlCol="0">
            <a:spAutoFit/>
          </a:bodyPr>
          <a:lstStyle/>
          <a:p>
            <a:r>
              <a:rPr lang="en-GB" sz="4400" dirty="0"/>
              <a:t>https://</a:t>
            </a:r>
            <a:r>
              <a:rPr lang="en-GB" sz="4400" dirty="0" err="1"/>
              <a:t>www.digikey.at</a:t>
            </a:r>
            <a:r>
              <a:rPr lang="en-GB" sz="4400" dirty="0"/>
              <a:t>/</a:t>
            </a:r>
            <a:r>
              <a:rPr lang="en-GB" sz="4400" dirty="0" err="1"/>
              <a:t>en</a:t>
            </a:r>
            <a:endParaRPr lang="en-GB" sz="4400" dirty="0"/>
          </a:p>
        </p:txBody>
      </p:sp>
    </p:spTree>
    <p:extLst>
      <p:ext uri="{BB962C8B-B14F-4D97-AF65-F5344CB8AC3E}">
        <p14:creationId xmlns:p14="http://schemas.microsoft.com/office/powerpoint/2010/main" val="113316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410E8-0CCD-D9FB-952E-62BF09984948}"/>
              </a:ext>
            </a:extLst>
          </p:cNvPr>
          <p:cNvSpPr>
            <a:spLocks noGrp="1"/>
          </p:cNvSpPr>
          <p:nvPr>
            <p:ph idx="1"/>
          </p:nvPr>
        </p:nvSpPr>
        <p:spPr>
          <a:xfrm>
            <a:off x="534572" y="334450"/>
            <a:ext cx="10369062" cy="5531778"/>
          </a:xfrm>
        </p:spPr>
        <p:txBody>
          <a:bodyPr/>
          <a:lstStyle/>
          <a:p>
            <a:pPr marL="0" indent="0">
              <a:buNone/>
            </a:pPr>
            <a:endParaRPr lang="en-GB" dirty="0">
              <a:solidFill>
                <a:srgbClr val="1D1C1D"/>
              </a:solidFill>
              <a:latin typeface="Slack-Lato"/>
            </a:endParaRPr>
          </a:p>
          <a:p>
            <a:pPr marL="0" indent="0">
              <a:buNone/>
            </a:pPr>
            <a:r>
              <a:rPr lang="en-GB" b="0" i="0" dirty="0">
                <a:solidFill>
                  <a:srgbClr val="1D1C1D"/>
                </a:solidFill>
                <a:effectLst/>
                <a:latin typeface="Slack-Lato"/>
              </a:rPr>
              <a:t>another option to build an FL project using AHU (air handling unit) data. In this case I can apply CV, a data point would be one day and I will predict one sensor temperature based on other features, such as e.g. occupancy, other related sensors in AHU machine.</a:t>
            </a:r>
          </a:p>
          <a:p>
            <a:pPr marL="0" indent="0">
              <a:buNone/>
            </a:pPr>
            <a:endParaRPr lang="en-GB" dirty="0">
              <a:solidFill>
                <a:srgbClr val="1D1C1D"/>
              </a:solidFill>
              <a:latin typeface="Slack-Lato"/>
            </a:endParaRPr>
          </a:p>
          <a:p>
            <a:pPr marL="0" indent="0">
              <a:buNone/>
            </a:pPr>
            <a:r>
              <a:rPr lang="en-GB" b="0" i="0" dirty="0">
                <a:solidFill>
                  <a:srgbClr val="1D1C1D"/>
                </a:solidFill>
                <a:effectLst/>
                <a:latin typeface="Slack-Lato"/>
              </a:rPr>
              <a:t>The idea of FL in this case is that one building may have several AHUs that can be (most probably) related to each other.</a:t>
            </a:r>
          </a:p>
        </p:txBody>
      </p:sp>
      <p:sp>
        <p:nvSpPr>
          <p:cNvPr id="4" name="Date Placeholder 3">
            <a:extLst>
              <a:ext uri="{FF2B5EF4-FFF2-40B4-BE49-F238E27FC236}">
                <a16:creationId xmlns:a16="http://schemas.microsoft.com/office/drawing/2014/main" id="{6561C05D-8E1A-9BA0-D542-7A428BD94C8E}"/>
              </a:ext>
            </a:extLst>
          </p:cNvPr>
          <p:cNvSpPr>
            <a:spLocks noGrp="1"/>
          </p:cNvSpPr>
          <p:nvPr>
            <p:ph type="dt" sz="half" idx="10"/>
          </p:nvPr>
        </p:nvSpPr>
        <p:spPr/>
        <p:txBody>
          <a:bodyPr/>
          <a:lstStyle/>
          <a:p>
            <a:fld id="{5D90BC7E-6368-7F4D-B2C7-331AA1D9EB82}" type="datetime1">
              <a:rPr lang="en-US" smtClean="0"/>
              <a:t>4/19/23</a:t>
            </a:fld>
            <a:endParaRPr lang="en-US" dirty="0"/>
          </a:p>
        </p:txBody>
      </p:sp>
      <p:sp>
        <p:nvSpPr>
          <p:cNvPr id="5" name="Slide Number Placeholder 4">
            <a:extLst>
              <a:ext uri="{FF2B5EF4-FFF2-40B4-BE49-F238E27FC236}">
                <a16:creationId xmlns:a16="http://schemas.microsoft.com/office/drawing/2014/main" id="{EC252A36-860D-03A5-B86B-00703C386BCD}"/>
              </a:ext>
            </a:extLst>
          </p:cNvPr>
          <p:cNvSpPr>
            <a:spLocks noGrp="1"/>
          </p:cNvSpPr>
          <p:nvPr>
            <p:ph type="sldNum" sz="quarter" idx="12"/>
          </p:nvPr>
        </p:nvSpPr>
        <p:spPr/>
        <p:txBody>
          <a:bodyPr/>
          <a:lstStyle/>
          <a:p>
            <a:fld id="{D75B69EA-F5F3-9148-B3D2-85669F9D4A27}" type="slidenum">
              <a:rPr lang="en-US" smtClean="0"/>
              <a:pPr/>
              <a:t>3</a:t>
            </a:fld>
            <a:endParaRPr lang="en-US" dirty="0"/>
          </a:p>
        </p:txBody>
      </p:sp>
    </p:spTree>
    <p:extLst>
      <p:ext uri="{BB962C8B-B14F-4D97-AF65-F5344CB8AC3E}">
        <p14:creationId xmlns:p14="http://schemas.microsoft.com/office/powerpoint/2010/main" val="256539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8BBB-0AD9-F21A-BE6C-B929B5D0F978}"/>
              </a:ext>
            </a:extLst>
          </p:cNvPr>
          <p:cNvSpPr>
            <a:spLocks noGrp="1"/>
          </p:cNvSpPr>
          <p:nvPr>
            <p:ph type="title"/>
          </p:nvPr>
        </p:nvSpPr>
        <p:spPr/>
        <p:txBody>
          <a:bodyPr>
            <a:normAutofit/>
          </a:bodyPr>
          <a:lstStyle/>
          <a:p>
            <a:r>
              <a:rPr lang="en-GB" sz="6000" b="1" dirty="0"/>
              <a:t>Access to data.</a:t>
            </a:r>
          </a:p>
        </p:txBody>
      </p:sp>
      <p:sp>
        <p:nvSpPr>
          <p:cNvPr id="3" name="Content Placeholder 2">
            <a:extLst>
              <a:ext uri="{FF2B5EF4-FFF2-40B4-BE49-F238E27FC236}">
                <a16:creationId xmlns:a16="http://schemas.microsoft.com/office/drawing/2014/main" id="{5A8FAA9E-8542-6A5C-6A40-C95335B7D31F}"/>
              </a:ext>
            </a:extLst>
          </p:cNvPr>
          <p:cNvSpPr>
            <a:spLocks noGrp="1"/>
          </p:cNvSpPr>
          <p:nvPr>
            <p:ph idx="1"/>
          </p:nvPr>
        </p:nvSpPr>
        <p:spPr>
          <a:xfrm>
            <a:off x="504305" y="2086344"/>
            <a:ext cx="10849495" cy="3761563"/>
          </a:xfrm>
        </p:spPr>
        <p:txBody>
          <a:bodyPr>
            <a:noAutofit/>
          </a:bodyPr>
          <a:lstStyle/>
          <a:p>
            <a:r>
              <a:rPr lang="en-GB" sz="3200" i="1" dirty="0"/>
              <a:t>“…data protocols governing data access..”</a:t>
            </a:r>
          </a:p>
          <a:p>
            <a:pPr marL="0" indent="0">
              <a:buNone/>
            </a:pPr>
            <a:endParaRPr lang="en-GB" sz="3200" dirty="0"/>
          </a:p>
          <a:p>
            <a:r>
              <a:rPr lang="en-GB" sz="3200" i="1" dirty="0"/>
              <a:t>"..who can access data and under which circumstances. </a:t>
            </a:r>
          </a:p>
          <a:p>
            <a:pPr marL="0" indent="0">
              <a:buNone/>
            </a:pPr>
            <a:endParaRPr lang="en-GB" sz="3200" dirty="0"/>
          </a:p>
          <a:p>
            <a:r>
              <a:rPr lang="en-GB" sz="3200" i="1" dirty="0"/>
              <a:t>“…only qualified personnel with the competence and need to access individual’s data should be allowed to do so….”</a:t>
            </a:r>
          </a:p>
        </p:txBody>
      </p:sp>
      <p:sp>
        <p:nvSpPr>
          <p:cNvPr id="5" name="Slide Number Placeholder 4">
            <a:extLst>
              <a:ext uri="{FF2B5EF4-FFF2-40B4-BE49-F238E27FC236}">
                <a16:creationId xmlns:a16="http://schemas.microsoft.com/office/drawing/2014/main" id="{9213A413-015A-7770-BD31-1DAD177E2C3F}"/>
              </a:ext>
            </a:extLst>
          </p:cNvPr>
          <p:cNvSpPr>
            <a:spLocks noGrp="1"/>
          </p:cNvSpPr>
          <p:nvPr>
            <p:ph type="sldNum" sz="quarter" idx="12"/>
          </p:nvPr>
        </p:nvSpPr>
        <p:spPr/>
        <p:txBody>
          <a:bodyPr/>
          <a:lstStyle/>
          <a:p>
            <a:fld id="{AC1633F7-ACB1-754E-B76E-ED72C708EAF6}" type="slidenum">
              <a:rPr lang="en-AT" smtClean="0"/>
              <a:pPr/>
              <a:t>30</a:t>
            </a:fld>
            <a:endParaRPr lang="en-AT" dirty="0"/>
          </a:p>
        </p:txBody>
      </p:sp>
      <p:sp>
        <p:nvSpPr>
          <p:cNvPr id="6" name="Date Placeholder 5">
            <a:extLst>
              <a:ext uri="{FF2B5EF4-FFF2-40B4-BE49-F238E27FC236}">
                <a16:creationId xmlns:a16="http://schemas.microsoft.com/office/drawing/2014/main" id="{CB9DEE3B-5DBC-56EE-EEC9-48242FA08DA6}"/>
              </a:ext>
            </a:extLst>
          </p:cNvPr>
          <p:cNvSpPr>
            <a:spLocks noGrp="1"/>
          </p:cNvSpPr>
          <p:nvPr>
            <p:ph type="dt" sz="half" idx="10"/>
          </p:nvPr>
        </p:nvSpPr>
        <p:spPr/>
        <p:txBody>
          <a:bodyPr/>
          <a:lstStyle/>
          <a:p>
            <a:fld id="{D0CD94B4-9C02-9046-B5DA-4077B233CB3C}" type="datetime1">
              <a:rPr lang="en-US" smtClean="0"/>
              <a:t>4/19/23</a:t>
            </a:fld>
            <a:endParaRPr lang="en-AT"/>
          </a:p>
        </p:txBody>
      </p:sp>
    </p:spTree>
    <p:extLst>
      <p:ext uri="{BB962C8B-B14F-4D97-AF65-F5344CB8AC3E}">
        <p14:creationId xmlns:p14="http://schemas.microsoft.com/office/powerpoint/2010/main" val="2097848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30B0C0-2B91-61FA-E888-E7CDF48A1836}"/>
              </a:ext>
            </a:extLst>
          </p:cNvPr>
          <p:cNvSpPr>
            <a:spLocks noGrp="1"/>
          </p:cNvSpPr>
          <p:nvPr>
            <p:ph type="sldNum" sz="quarter" idx="12"/>
          </p:nvPr>
        </p:nvSpPr>
        <p:spPr/>
        <p:txBody>
          <a:bodyPr/>
          <a:lstStyle/>
          <a:p>
            <a:fld id="{AC1633F7-ACB1-754E-B76E-ED72C708EAF6}" type="slidenum">
              <a:rPr lang="en-AT" smtClean="0"/>
              <a:pPr/>
              <a:t>31</a:t>
            </a:fld>
            <a:endParaRPr lang="en-AT" dirty="0"/>
          </a:p>
        </p:txBody>
      </p:sp>
      <p:pic>
        <p:nvPicPr>
          <p:cNvPr id="7" name="Picture 6" descr="Graphical user interface&#10;&#10;Description automatically generated">
            <a:extLst>
              <a:ext uri="{FF2B5EF4-FFF2-40B4-BE49-F238E27FC236}">
                <a16:creationId xmlns:a16="http://schemas.microsoft.com/office/drawing/2014/main" id="{C691CCAF-1842-102E-B1E6-736A87C0463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0451" y="1519607"/>
            <a:ext cx="11211098" cy="3384674"/>
          </a:xfrm>
          <a:prstGeom prst="rect">
            <a:avLst/>
          </a:prstGeom>
        </p:spPr>
      </p:pic>
      <p:sp>
        <p:nvSpPr>
          <p:cNvPr id="8" name="Rectangle 7">
            <a:extLst>
              <a:ext uri="{FF2B5EF4-FFF2-40B4-BE49-F238E27FC236}">
                <a16:creationId xmlns:a16="http://schemas.microsoft.com/office/drawing/2014/main" id="{B70BF48B-BE43-F0F1-7849-BA3C393D150E}"/>
              </a:ext>
            </a:extLst>
          </p:cNvPr>
          <p:cNvSpPr/>
          <p:nvPr/>
        </p:nvSpPr>
        <p:spPr>
          <a:xfrm>
            <a:off x="681644" y="2227811"/>
            <a:ext cx="201168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F21E692-608F-1029-253C-C565A21829EF}"/>
              </a:ext>
            </a:extLst>
          </p:cNvPr>
          <p:cNvSpPr/>
          <p:nvPr/>
        </p:nvSpPr>
        <p:spPr>
          <a:xfrm>
            <a:off x="681644" y="3125585"/>
            <a:ext cx="201168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A4F35E96-942F-1FBB-6207-7221377E4155}"/>
              </a:ext>
            </a:extLst>
          </p:cNvPr>
          <p:cNvSpPr>
            <a:spLocks noGrp="1"/>
          </p:cNvSpPr>
          <p:nvPr>
            <p:ph type="dt" sz="half" idx="10"/>
          </p:nvPr>
        </p:nvSpPr>
        <p:spPr/>
        <p:txBody>
          <a:bodyPr/>
          <a:lstStyle/>
          <a:p>
            <a:fld id="{E3BDDECD-6C48-5445-8D58-06620847A95E}" type="datetime1">
              <a:rPr lang="en-US" smtClean="0"/>
              <a:t>4/19/23</a:t>
            </a:fld>
            <a:endParaRPr lang="en-AT"/>
          </a:p>
        </p:txBody>
      </p:sp>
    </p:spTree>
    <p:extLst>
      <p:ext uri="{BB962C8B-B14F-4D97-AF65-F5344CB8AC3E}">
        <p14:creationId xmlns:p14="http://schemas.microsoft.com/office/powerpoint/2010/main" val="4075203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32</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E04FFF12-33C6-FF43-AD79-4565781FF29B}" type="datetime1">
              <a:rPr lang="en-US" smtClean="0"/>
              <a:t>4/19/23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Transparency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065092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normAutofit/>
          </a:bodyPr>
          <a:lstStyle/>
          <a:p>
            <a:r>
              <a:rPr lang="en-GB" sz="6000" b="1" dirty="0"/>
              <a:t>Traceability.</a:t>
            </a:r>
          </a:p>
        </p:txBody>
      </p:sp>
      <p:sp>
        <p:nvSpPr>
          <p:cNvPr id="3" name="Content Placeholder 2">
            <a:extLst>
              <a:ext uri="{FF2B5EF4-FFF2-40B4-BE49-F238E27FC236}">
                <a16:creationId xmlns:a16="http://schemas.microsoft.com/office/drawing/2014/main" id="{F2761A71-25F2-7D96-C04E-83F6EDEA2AC8}"/>
              </a:ext>
            </a:extLst>
          </p:cNvPr>
          <p:cNvSpPr>
            <a:spLocks noGrp="1"/>
          </p:cNvSpPr>
          <p:nvPr>
            <p:ph idx="1"/>
          </p:nvPr>
        </p:nvSpPr>
        <p:spPr>
          <a:xfrm>
            <a:off x="838200" y="1690688"/>
            <a:ext cx="10515600" cy="2147859"/>
          </a:xfrm>
        </p:spPr>
        <p:txBody>
          <a:bodyPr/>
          <a:lstStyle/>
          <a:p>
            <a:pPr marL="0" indent="0">
              <a:lnSpc>
                <a:spcPct val="150000"/>
              </a:lnSpc>
              <a:buNone/>
            </a:pPr>
            <a:r>
              <a:rPr lang="en-GB" i="1" dirty="0"/>
              <a:t>“…The data sets and the processes that yield the AI system’s decision, including those of data gathering and data labelling as well as the algorithms used, should be documented to the best possible..”</a:t>
            </a:r>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33</a:t>
            </a:fld>
            <a:endParaRPr lang="en-AT" dirty="0"/>
          </a:p>
        </p:txBody>
      </p:sp>
      <p:pic>
        <p:nvPicPr>
          <p:cNvPr id="7" name="Picture 6">
            <a:extLst>
              <a:ext uri="{FF2B5EF4-FFF2-40B4-BE49-F238E27FC236}">
                <a16:creationId xmlns:a16="http://schemas.microsoft.com/office/drawing/2014/main" id="{2DD93907-E480-DFE9-6C7B-4A8E0AD5C75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9763" y="4208491"/>
            <a:ext cx="10924037" cy="955619"/>
          </a:xfrm>
          <a:prstGeom prst="rect">
            <a:avLst/>
          </a:prstGeom>
        </p:spPr>
      </p:pic>
      <p:sp>
        <p:nvSpPr>
          <p:cNvPr id="6" name="Date Placeholder 5">
            <a:extLst>
              <a:ext uri="{FF2B5EF4-FFF2-40B4-BE49-F238E27FC236}">
                <a16:creationId xmlns:a16="http://schemas.microsoft.com/office/drawing/2014/main" id="{9A97F845-A223-EB1F-9607-EAB40456F03A}"/>
              </a:ext>
            </a:extLst>
          </p:cNvPr>
          <p:cNvSpPr>
            <a:spLocks noGrp="1"/>
          </p:cNvSpPr>
          <p:nvPr>
            <p:ph type="dt" sz="half" idx="10"/>
          </p:nvPr>
        </p:nvSpPr>
        <p:spPr/>
        <p:txBody>
          <a:bodyPr/>
          <a:lstStyle/>
          <a:p>
            <a:fld id="{3391134D-0FAA-024C-B7F9-5D620563CF2B}" type="datetime1">
              <a:rPr lang="en-US" smtClean="0"/>
              <a:t>4/19/23</a:t>
            </a:fld>
            <a:endParaRPr lang="en-AT"/>
          </a:p>
        </p:txBody>
      </p:sp>
    </p:spTree>
    <p:extLst>
      <p:ext uri="{BB962C8B-B14F-4D97-AF65-F5344CB8AC3E}">
        <p14:creationId xmlns:p14="http://schemas.microsoft.com/office/powerpoint/2010/main" val="4095933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err="1"/>
              <a:t>Explainability</a:t>
            </a:r>
            <a:r>
              <a:rPr lang="en-GB" dirty="0"/>
              <a:t>.</a:t>
            </a:r>
          </a:p>
        </p:txBody>
      </p:sp>
      <p:sp>
        <p:nvSpPr>
          <p:cNvPr id="3" name="Content Placeholder 2">
            <a:extLst>
              <a:ext uri="{FF2B5EF4-FFF2-40B4-BE49-F238E27FC236}">
                <a16:creationId xmlns:a16="http://schemas.microsoft.com/office/drawing/2014/main" id="{F2761A71-25F2-7D96-C04E-83F6EDEA2AC8}"/>
              </a:ext>
            </a:extLst>
          </p:cNvPr>
          <p:cNvSpPr>
            <a:spLocks noGrp="1"/>
          </p:cNvSpPr>
          <p:nvPr>
            <p:ph idx="1"/>
          </p:nvPr>
        </p:nvSpPr>
        <p:spPr>
          <a:xfrm>
            <a:off x="804949" y="1873568"/>
            <a:ext cx="11032376" cy="2399174"/>
          </a:xfrm>
        </p:spPr>
        <p:txBody>
          <a:bodyPr>
            <a:normAutofit fontScale="92500" lnSpcReduction="10000"/>
          </a:bodyPr>
          <a:lstStyle/>
          <a:p>
            <a:pPr marL="0" indent="0">
              <a:lnSpc>
                <a:spcPct val="150000"/>
              </a:lnSpc>
              <a:buNone/>
            </a:pPr>
            <a:r>
              <a:rPr lang="en-GB" i="1" dirty="0"/>
              <a:t>“…</a:t>
            </a:r>
            <a:r>
              <a:rPr lang="en-GB" dirty="0"/>
              <a:t>Technical </a:t>
            </a:r>
            <a:r>
              <a:rPr lang="en-GB" dirty="0" err="1"/>
              <a:t>explainability</a:t>
            </a:r>
            <a:r>
              <a:rPr lang="en-GB" dirty="0"/>
              <a:t> requires that the decisions made by an AI system can be understood and traced by human beings. Moreover, trade-offs might have to be made between enhancing a system's </a:t>
            </a:r>
            <a:r>
              <a:rPr lang="en-GB" dirty="0" err="1"/>
              <a:t>explainability</a:t>
            </a:r>
            <a:r>
              <a:rPr lang="en-GB" dirty="0"/>
              <a:t> (which may reduce its accuracy) or increasing its accuracy (at the cost of </a:t>
            </a:r>
            <a:r>
              <a:rPr lang="en-GB" dirty="0" err="1"/>
              <a:t>explainability</a:t>
            </a:r>
            <a:r>
              <a:rPr lang="en-GB" dirty="0"/>
              <a:t>).</a:t>
            </a:r>
            <a:r>
              <a:rPr lang="en-GB" i="1" dirty="0"/>
              <a:t>..”</a:t>
            </a:r>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34</a:t>
            </a:fld>
            <a:endParaRPr lang="en-AT" dirty="0"/>
          </a:p>
        </p:txBody>
      </p:sp>
      <p:sp>
        <p:nvSpPr>
          <p:cNvPr id="6" name="Date Placeholder 5">
            <a:extLst>
              <a:ext uri="{FF2B5EF4-FFF2-40B4-BE49-F238E27FC236}">
                <a16:creationId xmlns:a16="http://schemas.microsoft.com/office/drawing/2014/main" id="{3CFBA898-DFE8-BD3F-E13B-219935457765}"/>
              </a:ext>
            </a:extLst>
          </p:cNvPr>
          <p:cNvSpPr>
            <a:spLocks noGrp="1"/>
          </p:cNvSpPr>
          <p:nvPr>
            <p:ph type="dt" sz="half" idx="10"/>
          </p:nvPr>
        </p:nvSpPr>
        <p:spPr/>
        <p:txBody>
          <a:bodyPr/>
          <a:lstStyle/>
          <a:p>
            <a:fld id="{55E70F61-5420-A246-843F-7590A47E2211}" type="datetime1">
              <a:rPr lang="en-US" smtClean="0"/>
              <a:t>4/19/23</a:t>
            </a:fld>
            <a:endParaRPr lang="en-AT"/>
          </a:p>
        </p:txBody>
      </p:sp>
    </p:spTree>
    <p:extLst>
      <p:ext uri="{BB962C8B-B14F-4D97-AF65-F5344CB8AC3E}">
        <p14:creationId xmlns:p14="http://schemas.microsoft.com/office/powerpoint/2010/main" val="3474265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What is an Explanation?</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35</a:t>
            </a:fld>
            <a:endParaRPr lang="en-AT" dirty="0"/>
          </a:p>
        </p:txBody>
      </p:sp>
      <p:sp>
        <p:nvSpPr>
          <p:cNvPr id="8" name="TextBox 7">
            <a:extLst>
              <a:ext uri="{FF2B5EF4-FFF2-40B4-BE49-F238E27FC236}">
                <a16:creationId xmlns:a16="http://schemas.microsoft.com/office/drawing/2014/main" id="{22DDAD26-AE53-695B-CA3B-F61D2F0D86CC}"/>
              </a:ext>
            </a:extLst>
          </p:cNvPr>
          <p:cNvSpPr txBox="1"/>
          <p:nvPr/>
        </p:nvSpPr>
        <p:spPr>
          <a:xfrm>
            <a:off x="558682" y="2823189"/>
            <a:ext cx="11074635" cy="1200329"/>
          </a:xfrm>
          <a:prstGeom prst="rect">
            <a:avLst/>
          </a:prstGeom>
          <a:noFill/>
        </p:spPr>
        <p:txBody>
          <a:bodyPr wrap="none" rtlCol="0">
            <a:spAutoFit/>
          </a:bodyPr>
          <a:lstStyle/>
          <a:p>
            <a:r>
              <a:rPr lang="en-GB" sz="3600" dirty="0"/>
              <a:t>…anything that allows the user to predict the predictions </a:t>
            </a:r>
          </a:p>
          <a:p>
            <a:r>
              <a:rPr lang="en-GB" sz="3600" dirty="0"/>
              <a:t>of a ML method </a:t>
            </a:r>
          </a:p>
        </p:txBody>
      </p:sp>
      <p:sp>
        <p:nvSpPr>
          <p:cNvPr id="3" name="Date Placeholder 2">
            <a:extLst>
              <a:ext uri="{FF2B5EF4-FFF2-40B4-BE49-F238E27FC236}">
                <a16:creationId xmlns:a16="http://schemas.microsoft.com/office/drawing/2014/main" id="{538806FC-4450-162B-C2A2-8737DB83424C}"/>
              </a:ext>
            </a:extLst>
          </p:cNvPr>
          <p:cNvSpPr>
            <a:spLocks noGrp="1"/>
          </p:cNvSpPr>
          <p:nvPr>
            <p:ph type="dt" sz="half" idx="10"/>
          </p:nvPr>
        </p:nvSpPr>
        <p:spPr/>
        <p:txBody>
          <a:bodyPr/>
          <a:lstStyle/>
          <a:p>
            <a:fld id="{13E2C54B-8DD8-5848-BF77-0EB56835805A}" type="datetime1">
              <a:rPr lang="en-US" smtClean="0"/>
              <a:t>4/19/23</a:t>
            </a:fld>
            <a:endParaRPr lang="en-AT"/>
          </a:p>
        </p:txBody>
      </p:sp>
    </p:spTree>
    <p:extLst>
      <p:ext uri="{BB962C8B-B14F-4D97-AF65-F5344CB8AC3E}">
        <p14:creationId xmlns:p14="http://schemas.microsoft.com/office/powerpoint/2010/main" val="4139045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To Teach = To Explain</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36</a:t>
            </a:fld>
            <a:endParaRPr lang="en-AT" dirty="0"/>
          </a:p>
        </p:txBody>
      </p:sp>
      <p:pic>
        <p:nvPicPr>
          <p:cNvPr id="6" name="Picture 5" descr="A person standing in front of a projector screen&#10;&#10;Description automatically generated">
            <a:extLst>
              <a:ext uri="{FF2B5EF4-FFF2-40B4-BE49-F238E27FC236}">
                <a16:creationId xmlns:a16="http://schemas.microsoft.com/office/drawing/2014/main" id="{AE4DA441-C431-CCF9-B96B-D47AA8C2331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59578" y="1690688"/>
            <a:ext cx="5497810" cy="4248755"/>
          </a:xfrm>
          <a:prstGeom prst="rect">
            <a:avLst/>
          </a:prstGeom>
        </p:spPr>
      </p:pic>
      <p:sp>
        <p:nvSpPr>
          <p:cNvPr id="3" name="Date Placeholder 2">
            <a:extLst>
              <a:ext uri="{FF2B5EF4-FFF2-40B4-BE49-F238E27FC236}">
                <a16:creationId xmlns:a16="http://schemas.microsoft.com/office/drawing/2014/main" id="{1CB4C7D0-DC2C-11A6-8941-EF5D66F28BD9}"/>
              </a:ext>
            </a:extLst>
          </p:cNvPr>
          <p:cNvSpPr>
            <a:spLocks noGrp="1"/>
          </p:cNvSpPr>
          <p:nvPr>
            <p:ph type="dt" sz="half" idx="10"/>
          </p:nvPr>
        </p:nvSpPr>
        <p:spPr/>
        <p:txBody>
          <a:bodyPr/>
          <a:lstStyle/>
          <a:p>
            <a:fld id="{F19193C3-5EDC-E647-9F62-16DBC627A594}" type="datetime1">
              <a:rPr lang="en-US" smtClean="0"/>
              <a:t>4/19/23</a:t>
            </a:fld>
            <a:endParaRPr lang="en-AT"/>
          </a:p>
        </p:txBody>
      </p:sp>
    </p:spTree>
    <p:extLst>
      <p:ext uri="{BB962C8B-B14F-4D97-AF65-F5344CB8AC3E}">
        <p14:creationId xmlns:p14="http://schemas.microsoft.com/office/powerpoint/2010/main" val="246597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438496" y="431627"/>
            <a:ext cx="11315007" cy="1446415"/>
          </a:xfrm>
        </p:spPr>
        <p:txBody>
          <a:bodyPr>
            <a:normAutofit/>
          </a:bodyPr>
          <a:lstStyle/>
          <a:p>
            <a:r>
              <a:rPr lang="en-GB" sz="6000" b="1" dirty="0"/>
              <a:t>after you completed my course…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37</a:t>
            </a:fld>
            <a:endParaRPr lang="en-AT" dirty="0"/>
          </a:p>
        </p:txBody>
      </p:sp>
      <p:sp>
        <p:nvSpPr>
          <p:cNvPr id="3" name="TextBox 2">
            <a:extLst>
              <a:ext uri="{FF2B5EF4-FFF2-40B4-BE49-F238E27FC236}">
                <a16:creationId xmlns:a16="http://schemas.microsoft.com/office/drawing/2014/main" id="{E3F6C0E9-2F86-881A-BB10-B12FF00DCBC3}"/>
              </a:ext>
            </a:extLst>
          </p:cNvPr>
          <p:cNvSpPr txBox="1"/>
          <p:nvPr/>
        </p:nvSpPr>
        <p:spPr>
          <a:xfrm>
            <a:off x="562493" y="2134801"/>
            <a:ext cx="10239896" cy="3816429"/>
          </a:xfrm>
          <a:prstGeom prst="rect">
            <a:avLst/>
          </a:prstGeom>
          <a:noFill/>
        </p:spPr>
        <p:txBody>
          <a:bodyPr wrap="square" rtlCol="0">
            <a:spAutoFit/>
          </a:bodyPr>
          <a:lstStyle/>
          <a:p>
            <a:r>
              <a:rPr lang="en-GB" sz="3200" dirty="0"/>
              <a:t>explaining a FL method amounts to</a:t>
            </a:r>
          </a:p>
          <a:p>
            <a:endParaRPr lang="en-GB" sz="3200" dirty="0"/>
          </a:p>
          <a:p>
            <a:pPr marL="285750" indent="-285750">
              <a:buFont typeface="Arial" panose="020B0604020202020204" pitchFamily="34" charset="0"/>
              <a:buChar char="•"/>
            </a:pPr>
            <a:r>
              <a:rPr lang="en-GB" sz="3200" dirty="0"/>
              <a:t>specify local datasets; empirical graph</a:t>
            </a:r>
          </a:p>
          <a:p>
            <a:pPr marL="285750" indent="-285750">
              <a:buFont typeface="Arial" panose="020B0604020202020204" pitchFamily="34" charset="0"/>
              <a:buChar char="•"/>
            </a:pPr>
            <a:endParaRPr lang="en-GB" sz="3200" dirty="0"/>
          </a:p>
          <a:p>
            <a:pPr marL="285750" indent="-285750">
              <a:buFont typeface="Arial" panose="020B0604020202020204" pitchFamily="34" charset="0"/>
              <a:buChar char="•"/>
            </a:pPr>
            <a:r>
              <a:rPr lang="en-GB" sz="3200" dirty="0"/>
              <a:t>specify local models </a:t>
            </a:r>
          </a:p>
          <a:p>
            <a:pPr marL="285750" indent="-285750">
              <a:buFont typeface="Arial" panose="020B0604020202020204" pitchFamily="34" charset="0"/>
              <a:buChar char="•"/>
            </a:pPr>
            <a:endParaRPr lang="en-GB" sz="3200" dirty="0"/>
          </a:p>
          <a:p>
            <a:pPr marL="285750" indent="-285750">
              <a:buFont typeface="Arial" panose="020B0604020202020204" pitchFamily="34" charset="0"/>
              <a:buChar char="•"/>
            </a:pPr>
            <a:r>
              <a:rPr lang="en-GB" sz="3200" dirty="0"/>
              <a:t>specify local loss function </a:t>
            </a:r>
          </a:p>
          <a:p>
            <a:endParaRPr lang="en-GB" dirty="0"/>
          </a:p>
        </p:txBody>
      </p:sp>
      <p:sp>
        <p:nvSpPr>
          <p:cNvPr id="6" name="Date Placeholder 5">
            <a:extLst>
              <a:ext uri="{FF2B5EF4-FFF2-40B4-BE49-F238E27FC236}">
                <a16:creationId xmlns:a16="http://schemas.microsoft.com/office/drawing/2014/main" id="{1BAE43EF-AF39-710C-9405-64BC7EC41005}"/>
              </a:ext>
            </a:extLst>
          </p:cNvPr>
          <p:cNvSpPr>
            <a:spLocks noGrp="1"/>
          </p:cNvSpPr>
          <p:nvPr>
            <p:ph type="dt" sz="half" idx="10"/>
          </p:nvPr>
        </p:nvSpPr>
        <p:spPr/>
        <p:txBody>
          <a:bodyPr/>
          <a:lstStyle/>
          <a:p>
            <a:fld id="{93467627-8980-4A4A-A072-BC7B092C377D}" type="datetime1">
              <a:rPr lang="en-US" smtClean="0"/>
              <a:t>4/19/23</a:t>
            </a:fld>
            <a:endParaRPr lang="en-AT"/>
          </a:p>
        </p:txBody>
      </p:sp>
    </p:spTree>
    <p:extLst>
      <p:ext uri="{BB962C8B-B14F-4D97-AF65-F5344CB8AC3E}">
        <p14:creationId xmlns:p14="http://schemas.microsoft.com/office/powerpoint/2010/main" val="436514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438496" y="431627"/>
            <a:ext cx="11315007" cy="1446415"/>
          </a:xfrm>
        </p:spPr>
        <p:txBody>
          <a:bodyPr>
            <a:normAutofit/>
          </a:bodyPr>
          <a:lstStyle/>
          <a:p>
            <a:r>
              <a:rPr lang="en-GB" sz="6000" b="1" dirty="0"/>
              <a:t>Explaining a FL Method.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38</a:t>
            </a:fld>
            <a:endParaRPr lang="en-AT" dirty="0"/>
          </a:p>
        </p:txBody>
      </p:sp>
      <p:sp>
        <p:nvSpPr>
          <p:cNvPr id="3" name="TextBox 2">
            <a:extLst>
              <a:ext uri="{FF2B5EF4-FFF2-40B4-BE49-F238E27FC236}">
                <a16:creationId xmlns:a16="http://schemas.microsoft.com/office/drawing/2014/main" id="{E3F6C0E9-2F86-881A-BB10-B12FF00DCBC3}"/>
              </a:ext>
            </a:extLst>
          </p:cNvPr>
          <p:cNvSpPr txBox="1"/>
          <p:nvPr/>
        </p:nvSpPr>
        <p:spPr>
          <a:xfrm>
            <a:off x="562493" y="2134801"/>
            <a:ext cx="11792540" cy="3447098"/>
          </a:xfrm>
          <a:prstGeom prst="rect">
            <a:avLst/>
          </a:prstGeom>
          <a:noFill/>
        </p:spPr>
        <p:txBody>
          <a:bodyPr wrap="square" rtlCol="0">
            <a:spAutoFit/>
          </a:bodyPr>
          <a:lstStyle/>
          <a:p>
            <a:r>
              <a:rPr lang="en-GB" sz="3600" dirty="0"/>
              <a:t>provide information about how empirical graph and local datasets is turned into local hypothesis maps</a:t>
            </a:r>
          </a:p>
          <a:p>
            <a:endParaRPr lang="en-GB" sz="3200" dirty="0"/>
          </a:p>
          <a:p>
            <a:endParaRPr lang="en-GB" sz="3200" dirty="0"/>
          </a:p>
          <a:p>
            <a:r>
              <a:rPr lang="en-GB" sz="3200" dirty="0"/>
              <a:t>e.g., “hypothesis maps are learnt by solving </a:t>
            </a:r>
            <a:r>
              <a:rPr lang="en-GB" sz="3200" dirty="0" err="1"/>
              <a:t>GTVMin</a:t>
            </a:r>
            <a:r>
              <a:rPr lang="en-GB" sz="3200" dirty="0"/>
              <a:t> using </a:t>
            </a:r>
          </a:p>
          <a:p>
            <a:r>
              <a:rPr lang="en-GB" sz="3200" dirty="0"/>
              <a:t>local models … and empirical graph constructed as …” </a:t>
            </a:r>
          </a:p>
          <a:p>
            <a:endParaRPr lang="en-GB" dirty="0"/>
          </a:p>
        </p:txBody>
      </p:sp>
      <p:sp>
        <p:nvSpPr>
          <p:cNvPr id="6" name="Date Placeholder 5">
            <a:extLst>
              <a:ext uri="{FF2B5EF4-FFF2-40B4-BE49-F238E27FC236}">
                <a16:creationId xmlns:a16="http://schemas.microsoft.com/office/drawing/2014/main" id="{763DE9B7-3B22-AE87-5B80-566DADD33D70}"/>
              </a:ext>
            </a:extLst>
          </p:cNvPr>
          <p:cNvSpPr>
            <a:spLocks noGrp="1"/>
          </p:cNvSpPr>
          <p:nvPr>
            <p:ph type="dt" sz="half" idx="10"/>
          </p:nvPr>
        </p:nvSpPr>
        <p:spPr/>
        <p:txBody>
          <a:bodyPr/>
          <a:lstStyle/>
          <a:p>
            <a:fld id="{512B5ED6-091F-7D42-9CFF-87C2A7305541}" type="datetime1">
              <a:rPr lang="en-US" smtClean="0"/>
              <a:t>4/19/23</a:t>
            </a:fld>
            <a:endParaRPr lang="en-AT"/>
          </a:p>
        </p:txBody>
      </p:sp>
    </p:spTree>
    <p:extLst>
      <p:ext uri="{BB962C8B-B14F-4D97-AF65-F5344CB8AC3E}">
        <p14:creationId xmlns:p14="http://schemas.microsoft.com/office/powerpoint/2010/main" val="1009821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Explaining a Prediction.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39</a:t>
            </a:fld>
            <a:endParaRPr lang="en-AT" dirty="0"/>
          </a:p>
        </p:txBody>
      </p:sp>
      <p:sp>
        <p:nvSpPr>
          <p:cNvPr id="8" name="TextBox 7">
            <a:extLst>
              <a:ext uri="{FF2B5EF4-FFF2-40B4-BE49-F238E27FC236}">
                <a16:creationId xmlns:a16="http://schemas.microsoft.com/office/drawing/2014/main" id="{1CC7DB42-160B-5DE8-D494-20653F735FBF}"/>
              </a:ext>
            </a:extLst>
          </p:cNvPr>
          <p:cNvSpPr txBox="1"/>
          <p:nvPr/>
        </p:nvSpPr>
        <p:spPr>
          <a:xfrm>
            <a:off x="622069" y="1945178"/>
            <a:ext cx="11132126" cy="1077218"/>
          </a:xfrm>
          <a:prstGeom prst="rect">
            <a:avLst/>
          </a:prstGeom>
          <a:noFill/>
        </p:spPr>
        <p:txBody>
          <a:bodyPr wrap="square" rtlCol="0">
            <a:spAutoFit/>
          </a:bodyPr>
          <a:lstStyle/>
          <a:p>
            <a:r>
              <a:rPr lang="en-GB" sz="3200" dirty="0"/>
              <a:t>provide information about how the prediction h(x) is computed for a given data point with features x </a:t>
            </a:r>
          </a:p>
        </p:txBody>
      </p:sp>
      <p:sp>
        <p:nvSpPr>
          <p:cNvPr id="9" name="TextBox 8">
            <a:extLst>
              <a:ext uri="{FF2B5EF4-FFF2-40B4-BE49-F238E27FC236}">
                <a16:creationId xmlns:a16="http://schemas.microsoft.com/office/drawing/2014/main" id="{24699589-FDFA-9FB1-59F7-09B6EF16BE06}"/>
              </a:ext>
            </a:extLst>
          </p:cNvPr>
          <p:cNvSpPr txBox="1"/>
          <p:nvPr/>
        </p:nvSpPr>
        <p:spPr>
          <a:xfrm>
            <a:off x="622069" y="3857739"/>
            <a:ext cx="11132126" cy="1354217"/>
          </a:xfrm>
          <a:prstGeom prst="rect">
            <a:avLst/>
          </a:prstGeom>
          <a:noFill/>
        </p:spPr>
        <p:txBody>
          <a:bodyPr wrap="square" rtlCol="0">
            <a:spAutoFit/>
          </a:bodyPr>
          <a:lstStyle/>
          <a:p>
            <a:r>
              <a:rPr lang="en-GB" sz="3200" dirty="0"/>
              <a:t>e.g., “the prediction is obtained since we use a linear hypothesis h(x) = w1*x1+w2*x2 with weights w1 = 10 and w2=4”</a:t>
            </a:r>
          </a:p>
          <a:p>
            <a:endParaRPr lang="en-GB" dirty="0"/>
          </a:p>
        </p:txBody>
      </p:sp>
      <p:sp>
        <p:nvSpPr>
          <p:cNvPr id="3" name="Date Placeholder 2">
            <a:extLst>
              <a:ext uri="{FF2B5EF4-FFF2-40B4-BE49-F238E27FC236}">
                <a16:creationId xmlns:a16="http://schemas.microsoft.com/office/drawing/2014/main" id="{ABFA71BD-6A31-5B7A-9D60-D71C113E20AE}"/>
              </a:ext>
            </a:extLst>
          </p:cNvPr>
          <p:cNvSpPr>
            <a:spLocks noGrp="1"/>
          </p:cNvSpPr>
          <p:nvPr>
            <p:ph type="dt" sz="half" idx="10"/>
          </p:nvPr>
        </p:nvSpPr>
        <p:spPr/>
        <p:txBody>
          <a:bodyPr/>
          <a:lstStyle/>
          <a:p>
            <a:fld id="{D89F7E50-AEFB-AC4A-9E9C-F9351EC2D619}" type="datetime1">
              <a:rPr lang="en-US" smtClean="0"/>
              <a:t>4/19/23</a:t>
            </a:fld>
            <a:endParaRPr lang="en-AT"/>
          </a:p>
        </p:txBody>
      </p:sp>
    </p:spTree>
    <p:extLst>
      <p:ext uri="{BB962C8B-B14F-4D97-AF65-F5344CB8AC3E}">
        <p14:creationId xmlns:p14="http://schemas.microsoft.com/office/powerpoint/2010/main" val="30914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1C94-4B0E-5547-9316-69C00834B625}"/>
              </a:ext>
            </a:extLst>
          </p:cNvPr>
          <p:cNvSpPr>
            <a:spLocks noGrp="1"/>
          </p:cNvSpPr>
          <p:nvPr>
            <p:ph type="title"/>
          </p:nvPr>
        </p:nvSpPr>
        <p:spPr>
          <a:xfrm>
            <a:off x="211126" y="988092"/>
            <a:ext cx="10634083" cy="4361825"/>
          </a:xfrm>
        </p:spPr>
        <p:txBody>
          <a:bodyPr>
            <a:normAutofit fontScale="90000"/>
          </a:bodyPr>
          <a:lstStyle/>
          <a:p>
            <a:pPr algn="ctr">
              <a:lnSpc>
                <a:spcPct val="100000"/>
              </a:lnSpc>
            </a:pPr>
            <a:r>
              <a:rPr lang="en-US" sz="6000" b="1" dirty="0">
                <a:latin typeface="Comic Sans MS" panose="030F0902030302020204" pitchFamily="66" charset="0"/>
                <a:cs typeface="Arial" panose="020B0604020202020204" pitchFamily="34" charset="0"/>
              </a:rPr>
              <a:t>CS-E4740 Federated Learning</a:t>
            </a:r>
            <a:br>
              <a:rPr lang="en-US" sz="6000" b="1" dirty="0">
                <a:latin typeface="Comic Sans MS" panose="030F0902030302020204" pitchFamily="66" charset="0"/>
                <a:cs typeface="Arial" panose="020B0604020202020204" pitchFamily="34" charset="0"/>
              </a:rPr>
            </a:br>
            <a:br>
              <a:rPr lang="en-US" sz="6000" b="1" dirty="0">
                <a:latin typeface="Comic Sans MS" panose="030F0902030302020204" pitchFamily="66" charset="0"/>
                <a:cs typeface="Arial" panose="020B0604020202020204" pitchFamily="34" charset="0"/>
              </a:rPr>
            </a:br>
            <a:r>
              <a:rPr lang="en-US" sz="6000" b="1" dirty="0">
                <a:latin typeface="Comic Sans MS" panose="030F0902030302020204" pitchFamily="66" charset="0"/>
                <a:cs typeface="Arial" panose="020B0604020202020204" pitchFamily="34" charset="0"/>
              </a:rPr>
              <a:t>“Trustworthy FL”</a:t>
            </a:r>
            <a:br>
              <a:rPr lang="en-US" sz="4000" b="1" dirty="0">
                <a:latin typeface="+mn-lt"/>
                <a:cs typeface="Arial" panose="020B0604020202020204" pitchFamily="34" charset="0"/>
              </a:rPr>
            </a:br>
            <a:br>
              <a:rPr lang="en-US" sz="5400" dirty="0">
                <a:latin typeface="+mn-lt"/>
                <a:cs typeface="Arial" panose="020B0604020202020204" pitchFamily="34" charset="0"/>
              </a:rPr>
            </a:br>
            <a:r>
              <a:rPr lang="en-US" sz="5400" dirty="0">
                <a:latin typeface="+mn-lt"/>
                <a:cs typeface="Arial" panose="020B0604020202020204" pitchFamily="34" charset="0"/>
              </a:rPr>
              <a:t>Dipl.-Ing. </a:t>
            </a:r>
            <a:r>
              <a:rPr lang="en-US" sz="5400" dirty="0" err="1">
                <a:latin typeface="+mn-lt"/>
                <a:cs typeface="Arial" panose="020B0604020202020204" pitchFamily="34" charset="0"/>
              </a:rPr>
              <a:t>Dr.techn</a:t>
            </a:r>
            <a:r>
              <a:rPr lang="en-US" sz="5400" dirty="0">
                <a:latin typeface="+mn-lt"/>
                <a:cs typeface="Arial" panose="020B0604020202020204" pitchFamily="34" charset="0"/>
              </a:rPr>
              <a:t>. Alexander Jung</a:t>
            </a:r>
          </a:p>
        </p:txBody>
      </p:sp>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4</a:t>
            </a:fld>
            <a:endParaRPr lang="en-US" dirty="0"/>
          </a:p>
        </p:txBody>
      </p:sp>
      <p:sp>
        <p:nvSpPr>
          <p:cNvPr id="9" name="Date Placeholder 8">
            <a:extLst>
              <a:ext uri="{FF2B5EF4-FFF2-40B4-BE49-F238E27FC236}">
                <a16:creationId xmlns:a16="http://schemas.microsoft.com/office/drawing/2014/main" id="{C31ACB80-66CB-4F68-9C03-620F63FFF6E0}"/>
              </a:ext>
            </a:extLst>
          </p:cNvPr>
          <p:cNvSpPr>
            <a:spLocks noGrp="1"/>
          </p:cNvSpPr>
          <p:nvPr>
            <p:ph type="dt" sz="half" idx="10"/>
          </p:nvPr>
        </p:nvSpPr>
        <p:spPr/>
        <p:txBody>
          <a:bodyPr/>
          <a:lstStyle/>
          <a:p>
            <a:fld id="{37933D8E-D364-8240-A60C-26399CB68CEB}" type="datetime1">
              <a:rPr lang="en-US" smtClean="0"/>
              <a:t>4/19/23</a:t>
            </a:fld>
            <a:endParaRPr lang="en-US" dirty="0"/>
          </a:p>
        </p:txBody>
      </p:sp>
    </p:spTree>
    <p:extLst>
      <p:ext uri="{BB962C8B-B14F-4D97-AF65-F5344CB8AC3E}">
        <p14:creationId xmlns:p14="http://schemas.microsoft.com/office/powerpoint/2010/main" val="857652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Explaining a Prediction.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40</a:t>
            </a:fld>
            <a:endParaRPr lang="en-AT" dirty="0"/>
          </a:p>
        </p:txBody>
      </p:sp>
      <p:cxnSp>
        <p:nvCxnSpPr>
          <p:cNvPr id="3" name="Straight Arrow Connector 2">
            <a:extLst>
              <a:ext uri="{FF2B5EF4-FFF2-40B4-BE49-F238E27FC236}">
                <a16:creationId xmlns:a16="http://schemas.microsoft.com/office/drawing/2014/main" id="{E355CB01-5B4D-7C52-0065-730C5089937D}"/>
              </a:ext>
            </a:extLst>
          </p:cNvPr>
          <p:cNvCxnSpPr>
            <a:cxnSpLocks/>
          </p:cNvCxnSpPr>
          <p:nvPr/>
        </p:nvCxnSpPr>
        <p:spPr>
          <a:xfrm>
            <a:off x="5436112" y="2091936"/>
            <a:ext cx="0" cy="50389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7511957-650E-E596-9348-B26C8E23C2CC}"/>
              </a:ext>
            </a:extLst>
          </p:cNvPr>
          <p:cNvSpPr txBox="1"/>
          <p:nvPr/>
        </p:nvSpPr>
        <p:spPr>
          <a:xfrm>
            <a:off x="5254812" y="1564117"/>
            <a:ext cx="362600" cy="584775"/>
          </a:xfrm>
          <a:prstGeom prst="rect">
            <a:avLst/>
          </a:prstGeom>
          <a:noFill/>
        </p:spPr>
        <p:txBody>
          <a:bodyPr wrap="none" rtlCol="0">
            <a:spAutoFit/>
          </a:bodyPr>
          <a:lstStyle/>
          <a:p>
            <a:r>
              <a:rPr lang="en-GB" sz="3200" dirty="0"/>
              <a:t>x</a:t>
            </a:r>
          </a:p>
        </p:txBody>
      </p:sp>
      <p:sp>
        <p:nvSpPr>
          <p:cNvPr id="7" name="Oval 6">
            <a:extLst>
              <a:ext uri="{FF2B5EF4-FFF2-40B4-BE49-F238E27FC236}">
                <a16:creationId xmlns:a16="http://schemas.microsoft.com/office/drawing/2014/main" id="{1F190F37-D8E4-747A-F2B3-4EE1969642E9}"/>
              </a:ext>
            </a:extLst>
          </p:cNvPr>
          <p:cNvSpPr/>
          <p:nvPr/>
        </p:nvSpPr>
        <p:spPr>
          <a:xfrm>
            <a:off x="4525370" y="2595830"/>
            <a:ext cx="1693068" cy="1337668"/>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rgbClr val="FF0000"/>
                </a:solidFill>
              </a:rPr>
              <a:t>&gt; 5?</a:t>
            </a:r>
          </a:p>
        </p:txBody>
      </p:sp>
      <p:cxnSp>
        <p:nvCxnSpPr>
          <p:cNvPr id="10" name="Straight Arrow Connector 9">
            <a:extLst>
              <a:ext uri="{FF2B5EF4-FFF2-40B4-BE49-F238E27FC236}">
                <a16:creationId xmlns:a16="http://schemas.microsoft.com/office/drawing/2014/main" id="{522CBECB-A052-19BD-962E-4DE7FCB2B2EE}"/>
              </a:ext>
            </a:extLst>
          </p:cNvPr>
          <p:cNvCxnSpPr>
            <a:cxnSpLocks/>
          </p:cNvCxnSpPr>
          <p:nvPr/>
        </p:nvCxnSpPr>
        <p:spPr>
          <a:xfrm>
            <a:off x="5706611" y="3863549"/>
            <a:ext cx="382329" cy="8454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9B3A9A-14F9-6A77-BDCD-94A7A89BA957}"/>
              </a:ext>
            </a:extLst>
          </p:cNvPr>
          <p:cNvCxnSpPr>
            <a:cxnSpLocks/>
          </p:cNvCxnSpPr>
          <p:nvPr/>
        </p:nvCxnSpPr>
        <p:spPr>
          <a:xfrm flipH="1">
            <a:off x="4622496" y="3868380"/>
            <a:ext cx="440442" cy="87342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EAC9FF-DF78-7D41-CF45-78D18646B9C5}"/>
              </a:ext>
            </a:extLst>
          </p:cNvPr>
          <p:cNvSpPr txBox="1"/>
          <p:nvPr/>
        </p:nvSpPr>
        <p:spPr>
          <a:xfrm>
            <a:off x="6088940" y="3849625"/>
            <a:ext cx="729495" cy="584775"/>
          </a:xfrm>
          <a:prstGeom prst="rect">
            <a:avLst/>
          </a:prstGeom>
          <a:noFill/>
        </p:spPr>
        <p:txBody>
          <a:bodyPr wrap="none" rtlCol="0">
            <a:spAutoFit/>
          </a:bodyPr>
          <a:lstStyle/>
          <a:p>
            <a:r>
              <a:rPr lang="en-GB" sz="3200" dirty="0">
                <a:solidFill>
                  <a:srgbClr val="FF0000"/>
                </a:solidFill>
              </a:rPr>
              <a:t>yes</a:t>
            </a:r>
          </a:p>
        </p:txBody>
      </p:sp>
      <p:sp>
        <p:nvSpPr>
          <p:cNvPr id="13" name="TextBox 12">
            <a:extLst>
              <a:ext uri="{FF2B5EF4-FFF2-40B4-BE49-F238E27FC236}">
                <a16:creationId xmlns:a16="http://schemas.microsoft.com/office/drawing/2014/main" id="{2630E4BF-8264-C5F3-25E2-10112ECFC2D2}"/>
              </a:ext>
            </a:extLst>
          </p:cNvPr>
          <p:cNvSpPr txBox="1"/>
          <p:nvPr/>
        </p:nvSpPr>
        <p:spPr>
          <a:xfrm>
            <a:off x="4155209" y="3819824"/>
            <a:ext cx="617477" cy="584775"/>
          </a:xfrm>
          <a:prstGeom prst="rect">
            <a:avLst/>
          </a:prstGeom>
          <a:noFill/>
        </p:spPr>
        <p:txBody>
          <a:bodyPr wrap="none" rtlCol="0">
            <a:spAutoFit/>
          </a:bodyPr>
          <a:lstStyle/>
          <a:p>
            <a:r>
              <a:rPr lang="en-GB" sz="3200" dirty="0">
                <a:solidFill>
                  <a:srgbClr val="FF0000"/>
                </a:solidFill>
              </a:rPr>
              <a:t>no</a:t>
            </a:r>
          </a:p>
        </p:txBody>
      </p:sp>
      <p:sp>
        <p:nvSpPr>
          <p:cNvPr id="14" name="TextBox 13">
            <a:extLst>
              <a:ext uri="{FF2B5EF4-FFF2-40B4-BE49-F238E27FC236}">
                <a16:creationId xmlns:a16="http://schemas.microsoft.com/office/drawing/2014/main" id="{1D2AE44A-D9D2-004E-506C-4E0C1C23192D}"/>
              </a:ext>
            </a:extLst>
          </p:cNvPr>
          <p:cNvSpPr txBox="1"/>
          <p:nvPr/>
        </p:nvSpPr>
        <p:spPr>
          <a:xfrm>
            <a:off x="5912312" y="4720467"/>
            <a:ext cx="393056" cy="584775"/>
          </a:xfrm>
          <a:prstGeom prst="rect">
            <a:avLst/>
          </a:prstGeom>
          <a:noFill/>
        </p:spPr>
        <p:txBody>
          <a:bodyPr wrap="none" rtlCol="0">
            <a:spAutoFit/>
          </a:bodyPr>
          <a:lstStyle/>
          <a:p>
            <a:r>
              <a:rPr lang="en-GB" sz="3200" dirty="0">
                <a:solidFill>
                  <a:srgbClr val="FF0000"/>
                </a:solidFill>
              </a:rPr>
              <a:t>2</a:t>
            </a:r>
          </a:p>
        </p:txBody>
      </p:sp>
      <p:sp>
        <p:nvSpPr>
          <p:cNvPr id="15" name="TextBox 14">
            <a:extLst>
              <a:ext uri="{FF2B5EF4-FFF2-40B4-BE49-F238E27FC236}">
                <a16:creationId xmlns:a16="http://schemas.microsoft.com/office/drawing/2014/main" id="{3768507D-6047-1056-38F5-05EAD4D19820}"/>
              </a:ext>
            </a:extLst>
          </p:cNvPr>
          <p:cNvSpPr txBox="1"/>
          <p:nvPr/>
        </p:nvSpPr>
        <p:spPr>
          <a:xfrm>
            <a:off x="4225531" y="4688098"/>
            <a:ext cx="393056" cy="584775"/>
          </a:xfrm>
          <a:prstGeom prst="rect">
            <a:avLst/>
          </a:prstGeom>
          <a:noFill/>
        </p:spPr>
        <p:txBody>
          <a:bodyPr wrap="none" rtlCol="0">
            <a:spAutoFit/>
          </a:bodyPr>
          <a:lstStyle/>
          <a:p>
            <a:r>
              <a:rPr lang="en-GB" sz="3200" dirty="0">
                <a:solidFill>
                  <a:srgbClr val="FF0000"/>
                </a:solidFill>
              </a:rPr>
              <a:t>1</a:t>
            </a:r>
          </a:p>
        </p:txBody>
      </p:sp>
      <p:sp>
        <p:nvSpPr>
          <p:cNvPr id="8" name="Date Placeholder 7">
            <a:extLst>
              <a:ext uri="{FF2B5EF4-FFF2-40B4-BE49-F238E27FC236}">
                <a16:creationId xmlns:a16="http://schemas.microsoft.com/office/drawing/2014/main" id="{B3C4A116-36FB-1E27-0AA7-37921711DFFF}"/>
              </a:ext>
            </a:extLst>
          </p:cNvPr>
          <p:cNvSpPr>
            <a:spLocks noGrp="1"/>
          </p:cNvSpPr>
          <p:nvPr>
            <p:ph type="dt" sz="half" idx="10"/>
          </p:nvPr>
        </p:nvSpPr>
        <p:spPr/>
        <p:txBody>
          <a:bodyPr/>
          <a:lstStyle/>
          <a:p>
            <a:fld id="{794D067E-170D-BB48-B2DB-068EF5EE97B6}" type="datetime1">
              <a:rPr lang="en-US" smtClean="0"/>
              <a:t>4/19/23</a:t>
            </a:fld>
            <a:endParaRPr lang="en-AT"/>
          </a:p>
        </p:txBody>
      </p:sp>
    </p:spTree>
    <p:extLst>
      <p:ext uri="{BB962C8B-B14F-4D97-AF65-F5344CB8AC3E}">
        <p14:creationId xmlns:p14="http://schemas.microsoft.com/office/powerpoint/2010/main" val="3839888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524A-94C0-EB1A-D788-45C72D0269F9}"/>
              </a:ext>
            </a:extLst>
          </p:cNvPr>
          <p:cNvSpPr>
            <a:spLocks noGrp="1"/>
          </p:cNvSpPr>
          <p:nvPr>
            <p:ph type="title"/>
          </p:nvPr>
        </p:nvSpPr>
        <p:spPr/>
        <p:txBody>
          <a:bodyPr/>
          <a:lstStyle/>
          <a:p>
            <a:r>
              <a:rPr lang="en-GB" sz="6000" b="1" dirty="0"/>
              <a:t>Communication</a:t>
            </a:r>
          </a:p>
        </p:txBody>
      </p:sp>
      <p:sp>
        <p:nvSpPr>
          <p:cNvPr id="4" name="Footer Placeholder 3">
            <a:extLst>
              <a:ext uri="{FF2B5EF4-FFF2-40B4-BE49-F238E27FC236}">
                <a16:creationId xmlns:a16="http://schemas.microsoft.com/office/drawing/2014/main" id="{EE1336C6-7FB3-4CFD-DB07-8C3A75F6B31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2BCE3B5E-10A2-F069-CAE7-D770F51CCF46}"/>
              </a:ext>
            </a:extLst>
          </p:cNvPr>
          <p:cNvSpPr>
            <a:spLocks noGrp="1"/>
          </p:cNvSpPr>
          <p:nvPr>
            <p:ph type="sldNum" sz="quarter" idx="12"/>
          </p:nvPr>
        </p:nvSpPr>
        <p:spPr/>
        <p:txBody>
          <a:bodyPr/>
          <a:lstStyle/>
          <a:p>
            <a:fld id="{AC1633F7-ACB1-754E-B76E-ED72C708EAF6}" type="slidenum">
              <a:rPr lang="en-AT" smtClean="0"/>
              <a:pPr/>
              <a:t>41</a:t>
            </a:fld>
            <a:endParaRPr lang="en-AT" dirty="0"/>
          </a:p>
        </p:txBody>
      </p:sp>
      <p:pic>
        <p:nvPicPr>
          <p:cNvPr id="7" name="Picture 6" descr="Graphical user interface, text, application&#10;&#10;Description automatically generated">
            <a:extLst>
              <a:ext uri="{FF2B5EF4-FFF2-40B4-BE49-F238E27FC236}">
                <a16:creationId xmlns:a16="http://schemas.microsoft.com/office/drawing/2014/main" id="{E9686FE5-AB32-A1A2-756E-08D92EA7A53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32261" y="3623714"/>
            <a:ext cx="10212645" cy="1729047"/>
          </a:xfrm>
          <a:prstGeom prst="rect">
            <a:avLst/>
          </a:prstGeom>
        </p:spPr>
      </p:pic>
      <p:sp>
        <p:nvSpPr>
          <p:cNvPr id="8" name="TextBox 7">
            <a:extLst>
              <a:ext uri="{FF2B5EF4-FFF2-40B4-BE49-F238E27FC236}">
                <a16:creationId xmlns:a16="http://schemas.microsoft.com/office/drawing/2014/main" id="{CDCE968E-DE94-DF5C-A01F-F65AB6B7A4BD}"/>
              </a:ext>
            </a:extLst>
          </p:cNvPr>
          <p:cNvSpPr txBox="1"/>
          <p:nvPr/>
        </p:nvSpPr>
        <p:spPr>
          <a:xfrm>
            <a:off x="550025" y="1690688"/>
            <a:ext cx="11091949" cy="954107"/>
          </a:xfrm>
          <a:prstGeom prst="rect">
            <a:avLst/>
          </a:prstGeom>
          <a:noFill/>
        </p:spPr>
        <p:txBody>
          <a:bodyPr wrap="square" rtlCol="0">
            <a:spAutoFit/>
          </a:bodyPr>
          <a:lstStyle/>
          <a:p>
            <a:r>
              <a:rPr lang="en-GB" sz="2800" i="1" dirty="0"/>
              <a:t>“…AI systems should not represent themselves as humans to users; humans </a:t>
            </a:r>
          </a:p>
          <a:p>
            <a:r>
              <a:rPr lang="en-GB" sz="2800" i="1" dirty="0"/>
              <a:t>have the right to be informed that they are interacting with an AI system….”</a:t>
            </a:r>
          </a:p>
        </p:txBody>
      </p:sp>
      <p:sp>
        <p:nvSpPr>
          <p:cNvPr id="3" name="Date Placeholder 2">
            <a:extLst>
              <a:ext uri="{FF2B5EF4-FFF2-40B4-BE49-F238E27FC236}">
                <a16:creationId xmlns:a16="http://schemas.microsoft.com/office/drawing/2014/main" id="{6147C921-0DF8-65B8-FF6B-196942987909}"/>
              </a:ext>
            </a:extLst>
          </p:cNvPr>
          <p:cNvSpPr>
            <a:spLocks noGrp="1"/>
          </p:cNvSpPr>
          <p:nvPr>
            <p:ph type="dt" sz="half" idx="10"/>
          </p:nvPr>
        </p:nvSpPr>
        <p:spPr/>
        <p:txBody>
          <a:bodyPr/>
          <a:lstStyle/>
          <a:p>
            <a:fld id="{5F64B3F7-5E2A-D848-94D2-5E7E48D79BC0}" type="datetime1">
              <a:rPr lang="en-US" smtClean="0"/>
              <a:t>4/19/23</a:t>
            </a:fld>
            <a:endParaRPr lang="en-AT"/>
          </a:p>
        </p:txBody>
      </p:sp>
    </p:spTree>
    <p:extLst>
      <p:ext uri="{BB962C8B-B14F-4D97-AF65-F5344CB8AC3E}">
        <p14:creationId xmlns:p14="http://schemas.microsoft.com/office/powerpoint/2010/main" val="2882646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42</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381AAD21-6548-2742-9479-67AAEB1C73CE}" type="datetime1">
              <a:rPr lang="en-US" smtClean="0"/>
              <a:t>4/19/23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a:t>
            </a:r>
            <a:r>
              <a:rPr lang="en-GB" sz="3200" b="1" dirty="0">
                <a:solidFill>
                  <a:srgbClr val="FF0000"/>
                </a:solidFill>
              </a:rPr>
              <a:t>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solidFill>
                  <a:srgbClr val="FF0000"/>
                </a:solidFill>
              </a:rPr>
              <a:t>Diversity, non-discrimination and fairness</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258452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057C-3035-F0B2-1340-4D8D6C2D69DA}"/>
              </a:ext>
            </a:extLst>
          </p:cNvPr>
          <p:cNvSpPr>
            <a:spLocks noGrp="1"/>
          </p:cNvSpPr>
          <p:nvPr>
            <p:ph type="title"/>
          </p:nvPr>
        </p:nvSpPr>
        <p:spPr/>
        <p:txBody>
          <a:bodyPr>
            <a:normAutofit/>
          </a:bodyPr>
          <a:lstStyle/>
          <a:p>
            <a:r>
              <a:rPr lang="en-GB" sz="6000" b="1" dirty="0"/>
              <a:t>Avoidance of unfair bias. </a:t>
            </a:r>
          </a:p>
        </p:txBody>
      </p:sp>
      <p:sp>
        <p:nvSpPr>
          <p:cNvPr id="4" name="Footer Placeholder 3">
            <a:extLst>
              <a:ext uri="{FF2B5EF4-FFF2-40B4-BE49-F238E27FC236}">
                <a16:creationId xmlns:a16="http://schemas.microsoft.com/office/drawing/2014/main" id="{DC19D059-D753-41D2-23A6-0A402C78C02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5D60079A-302D-14D8-2986-C5AF02E900CD}"/>
              </a:ext>
            </a:extLst>
          </p:cNvPr>
          <p:cNvSpPr>
            <a:spLocks noGrp="1"/>
          </p:cNvSpPr>
          <p:nvPr>
            <p:ph type="sldNum" sz="quarter" idx="12"/>
          </p:nvPr>
        </p:nvSpPr>
        <p:spPr/>
        <p:txBody>
          <a:bodyPr/>
          <a:lstStyle/>
          <a:p>
            <a:fld id="{AC1633F7-ACB1-754E-B76E-ED72C708EAF6}" type="slidenum">
              <a:rPr lang="en-AT" smtClean="0"/>
              <a:pPr/>
              <a:t>43</a:t>
            </a:fld>
            <a:endParaRPr lang="en-AT" dirty="0"/>
          </a:p>
        </p:txBody>
      </p:sp>
      <p:sp>
        <p:nvSpPr>
          <p:cNvPr id="6" name="TextBox 5">
            <a:extLst>
              <a:ext uri="{FF2B5EF4-FFF2-40B4-BE49-F238E27FC236}">
                <a16:creationId xmlns:a16="http://schemas.microsoft.com/office/drawing/2014/main" id="{08E8ED15-EA1C-8E59-3A9F-D45DEA1E9E6E}"/>
              </a:ext>
            </a:extLst>
          </p:cNvPr>
          <p:cNvSpPr txBox="1"/>
          <p:nvPr/>
        </p:nvSpPr>
        <p:spPr>
          <a:xfrm>
            <a:off x="346621" y="1938470"/>
            <a:ext cx="11498758" cy="3690241"/>
          </a:xfrm>
          <a:prstGeom prst="rect">
            <a:avLst/>
          </a:prstGeom>
          <a:noFill/>
        </p:spPr>
        <p:txBody>
          <a:bodyPr wrap="square" rtlCol="0">
            <a:spAutoFit/>
          </a:bodyPr>
          <a:lstStyle/>
          <a:p>
            <a:pPr>
              <a:lnSpc>
                <a:spcPct val="150000"/>
              </a:lnSpc>
            </a:pPr>
            <a:r>
              <a:rPr lang="en-GB" sz="4000" i="1" dirty="0"/>
              <a:t>“Data sets used by AI systems (both for training and operation) may suffer from the inclusion of inadvertent historic bias, incompleteness and bad governance models.”</a:t>
            </a:r>
          </a:p>
        </p:txBody>
      </p:sp>
      <p:sp>
        <p:nvSpPr>
          <p:cNvPr id="3" name="Date Placeholder 2">
            <a:extLst>
              <a:ext uri="{FF2B5EF4-FFF2-40B4-BE49-F238E27FC236}">
                <a16:creationId xmlns:a16="http://schemas.microsoft.com/office/drawing/2014/main" id="{96695266-A1D5-56BF-20AE-73F2ACA6B1FC}"/>
              </a:ext>
            </a:extLst>
          </p:cNvPr>
          <p:cNvSpPr>
            <a:spLocks noGrp="1"/>
          </p:cNvSpPr>
          <p:nvPr>
            <p:ph type="dt" sz="half" idx="10"/>
          </p:nvPr>
        </p:nvSpPr>
        <p:spPr/>
        <p:txBody>
          <a:bodyPr/>
          <a:lstStyle/>
          <a:p>
            <a:fld id="{C17CF62A-766E-2046-B056-7FB97306D65D}" type="datetime1">
              <a:rPr lang="en-US" smtClean="0"/>
              <a:t>4/19/23</a:t>
            </a:fld>
            <a:endParaRPr lang="en-AT"/>
          </a:p>
        </p:txBody>
      </p:sp>
    </p:spTree>
    <p:extLst>
      <p:ext uri="{BB962C8B-B14F-4D97-AF65-F5344CB8AC3E}">
        <p14:creationId xmlns:p14="http://schemas.microsoft.com/office/powerpoint/2010/main" val="3347053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404958" y="149655"/>
            <a:ext cx="11326516" cy="1172256"/>
          </a:xfrm>
        </p:spPr>
        <p:txBody>
          <a:bodyPr>
            <a:normAutofit/>
          </a:bodyPr>
          <a:lstStyle/>
          <a:p>
            <a:r>
              <a:rPr lang="en-US" sz="6000" b="1" dirty="0"/>
              <a:t>Fairness by Data Augmentation</a:t>
            </a:r>
          </a:p>
        </p:txBody>
      </p:sp>
      <p:sp>
        <p:nvSpPr>
          <p:cNvPr id="16" name="Oval 15">
            <a:extLst>
              <a:ext uri="{FF2B5EF4-FFF2-40B4-BE49-F238E27FC236}">
                <a16:creationId xmlns:a16="http://schemas.microsoft.com/office/drawing/2014/main" id="{8963DA07-1658-AE4C-B0D3-BE08B4F549BC}"/>
              </a:ext>
            </a:extLst>
          </p:cNvPr>
          <p:cNvSpPr/>
          <p:nvPr/>
        </p:nvSpPr>
        <p:spPr>
          <a:xfrm>
            <a:off x="2860866" y="4466740"/>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766AD2-24B1-E646-ADC8-578BD09D6631}"/>
              </a:ext>
            </a:extLst>
          </p:cNvPr>
          <p:cNvSpPr/>
          <p:nvPr/>
        </p:nvSpPr>
        <p:spPr>
          <a:xfrm>
            <a:off x="4383358" y="215111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8608904-6A29-5B49-A0A9-03D8AF657411}"/>
              </a:ext>
            </a:extLst>
          </p:cNvPr>
          <p:cNvSpPr/>
          <p:nvPr/>
        </p:nvSpPr>
        <p:spPr>
          <a:xfrm>
            <a:off x="5473631" y="3653371"/>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AAFAF9E-662A-734E-B7BA-4DB344EEEB65}"/>
              </a:ext>
            </a:extLst>
          </p:cNvPr>
          <p:cNvSpPr txBox="1"/>
          <p:nvPr/>
        </p:nvSpPr>
        <p:spPr>
          <a:xfrm>
            <a:off x="8842212" y="4329109"/>
            <a:ext cx="3177152" cy="707886"/>
          </a:xfrm>
          <a:prstGeom prst="rect">
            <a:avLst/>
          </a:prstGeom>
          <a:noFill/>
        </p:spPr>
        <p:txBody>
          <a:bodyPr wrap="none" rtlCol="0">
            <a:spAutoFit/>
          </a:bodyPr>
          <a:lstStyle/>
          <a:p>
            <a:r>
              <a:rPr lang="de-AT" sz="4000" dirty="0"/>
              <a:t>x (e.g. </a:t>
            </a:r>
            <a:r>
              <a:rPr lang="de-AT" sz="4000" dirty="0" err="1"/>
              <a:t>gender</a:t>
            </a:r>
            <a:r>
              <a:rPr lang="de-AT" sz="4000" dirty="0"/>
              <a:t>)</a:t>
            </a:r>
            <a:endParaRPr lang="en-US" sz="4000" dirty="0"/>
          </a:p>
        </p:txBody>
      </p:sp>
      <p:cxnSp>
        <p:nvCxnSpPr>
          <p:cNvPr id="26" name="Straight Arrow Connector 25">
            <a:extLst>
              <a:ext uri="{FF2B5EF4-FFF2-40B4-BE49-F238E27FC236}">
                <a16:creationId xmlns:a16="http://schemas.microsoft.com/office/drawing/2014/main" id="{A06D7F81-B1E5-074C-9A3C-3DE471A9CCD5}"/>
              </a:ext>
            </a:extLst>
          </p:cNvPr>
          <p:cNvCxnSpPr/>
          <p:nvPr/>
        </p:nvCxnSpPr>
        <p:spPr>
          <a:xfrm>
            <a:off x="997324" y="5218179"/>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4420D5D-F634-504B-ACB9-83B92C5B31CB}"/>
              </a:ext>
            </a:extLst>
          </p:cNvPr>
          <p:cNvCxnSpPr>
            <a:cxnSpLocks/>
          </p:cNvCxnSpPr>
          <p:nvPr/>
        </p:nvCxnSpPr>
        <p:spPr>
          <a:xfrm flipV="1">
            <a:off x="1701209" y="2052195"/>
            <a:ext cx="0" cy="34135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9256298-C97A-A844-8A35-98B9B28C73A9}"/>
              </a:ext>
            </a:extLst>
          </p:cNvPr>
          <p:cNvSpPr txBox="1"/>
          <p:nvPr/>
        </p:nvSpPr>
        <p:spPr>
          <a:xfrm>
            <a:off x="807065" y="1333110"/>
            <a:ext cx="1870320" cy="707886"/>
          </a:xfrm>
          <a:prstGeom prst="rect">
            <a:avLst/>
          </a:prstGeom>
          <a:noFill/>
        </p:spPr>
        <p:txBody>
          <a:bodyPr wrap="none" rtlCol="0">
            <a:spAutoFit/>
          </a:bodyPr>
          <a:lstStyle/>
          <a:p>
            <a:r>
              <a:rPr lang="en-US" sz="4000" dirty="0"/>
              <a:t>salary y </a:t>
            </a:r>
          </a:p>
        </p:txBody>
      </p:sp>
      <p:sp>
        <p:nvSpPr>
          <p:cNvPr id="29" name="Oval 28">
            <a:extLst>
              <a:ext uri="{FF2B5EF4-FFF2-40B4-BE49-F238E27FC236}">
                <a16:creationId xmlns:a16="http://schemas.microsoft.com/office/drawing/2014/main" id="{A41A3686-EA3D-6246-8C2F-0960D288C510}"/>
              </a:ext>
            </a:extLst>
          </p:cNvPr>
          <p:cNvSpPr/>
          <p:nvPr/>
        </p:nvSpPr>
        <p:spPr>
          <a:xfrm>
            <a:off x="5771343" y="361386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F0D184B-2082-EA4D-B7E5-198DD006479E}"/>
              </a:ext>
            </a:extLst>
          </p:cNvPr>
          <p:cNvSpPr/>
          <p:nvPr/>
        </p:nvSpPr>
        <p:spPr>
          <a:xfrm>
            <a:off x="4098973"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B9E0726-FDE3-3045-A551-C5A9E2EAD201}"/>
              </a:ext>
            </a:extLst>
          </p:cNvPr>
          <p:cNvSpPr/>
          <p:nvPr/>
        </p:nvSpPr>
        <p:spPr>
          <a:xfrm>
            <a:off x="4701849"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A5AA782-BD65-6D49-884E-792A792CFE91}"/>
              </a:ext>
            </a:extLst>
          </p:cNvPr>
          <p:cNvSpPr/>
          <p:nvPr/>
        </p:nvSpPr>
        <p:spPr>
          <a:xfrm>
            <a:off x="5145368" y="3645121"/>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EC67674-76F7-2E4E-A9FB-E7435235174B}"/>
              </a:ext>
            </a:extLst>
          </p:cNvPr>
          <p:cNvSpPr/>
          <p:nvPr/>
        </p:nvSpPr>
        <p:spPr>
          <a:xfrm>
            <a:off x="3166528" y="4477476"/>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6CE3039-E501-9541-BFE2-59B672FDE51A}"/>
              </a:ext>
            </a:extLst>
          </p:cNvPr>
          <p:cNvSpPr/>
          <p:nvPr/>
        </p:nvSpPr>
        <p:spPr>
          <a:xfrm>
            <a:off x="2506204" y="446673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1A20EE0-3D95-E94C-9E92-59AA215E7EFE}"/>
              </a:ext>
            </a:extLst>
          </p:cNvPr>
          <p:cNvSpPr/>
          <p:nvPr/>
        </p:nvSpPr>
        <p:spPr>
          <a:xfrm>
            <a:off x="7644593" y="148942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AC6534-C770-2742-97C2-A94497D6EA4A}"/>
              </a:ext>
            </a:extLst>
          </p:cNvPr>
          <p:cNvSpPr txBox="1"/>
          <p:nvPr/>
        </p:nvSpPr>
        <p:spPr>
          <a:xfrm>
            <a:off x="8057351" y="1278681"/>
            <a:ext cx="3871829" cy="707886"/>
          </a:xfrm>
          <a:prstGeom prst="rect">
            <a:avLst/>
          </a:prstGeom>
          <a:noFill/>
        </p:spPr>
        <p:txBody>
          <a:bodyPr wrap="none" rtlCol="0">
            <a:spAutoFit/>
          </a:bodyPr>
          <a:lstStyle/>
          <a:p>
            <a:r>
              <a:rPr lang="en-US" sz="4000" dirty="0"/>
              <a:t>original datapoint</a:t>
            </a:r>
          </a:p>
        </p:txBody>
      </p:sp>
      <p:sp>
        <p:nvSpPr>
          <p:cNvPr id="42" name="Oval 41">
            <a:extLst>
              <a:ext uri="{FF2B5EF4-FFF2-40B4-BE49-F238E27FC236}">
                <a16:creationId xmlns:a16="http://schemas.microsoft.com/office/drawing/2014/main" id="{A733160A-79EF-EE4B-9BE0-4DD602AA9AA2}"/>
              </a:ext>
            </a:extLst>
          </p:cNvPr>
          <p:cNvSpPr/>
          <p:nvPr/>
        </p:nvSpPr>
        <p:spPr>
          <a:xfrm>
            <a:off x="7736048" y="2272958"/>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D3E58B8-36E4-3349-B7BA-2480BDC63CE3}"/>
              </a:ext>
            </a:extLst>
          </p:cNvPr>
          <p:cNvSpPr txBox="1"/>
          <p:nvPr/>
        </p:nvSpPr>
        <p:spPr>
          <a:xfrm>
            <a:off x="8154629" y="2083827"/>
            <a:ext cx="2561279" cy="707886"/>
          </a:xfrm>
          <a:prstGeom prst="rect">
            <a:avLst/>
          </a:prstGeom>
          <a:noFill/>
        </p:spPr>
        <p:txBody>
          <a:bodyPr wrap="none" rtlCol="0">
            <a:spAutoFit/>
          </a:bodyPr>
          <a:lstStyle/>
          <a:p>
            <a:r>
              <a:rPr lang="en-US" sz="4000" dirty="0"/>
              <a:t>augmented</a:t>
            </a:r>
          </a:p>
        </p:txBody>
      </p:sp>
      <p:sp>
        <p:nvSpPr>
          <p:cNvPr id="4" name="Slide Number Placeholder 3">
            <a:extLst>
              <a:ext uri="{FF2B5EF4-FFF2-40B4-BE49-F238E27FC236}">
                <a16:creationId xmlns:a16="http://schemas.microsoft.com/office/drawing/2014/main" id="{228A6FF2-0B92-8746-A960-546487B8C217}"/>
              </a:ext>
            </a:extLst>
          </p:cNvPr>
          <p:cNvSpPr>
            <a:spLocks noGrp="1"/>
          </p:cNvSpPr>
          <p:nvPr>
            <p:ph type="sldNum" sz="quarter" idx="12"/>
          </p:nvPr>
        </p:nvSpPr>
        <p:spPr/>
        <p:txBody>
          <a:bodyPr/>
          <a:lstStyle/>
          <a:p>
            <a:fld id="{5399C925-308B-6F4D-8762-6363D7B6E381}" type="slidenum">
              <a:rPr lang="en-US" smtClean="0"/>
              <a:t>44</a:t>
            </a:fld>
            <a:endParaRPr lang="en-US"/>
          </a:p>
        </p:txBody>
      </p:sp>
      <p:sp>
        <p:nvSpPr>
          <p:cNvPr id="7" name="Date Placeholder 6">
            <a:extLst>
              <a:ext uri="{FF2B5EF4-FFF2-40B4-BE49-F238E27FC236}">
                <a16:creationId xmlns:a16="http://schemas.microsoft.com/office/drawing/2014/main" id="{14DACAA3-17E7-3649-978B-CD5D6F278C62}"/>
              </a:ext>
            </a:extLst>
          </p:cNvPr>
          <p:cNvSpPr>
            <a:spLocks noGrp="1"/>
          </p:cNvSpPr>
          <p:nvPr>
            <p:ph type="dt" sz="half" idx="10"/>
          </p:nvPr>
        </p:nvSpPr>
        <p:spPr/>
        <p:txBody>
          <a:bodyPr/>
          <a:lstStyle/>
          <a:p>
            <a:fld id="{4239CBE6-F5BF-5042-A301-6C7E47E88E93}" type="datetime1">
              <a:rPr lang="en-US" smtClean="0"/>
              <a:t>4/19/23</a:t>
            </a:fld>
            <a:endParaRPr lang="en-US"/>
          </a:p>
        </p:txBody>
      </p:sp>
      <p:sp>
        <p:nvSpPr>
          <p:cNvPr id="8" name="Footer Placeholder 7">
            <a:extLst>
              <a:ext uri="{FF2B5EF4-FFF2-40B4-BE49-F238E27FC236}">
                <a16:creationId xmlns:a16="http://schemas.microsoft.com/office/drawing/2014/main" id="{B88BDEB0-8D2C-7336-03E8-70381A108284}"/>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US" dirty="0"/>
          </a:p>
        </p:txBody>
      </p:sp>
    </p:spTree>
    <p:extLst>
      <p:ext uri="{BB962C8B-B14F-4D97-AF65-F5344CB8AC3E}">
        <p14:creationId xmlns:p14="http://schemas.microsoft.com/office/powerpoint/2010/main" val="1999531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A2AD-E88C-820B-A5DD-14579FCB867A}"/>
              </a:ext>
            </a:extLst>
          </p:cNvPr>
          <p:cNvSpPr>
            <a:spLocks noGrp="1"/>
          </p:cNvSpPr>
          <p:nvPr>
            <p:ph type="title"/>
          </p:nvPr>
        </p:nvSpPr>
        <p:spPr/>
        <p:txBody>
          <a:bodyPr>
            <a:normAutofit/>
          </a:bodyPr>
          <a:lstStyle/>
          <a:p>
            <a:r>
              <a:rPr lang="en-GB" sz="6000" b="1" dirty="0"/>
              <a:t>Accessibility and universal design.</a:t>
            </a:r>
          </a:p>
        </p:txBody>
      </p:sp>
      <p:sp>
        <p:nvSpPr>
          <p:cNvPr id="3" name="Content Placeholder 2">
            <a:extLst>
              <a:ext uri="{FF2B5EF4-FFF2-40B4-BE49-F238E27FC236}">
                <a16:creationId xmlns:a16="http://schemas.microsoft.com/office/drawing/2014/main" id="{8DD0DD57-E755-7381-15C1-6E8B83FA3B27}"/>
              </a:ext>
            </a:extLst>
          </p:cNvPr>
          <p:cNvSpPr>
            <a:spLocks noGrp="1"/>
          </p:cNvSpPr>
          <p:nvPr>
            <p:ph idx="1"/>
          </p:nvPr>
        </p:nvSpPr>
        <p:spPr>
          <a:xfrm>
            <a:off x="838200" y="1497272"/>
            <a:ext cx="10184476" cy="1931728"/>
          </a:xfrm>
        </p:spPr>
        <p:txBody>
          <a:bodyPr>
            <a:normAutofit lnSpcReduction="10000"/>
          </a:bodyPr>
          <a:lstStyle/>
          <a:p>
            <a:pPr marL="0" indent="0">
              <a:lnSpc>
                <a:spcPct val="150000"/>
              </a:lnSpc>
              <a:buNone/>
            </a:pPr>
            <a:r>
              <a:rPr lang="en-GB" dirty="0"/>
              <a:t>“</a:t>
            </a:r>
            <a:r>
              <a:rPr lang="en-GB" i="1" dirty="0"/>
              <a:t>AI systems should not have a one-size-fits-all approach and should consider Universal Design principles addressing the widest possible range of users, following relevant accessibility standards…”</a:t>
            </a:r>
          </a:p>
        </p:txBody>
      </p:sp>
      <p:sp>
        <p:nvSpPr>
          <p:cNvPr id="4" name="Footer Placeholder 3">
            <a:extLst>
              <a:ext uri="{FF2B5EF4-FFF2-40B4-BE49-F238E27FC236}">
                <a16:creationId xmlns:a16="http://schemas.microsoft.com/office/drawing/2014/main" id="{58E27B08-15A9-533B-A63D-3DA1DAA318CB}"/>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D750DA14-63B1-A004-7984-44B55C8FDBE4}"/>
              </a:ext>
            </a:extLst>
          </p:cNvPr>
          <p:cNvSpPr>
            <a:spLocks noGrp="1"/>
          </p:cNvSpPr>
          <p:nvPr>
            <p:ph type="sldNum" sz="quarter" idx="12"/>
          </p:nvPr>
        </p:nvSpPr>
        <p:spPr/>
        <p:txBody>
          <a:bodyPr/>
          <a:lstStyle/>
          <a:p>
            <a:fld id="{AC1633F7-ACB1-754E-B76E-ED72C708EAF6}" type="slidenum">
              <a:rPr lang="en-AT" smtClean="0"/>
              <a:pPr/>
              <a:t>45</a:t>
            </a:fld>
            <a:endParaRPr lang="en-AT" dirty="0"/>
          </a:p>
        </p:txBody>
      </p:sp>
      <p:pic>
        <p:nvPicPr>
          <p:cNvPr id="7" name="Picture 6" descr="Graphical user interface, application&#10;&#10;Description automatically generated">
            <a:extLst>
              <a:ext uri="{FF2B5EF4-FFF2-40B4-BE49-F238E27FC236}">
                <a16:creationId xmlns:a16="http://schemas.microsoft.com/office/drawing/2014/main" id="{B5DC362F-8132-965C-BE43-C336CF90851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28653" y="3748405"/>
            <a:ext cx="5105400" cy="2197100"/>
          </a:xfrm>
          <a:prstGeom prst="rect">
            <a:avLst/>
          </a:prstGeom>
        </p:spPr>
      </p:pic>
      <p:sp>
        <p:nvSpPr>
          <p:cNvPr id="6" name="Date Placeholder 5">
            <a:extLst>
              <a:ext uri="{FF2B5EF4-FFF2-40B4-BE49-F238E27FC236}">
                <a16:creationId xmlns:a16="http://schemas.microsoft.com/office/drawing/2014/main" id="{A0B62B6A-6D47-321B-41AD-8CFED11EA754}"/>
              </a:ext>
            </a:extLst>
          </p:cNvPr>
          <p:cNvSpPr>
            <a:spLocks noGrp="1"/>
          </p:cNvSpPr>
          <p:nvPr>
            <p:ph type="dt" sz="half" idx="10"/>
          </p:nvPr>
        </p:nvSpPr>
        <p:spPr/>
        <p:txBody>
          <a:bodyPr/>
          <a:lstStyle/>
          <a:p>
            <a:fld id="{06528241-08F8-7F4E-8F2F-015B30064C8B}" type="datetime1">
              <a:rPr lang="en-US" smtClean="0"/>
              <a:t>4/19/23</a:t>
            </a:fld>
            <a:endParaRPr lang="en-AT"/>
          </a:p>
        </p:txBody>
      </p:sp>
    </p:spTree>
    <p:extLst>
      <p:ext uri="{BB962C8B-B14F-4D97-AF65-F5344CB8AC3E}">
        <p14:creationId xmlns:p14="http://schemas.microsoft.com/office/powerpoint/2010/main" val="575627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A2AD-E88C-820B-A5DD-14579FCB867A}"/>
              </a:ext>
            </a:extLst>
          </p:cNvPr>
          <p:cNvSpPr>
            <a:spLocks noGrp="1"/>
          </p:cNvSpPr>
          <p:nvPr>
            <p:ph type="title"/>
          </p:nvPr>
        </p:nvSpPr>
        <p:spPr/>
        <p:txBody>
          <a:bodyPr>
            <a:normAutofit/>
          </a:bodyPr>
          <a:lstStyle/>
          <a:p>
            <a:r>
              <a:rPr lang="en-GB" sz="6600" b="1" dirty="0"/>
              <a:t>Stakeholder Participation.</a:t>
            </a:r>
          </a:p>
        </p:txBody>
      </p:sp>
      <p:sp>
        <p:nvSpPr>
          <p:cNvPr id="3" name="Content Placeholder 2">
            <a:extLst>
              <a:ext uri="{FF2B5EF4-FFF2-40B4-BE49-F238E27FC236}">
                <a16:creationId xmlns:a16="http://schemas.microsoft.com/office/drawing/2014/main" id="{8DD0DD57-E755-7381-15C1-6E8B83FA3B27}"/>
              </a:ext>
            </a:extLst>
          </p:cNvPr>
          <p:cNvSpPr>
            <a:spLocks noGrp="1"/>
          </p:cNvSpPr>
          <p:nvPr>
            <p:ph idx="1"/>
          </p:nvPr>
        </p:nvSpPr>
        <p:spPr>
          <a:xfrm>
            <a:off x="838200" y="1497272"/>
            <a:ext cx="10184476" cy="1931728"/>
          </a:xfrm>
        </p:spPr>
        <p:txBody>
          <a:bodyPr>
            <a:normAutofit/>
          </a:bodyPr>
          <a:lstStyle/>
          <a:p>
            <a:pPr marL="0" indent="0">
              <a:lnSpc>
                <a:spcPct val="150000"/>
              </a:lnSpc>
              <a:buNone/>
            </a:pPr>
            <a:r>
              <a:rPr lang="en-GB" dirty="0"/>
              <a:t>“</a:t>
            </a:r>
            <a:r>
              <a:rPr lang="en-GB" i="1" dirty="0"/>
              <a:t>It is beneficial to solicit regular feedback even after deployment and set up longer term mechanisms for stakeholder participation…”</a:t>
            </a:r>
          </a:p>
        </p:txBody>
      </p:sp>
      <p:sp>
        <p:nvSpPr>
          <p:cNvPr id="4" name="Footer Placeholder 3">
            <a:extLst>
              <a:ext uri="{FF2B5EF4-FFF2-40B4-BE49-F238E27FC236}">
                <a16:creationId xmlns:a16="http://schemas.microsoft.com/office/drawing/2014/main" id="{58E27B08-15A9-533B-A63D-3DA1DAA318CB}"/>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D750DA14-63B1-A004-7984-44B55C8FDBE4}"/>
              </a:ext>
            </a:extLst>
          </p:cNvPr>
          <p:cNvSpPr>
            <a:spLocks noGrp="1"/>
          </p:cNvSpPr>
          <p:nvPr>
            <p:ph type="sldNum" sz="quarter" idx="12"/>
          </p:nvPr>
        </p:nvSpPr>
        <p:spPr/>
        <p:txBody>
          <a:bodyPr/>
          <a:lstStyle/>
          <a:p>
            <a:fld id="{AC1633F7-ACB1-754E-B76E-ED72C708EAF6}" type="slidenum">
              <a:rPr lang="en-AT" smtClean="0"/>
              <a:pPr/>
              <a:t>46</a:t>
            </a:fld>
            <a:endParaRPr lang="en-AT" dirty="0"/>
          </a:p>
        </p:txBody>
      </p:sp>
      <p:pic>
        <p:nvPicPr>
          <p:cNvPr id="2050" name="Picture 2" descr="Tools to measure customer satisfaction for your business - Latest Quality">
            <a:extLst>
              <a:ext uri="{FF2B5EF4-FFF2-40B4-BE49-F238E27FC236}">
                <a16:creationId xmlns:a16="http://schemas.microsoft.com/office/drawing/2014/main" id="{5C3DE68D-6555-FC65-5AEC-B7F8FBB6405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754071" y="3060044"/>
            <a:ext cx="4385467" cy="23006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7A946D-43F0-9443-3FB7-10ED15D10B5F}"/>
              </a:ext>
            </a:extLst>
          </p:cNvPr>
          <p:cNvSpPr txBox="1"/>
          <p:nvPr/>
        </p:nvSpPr>
        <p:spPr>
          <a:xfrm>
            <a:off x="4422371" y="5603347"/>
            <a:ext cx="6037037" cy="461665"/>
          </a:xfrm>
          <a:prstGeom prst="rect">
            <a:avLst/>
          </a:prstGeom>
          <a:noFill/>
        </p:spPr>
        <p:txBody>
          <a:bodyPr wrap="none" rtlCol="0">
            <a:spAutoFit/>
          </a:bodyPr>
          <a:lstStyle/>
          <a:p>
            <a:r>
              <a:rPr lang="en-GB" sz="2400" dirty="0"/>
              <a:t>https://</a:t>
            </a:r>
            <a:r>
              <a:rPr lang="en-GB" sz="2400" dirty="0" err="1"/>
              <a:t>images.app.goo.gl</a:t>
            </a:r>
            <a:r>
              <a:rPr lang="en-GB" sz="2400" dirty="0"/>
              <a:t>/PjovTNXf6ouv2Kxe9</a:t>
            </a:r>
          </a:p>
        </p:txBody>
      </p:sp>
      <p:sp>
        <p:nvSpPr>
          <p:cNvPr id="7" name="Date Placeholder 6">
            <a:extLst>
              <a:ext uri="{FF2B5EF4-FFF2-40B4-BE49-F238E27FC236}">
                <a16:creationId xmlns:a16="http://schemas.microsoft.com/office/drawing/2014/main" id="{234084C5-481D-06E6-E4FD-384C4EB46140}"/>
              </a:ext>
            </a:extLst>
          </p:cNvPr>
          <p:cNvSpPr>
            <a:spLocks noGrp="1"/>
          </p:cNvSpPr>
          <p:nvPr>
            <p:ph type="dt" sz="half" idx="10"/>
          </p:nvPr>
        </p:nvSpPr>
        <p:spPr/>
        <p:txBody>
          <a:bodyPr/>
          <a:lstStyle/>
          <a:p>
            <a:fld id="{AEE23662-1232-4546-BF2C-73C3B9CF3D47}" type="datetime1">
              <a:rPr lang="en-US" smtClean="0"/>
              <a:t>4/19/23</a:t>
            </a:fld>
            <a:endParaRPr lang="en-AT"/>
          </a:p>
        </p:txBody>
      </p:sp>
    </p:spTree>
    <p:extLst>
      <p:ext uri="{BB962C8B-B14F-4D97-AF65-F5344CB8AC3E}">
        <p14:creationId xmlns:p14="http://schemas.microsoft.com/office/powerpoint/2010/main" val="3576245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47</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C41423EF-637C-954C-93F9-CD91DF68A05E}" type="datetime1">
              <a:rPr lang="en-US" smtClean="0"/>
              <a:t>4/19/23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a:t>
            </a:r>
            <a:r>
              <a:rPr lang="en-GB" sz="3200" b="1" dirty="0">
                <a:solidFill>
                  <a:srgbClr val="FF0000"/>
                </a:solidFill>
              </a:rPr>
              <a:t>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Societal and environmental wellbeing</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2733197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5134E-C3C4-44C4-59F6-97663409A978}"/>
              </a:ext>
            </a:extLst>
          </p:cNvPr>
          <p:cNvSpPr>
            <a:spLocks noGrp="1"/>
          </p:cNvSpPr>
          <p:nvPr>
            <p:ph idx="1"/>
          </p:nvPr>
        </p:nvSpPr>
        <p:spPr>
          <a:xfrm>
            <a:off x="242776" y="719838"/>
            <a:ext cx="11686954" cy="4064813"/>
          </a:xfrm>
        </p:spPr>
        <p:txBody>
          <a:bodyPr>
            <a:normAutofit/>
          </a:bodyPr>
          <a:lstStyle/>
          <a:p>
            <a:pPr marL="0" indent="0">
              <a:buNone/>
            </a:pPr>
            <a:r>
              <a:rPr lang="en-GB" sz="4400" b="1" dirty="0"/>
              <a:t>Sustainable and environmentally friendly FL</a:t>
            </a:r>
          </a:p>
          <a:p>
            <a:pPr marL="0" indent="0">
              <a:buNone/>
            </a:pPr>
            <a:endParaRPr lang="en-GB" sz="3600" dirty="0"/>
          </a:p>
          <a:p>
            <a:pPr marL="0" indent="0">
              <a:lnSpc>
                <a:spcPct val="150000"/>
              </a:lnSpc>
              <a:buNone/>
            </a:pPr>
            <a:r>
              <a:rPr lang="en-GB" sz="3600" i="1" dirty="0"/>
              <a:t>“…a critical examination of the resource usage and energy consumption during training, opting for less harmful choices…”</a:t>
            </a:r>
          </a:p>
        </p:txBody>
      </p:sp>
      <p:sp>
        <p:nvSpPr>
          <p:cNvPr id="4" name="Date Placeholder 3">
            <a:extLst>
              <a:ext uri="{FF2B5EF4-FFF2-40B4-BE49-F238E27FC236}">
                <a16:creationId xmlns:a16="http://schemas.microsoft.com/office/drawing/2014/main" id="{A3AEBB92-9989-57F2-1D3B-C6AD070BA56B}"/>
              </a:ext>
            </a:extLst>
          </p:cNvPr>
          <p:cNvSpPr>
            <a:spLocks noGrp="1"/>
          </p:cNvSpPr>
          <p:nvPr>
            <p:ph type="dt" sz="half" idx="10"/>
          </p:nvPr>
        </p:nvSpPr>
        <p:spPr/>
        <p:txBody>
          <a:bodyPr/>
          <a:lstStyle/>
          <a:p>
            <a:fld id="{5D90BC7E-6368-7F4D-B2C7-331AA1D9EB82}" type="datetime1">
              <a:rPr lang="en-US" smtClean="0"/>
              <a:t>4/19/23</a:t>
            </a:fld>
            <a:endParaRPr lang="en-US" dirty="0"/>
          </a:p>
        </p:txBody>
      </p:sp>
      <p:sp>
        <p:nvSpPr>
          <p:cNvPr id="5" name="Slide Number Placeholder 4">
            <a:extLst>
              <a:ext uri="{FF2B5EF4-FFF2-40B4-BE49-F238E27FC236}">
                <a16:creationId xmlns:a16="http://schemas.microsoft.com/office/drawing/2014/main" id="{22BE35B8-3A97-3821-57A9-1B79890232A9}"/>
              </a:ext>
            </a:extLst>
          </p:cNvPr>
          <p:cNvSpPr>
            <a:spLocks noGrp="1"/>
          </p:cNvSpPr>
          <p:nvPr>
            <p:ph type="sldNum" sz="quarter" idx="12"/>
          </p:nvPr>
        </p:nvSpPr>
        <p:spPr/>
        <p:txBody>
          <a:bodyPr/>
          <a:lstStyle/>
          <a:p>
            <a:fld id="{D75B69EA-F5F3-9148-B3D2-85669F9D4A27}" type="slidenum">
              <a:rPr lang="en-US" smtClean="0"/>
              <a:pPr/>
              <a:t>48</a:t>
            </a:fld>
            <a:endParaRPr lang="en-US" dirty="0"/>
          </a:p>
        </p:txBody>
      </p:sp>
      <p:sp>
        <p:nvSpPr>
          <p:cNvPr id="6" name="TextBox 5">
            <a:extLst>
              <a:ext uri="{FF2B5EF4-FFF2-40B4-BE49-F238E27FC236}">
                <a16:creationId xmlns:a16="http://schemas.microsoft.com/office/drawing/2014/main" id="{7E6F8211-88A7-2022-498B-3EF7C261BC9D}"/>
              </a:ext>
            </a:extLst>
          </p:cNvPr>
          <p:cNvSpPr txBox="1"/>
          <p:nvPr/>
        </p:nvSpPr>
        <p:spPr>
          <a:xfrm>
            <a:off x="470464" y="4847225"/>
            <a:ext cx="11231578" cy="1446550"/>
          </a:xfrm>
          <a:prstGeom prst="rect">
            <a:avLst/>
          </a:prstGeom>
          <a:noFill/>
        </p:spPr>
        <p:txBody>
          <a:bodyPr wrap="square" rtlCol="0">
            <a:spAutoFit/>
          </a:bodyPr>
          <a:lstStyle/>
          <a:p>
            <a:r>
              <a:rPr lang="en-GB" sz="4400" dirty="0"/>
              <a:t>-&gt; favour </a:t>
            </a:r>
            <a:r>
              <a:rPr lang="en-GB" sz="4400" dirty="0" err="1"/>
              <a:t>GTVMin</a:t>
            </a:r>
            <a:r>
              <a:rPr lang="en-GB" sz="4400" dirty="0"/>
              <a:t> instances that allow for low-complexity FL algorithms </a:t>
            </a:r>
          </a:p>
        </p:txBody>
      </p:sp>
    </p:spTree>
    <p:extLst>
      <p:ext uri="{BB962C8B-B14F-4D97-AF65-F5344CB8AC3E}">
        <p14:creationId xmlns:p14="http://schemas.microsoft.com/office/powerpoint/2010/main" val="3022386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E427-D786-707B-D0A6-C1EB4187DB26}"/>
              </a:ext>
            </a:extLst>
          </p:cNvPr>
          <p:cNvSpPr>
            <a:spLocks noGrp="1"/>
          </p:cNvSpPr>
          <p:nvPr>
            <p:ph type="title"/>
          </p:nvPr>
        </p:nvSpPr>
        <p:spPr>
          <a:xfrm>
            <a:off x="340242" y="301330"/>
            <a:ext cx="10515600" cy="1325563"/>
          </a:xfrm>
        </p:spPr>
        <p:txBody>
          <a:bodyPr>
            <a:normAutofit/>
          </a:bodyPr>
          <a:lstStyle/>
          <a:p>
            <a:r>
              <a:rPr lang="en-GB" sz="6600" b="1" dirty="0"/>
              <a:t>Social impact</a:t>
            </a:r>
          </a:p>
        </p:txBody>
      </p:sp>
      <p:sp>
        <p:nvSpPr>
          <p:cNvPr id="3" name="Content Placeholder 2">
            <a:extLst>
              <a:ext uri="{FF2B5EF4-FFF2-40B4-BE49-F238E27FC236}">
                <a16:creationId xmlns:a16="http://schemas.microsoft.com/office/drawing/2014/main" id="{D58FE88C-BE1B-FFB5-9DB3-0B295EB6A663}"/>
              </a:ext>
            </a:extLst>
          </p:cNvPr>
          <p:cNvSpPr>
            <a:spLocks noGrp="1"/>
          </p:cNvSpPr>
          <p:nvPr>
            <p:ph idx="1"/>
          </p:nvPr>
        </p:nvSpPr>
        <p:spPr>
          <a:xfrm>
            <a:off x="340242" y="1484486"/>
            <a:ext cx="11851758" cy="3237504"/>
          </a:xfrm>
        </p:spPr>
        <p:txBody>
          <a:bodyPr>
            <a:normAutofit fontScale="92500"/>
          </a:bodyPr>
          <a:lstStyle/>
          <a:p>
            <a:pPr marL="0" indent="0">
              <a:lnSpc>
                <a:spcPct val="150000"/>
              </a:lnSpc>
              <a:buNone/>
            </a:pPr>
            <a:r>
              <a:rPr lang="en-GB" sz="3600" i="1" dirty="0"/>
              <a:t>“…While AI systems can be used to enhance social skills, they can equally contribute to their deterioration. This could also affect people’s physical and mental wellbeing. The effects of these systems must therefore be carefully monitored and considered…”</a:t>
            </a:r>
          </a:p>
        </p:txBody>
      </p:sp>
      <p:sp>
        <p:nvSpPr>
          <p:cNvPr id="4" name="Date Placeholder 3">
            <a:extLst>
              <a:ext uri="{FF2B5EF4-FFF2-40B4-BE49-F238E27FC236}">
                <a16:creationId xmlns:a16="http://schemas.microsoft.com/office/drawing/2014/main" id="{5CC41F06-C7C7-C9EB-5406-94756ED660DC}"/>
              </a:ext>
            </a:extLst>
          </p:cNvPr>
          <p:cNvSpPr>
            <a:spLocks noGrp="1"/>
          </p:cNvSpPr>
          <p:nvPr>
            <p:ph type="dt" sz="half" idx="10"/>
          </p:nvPr>
        </p:nvSpPr>
        <p:spPr/>
        <p:txBody>
          <a:bodyPr/>
          <a:lstStyle/>
          <a:p>
            <a:fld id="{5D90BC7E-6368-7F4D-B2C7-331AA1D9EB82}" type="datetime1">
              <a:rPr lang="en-US" smtClean="0"/>
              <a:t>4/19/23</a:t>
            </a:fld>
            <a:endParaRPr lang="en-US" dirty="0"/>
          </a:p>
        </p:txBody>
      </p:sp>
      <p:sp>
        <p:nvSpPr>
          <p:cNvPr id="5" name="Slide Number Placeholder 4">
            <a:extLst>
              <a:ext uri="{FF2B5EF4-FFF2-40B4-BE49-F238E27FC236}">
                <a16:creationId xmlns:a16="http://schemas.microsoft.com/office/drawing/2014/main" id="{A6166957-2B3A-E446-4C88-EF2DF4C85B3E}"/>
              </a:ext>
            </a:extLst>
          </p:cNvPr>
          <p:cNvSpPr>
            <a:spLocks noGrp="1"/>
          </p:cNvSpPr>
          <p:nvPr>
            <p:ph type="sldNum" sz="quarter" idx="12"/>
          </p:nvPr>
        </p:nvSpPr>
        <p:spPr/>
        <p:txBody>
          <a:bodyPr/>
          <a:lstStyle/>
          <a:p>
            <a:fld id="{D75B69EA-F5F3-9148-B3D2-85669F9D4A27}" type="slidenum">
              <a:rPr lang="en-US" smtClean="0"/>
              <a:pPr/>
              <a:t>49</a:t>
            </a:fld>
            <a:endParaRPr lang="en-US" dirty="0"/>
          </a:p>
        </p:txBody>
      </p:sp>
      <p:sp>
        <p:nvSpPr>
          <p:cNvPr id="8" name="TextBox 7">
            <a:extLst>
              <a:ext uri="{FF2B5EF4-FFF2-40B4-BE49-F238E27FC236}">
                <a16:creationId xmlns:a16="http://schemas.microsoft.com/office/drawing/2014/main" id="{468DD53E-42A8-A50A-997D-F469464FC848}"/>
              </a:ext>
            </a:extLst>
          </p:cNvPr>
          <p:cNvSpPr txBox="1"/>
          <p:nvPr/>
        </p:nvSpPr>
        <p:spPr>
          <a:xfrm>
            <a:off x="340242" y="5122566"/>
            <a:ext cx="10459221" cy="707886"/>
          </a:xfrm>
          <a:prstGeom prst="rect">
            <a:avLst/>
          </a:prstGeom>
          <a:noFill/>
        </p:spPr>
        <p:txBody>
          <a:bodyPr wrap="square" rtlCol="0">
            <a:spAutoFit/>
          </a:bodyPr>
          <a:lstStyle/>
          <a:p>
            <a:r>
              <a:rPr lang="en-GB" sz="4000" dirty="0"/>
              <a:t>-&gt; limit usage time of FL apps</a:t>
            </a:r>
          </a:p>
        </p:txBody>
      </p:sp>
    </p:spTree>
    <p:extLst>
      <p:ext uri="{BB962C8B-B14F-4D97-AF65-F5344CB8AC3E}">
        <p14:creationId xmlns:p14="http://schemas.microsoft.com/office/powerpoint/2010/main" val="371730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416169" y="245550"/>
            <a:ext cx="10515600" cy="1325563"/>
          </a:xfrm>
        </p:spPr>
        <p:txBody>
          <a:bodyPr>
            <a:normAutofit/>
          </a:bodyPr>
          <a:lstStyle/>
          <a:p>
            <a:r>
              <a:rPr lang="en-AT" sz="7200" b="1" dirty="0"/>
              <a:t>Learning Goals</a:t>
            </a:r>
          </a:p>
        </p:txBody>
      </p:sp>
      <p:sp>
        <p:nvSpPr>
          <p:cNvPr id="3" name="Content Placeholder 2">
            <a:extLst>
              <a:ext uri="{FF2B5EF4-FFF2-40B4-BE49-F238E27FC236}">
                <a16:creationId xmlns:a16="http://schemas.microsoft.com/office/drawing/2014/main" id="{C2CA35B9-79FE-E042-9603-AC992880B96C}"/>
              </a:ext>
            </a:extLst>
          </p:cNvPr>
          <p:cNvSpPr>
            <a:spLocks noGrp="1"/>
          </p:cNvSpPr>
          <p:nvPr>
            <p:ph idx="1"/>
          </p:nvPr>
        </p:nvSpPr>
        <p:spPr>
          <a:xfrm>
            <a:off x="647662" y="2340911"/>
            <a:ext cx="8368747" cy="2176177"/>
          </a:xfrm>
        </p:spPr>
        <p:txBody>
          <a:bodyPr>
            <a:noAutofit/>
          </a:bodyPr>
          <a:lstStyle/>
          <a:p>
            <a:pPr>
              <a:lnSpc>
                <a:spcPct val="150000"/>
              </a:lnSpc>
            </a:pPr>
            <a:r>
              <a:rPr lang="en-AT" sz="4000" dirty="0"/>
              <a:t>key requirements for trustworthy FL</a:t>
            </a:r>
            <a:endParaRPr lang="en-GB" sz="4000" dirty="0"/>
          </a:p>
          <a:p>
            <a:pPr>
              <a:lnSpc>
                <a:spcPct val="150000"/>
              </a:lnSpc>
            </a:pPr>
            <a:r>
              <a:rPr lang="en-GB" sz="4000" dirty="0"/>
              <a:t>approaches to satisfy them  </a:t>
            </a:r>
            <a:endParaRPr lang="en-AT" sz="4000"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5</a:t>
            </a:fld>
            <a:endParaRPr lang="en-AT" dirty="0"/>
          </a:p>
        </p:txBody>
      </p:sp>
      <p:sp>
        <p:nvSpPr>
          <p:cNvPr id="5" name="Date Placeholder 4">
            <a:extLst>
              <a:ext uri="{FF2B5EF4-FFF2-40B4-BE49-F238E27FC236}">
                <a16:creationId xmlns:a16="http://schemas.microsoft.com/office/drawing/2014/main" id="{AAF9977F-DCB4-1BF2-18FD-CC053883857C}"/>
              </a:ext>
            </a:extLst>
          </p:cNvPr>
          <p:cNvSpPr>
            <a:spLocks noGrp="1"/>
          </p:cNvSpPr>
          <p:nvPr>
            <p:ph type="dt" sz="half" idx="10"/>
          </p:nvPr>
        </p:nvSpPr>
        <p:spPr/>
        <p:txBody>
          <a:bodyPr/>
          <a:lstStyle/>
          <a:p>
            <a:fld id="{9924254F-2E71-A64C-BAEB-A9AD62CB187E}" type="datetime1">
              <a:rPr lang="en-US" smtClean="0"/>
              <a:t>4/19/23</a:t>
            </a:fld>
            <a:endParaRPr lang="en-AT"/>
          </a:p>
        </p:txBody>
      </p:sp>
    </p:spTree>
    <p:extLst>
      <p:ext uri="{BB962C8B-B14F-4D97-AF65-F5344CB8AC3E}">
        <p14:creationId xmlns:p14="http://schemas.microsoft.com/office/powerpoint/2010/main" val="35009627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3ED3-F279-C2E0-37EB-764A3290B690}"/>
              </a:ext>
            </a:extLst>
          </p:cNvPr>
          <p:cNvSpPr>
            <a:spLocks noGrp="1"/>
          </p:cNvSpPr>
          <p:nvPr>
            <p:ph type="title"/>
          </p:nvPr>
        </p:nvSpPr>
        <p:spPr>
          <a:xfrm>
            <a:off x="276447" y="500062"/>
            <a:ext cx="10515600" cy="1325563"/>
          </a:xfrm>
        </p:spPr>
        <p:txBody>
          <a:bodyPr>
            <a:normAutofit/>
          </a:bodyPr>
          <a:lstStyle/>
          <a:p>
            <a:r>
              <a:rPr lang="en-GB" sz="6000" b="1" dirty="0"/>
              <a:t>Society and Democracy</a:t>
            </a:r>
          </a:p>
        </p:txBody>
      </p:sp>
      <p:sp>
        <p:nvSpPr>
          <p:cNvPr id="3" name="Content Placeholder 2">
            <a:extLst>
              <a:ext uri="{FF2B5EF4-FFF2-40B4-BE49-F238E27FC236}">
                <a16:creationId xmlns:a16="http://schemas.microsoft.com/office/drawing/2014/main" id="{CAD024C1-A6F6-6FFC-F713-3D8AADAA02FB}"/>
              </a:ext>
            </a:extLst>
          </p:cNvPr>
          <p:cNvSpPr>
            <a:spLocks noGrp="1"/>
          </p:cNvSpPr>
          <p:nvPr>
            <p:ph idx="1"/>
          </p:nvPr>
        </p:nvSpPr>
        <p:spPr>
          <a:xfrm>
            <a:off x="276447" y="1825625"/>
            <a:ext cx="11915553" cy="2533724"/>
          </a:xfrm>
        </p:spPr>
        <p:txBody>
          <a:bodyPr>
            <a:normAutofit/>
          </a:bodyPr>
          <a:lstStyle/>
          <a:p>
            <a:pPr marL="0" indent="0">
              <a:lnSpc>
                <a:spcPct val="150000"/>
              </a:lnSpc>
              <a:buNone/>
            </a:pPr>
            <a:r>
              <a:rPr lang="en-GB" sz="3600" i="1" dirty="0"/>
              <a:t>“…The use of AI systems should be given careful consideration particularly in situations relating to the democratic process, including …also electoral contexts…”</a:t>
            </a:r>
          </a:p>
        </p:txBody>
      </p:sp>
      <p:sp>
        <p:nvSpPr>
          <p:cNvPr id="4" name="Date Placeholder 3">
            <a:extLst>
              <a:ext uri="{FF2B5EF4-FFF2-40B4-BE49-F238E27FC236}">
                <a16:creationId xmlns:a16="http://schemas.microsoft.com/office/drawing/2014/main" id="{455CA898-E091-6CC3-D748-6412948AD6FA}"/>
              </a:ext>
            </a:extLst>
          </p:cNvPr>
          <p:cNvSpPr>
            <a:spLocks noGrp="1"/>
          </p:cNvSpPr>
          <p:nvPr>
            <p:ph type="dt" sz="half" idx="10"/>
          </p:nvPr>
        </p:nvSpPr>
        <p:spPr/>
        <p:txBody>
          <a:bodyPr/>
          <a:lstStyle/>
          <a:p>
            <a:fld id="{5D90BC7E-6368-7F4D-B2C7-331AA1D9EB82}" type="datetime1">
              <a:rPr lang="en-US" smtClean="0"/>
              <a:t>4/19/23</a:t>
            </a:fld>
            <a:endParaRPr lang="en-US" dirty="0"/>
          </a:p>
        </p:txBody>
      </p:sp>
      <p:sp>
        <p:nvSpPr>
          <p:cNvPr id="5" name="Slide Number Placeholder 4">
            <a:extLst>
              <a:ext uri="{FF2B5EF4-FFF2-40B4-BE49-F238E27FC236}">
                <a16:creationId xmlns:a16="http://schemas.microsoft.com/office/drawing/2014/main" id="{E7B63A12-E231-AAE5-5A66-1E17C9203A15}"/>
              </a:ext>
            </a:extLst>
          </p:cNvPr>
          <p:cNvSpPr>
            <a:spLocks noGrp="1"/>
          </p:cNvSpPr>
          <p:nvPr>
            <p:ph type="sldNum" sz="quarter" idx="12"/>
          </p:nvPr>
        </p:nvSpPr>
        <p:spPr/>
        <p:txBody>
          <a:bodyPr/>
          <a:lstStyle/>
          <a:p>
            <a:fld id="{D75B69EA-F5F3-9148-B3D2-85669F9D4A27}" type="slidenum">
              <a:rPr lang="en-US" smtClean="0"/>
              <a:pPr/>
              <a:t>50</a:t>
            </a:fld>
            <a:endParaRPr lang="en-US" dirty="0"/>
          </a:p>
        </p:txBody>
      </p:sp>
      <p:sp>
        <p:nvSpPr>
          <p:cNvPr id="6" name="TextBox 5">
            <a:extLst>
              <a:ext uri="{FF2B5EF4-FFF2-40B4-BE49-F238E27FC236}">
                <a16:creationId xmlns:a16="http://schemas.microsoft.com/office/drawing/2014/main" id="{10115727-9AED-13DF-12B6-CD23BF2EC2F8}"/>
              </a:ext>
            </a:extLst>
          </p:cNvPr>
          <p:cNvSpPr txBox="1"/>
          <p:nvPr/>
        </p:nvSpPr>
        <p:spPr>
          <a:xfrm>
            <a:off x="332826" y="4696130"/>
            <a:ext cx="10459221" cy="1323439"/>
          </a:xfrm>
          <a:prstGeom prst="rect">
            <a:avLst/>
          </a:prstGeom>
          <a:noFill/>
        </p:spPr>
        <p:txBody>
          <a:bodyPr wrap="square" rtlCol="0">
            <a:spAutoFit/>
          </a:bodyPr>
          <a:lstStyle/>
          <a:p>
            <a:r>
              <a:rPr lang="en-GB" sz="4000" dirty="0"/>
              <a:t>avoid </a:t>
            </a:r>
            <a:r>
              <a:rPr lang="en-GB" sz="4000" dirty="0" err="1"/>
              <a:t>GTVMin</a:t>
            </a:r>
            <a:r>
              <a:rPr lang="en-GB" sz="4000" dirty="0"/>
              <a:t> instances that allow to predict voter behaviour</a:t>
            </a:r>
          </a:p>
        </p:txBody>
      </p:sp>
    </p:spTree>
    <p:extLst>
      <p:ext uri="{BB962C8B-B14F-4D97-AF65-F5344CB8AC3E}">
        <p14:creationId xmlns:p14="http://schemas.microsoft.com/office/powerpoint/2010/main" val="3506541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51</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C41423EF-637C-954C-93F9-CD91DF68A05E}" type="datetime1">
              <a:rPr lang="en-US" smtClean="0"/>
              <a:t>4/19/23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a:t>
            </a:r>
            <a:r>
              <a:rPr lang="en-GB" sz="3200" b="1" dirty="0">
                <a:solidFill>
                  <a:srgbClr val="FF0000"/>
                </a:solidFill>
              </a:rPr>
              <a:t>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Accountability</a:t>
            </a:r>
            <a:r>
              <a:rPr lang="en-GB" sz="3200" b="1" dirty="0"/>
              <a:t>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3060109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0081A-585A-B58D-0378-4F76C9641C0F}"/>
              </a:ext>
            </a:extLst>
          </p:cNvPr>
          <p:cNvSpPr>
            <a:spLocks noGrp="1"/>
          </p:cNvSpPr>
          <p:nvPr>
            <p:ph idx="1"/>
          </p:nvPr>
        </p:nvSpPr>
        <p:spPr>
          <a:xfrm>
            <a:off x="349101" y="1847850"/>
            <a:ext cx="11261652" cy="2660355"/>
          </a:xfrm>
        </p:spPr>
        <p:txBody>
          <a:bodyPr>
            <a:normAutofit/>
          </a:bodyPr>
          <a:lstStyle/>
          <a:p>
            <a:pPr marL="0" indent="0">
              <a:buNone/>
            </a:pPr>
            <a:r>
              <a:rPr lang="en-GB" sz="4400" dirty="0"/>
              <a:t>“</a:t>
            </a:r>
            <a:r>
              <a:rPr lang="en-GB" sz="4400" i="1" dirty="0"/>
              <a:t>…mechanisms be put in place to ensure responsibility and accountability for AI systems and their outcomes, both before and after their development, deployment and use.”</a:t>
            </a:r>
          </a:p>
        </p:txBody>
      </p:sp>
      <p:sp>
        <p:nvSpPr>
          <p:cNvPr id="4" name="Date Placeholder 3">
            <a:extLst>
              <a:ext uri="{FF2B5EF4-FFF2-40B4-BE49-F238E27FC236}">
                <a16:creationId xmlns:a16="http://schemas.microsoft.com/office/drawing/2014/main" id="{A691F524-667E-77B4-6FAD-C74B6B93C7CD}"/>
              </a:ext>
            </a:extLst>
          </p:cNvPr>
          <p:cNvSpPr>
            <a:spLocks noGrp="1"/>
          </p:cNvSpPr>
          <p:nvPr>
            <p:ph type="dt" sz="half" idx="10"/>
          </p:nvPr>
        </p:nvSpPr>
        <p:spPr/>
        <p:txBody>
          <a:bodyPr/>
          <a:lstStyle/>
          <a:p>
            <a:fld id="{5D90BC7E-6368-7F4D-B2C7-331AA1D9EB82}" type="datetime1">
              <a:rPr lang="en-US" smtClean="0"/>
              <a:t>4/19/23</a:t>
            </a:fld>
            <a:endParaRPr lang="en-US" dirty="0"/>
          </a:p>
        </p:txBody>
      </p:sp>
      <p:sp>
        <p:nvSpPr>
          <p:cNvPr id="5" name="Slide Number Placeholder 4">
            <a:extLst>
              <a:ext uri="{FF2B5EF4-FFF2-40B4-BE49-F238E27FC236}">
                <a16:creationId xmlns:a16="http://schemas.microsoft.com/office/drawing/2014/main" id="{1EF594B9-81C7-25C7-265F-AF5635A72755}"/>
              </a:ext>
            </a:extLst>
          </p:cNvPr>
          <p:cNvSpPr>
            <a:spLocks noGrp="1"/>
          </p:cNvSpPr>
          <p:nvPr>
            <p:ph type="sldNum" sz="quarter" idx="12"/>
          </p:nvPr>
        </p:nvSpPr>
        <p:spPr/>
        <p:txBody>
          <a:bodyPr/>
          <a:lstStyle/>
          <a:p>
            <a:fld id="{D75B69EA-F5F3-9148-B3D2-85669F9D4A27}" type="slidenum">
              <a:rPr lang="en-US" smtClean="0"/>
              <a:pPr/>
              <a:t>52</a:t>
            </a:fld>
            <a:endParaRPr lang="en-US" dirty="0"/>
          </a:p>
        </p:txBody>
      </p:sp>
    </p:spTree>
    <p:extLst>
      <p:ext uri="{BB962C8B-B14F-4D97-AF65-F5344CB8AC3E}">
        <p14:creationId xmlns:p14="http://schemas.microsoft.com/office/powerpoint/2010/main" val="2170980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9C07B-527F-17C6-5B35-D1465BCADECE}"/>
              </a:ext>
            </a:extLst>
          </p:cNvPr>
          <p:cNvSpPr>
            <a:spLocks noGrp="1"/>
          </p:cNvSpPr>
          <p:nvPr>
            <p:ph idx="1"/>
          </p:nvPr>
        </p:nvSpPr>
        <p:spPr>
          <a:xfrm>
            <a:off x="326951" y="1609091"/>
            <a:ext cx="11865049" cy="4747259"/>
          </a:xfrm>
        </p:spPr>
        <p:txBody>
          <a:bodyPr>
            <a:noAutofit/>
          </a:bodyPr>
          <a:lstStyle/>
          <a:p>
            <a:pPr marL="0" indent="0">
              <a:lnSpc>
                <a:spcPct val="150000"/>
              </a:lnSpc>
              <a:buNone/>
            </a:pPr>
            <a:r>
              <a:rPr lang="en-GB" sz="3600" i="1" dirty="0"/>
              <a:t>“…Evaluation by internal and external auditors, and the availability of such evaluation reports, can contribute to the trustworthiness of the technology. In applications affecting fundamental rights, including safety-critical applications, AI systems should be able to be independently audited.”</a:t>
            </a:r>
          </a:p>
        </p:txBody>
      </p:sp>
      <p:sp>
        <p:nvSpPr>
          <p:cNvPr id="4" name="Date Placeholder 3">
            <a:extLst>
              <a:ext uri="{FF2B5EF4-FFF2-40B4-BE49-F238E27FC236}">
                <a16:creationId xmlns:a16="http://schemas.microsoft.com/office/drawing/2014/main" id="{9ED46DDE-DC9C-05E8-CB9D-AF788F9F4E95}"/>
              </a:ext>
            </a:extLst>
          </p:cNvPr>
          <p:cNvSpPr>
            <a:spLocks noGrp="1"/>
          </p:cNvSpPr>
          <p:nvPr>
            <p:ph type="dt" sz="half" idx="10"/>
          </p:nvPr>
        </p:nvSpPr>
        <p:spPr/>
        <p:txBody>
          <a:bodyPr/>
          <a:lstStyle/>
          <a:p>
            <a:fld id="{5D90BC7E-6368-7F4D-B2C7-331AA1D9EB82}" type="datetime1">
              <a:rPr lang="en-US" smtClean="0"/>
              <a:t>4/19/23</a:t>
            </a:fld>
            <a:endParaRPr lang="en-US" dirty="0"/>
          </a:p>
        </p:txBody>
      </p:sp>
      <p:sp>
        <p:nvSpPr>
          <p:cNvPr id="5" name="Slide Number Placeholder 4">
            <a:extLst>
              <a:ext uri="{FF2B5EF4-FFF2-40B4-BE49-F238E27FC236}">
                <a16:creationId xmlns:a16="http://schemas.microsoft.com/office/drawing/2014/main" id="{8F697298-E87D-9B0D-BEA2-10B0D1E16AFC}"/>
              </a:ext>
            </a:extLst>
          </p:cNvPr>
          <p:cNvSpPr>
            <a:spLocks noGrp="1"/>
          </p:cNvSpPr>
          <p:nvPr>
            <p:ph type="sldNum" sz="quarter" idx="12"/>
          </p:nvPr>
        </p:nvSpPr>
        <p:spPr/>
        <p:txBody>
          <a:bodyPr/>
          <a:lstStyle/>
          <a:p>
            <a:fld id="{D75B69EA-F5F3-9148-B3D2-85669F9D4A27}" type="slidenum">
              <a:rPr lang="en-US" smtClean="0"/>
              <a:pPr/>
              <a:t>53</a:t>
            </a:fld>
            <a:endParaRPr lang="en-US" dirty="0"/>
          </a:p>
        </p:txBody>
      </p:sp>
      <p:sp>
        <p:nvSpPr>
          <p:cNvPr id="6" name="TextBox 5">
            <a:extLst>
              <a:ext uri="{FF2B5EF4-FFF2-40B4-BE49-F238E27FC236}">
                <a16:creationId xmlns:a16="http://schemas.microsoft.com/office/drawing/2014/main" id="{A75ED518-5E95-441D-FE76-53149A5A8790}"/>
              </a:ext>
            </a:extLst>
          </p:cNvPr>
          <p:cNvSpPr txBox="1"/>
          <p:nvPr/>
        </p:nvSpPr>
        <p:spPr>
          <a:xfrm>
            <a:off x="455428" y="449084"/>
            <a:ext cx="3843424" cy="1200329"/>
          </a:xfrm>
          <a:prstGeom prst="rect">
            <a:avLst/>
          </a:prstGeom>
          <a:noFill/>
        </p:spPr>
        <p:txBody>
          <a:bodyPr wrap="none" rtlCol="0">
            <a:spAutoFit/>
          </a:bodyPr>
          <a:lstStyle/>
          <a:p>
            <a:r>
              <a:rPr lang="en-GB" sz="5400" b="1" dirty="0"/>
              <a:t>Auditability.</a:t>
            </a:r>
            <a:r>
              <a:rPr lang="en-GB" sz="5400" dirty="0"/>
              <a:t> </a:t>
            </a:r>
          </a:p>
          <a:p>
            <a:endParaRPr lang="en-GB" dirty="0"/>
          </a:p>
        </p:txBody>
      </p:sp>
    </p:spTree>
    <p:extLst>
      <p:ext uri="{BB962C8B-B14F-4D97-AF65-F5344CB8AC3E}">
        <p14:creationId xmlns:p14="http://schemas.microsoft.com/office/powerpoint/2010/main" val="2319032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9A72-D00D-802D-E062-B5F39A91F699}"/>
              </a:ext>
            </a:extLst>
          </p:cNvPr>
          <p:cNvSpPr>
            <a:spLocks noGrp="1"/>
          </p:cNvSpPr>
          <p:nvPr>
            <p:ph type="title"/>
          </p:nvPr>
        </p:nvSpPr>
        <p:spPr>
          <a:xfrm>
            <a:off x="603397" y="320675"/>
            <a:ext cx="10985205" cy="1325563"/>
          </a:xfrm>
        </p:spPr>
        <p:txBody>
          <a:bodyPr/>
          <a:lstStyle/>
          <a:p>
            <a:r>
              <a:rPr lang="en-GB" b="1" dirty="0"/>
              <a:t>Minimisation and reporting of negative impacts</a:t>
            </a:r>
          </a:p>
        </p:txBody>
      </p:sp>
      <p:sp>
        <p:nvSpPr>
          <p:cNvPr id="3" name="Content Placeholder 2">
            <a:extLst>
              <a:ext uri="{FF2B5EF4-FFF2-40B4-BE49-F238E27FC236}">
                <a16:creationId xmlns:a16="http://schemas.microsoft.com/office/drawing/2014/main" id="{095131B3-9466-8E5D-BE1C-214E95B235B6}"/>
              </a:ext>
            </a:extLst>
          </p:cNvPr>
          <p:cNvSpPr>
            <a:spLocks noGrp="1"/>
          </p:cNvSpPr>
          <p:nvPr>
            <p:ph idx="1"/>
          </p:nvPr>
        </p:nvSpPr>
        <p:spPr>
          <a:xfrm>
            <a:off x="603397" y="1646238"/>
            <a:ext cx="11347598" cy="4351338"/>
          </a:xfrm>
        </p:spPr>
        <p:txBody>
          <a:bodyPr>
            <a:normAutofit/>
          </a:bodyPr>
          <a:lstStyle/>
          <a:p>
            <a:pPr marL="0" indent="0">
              <a:buNone/>
            </a:pPr>
            <a:r>
              <a:rPr lang="en-GB" sz="3600" i="1" dirty="0"/>
              <a:t>“…Due protection must be available for whistle-blowers, NGOs, trade unions or other entities when reporting legitimate concerns about an AI-based system. The use of impact assessments (e.g. red teaming or forms of Algorithmic Impact Assessment) both prior to and during the development, deployment and use of AI systems can be helpful to minimise negative impact..”</a:t>
            </a:r>
          </a:p>
        </p:txBody>
      </p:sp>
      <p:sp>
        <p:nvSpPr>
          <p:cNvPr id="4" name="Date Placeholder 3">
            <a:extLst>
              <a:ext uri="{FF2B5EF4-FFF2-40B4-BE49-F238E27FC236}">
                <a16:creationId xmlns:a16="http://schemas.microsoft.com/office/drawing/2014/main" id="{79F309FB-9B71-8D0B-5C29-E3F44419A4AF}"/>
              </a:ext>
            </a:extLst>
          </p:cNvPr>
          <p:cNvSpPr>
            <a:spLocks noGrp="1"/>
          </p:cNvSpPr>
          <p:nvPr>
            <p:ph type="dt" sz="half" idx="10"/>
          </p:nvPr>
        </p:nvSpPr>
        <p:spPr/>
        <p:txBody>
          <a:bodyPr/>
          <a:lstStyle/>
          <a:p>
            <a:fld id="{5D90BC7E-6368-7F4D-B2C7-331AA1D9EB82}" type="datetime1">
              <a:rPr lang="en-US" smtClean="0"/>
              <a:t>4/19/23</a:t>
            </a:fld>
            <a:endParaRPr lang="en-US" dirty="0"/>
          </a:p>
        </p:txBody>
      </p:sp>
      <p:sp>
        <p:nvSpPr>
          <p:cNvPr id="5" name="Slide Number Placeholder 4">
            <a:extLst>
              <a:ext uri="{FF2B5EF4-FFF2-40B4-BE49-F238E27FC236}">
                <a16:creationId xmlns:a16="http://schemas.microsoft.com/office/drawing/2014/main" id="{B0E33794-F052-53B5-91DB-BC8CFA0114A5}"/>
              </a:ext>
            </a:extLst>
          </p:cNvPr>
          <p:cNvSpPr>
            <a:spLocks noGrp="1"/>
          </p:cNvSpPr>
          <p:nvPr>
            <p:ph type="sldNum" sz="quarter" idx="12"/>
          </p:nvPr>
        </p:nvSpPr>
        <p:spPr/>
        <p:txBody>
          <a:bodyPr/>
          <a:lstStyle/>
          <a:p>
            <a:fld id="{D75B69EA-F5F3-9148-B3D2-85669F9D4A27}" type="slidenum">
              <a:rPr lang="en-US" smtClean="0"/>
              <a:pPr/>
              <a:t>54</a:t>
            </a:fld>
            <a:endParaRPr lang="en-US" dirty="0"/>
          </a:p>
        </p:txBody>
      </p:sp>
    </p:spTree>
    <p:extLst>
      <p:ext uri="{BB962C8B-B14F-4D97-AF65-F5344CB8AC3E}">
        <p14:creationId xmlns:p14="http://schemas.microsoft.com/office/powerpoint/2010/main" val="152074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6770-9BC9-CE27-5224-90652DAEAA06}"/>
              </a:ext>
            </a:extLst>
          </p:cNvPr>
          <p:cNvSpPr>
            <a:spLocks noGrp="1"/>
          </p:cNvSpPr>
          <p:nvPr>
            <p:ph type="title"/>
          </p:nvPr>
        </p:nvSpPr>
        <p:spPr>
          <a:xfrm>
            <a:off x="838200" y="219719"/>
            <a:ext cx="3372293" cy="1325563"/>
          </a:xfrm>
        </p:spPr>
        <p:txBody>
          <a:bodyPr>
            <a:normAutofit/>
          </a:bodyPr>
          <a:lstStyle/>
          <a:p>
            <a:r>
              <a:rPr lang="en-GB" sz="6000" b="1" dirty="0"/>
              <a:t>Trade-offs</a:t>
            </a:r>
            <a:endParaRPr lang="en-GB" sz="6000" dirty="0"/>
          </a:p>
        </p:txBody>
      </p:sp>
      <p:sp>
        <p:nvSpPr>
          <p:cNvPr id="3" name="Content Placeholder 2">
            <a:extLst>
              <a:ext uri="{FF2B5EF4-FFF2-40B4-BE49-F238E27FC236}">
                <a16:creationId xmlns:a16="http://schemas.microsoft.com/office/drawing/2014/main" id="{83E1E390-DD2C-4195-AA22-F12147D1E419}"/>
              </a:ext>
            </a:extLst>
          </p:cNvPr>
          <p:cNvSpPr>
            <a:spLocks noGrp="1"/>
          </p:cNvSpPr>
          <p:nvPr>
            <p:ph idx="1"/>
          </p:nvPr>
        </p:nvSpPr>
        <p:spPr>
          <a:xfrm>
            <a:off x="838200" y="1004654"/>
            <a:ext cx="10836349" cy="2530327"/>
          </a:xfrm>
        </p:spPr>
        <p:txBody>
          <a:bodyPr>
            <a:normAutofit/>
          </a:bodyPr>
          <a:lstStyle/>
          <a:p>
            <a:pPr marL="0" indent="0">
              <a:lnSpc>
                <a:spcPct val="150000"/>
              </a:lnSpc>
              <a:buNone/>
            </a:pPr>
            <a:r>
              <a:rPr lang="en-GB" sz="3600" i="1" dirty="0"/>
              <a:t>“….relevant interests and values implicated by the AI system should be identified and that, if conflict arises, trade-offs should be explicitly acknowledged…”</a:t>
            </a:r>
          </a:p>
        </p:txBody>
      </p:sp>
      <p:sp>
        <p:nvSpPr>
          <p:cNvPr id="4" name="Date Placeholder 3">
            <a:extLst>
              <a:ext uri="{FF2B5EF4-FFF2-40B4-BE49-F238E27FC236}">
                <a16:creationId xmlns:a16="http://schemas.microsoft.com/office/drawing/2014/main" id="{460C6F99-5A53-0BDC-7588-A244A34986E2}"/>
              </a:ext>
            </a:extLst>
          </p:cNvPr>
          <p:cNvSpPr>
            <a:spLocks noGrp="1"/>
          </p:cNvSpPr>
          <p:nvPr>
            <p:ph type="dt" sz="half" idx="10"/>
          </p:nvPr>
        </p:nvSpPr>
        <p:spPr/>
        <p:txBody>
          <a:bodyPr/>
          <a:lstStyle/>
          <a:p>
            <a:fld id="{5D90BC7E-6368-7F4D-B2C7-331AA1D9EB82}" type="datetime1">
              <a:rPr lang="en-US" smtClean="0"/>
              <a:t>4/19/23</a:t>
            </a:fld>
            <a:endParaRPr lang="en-US" dirty="0"/>
          </a:p>
        </p:txBody>
      </p:sp>
      <p:sp>
        <p:nvSpPr>
          <p:cNvPr id="5" name="Slide Number Placeholder 4">
            <a:extLst>
              <a:ext uri="{FF2B5EF4-FFF2-40B4-BE49-F238E27FC236}">
                <a16:creationId xmlns:a16="http://schemas.microsoft.com/office/drawing/2014/main" id="{D863E9D8-9A5E-6C22-1778-6BF2C44C43E7}"/>
              </a:ext>
            </a:extLst>
          </p:cNvPr>
          <p:cNvSpPr>
            <a:spLocks noGrp="1"/>
          </p:cNvSpPr>
          <p:nvPr>
            <p:ph type="sldNum" sz="quarter" idx="12"/>
          </p:nvPr>
        </p:nvSpPr>
        <p:spPr/>
        <p:txBody>
          <a:bodyPr/>
          <a:lstStyle/>
          <a:p>
            <a:fld id="{D75B69EA-F5F3-9148-B3D2-85669F9D4A27}" type="slidenum">
              <a:rPr lang="en-US" smtClean="0"/>
              <a:pPr/>
              <a:t>55</a:t>
            </a:fld>
            <a:endParaRPr lang="en-US" dirty="0"/>
          </a:p>
        </p:txBody>
      </p:sp>
      <p:cxnSp>
        <p:nvCxnSpPr>
          <p:cNvPr id="7" name="Straight Arrow Connector 6">
            <a:extLst>
              <a:ext uri="{FF2B5EF4-FFF2-40B4-BE49-F238E27FC236}">
                <a16:creationId xmlns:a16="http://schemas.microsoft.com/office/drawing/2014/main" id="{C5B6D526-5E16-D405-EB72-194BED785537}"/>
              </a:ext>
            </a:extLst>
          </p:cNvPr>
          <p:cNvCxnSpPr/>
          <p:nvPr/>
        </p:nvCxnSpPr>
        <p:spPr>
          <a:xfrm>
            <a:off x="3402419" y="5975498"/>
            <a:ext cx="2853955"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B4D52D5-1A00-0BA0-4BF0-6AFBADAD59AF}"/>
              </a:ext>
            </a:extLst>
          </p:cNvPr>
          <p:cNvCxnSpPr>
            <a:cxnSpLocks/>
          </p:cNvCxnSpPr>
          <p:nvPr/>
        </p:nvCxnSpPr>
        <p:spPr>
          <a:xfrm flipV="1">
            <a:off x="3554819" y="4465674"/>
            <a:ext cx="2335618" cy="16622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CF0E3C-7558-72BE-4600-ED084C897623}"/>
              </a:ext>
            </a:extLst>
          </p:cNvPr>
          <p:cNvCxnSpPr>
            <a:cxnSpLocks/>
          </p:cNvCxnSpPr>
          <p:nvPr/>
        </p:nvCxnSpPr>
        <p:spPr>
          <a:xfrm flipV="1">
            <a:off x="3755065" y="4013639"/>
            <a:ext cx="0" cy="234271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F0B16A-4DDB-30F5-51C6-1253CC65D535}"/>
              </a:ext>
            </a:extLst>
          </p:cNvPr>
          <p:cNvSpPr txBox="1"/>
          <p:nvPr/>
        </p:nvSpPr>
        <p:spPr>
          <a:xfrm>
            <a:off x="6296910" y="5668474"/>
            <a:ext cx="1222964" cy="523220"/>
          </a:xfrm>
          <a:prstGeom prst="rect">
            <a:avLst/>
          </a:prstGeom>
          <a:noFill/>
        </p:spPr>
        <p:txBody>
          <a:bodyPr wrap="none" rtlCol="0">
            <a:spAutoFit/>
          </a:bodyPr>
          <a:lstStyle/>
          <a:p>
            <a:r>
              <a:rPr lang="en-GB" sz="2800" dirty="0"/>
              <a:t>privacy</a:t>
            </a:r>
          </a:p>
        </p:txBody>
      </p:sp>
      <p:sp>
        <p:nvSpPr>
          <p:cNvPr id="14" name="TextBox 13">
            <a:extLst>
              <a:ext uri="{FF2B5EF4-FFF2-40B4-BE49-F238E27FC236}">
                <a16:creationId xmlns:a16="http://schemas.microsoft.com/office/drawing/2014/main" id="{8DB5021E-5E39-7AE6-2791-6B13B1A4CC37}"/>
              </a:ext>
            </a:extLst>
          </p:cNvPr>
          <p:cNvSpPr txBox="1"/>
          <p:nvPr/>
        </p:nvSpPr>
        <p:spPr>
          <a:xfrm>
            <a:off x="2497799" y="3490419"/>
            <a:ext cx="2114040" cy="523220"/>
          </a:xfrm>
          <a:prstGeom prst="rect">
            <a:avLst/>
          </a:prstGeom>
          <a:noFill/>
        </p:spPr>
        <p:txBody>
          <a:bodyPr wrap="none" rtlCol="0">
            <a:spAutoFit/>
          </a:bodyPr>
          <a:lstStyle/>
          <a:p>
            <a:r>
              <a:rPr lang="en-GB" sz="2800" dirty="0" err="1"/>
              <a:t>explainability</a:t>
            </a:r>
            <a:endParaRPr lang="en-GB" sz="2800" dirty="0"/>
          </a:p>
        </p:txBody>
      </p:sp>
      <p:sp>
        <p:nvSpPr>
          <p:cNvPr id="16" name="TextBox 15">
            <a:extLst>
              <a:ext uri="{FF2B5EF4-FFF2-40B4-BE49-F238E27FC236}">
                <a16:creationId xmlns:a16="http://schemas.microsoft.com/office/drawing/2014/main" id="{C478AF8B-3640-6CCD-14CE-0ACDB54B54BF}"/>
              </a:ext>
            </a:extLst>
          </p:cNvPr>
          <p:cNvSpPr txBox="1"/>
          <p:nvPr/>
        </p:nvSpPr>
        <p:spPr>
          <a:xfrm>
            <a:off x="5890437" y="4062590"/>
            <a:ext cx="1453283" cy="523220"/>
          </a:xfrm>
          <a:prstGeom prst="rect">
            <a:avLst/>
          </a:prstGeom>
          <a:noFill/>
        </p:spPr>
        <p:txBody>
          <a:bodyPr wrap="none" rtlCol="0">
            <a:spAutoFit/>
          </a:bodyPr>
          <a:lstStyle/>
          <a:p>
            <a:r>
              <a:rPr lang="en-GB" sz="2800" dirty="0"/>
              <a:t>accuracy</a:t>
            </a:r>
          </a:p>
        </p:txBody>
      </p:sp>
    </p:spTree>
    <p:extLst>
      <p:ext uri="{BB962C8B-B14F-4D97-AF65-F5344CB8AC3E}">
        <p14:creationId xmlns:p14="http://schemas.microsoft.com/office/powerpoint/2010/main" val="25629840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C27D-F275-5463-58ED-D47534361A38}"/>
              </a:ext>
            </a:extLst>
          </p:cNvPr>
          <p:cNvSpPr>
            <a:spLocks noGrp="1"/>
          </p:cNvSpPr>
          <p:nvPr>
            <p:ph type="title"/>
          </p:nvPr>
        </p:nvSpPr>
        <p:spPr>
          <a:xfrm>
            <a:off x="497072" y="211433"/>
            <a:ext cx="10515600" cy="1325563"/>
          </a:xfrm>
        </p:spPr>
        <p:txBody>
          <a:bodyPr>
            <a:normAutofit/>
          </a:bodyPr>
          <a:lstStyle/>
          <a:p>
            <a:r>
              <a:rPr lang="en-GB" sz="7200" b="1" dirty="0"/>
              <a:t>Wrap Up</a:t>
            </a:r>
          </a:p>
        </p:txBody>
      </p:sp>
      <p:sp>
        <p:nvSpPr>
          <p:cNvPr id="3" name="Content Placeholder 2">
            <a:extLst>
              <a:ext uri="{FF2B5EF4-FFF2-40B4-BE49-F238E27FC236}">
                <a16:creationId xmlns:a16="http://schemas.microsoft.com/office/drawing/2014/main" id="{7799092F-B842-B126-38AE-10EAB1563128}"/>
              </a:ext>
            </a:extLst>
          </p:cNvPr>
          <p:cNvSpPr>
            <a:spLocks noGrp="1"/>
          </p:cNvSpPr>
          <p:nvPr>
            <p:ph idx="1"/>
          </p:nvPr>
        </p:nvSpPr>
        <p:spPr>
          <a:xfrm>
            <a:off x="497072" y="1595106"/>
            <a:ext cx="11694928" cy="4645025"/>
          </a:xfrm>
        </p:spPr>
        <p:txBody>
          <a:bodyPr>
            <a:normAutofit/>
          </a:bodyPr>
          <a:lstStyle/>
          <a:p>
            <a:pPr>
              <a:lnSpc>
                <a:spcPct val="150000"/>
              </a:lnSpc>
            </a:pPr>
            <a:r>
              <a:rPr lang="en-GB" sz="4400" dirty="0" err="1"/>
              <a:t>GTVMin</a:t>
            </a:r>
            <a:r>
              <a:rPr lang="en-GB" sz="4400" dirty="0"/>
              <a:t> involves design choices </a:t>
            </a:r>
          </a:p>
          <a:p>
            <a:pPr>
              <a:lnSpc>
                <a:spcPct val="150000"/>
              </a:lnSpc>
            </a:pPr>
            <a:r>
              <a:rPr lang="en-GB" sz="4400" dirty="0" err="1"/>
              <a:t>comput</a:t>
            </a:r>
            <a:r>
              <a:rPr lang="en-GB" sz="4400" dirty="0"/>
              <a:t>., statist. and </a:t>
            </a:r>
            <a:r>
              <a:rPr lang="en-GB" sz="4400" dirty="0" err="1"/>
              <a:t>trustworth</a:t>
            </a:r>
            <a:r>
              <a:rPr lang="en-GB" sz="4400" dirty="0"/>
              <a:t>. as criteria </a:t>
            </a:r>
          </a:p>
          <a:p>
            <a:pPr>
              <a:lnSpc>
                <a:spcPct val="150000"/>
              </a:lnSpc>
            </a:pPr>
            <a:r>
              <a:rPr lang="en-GB" sz="4400" dirty="0"/>
              <a:t>seven key requirements for trustworthiness</a:t>
            </a:r>
          </a:p>
          <a:p>
            <a:pPr>
              <a:lnSpc>
                <a:spcPct val="150000"/>
              </a:lnSpc>
            </a:pPr>
            <a:r>
              <a:rPr lang="en-GB" sz="4400" dirty="0"/>
              <a:t>trade-offs between comp., stat and </a:t>
            </a:r>
            <a:r>
              <a:rPr lang="en-GB" sz="4400" dirty="0" err="1"/>
              <a:t>trustworth</a:t>
            </a:r>
            <a:r>
              <a:rPr lang="en-GB" sz="4400" dirty="0"/>
              <a:t>.</a:t>
            </a:r>
          </a:p>
          <a:p>
            <a:endParaRPr lang="en-GB" dirty="0"/>
          </a:p>
        </p:txBody>
      </p:sp>
      <p:sp>
        <p:nvSpPr>
          <p:cNvPr id="4" name="Date Placeholder 3">
            <a:extLst>
              <a:ext uri="{FF2B5EF4-FFF2-40B4-BE49-F238E27FC236}">
                <a16:creationId xmlns:a16="http://schemas.microsoft.com/office/drawing/2014/main" id="{83432F15-70E4-D0C6-B2E7-E99FC8127A50}"/>
              </a:ext>
            </a:extLst>
          </p:cNvPr>
          <p:cNvSpPr>
            <a:spLocks noGrp="1"/>
          </p:cNvSpPr>
          <p:nvPr>
            <p:ph type="dt" sz="half" idx="10"/>
          </p:nvPr>
        </p:nvSpPr>
        <p:spPr/>
        <p:txBody>
          <a:bodyPr/>
          <a:lstStyle/>
          <a:p>
            <a:fld id="{5D90BC7E-6368-7F4D-B2C7-331AA1D9EB82}" type="datetime1">
              <a:rPr lang="en-US" smtClean="0"/>
              <a:t>4/19/23</a:t>
            </a:fld>
            <a:endParaRPr lang="en-US" dirty="0"/>
          </a:p>
        </p:txBody>
      </p:sp>
      <p:sp>
        <p:nvSpPr>
          <p:cNvPr id="5" name="Slide Number Placeholder 4">
            <a:extLst>
              <a:ext uri="{FF2B5EF4-FFF2-40B4-BE49-F238E27FC236}">
                <a16:creationId xmlns:a16="http://schemas.microsoft.com/office/drawing/2014/main" id="{4EE8E5DE-9F33-53A3-B3BE-1A272C53F828}"/>
              </a:ext>
            </a:extLst>
          </p:cNvPr>
          <p:cNvSpPr>
            <a:spLocks noGrp="1"/>
          </p:cNvSpPr>
          <p:nvPr>
            <p:ph type="sldNum" sz="quarter" idx="12"/>
          </p:nvPr>
        </p:nvSpPr>
        <p:spPr/>
        <p:txBody>
          <a:bodyPr/>
          <a:lstStyle/>
          <a:p>
            <a:fld id="{D75B69EA-F5F3-9148-B3D2-85669F9D4A27}" type="slidenum">
              <a:rPr lang="en-US" smtClean="0"/>
              <a:pPr/>
              <a:t>56</a:t>
            </a:fld>
            <a:endParaRPr lang="en-US" dirty="0"/>
          </a:p>
        </p:txBody>
      </p:sp>
    </p:spTree>
    <p:extLst>
      <p:ext uri="{BB962C8B-B14F-4D97-AF65-F5344CB8AC3E}">
        <p14:creationId xmlns:p14="http://schemas.microsoft.com/office/powerpoint/2010/main" val="1978512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371E2-F489-A64E-A5ED-BDD0B4A753AF}"/>
              </a:ext>
            </a:extLst>
          </p:cNvPr>
          <p:cNvSpPr>
            <a:spLocks noGrp="1"/>
          </p:cNvSpPr>
          <p:nvPr>
            <p:ph idx="1"/>
          </p:nvPr>
        </p:nvSpPr>
        <p:spPr>
          <a:xfrm>
            <a:off x="838200" y="2370374"/>
            <a:ext cx="10515600" cy="3232758"/>
          </a:xfrm>
        </p:spPr>
        <p:txBody>
          <a:bodyPr>
            <a:normAutofit/>
          </a:bodyPr>
          <a:lstStyle/>
          <a:p>
            <a:pPr marL="0" indent="0">
              <a:buNone/>
            </a:pPr>
            <a:r>
              <a:rPr lang="en-GB" sz="8800" dirty="0"/>
              <a:t>Thank you for </a:t>
            </a:r>
          </a:p>
          <a:p>
            <a:pPr marL="0" indent="0">
              <a:buNone/>
            </a:pPr>
            <a:r>
              <a:rPr lang="en-GB" sz="8800" dirty="0"/>
              <a:t>your attention!</a:t>
            </a:r>
          </a:p>
        </p:txBody>
      </p:sp>
      <p:sp>
        <p:nvSpPr>
          <p:cNvPr id="4" name="Slide Number Placeholder 3">
            <a:extLst>
              <a:ext uri="{FF2B5EF4-FFF2-40B4-BE49-F238E27FC236}">
                <a16:creationId xmlns:a16="http://schemas.microsoft.com/office/drawing/2014/main" id="{7F02FBD0-61E0-2C44-91CC-54EBE4F4874A}"/>
              </a:ext>
            </a:extLst>
          </p:cNvPr>
          <p:cNvSpPr>
            <a:spLocks noGrp="1"/>
          </p:cNvSpPr>
          <p:nvPr>
            <p:ph type="sldNum" sz="quarter" idx="12"/>
          </p:nvPr>
        </p:nvSpPr>
        <p:spPr/>
        <p:txBody>
          <a:bodyPr/>
          <a:lstStyle/>
          <a:p>
            <a:fld id="{D75B69EA-F5F3-9148-B3D2-85669F9D4A27}" type="slidenum">
              <a:rPr lang="en-US" smtClean="0"/>
              <a:pPr/>
              <a:t>57</a:t>
            </a:fld>
            <a:endParaRPr lang="en-US" dirty="0"/>
          </a:p>
        </p:txBody>
      </p:sp>
      <p:sp>
        <p:nvSpPr>
          <p:cNvPr id="5" name="Date Placeholder 4">
            <a:extLst>
              <a:ext uri="{FF2B5EF4-FFF2-40B4-BE49-F238E27FC236}">
                <a16:creationId xmlns:a16="http://schemas.microsoft.com/office/drawing/2014/main" id="{114A4400-576F-508D-5169-AA257C645D15}"/>
              </a:ext>
            </a:extLst>
          </p:cNvPr>
          <p:cNvSpPr>
            <a:spLocks noGrp="1"/>
          </p:cNvSpPr>
          <p:nvPr>
            <p:ph type="dt" sz="half" idx="10"/>
          </p:nvPr>
        </p:nvSpPr>
        <p:spPr/>
        <p:txBody>
          <a:bodyPr/>
          <a:lstStyle/>
          <a:p>
            <a:fld id="{4E64511B-704B-1443-B2B8-9748A46B593B}" type="datetime1">
              <a:rPr lang="en-US" smtClean="0"/>
              <a:t>4/19/23</a:t>
            </a:fld>
            <a:endParaRPr lang="en-US" dirty="0"/>
          </a:p>
        </p:txBody>
      </p:sp>
    </p:spTree>
    <p:extLst>
      <p:ext uri="{BB962C8B-B14F-4D97-AF65-F5344CB8AC3E}">
        <p14:creationId xmlns:p14="http://schemas.microsoft.com/office/powerpoint/2010/main" val="271410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Networked </a:t>
            </a:r>
            <a:r>
              <a:rPr lang="en-US" sz="8000" b="1" dirty="0" err="1">
                <a:latin typeface="+mn-lt"/>
              </a:rPr>
              <a:t>Data+Model</a:t>
            </a:r>
            <a:endParaRPr lang="en-US" sz="8000" b="1" dirty="0">
              <a:latin typeface="+mn-lt"/>
            </a:endParaRP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6</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7DA1DB78-FB7F-CB4B-9CCD-02D8BB4168B6}" type="datetime1">
              <a:rPr lang="en-US" smtClean="0"/>
              <a:t>4/19/23</a:t>
            </a:fld>
            <a:endParaRPr lang="en-US" dirty="0"/>
          </a:p>
        </p:txBody>
      </p:sp>
      <p:sp>
        <p:nvSpPr>
          <p:cNvPr id="4" name="Oval 3">
            <a:extLst>
              <a:ext uri="{FF2B5EF4-FFF2-40B4-BE49-F238E27FC236}">
                <a16:creationId xmlns:a16="http://schemas.microsoft.com/office/drawing/2014/main" id="{EF3202A9-64CC-78D7-55A6-A28786F1F24B}"/>
              </a:ext>
            </a:extLst>
          </p:cNvPr>
          <p:cNvSpPr/>
          <p:nvPr/>
        </p:nvSpPr>
        <p:spPr>
          <a:xfrm>
            <a:off x="1396538" y="2327564"/>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C8D5EB0-3476-DE22-4E58-8F6E1C4BB85E}"/>
              </a:ext>
            </a:extLst>
          </p:cNvPr>
          <p:cNvSpPr/>
          <p:nvPr/>
        </p:nvSpPr>
        <p:spPr>
          <a:xfrm>
            <a:off x="1180406" y="3352721"/>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49B7D69-F679-B485-0196-AD8192482614}"/>
              </a:ext>
            </a:extLst>
          </p:cNvPr>
          <p:cNvSpPr/>
          <p:nvPr/>
        </p:nvSpPr>
        <p:spPr>
          <a:xfrm>
            <a:off x="2209800" y="2862350"/>
            <a:ext cx="332509" cy="2992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B262F921-5D04-09C5-FE54-0CAD705FE6A5}"/>
              </a:ext>
            </a:extLst>
          </p:cNvPr>
          <p:cNvSpPr/>
          <p:nvPr/>
        </p:nvSpPr>
        <p:spPr>
          <a:xfrm>
            <a:off x="2625436" y="2236124"/>
            <a:ext cx="332509" cy="2992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C4930F21-574D-B6B0-0BC7-92DF8E38BF56}"/>
              </a:ext>
            </a:extLst>
          </p:cNvPr>
          <p:cNvSpPr/>
          <p:nvPr/>
        </p:nvSpPr>
        <p:spPr>
          <a:xfrm>
            <a:off x="673928" y="3129742"/>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1D85334-51EC-A6FB-46DC-171454B00E6E}"/>
              </a:ext>
            </a:extLst>
          </p:cNvPr>
          <p:cNvSpPr/>
          <p:nvPr/>
        </p:nvSpPr>
        <p:spPr>
          <a:xfrm>
            <a:off x="7464829" y="4657898"/>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20A1A6C9-089B-70B6-927F-98EF55DCB3C9}"/>
              </a:ext>
            </a:extLst>
          </p:cNvPr>
          <p:cNvSpPr/>
          <p:nvPr/>
        </p:nvSpPr>
        <p:spPr>
          <a:xfrm>
            <a:off x="7248697" y="5683055"/>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1BAD242C-F0DF-BAA6-901B-7A15342E7988}"/>
              </a:ext>
            </a:extLst>
          </p:cNvPr>
          <p:cNvSpPr/>
          <p:nvPr/>
        </p:nvSpPr>
        <p:spPr>
          <a:xfrm>
            <a:off x="8693726" y="5426825"/>
            <a:ext cx="332509" cy="2992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7DD299A-6410-676B-9BDD-66A5174C6575}"/>
              </a:ext>
            </a:extLst>
          </p:cNvPr>
          <p:cNvSpPr/>
          <p:nvPr/>
        </p:nvSpPr>
        <p:spPr>
          <a:xfrm>
            <a:off x="7971212" y="5137344"/>
            <a:ext cx="332509" cy="2992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5959C0F-6449-4A2D-AA8E-249738772247}"/>
              </a:ext>
            </a:extLst>
          </p:cNvPr>
          <p:cNvSpPr/>
          <p:nvPr/>
        </p:nvSpPr>
        <p:spPr>
          <a:xfrm>
            <a:off x="6742219" y="5460076"/>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2FE3E663-5A0C-62A6-11D0-B0198850D945}"/>
              </a:ext>
            </a:extLst>
          </p:cNvPr>
          <p:cNvSpPr/>
          <p:nvPr/>
        </p:nvSpPr>
        <p:spPr>
          <a:xfrm>
            <a:off x="2044931" y="3352721"/>
            <a:ext cx="497378" cy="4212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D73FCE4B-CF78-D3F6-B5B7-C296390E53C9}"/>
              </a:ext>
            </a:extLst>
          </p:cNvPr>
          <p:cNvSpPr/>
          <p:nvPr/>
        </p:nvSpPr>
        <p:spPr>
          <a:xfrm>
            <a:off x="6493530" y="4716087"/>
            <a:ext cx="497378" cy="4212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20" name="Straight Connector 19">
            <a:extLst>
              <a:ext uri="{FF2B5EF4-FFF2-40B4-BE49-F238E27FC236}">
                <a16:creationId xmlns:a16="http://schemas.microsoft.com/office/drawing/2014/main" id="{3CF740EB-CCB7-F77D-C427-CCEC8B71FA79}"/>
              </a:ext>
            </a:extLst>
          </p:cNvPr>
          <p:cNvCxnSpPr>
            <a:cxnSpLocks/>
          </p:cNvCxnSpPr>
          <p:nvPr/>
        </p:nvCxnSpPr>
        <p:spPr>
          <a:xfrm>
            <a:off x="2293620" y="3563349"/>
            <a:ext cx="4448599" cy="1363366"/>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7051169-C4BB-7C90-B0B6-11D3802B436C}"/>
              </a:ext>
            </a:extLst>
          </p:cNvPr>
          <p:cNvSpPr/>
          <p:nvPr/>
        </p:nvSpPr>
        <p:spPr>
          <a:xfrm>
            <a:off x="8659091" y="1605601"/>
            <a:ext cx="332509" cy="3726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EFECB89-2951-A577-43C9-35CDC032D063}"/>
              </a:ext>
            </a:extLst>
          </p:cNvPr>
          <p:cNvSpPr txBox="1"/>
          <p:nvPr/>
        </p:nvSpPr>
        <p:spPr>
          <a:xfrm>
            <a:off x="9026235" y="1395193"/>
            <a:ext cx="1511311" cy="707886"/>
          </a:xfrm>
          <a:prstGeom prst="rect">
            <a:avLst/>
          </a:prstGeom>
          <a:noFill/>
        </p:spPr>
        <p:txBody>
          <a:bodyPr wrap="none" rtlCol="0">
            <a:spAutoFit/>
          </a:bodyPr>
          <a:lstStyle/>
          <a:p>
            <a:r>
              <a:rPr lang="en-GB" sz="4000" dirty="0" err="1"/>
              <a:t>val</a:t>
            </a:r>
            <a:r>
              <a:rPr lang="en-GB" sz="4000" dirty="0"/>
              <a:t> set</a:t>
            </a:r>
          </a:p>
        </p:txBody>
      </p:sp>
      <p:sp>
        <p:nvSpPr>
          <p:cNvPr id="25" name="Oval 24">
            <a:extLst>
              <a:ext uri="{FF2B5EF4-FFF2-40B4-BE49-F238E27FC236}">
                <a16:creationId xmlns:a16="http://schemas.microsoft.com/office/drawing/2014/main" id="{B29D4969-8D13-D86E-2E5F-EB24251D2B34}"/>
              </a:ext>
            </a:extLst>
          </p:cNvPr>
          <p:cNvSpPr/>
          <p:nvPr/>
        </p:nvSpPr>
        <p:spPr>
          <a:xfrm flipV="1">
            <a:off x="8659091" y="2385556"/>
            <a:ext cx="332509" cy="357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E531DF96-8B37-9633-D992-DD6CF6753A83}"/>
              </a:ext>
            </a:extLst>
          </p:cNvPr>
          <p:cNvSpPr txBox="1"/>
          <p:nvPr/>
        </p:nvSpPr>
        <p:spPr>
          <a:xfrm>
            <a:off x="9026235" y="2187562"/>
            <a:ext cx="1896225" cy="707886"/>
          </a:xfrm>
          <a:prstGeom prst="rect">
            <a:avLst/>
          </a:prstGeom>
          <a:noFill/>
        </p:spPr>
        <p:txBody>
          <a:bodyPr wrap="none" rtlCol="0">
            <a:spAutoFit/>
          </a:bodyPr>
          <a:lstStyle/>
          <a:p>
            <a:r>
              <a:rPr lang="en-GB" sz="4000" dirty="0"/>
              <a:t>train set</a:t>
            </a:r>
          </a:p>
        </p:txBody>
      </p:sp>
      <p:cxnSp>
        <p:nvCxnSpPr>
          <p:cNvPr id="28" name="Straight Connector 27">
            <a:extLst>
              <a:ext uri="{FF2B5EF4-FFF2-40B4-BE49-F238E27FC236}">
                <a16:creationId xmlns:a16="http://schemas.microsoft.com/office/drawing/2014/main" id="{0CF0E9BE-5C87-703E-F98D-E0CA54BD3D1B}"/>
              </a:ext>
            </a:extLst>
          </p:cNvPr>
          <p:cNvCxnSpPr/>
          <p:nvPr/>
        </p:nvCxnSpPr>
        <p:spPr>
          <a:xfrm flipV="1">
            <a:off x="304800" y="1694451"/>
            <a:ext cx="2992582" cy="255058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D521B6F-687D-A69F-D95F-5BC0A234CC44}"/>
              </a:ext>
            </a:extLst>
          </p:cNvPr>
          <p:cNvCxnSpPr>
            <a:cxnSpLocks/>
          </p:cNvCxnSpPr>
          <p:nvPr/>
        </p:nvCxnSpPr>
        <p:spPr>
          <a:xfrm flipV="1">
            <a:off x="304800" y="2477193"/>
            <a:ext cx="3082058" cy="684415"/>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Freeform 33">
            <a:extLst>
              <a:ext uri="{FF2B5EF4-FFF2-40B4-BE49-F238E27FC236}">
                <a16:creationId xmlns:a16="http://schemas.microsoft.com/office/drawing/2014/main" id="{CF41AB1C-40BA-4150-A727-43DC401F1E0A}"/>
              </a:ext>
            </a:extLst>
          </p:cNvPr>
          <p:cNvSpPr/>
          <p:nvPr/>
        </p:nvSpPr>
        <p:spPr>
          <a:xfrm>
            <a:off x="5735782" y="4378036"/>
            <a:ext cx="4710545" cy="1662546"/>
          </a:xfrm>
          <a:custGeom>
            <a:avLst/>
            <a:gdLst>
              <a:gd name="connsiteX0" fmla="*/ 0 w 4710545"/>
              <a:gd name="connsiteY0" fmla="*/ 1662546 h 1662546"/>
              <a:gd name="connsiteX1" fmla="*/ 1745673 w 4710545"/>
              <a:gd name="connsiteY1" fmla="*/ 914400 h 1662546"/>
              <a:gd name="connsiteX2" fmla="*/ 3241963 w 4710545"/>
              <a:gd name="connsiteY2" fmla="*/ 858982 h 1662546"/>
              <a:gd name="connsiteX3" fmla="*/ 4710545 w 4710545"/>
              <a:gd name="connsiteY3" fmla="*/ 0 h 1662546"/>
            </a:gdLst>
            <a:ahLst/>
            <a:cxnLst>
              <a:cxn ang="0">
                <a:pos x="connsiteX0" y="connsiteY0"/>
              </a:cxn>
              <a:cxn ang="0">
                <a:pos x="connsiteX1" y="connsiteY1"/>
              </a:cxn>
              <a:cxn ang="0">
                <a:pos x="connsiteX2" y="connsiteY2"/>
              </a:cxn>
              <a:cxn ang="0">
                <a:pos x="connsiteX3" y="connsiteY3"/>
              </a:cxn>
            </a:cxnLst>
            <a:rect l="l" t="t" r="r" b="b"/>
            <a:pathLst>
              <a:path w="4710545" h="1662546">
                <a:moveTo>
                  <a:pt x="0" y="1662546"/>
                </a:moveTo>
                <a:cubicBezTo>
                  <a:pt x="602673" y="1355436"/>
                  <a:pt x="1205346" y="1048327"/>
                  <a:pt x="1745673" y="914400"/>
                </a:cubicBezTo>
                <a:cubicBezTo>
                  <a:pt x="2286000" y="780473"/>
                  <a:pt x="2747818" y="1011382"/>
                  <a:pt x="3241963" y="858982"/>
                </a:cubicBezTo>
                <a:cubicBezTo>
                  <a:pt x="3736108" y="706582"/>
                  <a:pt x="4223326" y="353291"/>
                  <a:pt x="4710545" y="0"/>
                </a:cubicBezTo>
              </a:path>
            </a:pathLst>
          </a:cu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eform 34">
            <a:extLst>
              <a:ext uri="{FF2B5EF4-FFF2-40B4-BE49-F238E27FC236}">
                <a16:creationId xmlns:a16="http://schemas.microsoft.com/office/drawing/2014/main" id="{189719F4-988F-B40C-FD03-92C8C392B66E}"/>
              </a:ext>
            </a:extLst>
          </p:cNvPr>
          <p:cNvSpPr/>
          <p:nvPr/>
        </p:nvSpPr>
        <p:spPr>
          <a:xfrm>
            <a:off x="5957455" y="4128655"/>
            <a:ext cx="3297381" cy="2322134"/>
          </a:xfrm>
          <a:custGeom>
            <a:avLst/>
            <a:gdLst>
              <a:gd name="connsiteX0" fmla="*/ 0 w 3297381"/>
              <a:gd name="connsiteY0" fmla="*/ 969818 h 2322134"/>
              <a:gd name="connsiteX1" fmla="*/ 1163781 w 3297381"/>
              <a:gd name="connsiteY1" fmla="*/ 2299854 h 2322134"/>
              <a:gd name="connsiteX2" fmla="*/ 3297381 w 3297381"/>
              <a:gd name="connsiteY2" fmla="*/ 0 h 2322134"/>
            </a:gdLst>
            <a:ahLst/>
            <a:cxnLst>
              <a:cxn ang="0">
                <a:pos x="connsiteX0" y="connsiteY0"/>
              </a:cxn>
              <a:cxn ang="0">
                <a:pos x="connsiteX1" y="connsiteY1"/>
              </a:cxn>
              <a:cxn ang="0">
                <a:pos x="connsiteX2" y="connsiteY2"/>
              </a:cxn>
            </a:cxnLst>
            <a:rect l="l" t="t" r="r" b="b"/>
            <a:pathLst>
              <a:path w="3297381" h="2322134">
                <a:moveTo>
                  <a:pt x="0" y="969818"/>
                </a:moveTo>
                <a:cubicBezTo>
                  <a:pt x="307109" y="1715654"/>
                  <a:pt x="614218" y="2461490"/>
                  <a:pt x="1163781" y="2299854"/>
                </a:cubicBezTo>
                <a:cubicBezTo>
                  <a:pt x="1713344" y="2138218"/>
                  <a:pt x="2505362" y="1069109"/>
                  <a:pt x="3297381"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53E7564D-725A-1F72-35AE-A2F31DE23C8A}"/>
              </a:ext>
            </a:extLst>
          </p:cNvPr>
          <p:cNvSpPr txBox="1"/>
          <p:nvPr/>
        </p:nvSpPr>
        <p:spPr>
          <a:xfrm>
            <a:off x="1562792" y="3915696"/>
            <a:ext cx="1938351" cy="923330"/>
          </a:xfrm>
          <a:prstGeom prst="rect">
            <a:avLst/>
          </a:prstGeom>
          <a:noFill/>
        </p:spPr>
        <p:txBody>
          <a:bodyPr wrap="none" rtlCol="0">
            <a:spAutoFit/>
          </a:bodyPr>
          <a:lstStyle/>
          <a:p>
            <a:r>
              <a:rPr lang="en-GB" sz="5400" dirty="0"/>
              <a:t>node </a:t>
            </a:r>
            <a:r>
              <a:rPr lang="en-GB" sz="5400" dirty="0" err="1"/>
              <a:t>i</a:t>
            </a:r>
            <a:endParaRPr lang="en-GB" sz="5400" dirty="0"/>
          </a:p>
        </p:txBody>
      </p:sp>
      <p:sp>
        <p:nvSpPr>
          <p:cNvPr id="37" name="TextBox 36">
            <a:extLst>
              <a:ext uri="{FF2B5EF4-FFF2-40B4-BE49-F238E27FC236}">
                <a16:creationId xmlns:a16="http://schemas.microsoft.com/office/drawing/2014/main" id="{F0BB27D5-A387-DF07-16E6-055395444B5F}"/>
              </a:ext>
            </a:extLst>
          </p:cNvPr>
          <p:cNvSpPr txBox="1"/>
          <p:nvPr/>
        </p:nvSpPr>
        <p:spPr>
          <a:xfrm>
            <a:off x="5852059" y="3773978"/>
            <a:ext cx="1944763" cy="923330"/>
          </a:xfrm>
          <a:prstGeom prst="rect">
            <a:avLst/>
          </a:prstGeom>
          <a:noFill/>
        </p:spPr>
        <p:txBody>
          <a:bodyPr wrap="none" rtlCol="0">
            <a:spAutoFit/>
          </a:bodyPr>
          <a:lstStyle/>
          <a:p>
            <a:r>
              <a:rPr lang="en-GB" sz="5400" dirty="0"/>
              <a:t>node j</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4D1F18E-1F11-37B4-669D-01C21C786FF4}"/>
                  </a:ext>
                </a:extLst>
              </p:cNvPr>
              <p:cNvSpPr txBox="1"/>
              <p:nvPr/>
            </p:nvSpPr>
            <p:spPr>
              <a:xfrm>
                <a:off x="3165766" y="1222644"/>
                <a:ext cx="1206731" cy="6694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3600" i="1" smtClean="0">
                              <a:latin typeface="Cambria Math" panose="02040503050406030204" pitchFamily="18" charset="0"/>
                              <a:ea typeface="Cambria Math" panose="02040503050406030204" pitchFamily="18" charset="0"/>
                            </a:rPr>
                          </m:ctrlPr>
                        </m:sSupPr>
                        <m:e>
                          <m:r>
                            <a:rPr lang="de-DE" sz="3600" b="1" i="1">
                              <a:latin typeface="Cambria Math" panose="02040503050406030204" pitchFamily="18" charset="0"/>
                              <a:ea typeface="Cambria Math" panose="02040503050406030204" pitchFamily="18" charset="0"/>
                            </a:rPr>
                            <m:t>𝒉</m:t>
                          </m:r>
                        </m:e>
                        <m:sup>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sup>
                      </m:sSup>
                    </m:oMath>
                  </m:oMathPara>
                </a14:m>
                <a:endParaRPr lang="en-GB" sz="3600" dirty="0"/>
              </a:p>
            </p:txBody>
          </p:sp>
        </mc:Choice>
        <mc:Fallback xmlns="">
          <p:sp>
            <p:nvSpPr>
              <p:cNvPr id="39" name="TextBox 38">
                <a:extLst>
                  <a:ext uri="{FF2B5EF4-FFF2-40B4-BE49-F238E27FC236}">
                    <a16:creationId xmlns:a16="http://schemas.microsoft.com/office/drawing/2014/main" id="{C4D1F18E-1F11-37B4-669D-01C21C786FF4}"/>
                  </a:ext>
                </a:extLst>
              </p:cNvPr>
              <p:cNvSpPr txBox="1">
                <a:spLocks noRot="1" noChangeAspect="1" noMove="1" noResize="1" noEditPoints="1" noAdjustHandles="1" noChangeArrowheads="1" noChangeShapeType="1" noTextEdit="1"/>
              </p:cNvSpPr>
              <p:nvPr/>
            </p:nvSpPr>
            <p:spPr>
              <a:xfrm>
                <a:off x="3165766" y="1222644"/>
                <a:ext cx="1206731" cy="66941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53A0280-DF44-8509-62B3-DCE7278BC72C}"/>
                  </a:ext>
                </a:extLst>
              </p:cNvPr>
              <p:cNvSpPr txBox="1"/>
              <p:nvPr/>
            </p:nvSpPr>
            <p:spPr>
              <a:xfrm>
                <a:off x="10307784" y="3746881"/>
                <a:ext cx="1206731" cy="6694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3600" i="1" smtClean="0">
                              <a:latin typeface="Cambria Math" panose="02040503050406030204" pitchFamily="18" charset="0"/>
                              <a:ea typeface="Cambria Math" panose="02040503050406030204" pitchFamily="18" charset="0"/>
                            </a:rPr>
                          </m:ctrlPr>
                        </m:sSupPr>
                        <m:e>
                          <m:r>
                            <a:rPr lang="de-DE" sz="3600" b="1" i="1">
                              <a:latin typeface="Cambria Math" panose="02040503050406030204" pitchFamily="18" charset="0"/>
                              <a:ea typeface="Cambria Math" panose="02040503050406030204" pitchFamily="18" charset="0"/>
                            </a:rPr>
                            <m:t>𝒉</m:t>
                          </m:r>
                        </m:e>
                        <m:sup>
                          <m:r>
                            <a:rPr lang="de-DE" sz="3600" i="1">
                              <a:latin typeface="Cambria Math" panose="02040503050406030204" pitchFamily="18" charset="0"/>
                              <a:ea typeface="Cambria Math" panose="02040503050406030204" pitchFamily="18" charset="0"/>
                            </a:rPr>
                            <m:t>(</m:t>
                          </m:r>
                          <m:r>
                            <a:rPr lang="de-DE" sz="3600" b="0" i="1" smtClean="0">
                              <a:latin typeface="Cambria Math" panose="02040503050406030204" pitchFamily="18" charset="0"/>
                              <a:ea typeface="Cambria Math" panose="02040503050406030204" pitchFamily="18" charset="0"/>
                            </a:rPr>
                            <m:t>𝑗</m:t>
                          </m:r>
                          <m:r>
                            <a:rPr lang="de-DE" sz="3600" i="1">
                              <a:latin typeface="Cambria Math" panose="02040503050406030204" pitchFamily="18" charset="0"/>
                              <a:ea typeface="Cambria Math" panose="02040503050406030204" pitchFamily="18" charset="0"/>
                            </a:rPr>
                            <m:t>)</m:t>
                          </m:r>
                        </m:sup>
                      </m:sSup>
                    </m:oMath>
                  </m:oMathPara>
                </a14:m>
                <a:endParaRPr lang="en-GB" sz="3600" dirty="0"/>
              </a:p>
            </p:txBody>
          </p:sp>
        </mc:Choice>
        <mc:Fallback xmlns="">
          <p:sp>
            <p:nvSpPr>
              <p:cNvPr id="42" name="TextBox 41">
                <a:extLst>
                  <a:ext uri="{FF2B5EF4-FFF2-40B4-BE49-F238E27FC236}">
                    <a16:creationId xmlns:a16="http://schemas.microsoft.com/office/drawing/2014/main" id="{153A0280-DF44-8509-62B3-DCE7278BC72C}"/>
                  </a:ext>
                </a:extLst>
              </p:cNvPr>
              <p:cNvSpPr txBox="1">
                <a:spLocks noRot="1" noChangeAspect="1" noMove="1" noResize="1" noEditPoints="1" noAdjustHandles="1" noChangeArrowheads="1" noChangeShapeType="1" noTextEdit="1"/>
              </p:cNvSpPr>
              <p:nvPr/>
            </p:nvSpPr>
            <p:spPr>
              <a:xfrm>
                <a:off x="10307784" y="3746881"/>
                <a:ext cx="1206731" cy="669414"/>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1559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FL Design Principle</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7</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4312EE43-5375-FD47-96B9-6FE67B7828C7}" type="datetime1">
              <a:rPr lang="en-US" smtClean="0"/>
              <a:t>4/19/23</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7CB7D2-FB7D-E692-F5FE-4B91518BB89B}"/>
                  </a:ext>
                </a:extLst>
              </p:cNvPr>
              <p:cNvSpPr txBox="1"/>
              <p:nvPr/>
            </p:nvSpPr>
            <p:spPr>
              <a:xfrm>
                <a:off x="658689" y="1832891"/>
                <a:ext cx="9644115" cy="1936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en-GB" sz="4000" i="1">
                                      <a:latin typeface="Cambria Math" panose="02040503050406030204" pitchFamily="18" charset="0"/>
                                      <a:ea typeface="Cambria Math" panose="02040503050406030204" pitchFamily="18" charset="0"/>
                                    </a:rPr>
                                  </m:ctrlPr>
                                </m:sSupPr>
                                <m:e>
                                  <m:r>
                                    <a:rPr lang="de-DE" sz="4000" i="1">
                                      <a:latin typeface="Cambria Math" panose="02040503050406030204" pitchFamily="18" charset="0"/>
                                      <a:ea typeface="Cambria Math" panose="02040503050406030204" pitchFamily="18" charset="0"/>
                                    </a:rPr>
                                    <m:t>𝐿</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d>
                                <m:dPr>
                                  <m:ctrlPr>
                                    <a:rPr lang="en-GB"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1" smtClean="0">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r>
                                <a:rPr lang="de-DE" sz="4000" i="1" smtClean="0">
                                  <a:latin typeface="Cambria Math" panose="02040503050406030204" pitchFamily="18" charset="0"/>
                                  <a:ea typeface="Cambria Math" panose="02040503050406030204" pitchFamily="18" charset="0"/>
                                </a:rPr>
                                <m:t>∈ℇ</m:t>
                              </m:r>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r>
                                <a:rPr lang="de-DE" sz="4000" b="0" i="1" smtClean="0">
                                  <a:latin typeface="Cambria Math" panose="02040503050406030204" pitchFamily="18" charset="0"/>
                                </a:rPr>
                                <m:t>𝑑</m:t>
                              </m:r>
                              <m:d>
                                <m:dPr>
                                  <m:ctrlPr>
                                    <a:rPr lang="de-DE" sz="4000" b="0" i="1" smtClean="0">
                                      <a:latin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b="0" i="1" smtClean="0">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b="0" i="1" smtClean="0">
                                          <a:latin typeface="Cambria Math" panose="02040503050406030204" pitchFamily="18" charset="0"/>
                                          <a:ea typeface="Cambria Math" panose="02040503050406030204" pitchFamily="18" charset="0"/>
                                        </a:rPr>
                                        <m:t>𝑗</m:t>
                                      </m:r>
                                      <m:r>
                                        <a:rPr lang="de-DE" sz="4000" i="1">
                                          <a:latin typeface="Cambria Math" panose="02040503050406030204" pitchFamily="18" charset="0"/>
                                          <a:ea typeface="Cambria Math" panose="02040503050406030204" pitchFamily="18" charset="0"/>
                                        </a:rPr>
                                        <m:t>)</m:t>
                                      </m:r>
                                    </m:sup>
                                  </m:sSup>
                                </m:e>
                              </m:d>
                            </m:e>
                          </m:nary>
                        </m:e>
                      </m:func>
                    </m:oMath>
                  </m:oMathPara>
                </a14:m>
                <a:endParaRPr lang="en-GB" sz="4000" dirty="0"/>
              </a:p>
              <a:p>
                <a:endParaRPr lang="en-GB" dirty="0"/>
              </a:p>
            </p:txBody>
          </p:sp>
        </mc:Choice>
        <mc:Fallback xmlns="">
          <p:sp>
            <p:nvSpPr>
              <p:cNvPr id="10" name="TextBox 9">
                <a:extLst>
                  <a:ext uri="{FF2B5EF4-FFF2-40B4-BE49-F238E27FC236}">
                    <a16:creationId xmlns:a16="http://schemas.microsoft.com/office/drawing/2014/main" id="{247CB7D2-FB7D-E692-F5FE-4B91518BB89B}"/>
                  </a:ext>
                </a:extLst>
              </p:cNvPr>
              <p:cNvSpPr txBox="1">
                <a:spLocks noRot="1" noChangeAspect="1" noMove="1" noResize="1" noEditPoints="1" noAdjustHandles="1" noChangeArrowheads="1" noChangeShapeType="1" noTextEdit="1"/>
              </p:cNvSpPr>
              <p:nvPr/>
            </p:nvSpPr>
            <p:spPr>
              <a:xfrm>
                <a:off x="658689" y="1832891"/>
                <a:ext cx="9644115" cy="1936684"/>
              </a:xfrm>
              <a:prstGeom prst="rect">
                <a:avLst/>
              </a:prstGeom>
              <a:blipFill>
                <a:blip r:embed="rId2"/>
                <a:stretch>
                  <a:fillRect l="-8016" t="-112418" b="-1359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492DBF3-515C-F1FA-8B15-B46143E7BCD2}"/>
                  </a:ext>
                </a:extLst>
              </p:cNvPr>
              <p:cNvSpPr txBox="1"/>
              <p:nvPr/>
            </p:nvSpPr>
            <p:spPr>
              <a:xfrm>
                <a:off x="400570" y="4357185"/>
                <a:ext cx="11390860" cy="823944"/>
              </a:xfrm>
              <a:prstGeom prst="rect">
                <a:avLst/>
              </a:prstGeom>
              <a:noFill/>
            </p:spPr>
            <p:txBody>
              <a:bodyPr wrap="square" rtlCol="0">
                <a:spAutoFit/>
              </a:bodyPr>
              <a:lstStyle/>
              <a:p>
                <a:pPr marL="285750" indent="-285750">
                  <a:buFont typeface="Arial" panose="020B0604020202020204" pitchFamily="34" charset="0"/>
                  <a:buChar char="•"/>
                </a:pPr>
                <a:r>
                  <a:rPr lang="en-GB" sz="4400" dirty="0"/>
                  <a:t>what edges </a:t>
                </a:r>
                <a14:m>
                  <m:oMath xmlns:m="http://schemas.openxmlformats.org/officeDocument/2006/math">
                    <m:d>
                      <m:dPr>
                        <m:begChr m:val="{"/>
                        <m:endChr m:val="}"/>
                        <m:ctrlPr>
                          <a:rPr lang="en-GB" sz="4400" i="1" smtClean="0">
                            <a:latin typeface="Cambria Math" panose="02040503050406030204" pitchFamily="18" charset="0"/>
                            <a:ea typeface="Cambria Math" panose="02040503050406030204" pitchFamily="18" charset="0"/>
                          </a:rPr>
                        </m:ctrlPr>
                      </m:dPr>
                      <m:e>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𝑗</m:t>
                        </m:r>
                      </m:e>
                    </m:d>
                    <m:r>
                      <a:rPr lang="de-DE" sz="4400" i="1" smtClean="0">
                        <a:latin typeface="Cambria Math" panose="02040503050406030204" pitchFamily="18" charset="0"/>
                        <a:ea typeface="Cambria Math" panose="02040503050406030204" pitchFamily="18" charset="0"/>
                      </a:rPr>
                      <m:t>∈ℇ</m:t>
                    </m:r>
                  </m:oMath>
                </a14:m>
                <a:r>
                  <a:rPr lang="en-GB" sz="4400" dirty="0"/>
                  <a:t> and weights </a:t>
                </a:r>
                <a14:m>
                  <m:oMath xmlns:m="http://schemas.openxmlformats.org/officeDocument/2006/math">
                    <m:sSub>
                      <m:sSubPr>
                        <m:ctrlPr>
                          <a:rPr lang="en-GB" sz="4400" i="1">
                            <a:latin typeface="Cambria Math" panose="02040503050406030204" pitchFamily="18" charset="0"/>
                          </a:rPr>
                        </m:ctrlPr>
                      </m:sSubPr>
                      <m:e>
                        <m:r>
                          <a:rPr lang="de-DE" sz="4400" i="1">
                            <a:latin typeface="Cambria Math" panose="02040503050406030204" pitchFamily="18" charset="0"/>
                          </a:rPr>
                          <m:t>𝐴</m:t>
                        </m:r>
                      </m:e>
                      <m:sub>
                        <m:r>
                          <a:rPr lang="de-DE" sz="4400" i="1">
                            <a:latin typeface="Cambria Math" panose="02040503050406030204" pitchFamily="18" charset="0"/>
                          </a:rPr>
                          <m:t>𝑖</m:t>
                        </m:r>
                        <m:r>
                          <a:rPr lang="de-DE" sz="4400" i="1">
                            <a:latin typeface="Cambria Math" panose="02040503050406030204" pitchFamily="18" charset="0"/>
                          </a:rPr>
                          <m:t>,</m:t>
                        </m:r>
                        <m:r>
                          <a:rPr lang="de-DE" sz="4400" i="1">
                            <a:latin typeface="Cambria Math" panose="02040503050406030204" pitchFamily="18" charset="0"/>
                          </a:rPr>
                          <m:t>𝑗</m:t>
                        </m:r>
                      </m:sub>
                    </m:sSub>
                  </m:oMath>
                </a14:m>
                <a:r>
                  <a:rPr lang="en-GB" sz="4400" dirty="0"/>
                  <a:t> ?</a:t>
                </a:r>
              </a:p>
            </p:txBody>
          </p:sp>
        </mc:Choice>
        <mc:Fallback xmlns="">
          <p:sp>
            <p:nvSpPr>
              <p:cNvPr id="11" name="TextBox 10">
                <a:extLst>
                  <a:ext uri="{FF2B5EF4-FFF2-40B4-BE49-F238E27FC236}">
                    <a16:creationId xmlns:a16="http://schemas.microsoft.com/office/drawing/2014/main" id="{6492DBF3-515C-F1FA-8B15-B46143E7BCD2}"/>
                  </a:ext>
                </a:extLst>
              </p:cNvPr>
              <p:cNvSpPr txBox="1">
                <a:spLocks noRot="1" noChangeAspect="1" noMove="1" noResize="1" noEditPoints="1" noAdjustHandles="1" noChangeArrowheads="1" noChangeShapeType="1" noTextEdit="1"/>
              </p:cNvSpPr>
              <p:nvPr/>
            </p:nvSpPr>
            <p:spPr>
              <a:xfrm>
                <a:off x="400570" y="4357185"/>
                <a:ext cx="11390860" cy="823944"/>
              </a:xfrm>
              <a:prstGeom prst="rect">
                <a:avLst/>
              </a:prstGeom>
              <a:blipFill>
                <a:blip r:embed="rId3"/>
                <a:stretch>
                  <a:fillRect l="-2004" t="-13636" b="-28788"/>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553DA803-56B0-982E-A02F-09C8599BF952}"/>
                  </a:ext>
                </a:extLst>
              </p14:cNvPr>
              <p14:cNvContentPartPr/>
              <p14:nvPr/>
            </p14:nvContentPartPr>
            <p14:xfrm>
              <a:off x="93240" y="2607840"/>
              <a:ext cx="10071360" cy="3872160"/>
            </p14:xfrm>
          </p:contentPart>
        </mc:Choice>
        <mc:Fallback>
          <p:pic>
            <p:nvPicPr>
              <p:cNvPr id="4" name="Ink 3">
                <a:extLst>
                  <a:ext uri="{FF2B5EF4-FFF2-40B4-BE49-F238E27FC236}">
                    <a16:creationId xmlns:a16="http://schemas.microsoft.com/office/drawing/2014/main" id="{553DA803-56B0-982E-A02F-09C8599BF952}"/>
                  </a:ext>
                </a:extLst>
              </p:cNvPr>
              <p:cNvPicPr/>
              <p:nvPr/>
            </p:nvPicPr>
            <p:blipFill>
              <a:blip r:embed="rId5"/>
              <a:stretch>
                <a:fillRect/>
              </a:stretch>
            </p:blipFill>
            <p:spPr>
              <a:xfrm>
                <a:off x="83880" y="2598480"/>
                <a:ext cx="10090080" cy="3890880"/>
              </a:xfrm>
              <a:prstGeom prst="rect">
                <a:avLst/>
              </a:prstGeom>
            </p:spPr>
          </p:pic>
        </mc:Fallback>
      </mc:AlternateContent>
    </p:spTree>
    <p:extLst>
      <p:ext uri="{BB962C8B-B14F-4D97-AF65-F5344CB8AC3E}">
        <p14:creationId xmlns:p14="http://schemas.microsoft.com/office/powerpoint/2010/main" val="407659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561022" y="560340"/>
            <a:ext cx="11069955" cy="1325563"/>
          </a:xfrm>
        </p:spPr>
        <p:txBody>
          <a:bodyPr>
            <a:normAutofit/>
          </a:bodyPr>
          <a:lstStyle/>
          <a:p>
            <a:r>
              <a:rPr lang="en-AT" sz="8000" b="1" dirty="0"/>
              <a:t>Design-Cycle</a:t>
            </a:r>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8</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D5D6807A-7D9C-354C-9F11-735FDD07DF89}" type="datetime1">
              <a:rPr lang="en-US" smtClean="0"/>
              <a:t>4/19/23</a:t>
            </a:fld>
            <a:endParaRPr lang="en-US"/>
          </a:p>
        </p:txBody>
      </p:sp>
      <p:sp>
        <p:nvSpPr>
          <p:cNvPr id="5" name="TextBox 4">
            <a:extLst>
              <a:ext uri="{FF2B5EF4-FFF2-40B4-BE49-F238E27FC236}">
                <a16:creationId xmlns:a16="http://schemas.microsoft.com/office/drawing/2014/main" id="{B8324A65-1EF4-D479-6815-029D961C5D96}"/>
              </a:ext>
            </a:extLst>
          </p:cNvPr>
          <p:cNvSpPr txBox="1"/>
          <p:nvPr/>
        </p:nvSpPr>
        <p:spPr>
          <a:xfrm>
            <a:off x="1163560" y="1853065"/>
            <a:ext cx="9808775" cy="369024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4000" dirty="0"/>
              <a:t>learn local </a:t>
            </a:r>
            <a:r>
              <a:rPr lang="en-GB" sz="4000" dirty="0" err="1"/>
              <a:t>hyp</a:t>
            </a:r>
            <a:r>
              <a:rPr lang="en-GB" sz="4000" dirty="0"/>
              <a:t>. h(x) via </a:t>
            </a:r>
            <a:r>
              <a:rPr lang="en-GB" sz="4000" dirty="0" err="1"/>
              <a:t>GTVMin</a:t>
            </a:r>
            <a:r>
              <a:rPr lang="en-GB" sz="4000" dirty="0"/>
              <a:t> (“train”)</a:t>
            </a:r>
          </a:p>
          <a:p>
            <a:pPr marL="285750" indent="-285750">
              <a:lnSpc>
                <a:spcPct val="150000"/>
              </a:lnSpc>
              <a:buFont typeface="Arial" panose="020B0604020202020204" pitchFamily="34" charset="0"/>
              <a:buChar char="•"/>
            </a:pPr>
            <a:r>
              <a:rPr lang="en-GB" sz="4000" dirty="0"/>
              <a:t>apply local </a:t>
            </a:r>
            <a:r>
              <a:rPr lang="en-GB" sz="4000" dirty="0" err="1"/>
              <a:t>hyp</a:t>
            </a:r>
            <a:r>
              <a:rPr lang="en-GB" sz="4000" dirty="0"/>
              <a:t>. h(x) to new data (“validate”) </a:t>
            </a:r>
          </a:p>
          <a:p>
            <a:pPr marL="285750" indent="-285750">
              <a:lnSpc>
                <a:spcPct val="150000"/>
              </a:lnSpc>
              <a:buFont typeface="Arial" panose="020B0604020202020204" pitchFamily="34" charset="0"/>
              <a:buChar char="•"/>
            </a:pPr>
            <a:r>
              <a:rPr lang="en-GB" sz="4000" dirty="0"/>
              <a:t>measure error </a:t>
            </a:r>
          </a:p>
          <a:p>
            <a:pPr marL="285750" indent="-285750">
              <a:lnSpc>
                <a:spcPct val="150000"/>
              </a:lnSpc>
              <a:buFont typeface="Arial" panose="020B0604020202020204" pitchFamily="34" charset="0"/>
              <a:buChar char="•"/>
            </a:pPr>
            <a:r>
              <a:rPr lang="en-GB" sz="4000" dirty="0"/>
              <a:t>adapt </a:t>
            </a:r>
            <a:r>
              <a:rPr lang="en-GB" sz="4000" dirty="0" err="1"/>
              <a:t>GTVMin</a:t>
            </a:r>
            <a:r>
              <a:rPr lang="en-GB" sz="4000" dirty="0"/>
              <a:t> design choices and repeat</a:t>
            </a:r>
          </a:p>
        </p:txBody>
      </p:sp>
      <p:sp>
        <p:nvSpPr>
          <p:cNvPr id="10" name="Curved Down Arrow 9">
            <a:extLst>
              <a:ext uri="{FF2B5EF4-FFF2-40B4-BE49-F238E27FC236}">
                <a16:creationId xmlns:a16="http://schemas.microsoft.com/office/drawing/2014/main" id="{BF04023D-E28C-428C-7939-95794B030EBA}"/>
              </a:ext>
            </a:extLst>
          </p:cNvPr>
          <p:cNvSpPr/>
          <p:nvPr/>
        </p:nvSpPr>
        <p:spPr>
          <a:xfrm>
            <a:off x="354091" y="2289748"/>
            <a:ext cx="809469" cy="2278504"/>
          </a:xfrm>
          <a:prstGeom prst="curvedDownArrow">
            <a:avLst>
              <a:gd name="adj1" fmla="val 10214"/>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26786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C935-DB50-D54F-96ED-7EDC514DC121}"/>
              </a:ext>
            </a:extLst>
          </p:cNvPr>
          <p:cNvSpPr>
            <a:spLocks noGrp="1"/>
          </p:cNvSpPr>
          <p:nvPr>
            <p:ph type="title"/>
          </p:nvPr>
        </p:nvSpPr>
        <p:spPr>
          <a:xfrm>
            <a:off x="150018" y="417707"/>
            <a:ext cx="11891963" cy="1325563"/>
          </a:xfrm>
        </p:spPr>
        <p:txBody>
          <a:bodyPr>
            <a:noAutofit/>
          </a:bodyPr>
          <a:lstStyle/>
          <a:p>
            <a:r>
              <a:rPr lang="en-US" sz="6600" b="1" dirty="0"/>
              <a:t> Aspects of FL Design Choices</a:t>
            </a:r>
          </a:p>
        </p:txBody>
      </p:sp>
      <p:sp>
        <p:nvSpPr>
          <p:cNvPr id="4" name="Slide Number Placeholder 3">
            <a:extLst>
              <a:ext uri="{FF2B5EF4-FFF2-40B4-BE49-F238E27FC236}">
                <a16:creationId xmlns:a16="http://schemas.microsoft.com/office/drawing/2014/main" id="{EF7A9989-93C0-B342-B4FD-627E9F8E0BFF}"/>
              </a:ext>
            </a:extLst>
          </p:cNvPr>
          <p:cNvSpPr>
            <a:spLocks noGrp="1"/>
          </p:cNvSpPr>
          <p:nvPr>
            <p:ph type="sldNum" sz="quarter" idx="12"/>
          </p:nvPr>
        </p:nvSpPr>
        <p:spPr/>
        <p:txBody>
          <a:bodyPr/>
          <a:lstStyle/>
          <a:p>
            <a:fld id="{AC1633F7-ACB1-754E-B76E-ED72C708EAF6}" type="slidenum">
              <a:rPr lang="en-AT" smtClean="0"/>
              <a:pPr/>
              <a:t>9</a:t>
            </a:fld>
            <a:endParaRPr lang="en-AT" dirty="0"/>
          </a:p>
        </p:txBody>
      </p:sp>
      <p:sp>
        <p:nvSpPr>
          <p:cNvPr id="5" name="Triangle 4">
            <a:extLst>
              <a:ext uri="{FF2B5EF4-FFF2-40B4-BE49-F238E27FC236}">
                <a16:creationId xmlns:a16="http://schemas.microsoft.com/office/drawing/2014/main" id="{D6EC5C64-A5B5-9C51-946C-D682A570E33A}"/>
              </a:ext>
            </a:extLst>
          </p:cNvPr>
          <p:cNvSpPr/>
          <p:nvPr/>
        </p:nvSpPr>
        <p:spPr>
          <a:xfrm>
            <a:off x="3465712" y="2374100"/>
            <a:ext cx="4324976" cy="3230880"/>
          </a:xfrm>
          <a:prstGeom prst="triangle">
            <a:avLst/>
          </a:prstGeom>
          <a:gradFill flip="none" rotWithShape="1">
            <a:gsLst>
              <a:gs pos="0">
                <a:schemeClr val="accent1"/>
              </a:gs>
              <a:gs pos="55000">
                <a:srgbClr val="FF0000">
                  <a:alpha val="53280"/>
                </a:srgbClr>
              </a:gs>
              <a:gs pos="100000">
                <a:srgbClr val="00B05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DA7110D1-5102-1E2F-2370-5D38AADC3E13}"/>
              </a:ext>
            </a:extLst>
          </p:cNvPr>
          <p:cNvSpPr txBox="1"/>
          <p:nvPr/>
        </p:nvSpPr>
        <p:spPr>
          <a:xfrm>
            <a:off x="585216" y="4962144"/>
            <a:ext cx="3014608" cy="1200329"/>
          </a:xfrm>
          <a:prstGeom prst="rect">
            <a:avLst/>
          </a:prstGeom>
          <a:noFill/>
        </p:spPr>
        <p:txBody>
          <a:bodyPr wrap="none" rtlCol="0">
            <a:spAutoFit/>
          </a:bodyPr>
          <a:lstStyle/>
          <a:p>
            <a:r>
              <a:rPr lang="en-GB" sz="3600" dirty="0"/>
              <a:t>computational </a:t>
            </a:r>
          </a:p>
          <a:p>
            <a:r>
              <a:rPr lang="en-GB" sz="3600" dirty="0"/>
              <a:t>complexity </a:t>
            </a:r>
          </a:p>
        </p:txBody>
      </p:sp>
      <p:sp>
        <p:nvSpPr>
          <p:cNvPr id="7" name="TextBox 6">
            <a:extLst>
              <a:ext uri="{FF2B5EF4-FFF2-40B4-BE49-F238E27FC236}">
                <a16:creationId xmlns:a16="http://schemas.microsoft.com/office/drawing/2014/main" id="{6D5D6394-91E4-B4A6-757E-4039A6BAEE5C}"/>
              </a:ext>
            </a:extLst>
          </p:cNvPr>
          <p:cNvSpPr txBox="1"/>
          <p:nvPr/>
        </p:nvSpPr>
        <p:spPr>
          <a:xfrm>
            <a:off x="7924800" y="5004816"/>
            <a:ext cx="2609088" cy="1200329"/>
          </a:xfrm>
          <a:prstGeom prst="rect">
            <a:avLst/>
          </a:prstGeom>
          <a:noFill/>
        </p:spPr>
        <p:txBody>
          <a:bodyPr wrap="square" rtlCol="0">
            <a:spAutoFit/>
          </a:bodyPr>
          <a:lstStyle/>
          <a:p>
            <a:r>
              <a:rPr lang="en-GB" sz="3600" dirty="0"/>
              <a:t>statistical  </a:t>
            </a:r>
          </a:p>
          <a:p>
            <a:r>
              <a:rPr lang="en-GB" sz="3600" dirty="0"/>
              <a:t>accuracy </a:t>
            </a:r>
          </a:p>
        </p:txBody>
      </p:sp>
      <p:sp>
        <p:nvSpPr>
          <p:cNvPr id="8" name="TextBox 7">
            <a:extLst>
              <a:ext uri="{FF2B5EF4-FFF2-40B4-BE49-F238E27FC236}">
                <a16:creationId xmlns:a16="http://schemas.microsoft.com/office/drawing/2014/main" id="{9F481B10-7F6A-E793-5CC5-8D5355E22AD8}"/>
              </a:ext>
            </a:extLst>
          </p:cNvPr>
          <p:cNvSpPr txBox="1"/>
          <p:nvPr/>
        </p:nvSpPr>
        <p:spPr>
          <a:xfrm>
            <a:off x="4285488" y="1727769"/>
            <a:ext cx="3135923" cy="646331"/>
          </a:xfrm>
          <a:prstGeom prst="rect">
            <a:avLst/>
          </a:prstGeom>
          <a:noFill/>
        </p:spPr>
        <p:txBody>
          <a:bodyPr wrap="none" rtlCol="0">
            <a:spAutoFit/>
          </a:bodyPr>
          <a:lstStyle/>
          <a:p>
            <a:r>
              <a:rPr lang="en-GB" sz="3600" dirty="0"/>
              <a:t>trustworthiness</a:t>
            </a:r>
          </a:p>
        </p:txBody>
      </p:sp>
      <p:sp>
        <p:nvSpPr>
          <p:cNvPr id="3" name="Date Placeholder 2">
            <a:extLst>
              <a:ext uri="{FF2B5EF4-FFF2-40B4-BE49-F238E27FC236}">
                <a16:creationId xmlns:a16="http://schemas.microsoft.com/office/drawing/2014/main" id="{1A1E1C1A-9511-275D-8C0F-5B4FB891E432}"/>
              </a:ext>
            </a:extLst>
          </p:cNvPr>
          <p:cNvSpPr>
            <a:spLocks noGrp="1"/>
          </p:cNvSpPr>
          <p:nvPr>
            <p:ph type="dt" sz="half" idx="10"/>
          </p:nvPr>
        </p:nvSpPr>
        <p:spPr/>
        <p:txBody>
          <a:bodyPr/>
          <a:lstStyle/>
          <a:p>
            <a:fld id="{597A68D7-8856-3C4B-96D5-9E85E9E7E3AD}" type="datetime1">
              <a:rPr lang="en-US" smtClean="0"/>
              <a:t>4/19/23</a:t>
            </a:fld>
            <a:endParaRPr lang="en-AT"/>
          </a:p>
        </p:txBody>
      </p:sp>
    </p:spTree>
    <p:extLst>
      <p:ext uri="{BB962C8B-B14F-4D97-AF65-F5344CB8AC3E}">
        <p14:creationId xmlns:p14="http://schemas.microsoft.com/office/powerpoint/2010/main" val="1861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17584</TotalTime>
  <Words>2161</Words>
  <Application>Microsoft Macintosh PowerPoint</Application>
  <PresentationFormat>Widescreen</PresentationFormat>
  <Paragraphs>349</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Cambria Math</vt:lpstr>
      <vt:lpstr>Comic Sans MS</vt:lpstr>
      <vt:lpstr>Slack-Lato</vt:lpstr>
      <vt:lpstr>Office Theme</vt:lpstr>
      <vt:lpstr>ideas: --forecast the (incoming) car flow amount with the resolution of 30  min between the 6.00-19.00 in four road-intersections (would be the 4 nodes). The intersections are located in one area, i.e. they are  connected with some weight. </vt:lpstr>
      <vt:lpstr>PowerPoint Presentation</vt:lpstr>
      <vt:lpstr>PowerPoint Presentation</vt:lpstr>
      <vt:lpstr>CS-E4740 Federated Learning  “Trustworthy FL”  Dipl.-Ing. Dr.techn. Alexander Jung</vt:lpstr>
      <vt:lpstr>Learning Goals</vt:lpstr>
      <vt:lpstr>Networked Data+Model</vt:lpstr>
      <vt:lpstr>FL Design Principle</vt:lpstr>
      <vt:lpstr>Design-Cycle</vt:lpstr>
      <vt:lpstr> Aspects of FL Design Choices</vt:lpstr>
      <vt:lpstr>PowerPoint Presentation</vt:lpstr>
      <vt:lpstr>PowerPoint Presentation</vt:lpstr>
      <vt:lpstr>PowerPoint Presentation</vt:lpstr>
      <vt:lpstr>PowerPoint Presentation</vt:lpstr>
      <vt:lpstr>Human Agency. </vt:lpstr>
      <vt:lpstr>Human Oversight </vt:lpstr>
      <vt:lpstr>Human-in-the-Loop (HITL) </vt:lpstr>
      <vt:lpstr>Human-on-the-Loop (HOTL)</vt:lpstr>
      <vt:lpstr>Human-in-Command (HIC)</vt:lpstr>
      <vt:lpstr>PowerPoint Presentation</vt:lpstr>
      <vt:lpstr>PowerPoint Presentation</vt:lpstr>
      <vt:lpstr>PowerPoint Presentation</vt:lpstr>
      <vt:lpstr>Reliability and Reproducibility</vt:lpstr>
      <vt:lpstr>Fallback Plan </vt:lpstr>
      <vt:lpstr>Accuracy</vt:lpstr>
      <vt:lpstr>PowerPoint Presentation</vt:lpstr>
      <vt:lpstr>PowerPoint Presentation</vt:lpstr>
      <vt:lpstr>PowerPoint Presentation</vt:lpstr>
      <vt:lpstr>Quality and integrity of data.</vt:lpstr>
      <vt:lpstr>Check Datasheet ! </vt:lpstr>
      <vt:lpstr>Access to data.</vt:lpstr>
      <vt:lpstr>PowerPoint Presentation</vt:lpstr>
      <vt:lpstr>PowerPoint Presentation</vt:lpstr>
      <vt:lpstr>Traceability.</vt:lpstr>
      <vt:lpstr>Explainability.</vt:lpstr>
      <vt:lpstr>What is an Explanation?</vt:lpstr>
      <vt:lpstr>To Teach = To Explain</vt:lpstr>
      <vt:lpstr>after you completed my course… </vt:lpstr>
      <vt:lpstr>Explaining a FL Method. </vt:lpstr>
      <vt:lpstr>Explaining a Prediction. </vt:lpstr>
      <vt:lpstr>Explaining a Prediction. </vt:lpstr>
      <vt:lpstr>Communication</vt:lpstr>
      <vt:lpstr>PowerPoint Presentation</vt:lpstr>
      <vt:lpstr>Avoidance of unfair bias. </vt:lpstr>
      <vt:lpstr>Fairness by Data Augmentation</vt:lpstr>
      <vt:lpstr>Accessibility and universal design.</vt:lpstr>
      <vt:lpstr>Stakeholder Participation.</vt:lpstr>
      <vt:lpstr>PowerPoint Presentation</vt:lpstr>
      <vt:lpstr>PowerPoint Presentation</vt:lpstr>
      <vt:lpstr>Social impact</vt:lpstr>
      <vt:lpstr>Society and Democracy</vt:lpstr>
      <vt:lpstr>PowerPoint Presentation</vt:lpstr>
      <vt:lpstr>PowerPoint Presentation</vt:lpstr>
      <vt:lpstr>PowerPoint Presentation</vt:lpstr>
      <vt:lpstr>Minimisation and reporting of negative impacts</vt:lpstr>
      <vt:lpstr>Trade-offs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Jung Alex</dc:creator>
  <cp:lastModifiedBy>Jung Alex</cp:lastModifiedBy>
  <cp:revision>329</cp:revision>
  <cp:lastPrinted>2022-09-29T08:05:50Z</cp:lastPrinted>
  <dcterms:created xsi:type="dcterms:W3CDTF">2021-05-05T08:57:28Z</dcterms:created>
  <dcterms:modified xsi:type="dcterms:W3CDTF">2023-04-19T14:20:40Z</dcterms:modified>
</cp:coreProperties>
</file>