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ink/ink13.xml" ContentType="application/inkml+xml"/>
  <Override PartName="/ppt/notesSlides/notesSlide26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586" r:id="rId3"/>
    <p:sldId id="343" r:id="rId4"/>
    <p:sldId id="587" r:id="rId5"/>
    <p:sldId id="312" r:id="rId6"/>
    <p:sldId id="620" r:id="rId7"/>
    <p:sldId id="621" r:id="rId8"/>
    <p:sldId id="345" r:id="rId9"/>
    <p:sldId id="346" r:id="rId10"/>
    <p:sldId id="347" r:id="rId11"/>
    <p:sldId id="498" r:id="rId12"/>
    <p:sldId id="605" r:id="rId13"/>
    <p:sldId id="606" r:id="rId14"/>
    <p:sldId id="333" r:id="rId15"/>
    <p:sldId id="348" r:id="rId16"/>
    <p:sldId id="324" r:id="rId17"/>
    <p:sldId id="626" r:id="rId18"/>
    <p:sldId id="628" r:id="rId19"/>
    <p:sldId id="629" r:id="rId20"/>
    <p:sldId id="350" r:id="rId21"/>
    <p:sldId id="349" r:id="rId22"/>
    <p:sldId id="359" r:id="rId23"/>
    <p:sldId id="334" r:id="rId24"/>
    <p:sldId id="337" r:id="rId25"/>
    <p:sldId id="622" r:id="rId26"/>
    <p:sldId id="595" r:id="rId27"/>
    <p:sldId id="617" r:id="rId28"/>
    <p:sldId id="351" r:id="rId29"/>
    <p:sldId id="340" r:id="rId30"/>
    <p:sldId id="352" r:id="rId31"/>
    <p:sldId id="353" r:id="rId32"/>
    <p:sldId id="354" r:id="rId33"/>
    <p:sldId id="341" r:id="rId34"/>
    <p:sldId id="500" r:id="rId35"/>
    <p:sldId id="627" r:id="rId36"/>
    <p:sldId id="499" r:id="rId37"/>
    <p:sldId id="358" r:id="rId38"/>
    <p:sldId id="588" r:id="rId39"/>
    <p:sldId id="589" r:id="rId40"/>
    <p:sldId id="591" r:id="rId41"/>
    <p:sldId id="592" r:id="rId42"/>
    <p:sldId id="593" r:id="rId43"/>
    <p:sldId id="590" r:id="rId44"/>
    <p:sldId id="596" r:id="rId45"/>
    <p:sldId id="623" r:id="rId46"/>
    <p:sldId id="624" r:id="rId47"/>
    <p:sldId id="597" r:id="rId48"/>
    <p:sldId id="594" r:id="rId49"/>
    <p:sldId id="598" r:id="rId50"/>
    <p:sldId id="600" r:id="rId51"/>
    <p:sldId id="601" r:id="rId52"/>
    <p:sldId id="599" r:id="rId53"/>
    <p:sldId id="612" r:id="rId54"/>
    <p:sldId id="604" r:id="rId55"/>
    <p:sldId id="611" r:id="rId56"/>
    <p:sldId id="607" r:id="rId57"/>
    <p:sldId id="608" r:id="rId58"/>
    <p:sldId id="602" r:id="rId59"/>
    <p:sldId id="603" r:id="rId60"/>
    <p:sldId id="610" r:id="rId61"/>
    <p:sldId id="609" r:id="rId62"/>
    <p:sldId id="613" r:id="rId63"/>
    <p:sldId id="619" r:id="rId64"/>
    <p:sldId id="618" r:id="rId65"/>
    <p:sldId id="614" r:id="rId66"/>
    <p:sldId id="615" r:id="rId67"/>
    <p:sldId id="616" r:id="rId68"/>
    <p:sldId id="355" r:id="rId69"/>
    <p:sldId id="296" r:id="rId7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6484"/>
  </p:normalViewPr>
  <p:slideViewPr>
    <p:cSldViewPr snapToGrid="0" snapToObjects="1">
      <p:cViewPr varScale="1">
        <p:scale>
          <a:sx n="93" d="100"/>
          <a:sy n="93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19:57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2458 10473 24575,'0'10'0,"0"-1"0,41-6 0,-16-13 0,5-11 0,-2-6 0,-9-30 0,-21 3 0,-8 1 0,-15-4 0,-6 24 0,-3 7 0,0 15 0,-10 18 0,30 22 0,6 6 0,-2 10 0,2-6 0,1 3 0,7-3 0,0-3 0,0-2 0,3 22 0,4-46 0,11-1 0,-2-4 0,5 1 0,-8-6 0,-6-3 0,-2 0 0,-13-3 0,-2 3 0,3-12 0,6-3 0,10-7 0,2-8 0,-1-1 0,-9 3 0,-33-24 0,0 45 0,-30 19 0,39 5 0,8 21 0,12-15 0,9 4 0,34-17 0,-12-6 0,20-4 0,-26-13 0,-14 4 0,1-2 0,-2 11 0,1 0 0,1 0 0,-4-3 0,-5-10 0,-19 3 0,-14-3 0,0 12 0,1 1 0,22 13 0,4 10 0,2 0 0,1 5 0,3-15 0,9 2 0,-1-8 0,5 2 0,4-12 0,-11 2 0,5 1 0,-11 6 0,0 6 0,0-16 0,-2 6 0,-5-16 0,-3 13 0,-16 1 0,9 6 0,-2-2 0,13 2 0</inkml:trace>
  <inkml:trace contextRef="#ctx0" brushRef="#br0" timeOffset="1804">2668 9516 10605,'4'15'0,"22"45"2518,-13-30 1,2 2-2519,8 18 0,-1-4 2430,4-6-2430,-10-5 1401,-13-43-1401,-3 2 5102,0-10-5102,0 4 0,5-11 0,0 7 0,4-9 0,0 7 0,-2 10 0,-1-6 0,2 3 0,-4 0 0,11-22 0,-8 10 0,8-21 0,-8 24 0,0-4 0,-2 21 0,-2 0 0,3 3 0,0 0 0,12 15 0,-6-6 0,10 13 0,-9-8 0,6 7 0,-8-9 0,3 5 0,-8-5 0,0-5 0,-3 4 0,2-8 0,-2 0 0,14-47 0,-12 2 0,4 3 0,0-6 0,-5 1 0,-2-5 0,1 5 0,0 6 0,0 0 0,3-23 0,0 4 0,-2 16 0,0 19 0,2 3 0,-3 16 0,0 3 0,0 0 0</inkml:trace>
  <inkml:trace contextRef="#ctx0" brushRef="#br0" timeOffset="2787">2826 9928 8191,'7'0'0,"16"0"5063,13 0-5063,8 0 0,3 0 0,8 0 0,-10 0 0,-3 0 0,-3 0 0,5 0 0,1 0 0,-8 0 1409,3 0 0,-2 0-1409,-19 0 429,-3 0 1,-5 0 0,-8 0 0</inkml:trace>
  <inkml:trace contextRef="#ctx0" brushRef="#br0" timeOffset="5570">2694 10420 8191,'-1'-5'0,"11"-2"5063,6-11-5063,-1 6 2818,2-6-2818,-10 8 1719,19-15-1719,4-3 6784,7-1-6784,9-5 0,5-2 0,-8 11 0,5-1 0,-4 1 0,7-5 0,1 1 0,-4 3 0,-1 2 0,-2 3 0,3 0 0,6-1 0,4 0 0,0 1 0,-8 4 0,1 1 0,-3 4 0,13-2 0,0 3 0,-6 8 0,-3 6 0,-13 6 0,0 1 0,15-4 0,-1 4 0,-8 14 0,-8 4 0,0 1 0,12 9 0,-13-5 0,-22-19 0,17 14 0,-24-18 0,18 19 0,-11-8 0,19 23 0,-1 5 0,-10-11 0,4 6 0,-11-9 0,-6-8 0,4 4 0,0 1 0,-1 12 0,0-9 0,0-2 0,-4-4 0,4 2 0,-9-17 0,-2-9 0,-16 0 0,-1-10 0,-9-5 0,3-2 0,4 1 0,-9-10 0,12 9 0,-3-2 0,12 8 0,-12-9 0,6 3 0,-10-4 0,4 2 0,-13-13 0,6 11 0,-9-16 0,13 18 0,8 3 0,29 14 0,19 20 0,5 8 0,-3-8 0,1 0 0,14 14 0,-5-2 0,-8-6 0,-15-11 0,-15-9 0,-5-3 0,4 0 0,-2 2 0,0-4 0,3 4 0,-3-4 0,6 6 0,-2-5 0,1 4 0,-2-6 0,5-6 0,0-14 0,10-11 0,2-5 0,-8 2 0,1-2 0,7-3 0,4-3 0,-5 3 0,11-20 0,-12 28 0,-1 4 0,-4 4 0,-8 15 0,1-4 0,-9 9 0</inkml:trace>
  <inkml:trace contextRef="#ctx0" brushRef="#br0" timeOffset="7720">4737 10405 24575,'34'-43'0,"1"-1"0,0 0 0,-1 0 0,0 2 0,0 2 0,0 0 0,2 0 0,5-3 0,3 0 0,0 2 0,0 3 0,2 2 0,0 3 0,8 2 0,-9 9 0,8-2 0,3 0 0,0 4 0,-2 3 0,-6 7 0,7 7 0,-5 7 0,4 6 0,-4 2 0,7 2 0,0 4 0,-5 2 0,-10 2 0,1 18 0,-7 5 0,-1 0 0,1 3 0,-11-6 0,-11 14 0,-6-22 0,-2 2 0,-2 10 0,-1-3 0,3 3 0,-1 2 0,2-1 0,1-9 0,0 0 0,0 1 0,2 3 0,-1-6 0,0-1 0,-1-4 0,-1-6 0,-5 2 0,-2-17 0,-24-18 0,8 0 0,-17-20 0,12 12 0,-6-7 0,7 8 0,-7-7 0,14 10 0,1-6 0,3 11 0,6-4 0,15 22 0,25 27 0,-5-5 0,13 15 0,-32-34 0,6-6 0,-2-17 0,9-15 0,2-5 0,1-7 0,-5 4 0,0-1 0,4-17 0,-11 24 0,9-12 0,-20 26 0,0 9 0,-6 0 0</inkml:trace>
  <inkml:trace contextRef="#ctx0" brushRef="#br0" timeOffset="37617">19758 9656 24575,'0'28'0,"0"4"0,0 9 0,0 4 0,0-9 0,0 1-1434,0 20 1,0 1 1433,0-11 0,0 0 0,0 6 0,0 1 0,0-1 0,0-2 0,0-9 0,0 0-72,0 2 1,0 0 71,0 22 354,0-31 0,0 1-354,0 6 0,0-1 0,0 17 0,0-23 0,0-1 1424,0 15-1424,0-7 878,0-8-878,0-10 0,0-4 0,0-13 0,0-7 0,0-13 0,0-4 0,0 0 0,0-1 0,0 5 0,0-3 0,3 2 0,0 4 0,1 2 0,-2 7 0,-2-1 0</inkml:trace>
  <inkml:trace contextRef="#ctx0" brushRef="#br0" timeOffset="57648">9800 10739 24575,'-36'0'0,"0"0"0,-11 0 0,-6 0 0,2 0 0,-3 0 0,-3 0-1234,7 0 0,-2 0 1,-2 0-1,-1 0 1234,-9 0 0,-2 0 0,-1 0 0,4 0-579,10 0 0,2 0 0,1 0 0,0 0 579,-15 0 0,1 0 0,4 0 0,-2 0 0,4 0 603,0 0 0,0 0-603,-4 0 0,2 0 0,8 5 0,1 0-321,2-3 1,2 3 320,10 3 0,3 2 0,-27 9 0,5 4 0,1 5 0,15 0 0,0 3 0,11-7 0,0 1 0,-11 12 0,3 3 1019,13-8 1,3 1-1020,-10 17 0,1 6 0,13-14 0,2 3 0,1 1 837,-1 6 1,3 1 0,1 1-838,2 6 0,2 1 0,3-2 0,2-8 0,1-2 0,4 1 0,5 4 0,4 0 0,4-3 0,10 8 0,10-5 0,1-17 0,7-3 0,7-4 0,1-9 0,6-3 0,3-4 0,0 0-578,-2 0 0,1-2 1,1-1-1,4-1 578,-8-2 0,3-1 0,3 1 0,-1-2 0,-1 0 0,-4-1-921,7 0 0,-3-2 0,-1 0 0,1 0 921,-5 0 0,0 0 0,1 0 0,0-1 0,-1 0 0,7-1 0,1-1 0,-3-1 0,-1 1-836,7 0 1,-2 0 0,1 0 835,-10 0 0,2 0 0,-1 0 0,-3 0-321,0 0 1,-3 0-1,-1 0 321,15 0 0,2 0 0,-18-1 0,4 1 0,0-2 0,-5 0 0,14-2 0,-3-2 0,-4 0 0,2 0 0,-7-3 566,-13-2 1,-4-3-567,-1-2 0,0-2 0,5-7 0,-1-1 0,-7 5 0,0-1 0,2-3 0,-1-3 1796,3-8 0,-1-2-1796,-9 10 0,1-2 1731,10-17 1,0-2-1732,-8 10 0,-4 1 0,-3-3 0,-3-1 0,-1-8 0,-9-3 0,-10 8 0,-8-3 0,-3 0-422,-5-5 1,-5-1 0,-2 1 421,2 10 0,-2-1 0,-2 2 0,0 0 0,-10-9 0,-2 1 0,-3-1 0,1 5 0,-4-1 0,0 0 0,2 3-198,7 7 0,3 1 0,-1 1 0,-3 0 198,-1-1 0,-2 0 0,-2-1 0,2 3 0,4 3 0,-3-2 0,4 5 0,0 1 0,-16-8 0,2 6-129,13 16 1,3 4 128,-6-5 0,-9 6 0,33 8 918,2 6 1,4-4 0,5 4 0</inkml:trace>
  <inkml:trace contextRef="#ctx0" brushRef="#br0" timeOffset="62532">12641 13870 8191,'-5'-3'0,"-9"0"5063,-18 3-5063,-10 4 2818,-22 4-2818,30-2 0,-2 1 0,-10 3 0,1 0 0,-20 4 0,31-6 0,3-1 1719,3 1-1719,2 0 6784,4-1-6784,-10 4 0,11-4 0,-6 4 0,10-4 0,3-1 0,-4 1 0,5 3 0,-1 0 0,1 4 0,-5 4 0,3-4 0,-4 13 0,0-7 0,2 11 0,-14 17 0,4 7 0,7-18 0,-1 1 0,5 2 0,1 0 0,-1-4 0,0 0 0,5 1 0,1-1 0,-1-3 0,2-2 0,0 33 0,2-15 0,7-2 0,0 4 0,0-15 0,0 15 0,7-4 0,6 2 0,8 2 0,10 6 0,-4-25 0,0 9 0,-4-16 0,-3 2 0,-1-7 0,3-2 0,-3-4 0,-1 0 0,3 1 0,-4-5 0,20 11 0,7-3 0,-9-5 0,4 2 0,7-1 0,4-2 0,3 0 0,3 0 0,-12-3 0,0 1 0,0-1-224,14 2 1,1-2 223,-13-2 0,2 1 0,0-2 0,1-2 0,2-1 0,-1-1 0,1 0 0,0 0 0,0-1 0,-1 0 0,1-2 0,-3 1-681,7 0 1,-3 0 680,-1 0 0,0 0 0,7 2 0,1 0 0,-13-1 0,1-1 0,5 2 0,-3 0 0,10-2 0,-19 0 0,2 0 0,-9 0 0,-6 0 416,-1 0-416,-4 0 1392,0 0-1392,6 0 0,-8 0 0,7 0 0,-13-3 0,3-1 0,10-9 0,-4-2 0,15-6 0,-10-2 0,9 1 0,-4-2 0,10 2 0,1 3 0,-4 8 0,2 0 0,-1 7 0,-2 0 0,4 0 0,-7 4 0,-4-3 0,-5 2 0,0-6 0,-5 6 0,0-5 0,0-2 0,-4 0 0,-1-5 0,-3-7 0,-3 0 0,-1-8 0,-3-9 0,-2-12 0,-2-12 0,-3 24 0,0 0 0,0 2 0,0 0 0,0-3 0,0 1 0,-5 1 0,-1 1 0,-3-25 0,-13 7 0,3 9 0,-6 4 0,-5-5 0,2 14 0,-1 1 0,0 2 0,0 6 0,-6-7 0,-11-8 0,4 3 0,16 13 0,0 0 0,-16-11 0,-3 0 0,0 2 0,-2 0-526,10 7 1,-6-3 0,5 4 525,-19-5 0,14 5 0,-1 1 0,8 7 0,2 2 0,0 0 0,-2 0 0,-17-2 0,-2 3 0,7 2 0,-2 1 0,5 2 0,-2 1 0,1 1 0,-9 1 0,2 2 0,2 1 0,2 0 0,7 0 0,3 0 0,-26 0 0,6 0 0,5 4 0,-4 4 0,13 0 1576,-2 4-1576,-3 3 0,17-2 0,-16 3 0,25-5 0,-2 0 0,-2 0 0,8 0 0,0-1 0,8-4 0,1 0 0,1 1 0,-2-1 0,-7 1 0,10-3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52:28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9108 13052 24575,'-32'-53'0,"-1"0"0,1-2 0,-2-4 0,1 6 0,-2-4 0,0-2-2220,6 9 0,0-2 0,0-1 0,1 3 2220,-5-9 0,2 2 0,0-1 0,7 8 0,-1-2 0,1 0 0,2 2-69,-2-6 1,2 2-1,2 2 69,5 6 0,3 2 0,-1 0 505,-5-13 1,1 2-506,8 11 0,2 4-363,-3-18 363,5 8 3959,5 13-3959,0 5 2693,0-11-2693,0 9 1187,8-14-1187,5 10 599,13-2-599,4 10 0,14 0 0,-9 9 0,0 10 0,3 2 0,21-3 0,-18 10 0,0 7 0,14 30 0,-31-10 0,-4 4 0,-6 8 0,-3 1 0,-1-1 0,0-3 0,2 17 0,-5-21 0,-4-12 0,-3-11 0,0 2 0,3-5 0,-3 1 0,5-5 0,-2 3 0,3-3 0,0 0 0,0-3 0,13-13 0,3-6 0,13-13 0,11-6 0,2-2 0,0 4 0,-19 17 0,-1 1 0,14-11 0,-5 9 0,2 0 0,10-3 0,-18 11 0,1 2 0,24 8 0,-9 2 0,-15 12 0,0 3 0,10 9 0,-2 20 0,-10 12 0,-18-20 0,-1 2 0,0 8 0,-1 3 0,-5 0 0,-2 0-956,0-4 0,-2-1 956,0-2 0,-2-2 0,0-2 0,-2-1-293,-3 1 0,-3 0 293,-2 3 0,-4 0 0,-2 0 0,-2 0-1248,-2 7 0,-1 1 1248,-2-2 0,0 0 0,-2 3 0,0 1-724,-2 1 0,-2 0 724,2-2 0,-1-2 263,5-8 1,0 0-264,-2 2 0,0-2 0,-12 12 0,14-16 0,2 0 0,-11 15 475,-3-2-475,14-17 2423,-7 4-2423,9-9 1801,-7 14-1801,3 1 1216,-2 11-1216,10 8 0,5-13 0,7-13 0,4-18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8:05:2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14993 7222 24575,'0'34'0,"0"0"0,0 4 0,0 29 0,0-16 0,0-2 0,0 0 0,0 6 0,0-36 0,0 9 0,0 5 0,0-14 0,0 19 0,0-3 0,0-11 0,0 10 0,0-13 0,0-13 0,0 10 0,0-15 0,0 0 0</inkml:trace>
  <inkml:trace contextRef="#ctx0" brushRef="#br0" timeOffset="1135">14958 7245 11859,'21'-25'0,"-6"9"1844,20-7 1,5 1-1845,-2 9 1224,-7 4 0,3 1-1224,4 7 0,-1 2 0,5-1 707,-6 1 0,-2 2-707,-7 4 4203,2 12-4203,-12-6 962,1 12-962,-16-14 0,-17 25 0,-8-12 0,-11 2 0,-4 0 0,8-11 0,-1-1 0,-23 7 0,0-1 0,-5 0 0,19-11 0,3 0 0,6 1 0,3-4 0,19 0 0,6-3 0,0 0 0</inkml:trace>
  <inkml:trace contextRef="#ctx0" brushRef="#br0" timeOffset="1984">16143 6639 24575,'-38'0'0,"14"3"0,-10 17 0,0 6 0,7 2 0,8 1 0,2 4 0,3 3 0,3-2 0,3 3 0,-5-1 0,1 2 0,8-1 0,2-2 0,-7 13 0,7-8 0,1-1 0,1-5 0,6 12 0,7 2 0,17 11 0,-6-23 0,4 5 0,0-7 0,1-10 0,1-4 0,17 3 0,-3-5 0,-11-7 0,0-5 0,-27-6 0</inkml:trace>
  <inkml:trace contextRef="#ctx0" brushRef="#br0" timeOffset="2716">16298 7024 24575,'35'27'0,"0"0"0,-5-2 0,1 2 0,15 9 0,0 1 0,-11-6 0,1-1 0,16 5 0,-2-3 0,-20-9 0,-3-4 0,11-2 0,-23-6 0,-11-10 0,-2 2 0</inkml:trace>
  <inkml:trace contextRef="#ctx0" brushRef="#br0" timeOffset="3515">16350 7433 24575,'42'-31'0,"-9"1"0,4-6 0,2-1 0,3-4 0,-1 0-723,-2 2 0,-2-1 0,1 0 723,2-4 0,-1-1 0,-3 4 0,-5 5 0,-3 4 0,-7 2 0,-3 4 696,0 0-696,-11 14 0,0 3 0,-5 9 0</inkml:trace>
  <inkml:trace contextRef="#ctx0" brushRef="#br0" timeOffset="4366">17018 7259 24575,'0'37'0,"0"11"0,0-21 0,0 3 0,0-15 0,0-12 0,0 0 0</inkml:trace>
  <inkml:trace contextRef="#ctx0" brushRef="#br0" timeOffset="5182">17205 7121 24575,'30'0'0,"-3"13"0,21 3 0,-10 17 0,-12-13 0,1 3 0,-16-13 0,0 1 0,0 3 0,-7-3 0,6-1 0,-7-1 0,3-8 0,-5 4 0,4-4 0,-2 4 0,3-2 0,0 1 0,3-2 0,-5-2 0,1 0 0</inkml:trace>
  <inkml:trace contextRef="#ctx0" brushRef="#br0" timeOffset="5865">17582 7101 24575,'0'27'0,"-8"16"0,0-2 0,0 2 0,2-6 0,0-1 0,-4 5 0,1 1 0,8-4 0,1-2 0,-4 14 0,4 16 0,0-28 0,0 10 0,0-9 0,0-9 0,0-5 0,0-17 0,-3 8 0,2-9 0,-2 5 0,1-3 0,1 0 0,-2-2 0,3-5 0</inkml:trace>
  <inkml:trace contextRef="#ctx0" brushRef="#br0" timeOffset="6682">17649 6433 24575,'21'19'0,"8"7"0,5 4 0,4 3 0,1 0 0,-2 1 0,1 1 0,4 0 0,-6-4 0,-10-4 0,2 1 0,-3 3 0,-10 11 0,1 14 0,-16 6 0,1-26 0,-2 1 0,-2 4 0,-2 1 0,-1 11 0,-2 0 0,-5-8 0,-1-1 0,-1 6 0,-2-1 0,2-12 0,0-3 0,-12 23 0,12-28 0,5-16 0,7-10 0</inkml:trace>
  <inkml:trace contextRef="#ctx0" brushRef="#br0" timeOffset="7450">18721 7147 8191,'36'-3'0,"-1"1"0,4 1 2368,18 1 1,4 0-2369,-15 0 0,1 0 0,-2 0 0,1 0 0,-3 0 0,-3 0 0,-5 0 2858,2 0-2858,-10 0 1759,-4 0-1759,-10 0 6662,0 0-6662,-6 0 92,-1-8 0,-3 5 0,-3-5 0</inkml:trace>
  <inkml:trace contextRef="#ctx0" brushRef="#br0" timeOffset="8216">18814 6852 24575,'31'0'0,"8"0"0,17 0 0,-22 0 0,2 0 0,2 0 0,2 0 0,11 0 0,2 0 0,4 0 0,-1 0 0,-5 0 0,-1 0 0,-4 0 0,-4 0 0,-3 0 0,-15 0 0,-18 0 0,-4 0 0</inkml:trace>
  <inkml:trace contextRef="#ctx0" brushRef="#br0" timeOffset="9365">19470 6642 24575,'55'0'0,"-21"5"0,0 1 0,28 4 0,-26-3 0,-3-1 0,10 4 0,-11-9 0,-19 1 0,-7 1 0,-3 0 0,-3 10 0,0 18 0,0 10 0,-4 20 0,-11 3 0,5-32 0,-2 1 0,-5 2 0,-3 0 0,2-4 0,0-2 0,-2 0 0,-1-2 0,-17 20 0,8-11 0,2-11 0,12-7 0,5-8 0,3-1 0,8-3 0,-3 0 0,0 0 0,3 0 0,-3-3 0,3-1 0</inkml:trace>
  <inkml:trace contextRef="#ctx0" brushRef="#br0" timeOffset="12801">20482 6700 24575,'0'43'0,"0"16"0,0-8 0,0 4 0,0-3 0,0 0 0,0 13 0,0-2-456,0-23 1,0-2 455,2 3 0,0-4 224,-1 2-224,3-7 0,-4-9 0,0-6 0,0-4 0,0-3 687,0-1-687,0-14 0,0-44 0,-6 11 0,-1-6 0,1-14 0,0-4 0,-3 18 0,-1 0 0,1 2 0,1-11 0,0 3 0,-1 6 0,1 4 0,4-10 0,1 25 0,3 6 0,0 6 0,0 2 0,0-4 0,3 2 0,-3-1 0,6 1 0,3-5 0,1 7 0,8-11 0,2 9 0,8-4 0,12 10 0,26 0 0,-32 6 0,0 2 0,4 5 0,0 2 0,21 5 0,-22 9 0,-12-8 0,-13-5 0,-6-3 0,-3 0 0,0 0 0,-3 2 0,0-1 0,0 2 0,0 3 0,0-2 0,0 6 0,-6 4 0,-2-2 0,-6 2 0,0-2 0,-4 0 0,-1-3 0,-18 11 0,-7-2 0,-1 0 0,3-2 0,2-6 0,8-2 0,-4 0 0,12-6 0,14 0 0,5-5 0,5 1 0,0-2 0</inkml:trace>
  <inkml:trace contextRef="#ctx0" brushRef="#br0" timeOffset="13767">21226 6092 24575,'-10'30'0,"-6"10"0,6-4 0,1 4 0,-1 2 0,2 1 0,2-5 0,2-1 0,1-2 0,2-2 0,1 5 0,0 10 0,0 5 0,0-15 0,0 1 0,0 25 0,0-29 0,0-2 0,4 5 0,4-1 0,4-5 0,6 1 0,3-6 0,-3 0 0,-2-13 0,-7-2 0,0-6 0,-3-3 0,0 0 0,-4-3 0</inkml:trace>
  <inkml:trace contextRef="#ctx0" brushRef="#br0" timeOffset="15581">21453 6605 8191,'10'-1'0,"13"13"5063,12 7-5063,6 11 2818,-8-5-2818,-12-11 1719,-12-2-1719,-6-9 6784,-3 6-6784,2-3 0,2 0 0,2 3 0,-2-5 0,-1 5 0,-1-3 0,-1 0 0,4 0 0,-2-3 0,9-14 0,-4-3 0,8-9 0,-5 2 0,0 7 0,2-4 0,-5 1 0,4 6 0,-1-9 0,1 10 0,-5-3 0,1 4 0,-7 3 0,4 0 0,-4 1 0,-7 11 0,-4 8 0,-11 10 0,0 8 0,0-4 0,1 5 0,4-1 0,4 0 0,-3-4 0,0 18 0,3-20 0,1 12 0,5-17 0,2-7 0,-3 13 0,0-5 0,3 2 0,-2-8 0,5 0 0,-4-6 0,4 5 0,-1-6 0,2 0 0,0-3 0,0 2 0,0 1 0,0 4 0,0-4 0,0 1 0,0-4 0,0 0 0,0-3 0,0 0 0</inkml:trace>
  <inkml:trace contextRef="#ctx0" brushRef="#br0" timeOffset="16581">21926 6141 24575,'0'34'0,"0"9"0,0 1 0,0 16 0,0 5 0,-2-24 0,0 2 0,2 1 0,-1 0 0,-1-4 0,0-3 0,2 23 0,0-20 0,0-12 0,0-5 0,0-7 0,0-4 0,0-3 0,0-3 0,0-3 0,0-1 0</inkml:trace>
  <inkml:trace contextRef="#ctx0" brushRef="#br0" timeOffset="17466">22207 6608 24575,'21'34'0,"-1"5"0,14 0 0,-14-7 0,2-4 0,1-3 0,0-4 0,-1 7 0,-4-15 0,-11-3 0,2-4 0,-3 5 0,3-3 0,-2 4 0,2 0 0,-3-5 0,0 1 0,0-2 0,-3 0 0,-1-3 0,-2-1 0</inkml:trace>
  <inkml:trace contextRef="#ctx0" brushRef="#br0" timeOffset="18332">22266 6978 12780,'-3'-11'0,"8"-16"4651,10-18-4651,-1-1 2050,8 4-2050,-3-2 0,-9 17 1141,11-18-1141,-17 26 3953,4-3-3953,-2 9 0,-2 3 0,-1 0 0,3 1 0,-3 2 0,4-5 0,1 2 0,2-5 0,3-5 0,0-11 0,-5 14 0,-2-2 0</inkml:trace>
  <inkml:trace contextRef="#ctx0" brushRef="#br0" timeOffset="19185">22486 5996 24575,'17'39'0,"8"10"0,-7-21 0,0 1 0,2 6 0,-2 0 0,-3-5 0,-1 1 0,-1 5 0,-2 0 0,1 25 0,-7-22 0,-2 1 0,-1 1 0,0 0 0,-2 6 0,0 0 0,-2 0 0,0-1 0,2-12 0,-1-1 0,-11 28 0,7-32 0,-7 3 0,8-11 0,-2-2 0,2-6 0,-3 4 0,4-10 0,-3 7 0,5-8 0,-2 0 0,3 0 0,0 0 0,0-3 0,0 0 0</inkml:trace>
  <inkml:trace contextRef="#ctx0" brushRef="#br0" timeOffset="23264">21946 5373 8191,'4'-3'0,"-23"0"5063,-40 3-5063,10 2 0,-7 5 0,1 3 0,-4 4 0,0 1-266,-3 3 0,0 1 0,3 1 266,8-2 0,3 0 0,-1 1 0,-8 5 0,-2 1 0,8-2 676,14-6 0,3 0-676,-23 8 0,0-1 0,23-6 0,2-1 2406,-3 0 0,0 1-2406,-8 8 0,1 0 0,9-7 0,0 1-401,-13 13 0,1 1 401,16-13 0,3-1 0,-4 8 0,1 1 4245,-13 14-4245,16-13 0,0 5 0,-1 10 0,1 5 0,-2 6 0,2 2-51,6 0 0,4-1 51,5-5 0,5-3 0,4-13 0,2 0 0,-2 3 0,0 2 0,1 14 0,2 3 0,-2-5 0,2 2 0,1-7 0,1 2 0,0-2 0,1 12 0,3-1 0,3 0 0,2-2 0,0-6 0,3-3 0,7 4 0,6-3 0,5-3 0,5-3 0,-5-10 0,3 1 0,1-3 79,0-2 0,1-1 1,1-1-80,6 3 0,3 0 0,-2-2 0,-5-5 0,0-2 0,1 0 0,7 2 0,2-2 0,-1-3 0,-2-4 0,-1-2 0,0-2-929,19 2 0,-2-3 929,0-3 0,-3-3 0,-10-3 0,-3 0 0,3 0 0,0 0 0,3 0 0,0 0 0,6-2 0,0-2 0,3-3 0,3-4 0,-10 0 0,2-2 0,0-3 0,1-2 0,0-2 0,0-1 0,-4 2 0,0-1 0,-2 0 0,-6 1 0,-1 0 0,0-1 0,-1-3 0,0-1 0,-1-1 187,-3 1 0,-1-2 0,2-1-187,10-8 0,2-3 0,-2 0 0,-11 6 0,-3 1 0,1-3 0,3-4 0,0-2 0,-4 1 0,3-6 0,-3 0 0,-2 2 0,-2 1 0,-4-2 0,-4 4 0,-5-4 0,0 5 0,-2-3 0,-7-2 0,-4-2 0,2-3 0,-2-1-735,0-7 0,-3-1 735,-4 3 0,-2 2 0,2 6 0,-2-2 0,-3-2 0,-3-5 0,-2 3 0,-1-7 0,-6-2 0,1 11 0,-5-5 0,-1-1 0,-2 2 0,0 6 0,-2 2 0,-1 0 0,-2-2-634,-1 3 0,-2-1 0,-2-1 0,1 1 0,1 3 634,-2-2 0,1 2 0,0 1 0,-2 3 0,0 2 0,-2 1 0,0 2 0,0 3 210,-7-2 0,0 5 1,-4 2-211,-7 1 0,-5 3 0,-1 2 0,9 5 0,-2 2 0,0 0 0,-1 3 0,2 3 0,-1 1 0,0 3 0,0 1 0,-15 1 0,1 2 0,2 5 0,9 4 0,2 4 0,3 5 0,7 4 0,4 5 0,3-2 0,-3 0 0,8 1 0,1 30 0</inkml:trace>
  <inkml:trace contextRef="#ctx0" brushRef="#br0" timeOffset="26414">23866 5016 8191,'0'22'0,"0"10"5063,0 32-5063,0-11 2818,0-11-2818,0-19 1719,33-17-1719,25 0 3392,-17-6 0,3 0-3392,10 1 0,1-2 0,-9-6 0,-3-2 0,-4 3 0,-3-3 0,16-16 0,-19-18 0,-16 19 0,2-22 0,-16 10 0,-6 1 0,-5-5 0,-6-3 0,-6 3 0,-22 11 0,14 12 0,-2 1 0,-31-3 0,15 10 0,-19 4 0,6 5 0,4 0 0,-11 0 0,15 23 0,8-6 0,-2 24 0,24 8 0,7 8 0,21-19 0,9-1 0,7-1 0,7-5 0,16-5 0,6-6 0,9-2 0,1-8 0,-6-10 0,0-8 0,3-8 0,-4-9 0,-13-6 0,-5-4-357,-5 3 1,-4-2 356,-9 1 0,-3 1 0,6-11 0,-12 9 0,1 6 0,-8 14 0,-3 4 0,0 4 713,2 3-713,2 6 0,3 18 0,9 14 0,0 9 0,2 7 0,8 7 0,1 4 0,-8-17 0,0 1 0,0 1 0,0 2 0,0 1 0,-1-4 0,1 5 0,-2-5 0,-3-2 0,-1-4 0,5 7 0,-10-17 0,-3-14 0,-10-6 0,-6-15 0,-14-19 0,-3-23 0,11 19 0,1-3-542,2-3 0,3-1 542,-9-23 0,10 22 0,1 0 0,-1-24-291,4 25 1,1-1 290,1-26 0,4 12 0,0 6 0,0 7 0,3-1 1051,11 3-1051,8 2 614,19 11-614,4 11 0,9 7 0,-4 15 0,-8 7 0,-12 16 0,-16-7 0,-8 4 0,-6-11 0,-6-1 0,-5 1 0,-7-10 0,-9 1 0,4-3 0,-4-1 0,9-3 0,1 0 0,3-4 0,1 0 0,3 0 0,4-13 0,7-4 0,21-20 0,-2 8 0,4 0 0,0 6 0,2-2 0,20-21 0,1-3 0,-14 19 0,-2 0 0,11-15 0,-1 0 0,-13 15 0,-3 2 0,8-23 0,-8 18 0,-18 9 0,-1 12 0,-6 38 0,4 11 0,1 7 0,1 3 0,1 2-1160,2 4 1,1 0 1159,0-8 0,1-3 0,8 17-218,-9-23 0,0-1 218,8 16 0,-5-9 0,-2-18 0,-4-2 0,0-12 2263,-4 2-2263,0-11 492,-12-4-492,-1-8 0,-10-2 0,6 7 0,2 3 0,24-3 0,-2-2 0,17-6 0,-3-10 0,16-13 0,-11-5 0,0 7 0,-3-1 0,-4-3 0,7-9 0,-20 28 0,-2 6 0,2 4 0,-3 5 0,2 11 0,7 23 0,3 8 0,2 17 0,-5-15 0,-4-11 0,-2-8 0,-2-10 0,0 2 0,-2-6 0,-4 0 0,1-2 0,-2-2 0</inkml:trace>
  <inkml:trace contextRef="#ctx0" brushRef="#br0" timeOffset="26931">25670 4644 24575,'0'0'0</inkml:trace>
  <inkml:trace contextRef="#ctx0" brushRef="#br0" timeOffset="29296">25909 4820 24575,'0'39'0,"0"6"0,4 11 0,-4-5 0,7-15 0,-7-30 0,3-40 0,-3-7 0,0-17 0,0 16 0,0 9 0,3 0 0,4 0 0,1 17 0,5-4 0,3 14 0,8 2 0,20 8 0,-15 19 0,-1 7 0,3-2 0,-1 4 0,7 22 0,-4 4 0,-8-14 0,-3-2 0,-1-1 0,-2-2 0,3 11 0,-11-22 0,-5-20 0,-3-13 0,-6-13 0,-1-18 0,0 11 0,0-11 0,4 14 0,0 0 0,0 0 0,0 0 0,0 3 0,4-2 0,2 7 0,5-4 0,2 5 0,1-1 0,9 1 0,-7 2 0,17 4 0,-11 4 0,5 3 0,-1 0 0,-9 12 0,4 16 0,-7 19 0,5 7 0,-6-9 0,1-9 0,-7-18 0,0-1 0,-1-7 0,0-1 0,3 0 0,4-5 0,0 1 0,3-5 0,-6-6 0,4-5 0,-3-11 0,4-1 0,0-4 0,-4 9 0,8-8 0,-7 13 0,13-3 0,-1 13 0,20 10 0,12 6 0,-22-3 0,2 1 0,1-2 0,1-1 0,-3-1 0,0-2 0,19-1 0,-12-4 0,-5-14 0,-16-1 0,4-12 0,-18 3 0,-4 1 0,-14 0 0,-11-1 0,-8 7 0,-11-3 0,-3 11 0,6-7 0,-5 10 0,11-4 0,8 9 0,2-6 0,12 6 0,1-2 0,23 32 0,9-1 0,15 18 0,-1-12 0,-6-14 0,-8-7 0,0-6 0,-1-5 0,-4-2 0,1 0 0,8 0 0,0-13 0,8-6 0,-3-23 0,-10 1 0,-3-20-590,-1 3 590,-12 22 0,-1-3-1071,3-3 0,-1-1 1071,-1 1 0,-2-2-776,0-15 0,-1-1 776,-1 14 0,0 0-260,-1-4 0,-2 2 260,1-16 465,0 25-465,-6-2 1948,-4 27-1948,-10-5 1734,0 19-1734,-4 26 657,13 29-657,4-11 0,4 5 0,2-5 0,2 3 0,3 0-145,5 3 1,3 0 0,2 0 144,-1 6 0,1 0 0,3-1 0,4-6 0,1-3 0,1-1 0,-3-3 0,1-2 0,-1-3 0,6 4 0,0-5 0,14 9 0,-13-19 0,-11-20 0,-13-3 0,0-3 0</inkml:trace>
  <inkml:trace contextRef="#ctx0" brushRef="#br0" timeOffset="30897">25071 6213 8191,'4'23'0,"-1"33"2315,-3-10 1,0 6-2316,0 10 0,0 0 1435,0-10 0,0-3-1435,0-4 0,0-4 1772,0 11-1772,0-28 6622,0-10-6622,0-7 489,0 1-489,0-2 0,0 3 0,2-8 0,5-12 0,9-11 0,-1-7 0,2 5 0,-8 11 0,-2 7 0,-1 0 0,6 6 0,1-3 0,1 3 0,1 0 0,-5 0 0,0 0 0,3 0 0,-3 0 0,0 6 0,3 5 0,-5 7 0,9 14 0,-8-8 0,8 7 0,-6-3 0,3 1 0,0 3 0,-4-8 0,2-5 0,-2-10 0,2-3 0,6-3 0,6-3 0,8-6 0,-6 1 0,-3-8 0,-10 6 0,0-3 0,-2 0 0,-1 0 0,-7 2 0,0 2 0</inkml:trace>
  <inkml:trace contextRef="#ctx0" brushRef="#br0" timeOffset="32931">25626 6737 24575,'0'26'0,"0"8"0,7 16 0,4-4 0,7-10 0,6-15 0,-4-9 0,15-8 0,3-2 0,-2-8 0,1-7 0,-14-7 0,1-4 0,-8 1 0,3 0 0,-11 1 0,2 4 0,-3 1 0,-1 7 0,1 0 0,-4 4 0,6 27 0,4 14 0,4 9 0,2 1 0,4 4 0,2 3-559,-2-3 1,2 2 0,1 1 0,0-2 558,-2-3 0,1-2 0,0 0 0,0-1 0,8 12 0,0-2 0,-4-5 0,-4-5 0,-2-5 0,-3-7 0,-3-4 0,-6-4 0,-5-12 0,-9-8 0,-36-2 0,-18-28 0,25 18 0,-1-2 1116,0-11 1,3-3-1117,-6-12 0,10 6 0,3-7 0,13 0 0,5 2 0,2-22 0,2 22 0,2-2 0,7-5 0,4-2 0,1-9 0,3 1 0,7 6 0,3 3 0,-3 5 0,0 3 0,17-17 0,-15 23 0,-5 12 0,-14 8 0,2 5 0,-5 2 0,4 11 0,12 37 0,2 6-464,-3-8 1,2 1 463,10 15 0,-13-23 0,1-1 0,15 18-231,-16-25 0,0 0 231,12 22 0,-4-16 0,-9-3 0,1-12 0,-6-5 0,-2-3 0,-6-6 905,0-3-905,-25-44 242,4 4 0,-3-6-242,-7-15 0,-1-2 0,2 2 0,1 2 0,5 10 0,2 2 0,8 5 0,2 2 0,-8-12 0,8-7 0,5 18 0,4 13 0,3-2 0,17 6 0,8 2 0,10 0 0,-5 8 0,-6 4 0,5 6 0,-8-2 0,8 3 0,-14 3 0,-1 4 0,-7 3 0,0 8 0,-2 0 0,-1 4 0,-3-4 0,-1 3 0,-3-1 0,-3 5 0,-10-4 0,-16-4 0,-9-11 0,-11-2 0,16-4 0,6-5 0,17-9 0,4-4 0,6-6 0,12-4 0,1 4 0,28-21 0,7 3 0,-7 4 0,-3 9 0,-28 23 0,-1 0 0,-5 5 0,-2-1 0</inkml:trace>
  <inkml:trace contextRef="#ctx0" brushRef="#br0" timeOffset="33731">27050 6843 8191,'8'4'0,"-17"-2"5063,11-2-5063,-20 0 2818,11 0-2818,3 3 1719,7-3-1719,6 5 1696,1-4 0,-4 2 0,-4-3 0</inkml:trace>
  <inkml:trace contextRef="#ctx0" brushRef="#br0" timeOffset="40334">14533 6552 8191,'-2'-8'0,"7"0"5063,18-4-5063,6 8 2818,2-3-2818,-2 7 1719,-12 0-1719,-4 0 6784,-7 0-6784,0 0 0,0 3 0,-3 7 0,-1 7 0,-2 7 0,0 3 0,0-4 0,0-3 0,0-5 0,0-5 0,0-2 0,6-5 0,1 0 0,5-3 0,2-3 0,-1-1 0,0-3 0,1 1 0,8-4 0,-7 3 0,4-2 0,-4 2 0,-4 0 0,-1 4 0,-4 0 0</inkml:trace>
  <inkml:trace contextRef="#ctx0" brushRef="#br0" timeOffset="41083">14858 6871 24575,'3'0'0,"-1"0"0</inkml:trace>
  <inkml:trace contextRef="#ctx0" brushRef="#br0" timeOffset="42699">15344 6860 24575,'0'0'0</inkml:trace>
  <inkml:trace contextRef="#ctx0" brushRef="#br0" timeOffset="43133">14913 6947 24575,'-20'0'0,"3"0"0,6 0 0,5 0 0</inkml:trace>
  <inkml:trace contextRef="#ctx0" brushRef="#br0" timeOffset="43666">14548 7678 8191,'-4'10'0,"1"7"5063,3-2-5063,0 11 2818,0-1-2818,0-2 429,0-3 1,0-10 0,0-5 0</inkml:trace>
  <inkml:trace contextRef="#ctx0" brushRef="#br0" timeOffset="44217">14920 8105 8191,'-2'4'0,"6"-2"5063,7-2-5063,1 0 2818,15 0-2818,-9 0 0,-6 0 0,-2 0 0</inkml:trace>
  <inkml:trace contextRef="#ctx0" brushRef="#br0" timeOffset="44751">15506 7749 8191,'0'-6'0,"0"-17"5063,3 0-5063,4-24 0,2-4 0,2 1 0,-6 17 0,-2 14 0</inkml:trace>
  <inkml:trace contextRef="#ctx0" brushRef="#br0" timeOffset="45466">15564 6995 24575,'0'-12'0,"0"-3"0,0 2 0,0 3 0,0-6 0,0 9 0,0 1 0,0 3 0</inkml:trace>
  <inkml:trace contextRef="#ctx0" brushRef="#br0" timeOffset="104632">15720 11417 24575,'0'13'0,"0"11"0,0 15 0,0 6 0,0 15 0,0-25 0,0 2 0,0 2 0,0 2 0,0 3 0,0 0 0,0-4 0,0-1 0,0 18 0,0 4 0,0-27 0,0 8 0,0-10 0,0-4 0,0-4 0,0-8 0,0-3 0,0 0 0,0 1 0,0 3 0,3-3 0,0 3 0,4-3 0,0-1 0,-4 0 0,3-3 0,-5 0 0,1-2 0,-2-4 0,0 2 0</inkml:trace>
  <inkml:trace contextRef="#ctx0" brushRef="#br0" timeOffset="105598">16022 11858 24575,'-15'0'0,"-4"0"0,-9 3 0,4 4 0,-14 4 0,12 10 0,-5-9 0,13 4 0,2-9 0,10-1 0,21 0 0,-3 4 0,29 7 0,-2 5 0,7 9 0,-12-11 0,1 0 0,17 20 0,-22-20 0,0-1 0,9 12 0,-10-10 0,-5-2 0,-11-9 0,-3 0 0,-4-4 0,0 0 0,0-3 0,-3 2 0,0-1 0,-3-1 0,0 0 0</inkml:trace>
  <inkml:trace contextRef="#ctx0" brushRef="#br0" timeOffset="107116">16442 12066 24575,'-13'0'0,"4"7"0,18 24 0,9 0 0,12 13 0,-2-23 0,4-2 0,2-1 0,1 0 0,0-2 0,1-2 0,26 6 0,-20-16 0,-4-4 0,0 0 0,-6 0 0,-1-7 0,-11-5 0,7-13 0,-11 5 0,3-6 0,-5-2 0,-6-7 0,-1 1 0,-7 2 0,-8-4 0,-19-2 0,6 11 0,-2 1 0,-8 2 0,-2 2 0,1 1 0,-2 4 0,1 4 0,1 4 0,-23-1 0,12 10 0,11 0 0,7 12 0,-1 15 0,10 16 0,2 1 0,14-3 0,0 1 0,0-13 0,6 4 0,2-19 0,5-2 0,0-4 0,7 1 0,-6-5 0,6-1 0,3-3 0,3-17 0,11-4 0,-4-15 0,-1-1 0,-6-2 0,-5-1 0,-3-1 0,-4 6 0,-7 11 0,-1 5 0,-3 12 0,-2-1 0,4 7 0,-2 4 0,3 8 0,1 11 0,1 6 0,10 13 0,3 8 0,13 2 0,-4-6 0,2-13 0,-8-12 0,2-7 0,1-3 0,8 0 0,5 2 0,4 2 0,-4 1 0,-1-1 0,-13-3 0,-3-1 0,-16-7 0,-1 0 0</inkml:trace>
  <inkml:trace contextRef="#ctx0" brushRef="#br0" timeOffset="108665">17478 11854 24575,'-3'19'0,"0"5"0,3 12 0,0 4 0,-3 0 0,5-5 0,5-10 0,10-6 0,3-12 0,4-1 0,-7-6 0,0 0 0,5 0 0,-7 0 0,10 0 0,0-3 0,2-5 0,-4-3 0,1-4 0,-15 2 0,4-5 0,-3 6 0,-2-8 0,2-5 0,-6-14 0,-19-12 0,-23-2 0,12 29 0,-4 3 0,-6 0 0,-3 4 0,4 7 0,0 3 0,-31-4 0,11 13 0,18 15 0,19 28 0,18-10 0,6 0 0,0-2 0,4 0 0,7 4 0,7-4 0,2-9 0,3-4 0,6 1 0,0-2 0,-1-5 0,0-2 0,23-1 0,-20-11 0,-10-3 0,1-14 0,-9 1 0,1-12 0,-9 6 0,0 4 0,-5 3 0,-2 6 0,-1 3 0,-3 0 0,0 5 0,3 32 0,7 5 0,8 20 0,3 7 0,-2-13 0,1 1 0,-2-6 0,1 3 0,-1-3 0,-1 2 0,-2-4 0,-2-8 0,-2-4 0,-3 5 0,-2-13 0,-6-10 0,-3-1 0,-4-5 0,-3 3 0,-7-3 0,-2 0 0,-3 0 0,0-3 0,4-1 0,1-3 0,0 0 0,5 0 0,-4 0 0,6 0 0,-4-6 0,4-1 0,0-11 0,3-10 0,2-15 0,2 6 0,3-3 0,10 3 0,3-1 0,1-9 0,4 1 0,11 7 0,3 4 0,-3 3 0,1 4 0,-1 5 0,-1 4 0,2-1 0,-11 14 0</inkml:trace>
  <inkml:trace contextRef="#ctx0" brushRef="#br0" timeOffset="110115">18162 11816 8191,'-7'-1'0,"1"9"5063,6 6-5063,0 4 2818,0-1-2818,0-4 1719,9 4-1719,6-3 6784,9-4-6784,11-4 0,-2-6 0,6 0 0,-7 0 0,-1-9 0,-7-9 0,-6-23 0,-8-1 0,-7-16 0,-10 4 0,-6 22 0,-3 0 0,-5 3 0,-2 3 0,-26-13 0,2 16 0,15 18 0,4 2 0,-3 3 0,8 0 0,0 0 0,6 6 0,3 5 0,3 17 0,-1 11 0,7 6 0,1-2 0,3-10 0,2 1 0,3 10 0,8 20 0,22-14 0,8-18 0,15 1 0,1-22 0,-6-29 0,-12 3 0,-11-18 0,-11 1 0,-3 9 0,1-5 0,-9 16 0,-2 13 0,-1 12 0,1 29 0,9 18-518,-4-22 1,1 2 517,4 5 0,2 0-797,-1 1 0,2 1 797,3 3 0,1-1 0,-8-8 0,0-1-398,7 3 1,-1-2 397,-9-8 0,0-2 0,5 2 0,0-1 0,7 29 0,-6-22 907,0 0-907,-12-21 1604,1 1-1604,-16-6 913,-12 1-913,-16-7 0,-8 0 0,2-20 0,14-14 0,9-20 0,15 14 0,4-3 0,0 1 0,0 0 0,2-26 0,4 22 0,4 0 0,4 6 0,3 1 0,-1-5 0,1 1 0,18-18 0,-13 22 0,-12 20 0,-2 2 0</inkml:trace>
  <inkml:trace contextRef="#ctx0" brushRef="#br0" timeOffset="111382">18734 11017 24575,'0'49'0,"0"1"0,0 6 0,0 3 0,0-15 0,0 2 0,0-2-1097,0 12 1,0-3 1096,0-5 0,0-4 0,0 7 703,0-1-703,0-18 362,0-5-362,0-5 0,0-8 0,0 2 1128,0-9-1128,0 1 0,0-2 0,6-3 0,0 5 0,6-4 0,1 7 0,2-1 0,-2-1 0,-1-3 0,-3 0 0,-3-6 0,-1 3 0,1-1 0,0 2 0,3 2 0,11 4 0,-1 0 0,4 3 0,-10-4 0,-5 0 0,1-3 0,-5 0 0,4-3 0,-2 2 0,3-4 0,3 1 0,3-2 0,4 0 0,-1 0 0,1-6 0,-6-8 0,-5 5 0,-2-3 0</inkml:trace>
  <inkml:trace contextRef="#ctx0" brushRef="#br0" timeOffset="112601">19167 11794 24575,'21'0'0,"8"-4"0,11-6 0,-4-5 0,-8-3 0,-9 5 0,-12 1 0,-5 5 0,-5 1 0,-7 0 0,0 6 0,-3-3 0,-1 0 0,-2-1 0,-4 0 0,0 2 0,-3 2 0,0 0 0,3 3 0,-4 6 0,4 12 0,3 8 0,-1 6 0,7-3 0,1-2 0,4-6 0,2-7 0,1-2 0,3-2 0,0 1 0,0 2 0,0 0 0,0-2 0,0 2 0,0-3 0,0 1 0,3-1 0,0 0 0,4-2 0,2 4 0,1-7 0,0 4 0,8-3 0,-3 1 0,11 0 0,1-3 0,1-4 0,6-3 0,-10 0 0,6 0 0,-18 0 0,0 0 0</inkml:trace>
  <inkml:trace contextRef="#ctx0" brushRef="#br0" timeOffset="113282">19607 12134 24575,'0'0'0</inkml:trace>
  <inkml:trace contextRef="#ctx0" brushRef="#br0" timeOffset="114149">20367 11752 8191,'-5'0'0,"-18"0"5063,-19 0-5063,-12 3 0,13 4 2818,6-2-2818,15 10 1719,4-10-1719,-2 12 6784,14 0-6784,-2 19 0,6-8 0,0 12 0,0-7 0,7 0 0,6 0 0,8-1 0,2-11 0,1 3 0,-6-10 0,-1-3 0,-3-2 0,5-5 0,-4-1 0,4-3 0,-6 0 0,1 0 0,9-10 0,-2-4 0,-2 1 0,-7 1 0</inkml:trace>
  <inkml:trace contextRef="#ctx0" brushRef="#br0" timeOffset="116915">20704 11776 24575,'0'33'0,"0"-6"0,0 14 0,0-19 0,0 13 0,0-21 0,0 0 0,0-5 0,0-3 0,6 1 0,2-1 0,9-2 0,1 5 0,0-7 0,-1 4 0,0-2 0,8-4 0,4 3 0,-1-3 0,0 0 0,-12-3 0,7-9 0,-5-10 0,3-13 0,-7-6 0,-7-7 0,-7 2 0,-16 5 0,3 12 0,-14 12 0,3 4 0,-10 8 0,8-1 0,-5 6 0,13 0 0,-4 0 0,0 0 0,-1 0 0,-14 9 0,12 2 0,-6 4 0,19-3 0,9-6 0,0 0 0,3 6 0,0 1 0,6 7 0,11-3 0,9-1 0,9-8 0,4-2 0,-2-6 0,-4 0 0,-5-6 0,-10-6 0,4-3 0,-7-7 0,3 7 0,2-15 0,-7 13 0,6-10 0,-12 14 0,3-1 0,-3 1 0,-1 5 0,1-4 0,-4 8 0,9 32 0,5 17 0,-2-2 0,1 2 0,-2-9 0,0-3 0,-1-1 0,-1-1 0,7 12 0,-8-16 0,1-2 0,-7-13 0,-5-6 0,0-7 0,0-7 0,0-14 0,0-5 0,0-1 0,0-3 0,0 3 0,0-4 0,0-5 0,0 2 0,10-4 0,11 12 0,9 4 0,17 14 0,-9 3 0,5 12 0,-13 15 0,-6 6 0,-10 12 0,-7-14 0,-4-5 0,-3-8 0,0-5 0,0 3 0,0-4 0,0 0 0,0-1 0,0 7 0,0-2 0,0 9 0,0-7 0,0 1 0,6-16 0,1-8 0,3-20 0,0-2 0,-3-2 0,-1 4 0,3 7 0,1 5 0,6 0 0,15 4 0,8-1 0,5 4 0,-7 1 0,4 7 0,-19 0 0,13 4 0,-21 0 0,0 0 0,-6 0 0,-2 0 0,-2 10 0,-2 2 0,-2 15 0,4 0 0,-3 4 0,2 1 0,-3 0 0,3-5 0,-2 6 0,5-8 0,-5-1 0,2-5 0,-3-10 0,0 0 0,0-6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8:10:5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 13180 24575,'0'-45'0,"0"-2"0,0-15-1783,0-1 1783,0 25 0,0-1 0,0 1 0,0 0 0,0-28 0,0 27 0,0 0 0,0-21 0,0 22 0,0 0 0,0 2 0,0 2 543,0-24-543,0-2 303,0-3-303,0 29 0,0 0 0,0-4 0,0 1 0,0 1 0,0 2 911,0-25-911,0-4 13,0 29 0,0-1-13,0-3 0,0 0 0,0-5 0,0-1 0,0 1 0,0 0 0,0-19 0,0 1 0,0 23 0,0 0 0,0-13 0,0 15 0,0-10 0,0 19 0,0-4 0,0 8 0,0-13 0,0 11 0,0-6 0,0 12 0,0 2 0,0-6 0,0 1 0,0-5 0,3 1 0,-2 2 0,2 1 0,-3 3 0,0 8 0,0 3 0,0 3 0,0 0 0,-3 3 0,-9 3 0,-6 17 0,-3-4 0,0 14 0,2-7 0,0 5 0,-1-5 0,5-2 0,5-6 0,1-2 0,3-4 0,0-4 0,3 1 0,-2-2 0,4-1 0,-1-3 0,2-6 0,2 0 0,5-10 0,3-1 0,0-7 0,2 7 0,-5 1 0,-1 9 0,-1 2 0,-4 2 0,4 3 0,-2 0 0,3 3 0,0 0 0,-3-3 0,2 3 0,-1-3 0,2 3 0,0 0 0,0 0 0,0 0 0,3 0 0,0 0 0,6 0 0,-1 0 0,-2 3 0,4 3 0,-3 4 0,7 3 0,-4-1 0,-1-2 0,-3 1 0,-2-4 0,-2 1 0,-2-2 0,-3-1 0,-1-1 0,-2-2 0</inkml:trace>
  <inkml:trace contextRef="#ctx0" brushRef="#br0" timeOffset="5032">9848 8316 24575,'0'12'0,"0"4"0,0 7 0,0 0 0,0 12 0,0 14 0,0 12 0,0-19 0,0 3 0,0 1 0,0 2 0,-1 11 0,2 1 0,1 5 0,1 0 0,0 0 0,-1-1 0,2 3 0,-1-1 0,-1-6 0,0-1 0,-2-3 0,0 0 0,0 2 0,0-1 0,0-7 0,0-1 0,0 0 0,0 0 0,0-2 0,0-3 0,0 14 0,0-4 0,0-26 0,0-1 0,0 4 0,0-8 0,0 3 0,0 1 0,0-4 0,0 7 0,0-7 0,0 8 0,0-8 0,0 14 0,0-7 0,0 3 0,0-10 0,0-8 0,0-5 0,0-2 0,0-2 0,0-1 0,0 1 0,0 0 0,0 3 0,0-3 0,0 3 0,0 0 0,0 1 0,0 4 0,0 3 0,0 7 0,0 4 0,0 1 0,0-3 0,0 1 0,0-4 0,0 17 0,0-12 0,0 11 0,0-19 0,0-4 0,0-25 0,0-1 0,0-13 0,-7-8 0,-4 0 0,-1 1 0,-1 3 0,3 13 0,3 4 0,-3-2 0,6 5 0,-1-3 0,1 4 0,-2 0 0,0 0 0,0 0 0,0 0 0,3 1 0,-2-1 0,4 0 0,-4 2 0,2-1 0,-1 2 0,-1 0 0,2-2 0,-3 2 0,0-3 0,0-3 0,3 3 0,-2 0 0,4 1 0,-2 7 0,3 5 0,4 12 0,4 28 0,12 4 0,-12-19 0,1 0 0,14 22 0,-9-13 0,-1-10 0,-2-12 0,-3-4 0,-2-3 0,-2-2 0,1-4 0,-4-9 0,4-18 0,0-3 0,3-13 0,3-9 0,1 5 0,3-9 0,-2 22 0,-5 5 0,0 16 0,-8-1 0,3 8 0,-3-3 0</inkml:trace>
  <inkml:trace contextRef="#ctx0" brushRef="#br0" timeOffset="31663">23904 11027 24575,'-23'28'0,"1"1"0,2 3 0,2 2 0,0 2 0,4 0 0,6 2 0,2-1 0,-6 19 0,12-21 0,0-13 0,0-11 0,0-1 0,0-1 0,0 0 0,-2-2 0,7 3 0,8-3 0,10 0 0,9-3 0,10 0 0,3-4 0,16 0 0,-14 0 0,-6-1 0,1-2 0,9-7 0,-14 6 0,1-2 0,19-10 0,-7 1 0,0-1 0,-7-5 0,-11 0 0,-5-7 0,-9-2 0,-5 1 0,-8-21 0,-2-7 0,-15-1 0,-2-3 0,-12 25 0,1 3 0,-18-4 0,5 14 0,-10-4 0,6 13 0,3 6 0,-8 4 0,12 4 0,0 0 0,-18 0 0,17-1 0,-1 2 0,-27 15 0,5 10 0,25-4 0,4 6 0,8 5 0,6 2 0,4-2 0,4 2 0,2 7 0,4-1 0,8 17 0,2 0 0,12-28 0,13-13 0,13-22 0,-8-27 0,-1-13 0,3-4 0,-3-5-1447,-13 11 1,-2-2 0,0-4 1446,0 0 0,1-4 0,-1 0 0,-4 5 0,0-11 0,0-1-731,-2 9 1,3-5-1,1-1 1,-4 5 730,-1 4 0,-3 4 0,0 0 0,0-1 0,0 0 0,-1 0 0,3-3 0,1 1 0,-3 3-433,-2 1 1,-2 2 432,6-14 0,1 1-95,-5 20 1,-1 2 94,6-30 3270,-3 28-3270,-4 0 3412,-4 19-3412,-5 27 0,-4 46 0,2-8 0,1 6 0,0-12 0,0 2 0,1 4-1341,1 2 1,-1 5 0,1-1 0,1-3 1340,2-3 0,1-3 0,-1 2 0,0 14 0,0 2 0,4-4 105,7 2 0,2 0-105,-4-11 0,1 3 0,-1-2 0,2 7 0,0-1-255,0 7 1,-1-8 254,-5-14 0,0-12 0,-4-5 6533,0-13-6533,-4 3 0,0-10 0,2 2 190,-1-3 0,2-3 0,-3 0 0</inkml:trace>
  <inkml:trace contextRef="#ctx0" brushRef="#br0" timeOffset="34262">25002 11562 24575,'45'-25'0,"0"-5"0,-2-11 0,-17 17 0,-2 0 0,7-18 0,-1 8 0,-20 17 0,-6 7 0,2 0 0,-6 4 0,3-7 0,-3 2 0,-6-6 0,-19 7 0,-21 0 0,-10 5 0,-7 2 0,17 3 0,9 5 0,16 13 0,12 20 0,9 13 0,12 4 0,10-7 0,-3-20 0,4-2 0,29 16 0,-21-18 0,0-2 0,20 3 0,-10-14 0,-10-7 0,-8-4 0,4 0 0,5-7 0,1-7 0,3-7 0,-4-5 0,-1-13 0,-9 13 0,9-21 0,-7-1 0,3-13 0,-14 24 0,-2-1 0,-1 2 0,-3 2 0,1-26 0,-4 14 0,-4 15 0,-9 14 0,-2 7 0,-12 7 0,0 3 0,-1 0 0,4 0 0,7 0 0,1 9 0,4 7 0,1 16 0,4 6 0,3 17 0,9 10 0,5-23 0,6 5 0,0-3-1405,5 8 0,4 0 1405,2-2 0,3 3 0,0-3 0,-7-12 0,0-2 0,0-2 0,16 18 0,0-3 0,-7-5 0,-2-4 0,-7-12 0,-3-5 0,5 4 0,-30-35 0,-35-37 0,10 12 0,-3-3 0,0 2 0,-3-1 0,3 2 979,-2-2 0,2 1-979,-4-1 0,3 2-431,-6-2 431,10 12 0,6 4 0,11 15 0,3-1 0,2 2 833,1-3-833,3 0 450,16-7-450,2 4 0,12-12 0,16-4 0,3-17 0,-18 15 0,2-2 0,-3 0 0,-1-2 0,-4-1 0,-4-2 0,-3 1 0,-3 0 0,-3-2 0,-4-1 0,-3 1 0,-2 0 0,0 0 0,-2 1 0,-1-11 0,-6 8 0,-4 17 0,-4 6 0,-2 1 0,2 6 0,4 1 0,-3 2 0,7 1 0,-7 0 0,6 3 0,-6 0 0,6 0 0,-2 0 0,0 0 0,1 16 0,1 7 0,4 12 0,3 5 0,9 24 0,-4-24 0,4 2 0,8 4 0,3 0 0,2-7 0,0 1 0,1 8 0,1 0 0,-4-11 0,-2-5 0,5 10 0,-12-15 0,-3-8 0,-7-2 0,5-1 0,1 15 0,4 1 0,11 21 0,-5-18 0,5 6 0,0-4 0,-2-2 0,-1-1 0,-6-11 0,-7-13 0,1 0 0,-1-4 0,-3 0 0,-12-27 0,-12-8 0,4-1 0,-1-3 0,0 3 0,-1 1 0,-12-19 0,11 11 0,8 26 0,10 3 0,10 8 0,7 0 0,3 0 0,3-7 0,-4-1 0,1-6 0,-4-3 0,-7 9 0,-4-2 0</inkml:trace>
  <inkml:trace contextRef="#ctx0" brushRef="#br0" timeOffset="34930">27014 10506 8191,'0'29'0,"-9"24"0,-4 13 392,3-7 1,-2 4 0,0 1-393,1-9 0,-1 2 0,0 0 0,0 0 0,0-1 0,0-1 0,1 0 0,1-3 0,0 7 0,1-3 0,1-1 0,0-5 0,-1 0 0,3-3 1131,1 9 0,1-3-1131,-4 2 0,1-2 0,6-10 0,1-2 0,-3-4 0,1-3 0,2 29 534,0-44 1,0-9 0,0-7 0</inkml:trace>
  <inkml:trace contextRef="#ctx0" brushRef="#br0" timeOffset="36480">27278 11590 24575,'0'25'0,"0"14"0,4 11 0,2 2 0,-4-18 0,2 0-956,3 22 0,0-1 956,3 3 0,-1-2 0,3-6 617,-6-18-617,1-5 316,-4-12-316,-3 1 0,3-14 0,-3-11 979,0-38-979,3 15 0,2-4 0,-1-14 0,2-1 0,2 3 0,1 1 0,0 2 0,0 3 0,9-20 0,0 18 0,0 22 0,-5 6 0,5 10 0,-3-1 0,5 3 0,-4 2 0,-3 2 0,0 0 0,1 2 0,0 9 0,-3 8 0,3 9 0,-5 9 0,3 1 0,1 5 0,-4 1 0,4-2 0,-1 16 0,0-7 0,3 0 0,-6-19 0,-3-13 0,-4-12 0,1-2 0,7-29 0,-6-11 0,-1-2 0,0-2 0,1-19 0,-3-6 0,10 13 0,-3 14 0,3-2 0,-1 16 0,-3 13 0,2 0 0,1 7 0,4 0 0,3 3 0,-3 0 0,4 0 0,-5 0 0,0 0 0,3 0 0,1 5 0,0 13 0,-1 7 0,-1 23 0,4 8 0,-8-22 0,-1 2 0,2-3 0,1-1 0,9 23 0,-3-16 0,-6-17 0,-3-7 0,-4-9 0,-3 0 0,2-3 0,-4 0 0,2-3 0</inkml:trace>
  <inkml:trace contextRef="#ctx0" brushRef="#br0" timeOffset="37079">28410 12105 8191,'4'16'0,"-2"25"5063,-2 14-5063,0-17 0,0 1 2818,0 22-2818,0-13 429,0-17 1,0-21 0,0-5 0</inkml:trace>
  <inkml:trace contextRef="#ctx0" brushRef="#br0" timeOffset="38013">28221 12301 24575,'16'0'0,"1"0"0,5 0 0,-4 0 0,9 0 0,-1 0 0,-1 0 0,-2 0 0,-14 0 0,1 0 0,-5 0 0,-2 0 0,0 0 0</inkml:trace>
  <inkml:trace contextRef="#ctx0" brushRef="#br0" timeOffset="39196">28609 12301 24575,'0'12'0,"0"7"0,0-1 0,0 2 0,0-8 0,0 0 0,0-3 0,0 6 0,0-5 0,0 5 0,0-5 0,0 3 0,0 3 0,0-3 0,0-1 0,0-3 0,0-3 0,0 0 0,2-3 0,-1-12 0,1-18 0,1-11 0,-2-2 0,5 9 0,1 11 0,0 7 0,1 7 0,-2 1 0,0 1 0,3-2 0,1 3 0,3-3 0,0 5 0,1-2 0,-1 3 0,0-3 0,1 2 0,-1-2 0,0 3 0,1 0 0,-4 0 0,-1 0 0,-6 0 0,0 0 0</inkml:trace>
  <inkml:trace contextRef="#ctx0" brushRef="#br0" timeOffset="40713">29066 12312 24575,'0'12'0,"0"0"0,0-3 0,5-3 0,2 0 0,13-6 0,4 3 0,3-3 0,9 0 0,7 0 0,-3 0 0,-2 0 0,-2 0 0,-16-12 0,11-3 0,-16-19 0,-6-7 0,-12-8 0,-20-3 0,0 12 0,-15 11 0,8 11 0,-4 10 0,2 0 0,8 5 0,7 3 0,2 10 0,6 2 0,-8 14 0,9 1 0,-4 0 0,8 9 0,-3-7 0,6 4 0,-6-7 0,7-4 0,-4 6 0,4-9 0,0 8 0,0-12 0,0 6 0,3-1 0,10 5 0,9-4 0,9-2 0,8-8 0,-3-4 0,3-6 0,-10-18 0,-4-9 0,-8-15 0,-6 1 0,-3 14 0,-5 7 0,-3 13 0,0 0 0,0 7 0,3 12 0,2 10 0,6 9 0,-2 0 0,6-5 0,-4 0 0,3-9 0,3 5 0,0-9 0,-1 0 0,3-9 0,-3-5 0,7-3 0,-6-6 0,2-2 0,-9-2 0,6-3 0,-9 5 0,6-2 0,-4 1 0,-2 2 0,2 0 0,-3 1 0,-3 5 0,0 2 0</inkml:trace>
  <inkml:trace contextRef="#ctx0" brushRef="#br0" timeOffset="41314">29680 12438 24575,'0'57'0,"0"-14"0,7-2 0,-2-13 0,3 9 0,1-9 0,-7-3 0,3-16 0,-5-6 0</inkml:trace>
  <inkml:trace contextRef="#ctx0" brushRef="#br0" timeOffset="41779">29709 12376 8191,'0'-9'0,"0"2"0,0 5 0</inkml:trace>
  <inkml:trace contextRef="#ctx0" brushRef="#br0" timeOffset="42713">29986 12358 24575,'5'38'0,"-1"1"0,2-6 0,1 1 0,4 10 0,1-1 0,8 17 0,-4-18 0,-9-17 0,-4-28 0,-3-8 0,-7-23 0,1 5 0,-6-13 0,3-1 0,4-15 0,1-8 0,4 14 0,0 6 0,0 22 0,12 2 0,11 8 0,21 5 0,7 16 0,-21 5 0,1 5 0,-1 4 0,-3 2 0,13 21 0,-5-1 0,-21-21 0,-2 0 0,1 6 0,-8 1 0,1 0 0,-6-5 0,0-3 0,4 2 0,-3 0 0,6 17 0,-3-14 0,0-1 0,-1-15 0</inkml:trace>
  <inkml:trace contextRef="#ctx0" brushRef="#br0" timeOffset="44446">22156 10959 8191,'0'-66'0,"0"0"0,0 13 0,0-3 0,0-6 0,0-5 0,0 15 0,0-4 0,0-4 0,0-2 0,0-2 0,0 1 0,0 1 0,0 2 0,0-3 0,0 2 0,0 0 0,0 0 0,0 0 0,0-1 0,0 0 0,0 2 0,0-1 0,-1-2 0,1 0 0,0 1 0,0 2 0,0 4 0,1 4 0,0-15 0,0 6 0,1 4 0,-1 0 259,-1 2 0,1 1 0,-1 2 1,0 3-260,2 1 0,0 4 0,0 1 922,-2-20 0,0 1-922,3-6 0,-2 7 3456,-7 8-3456,-16 105 0,8-15 0,0 6 0,2 0 0,-1 5 0,0-2 0,-4 7 0,1-3 0,5-9 0,1-2 0,-2-1 0,1-3 5168,3 2-5168,5-23 3016,0-4-3016,3-10 1863,-3-12-1863,3-30 0,2-4 0,1-7 0,5-7 0,4-5-387,-3 13 0,1-3 1,2 1 386,1 7 0,0 1 0,2 2 0,5-9 0,-1 6 0,-6 12 0,-1 6 0,6 7 0,-10 14 0,1 8 0,-5 5 0,4 7 1160,-4 6-1160,4 8 0,2-3 0,3 13 0,3-7 0,1 12 0,-4-2 0,2 3 0,-5-4 0,5-1 0,-6-5 0,2-5 0,-3-4 0,-1-6 0,-4-7 0,3 0 0,-5-4 0,4 6 0,-4-8 0,2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8:12:02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12320 12284 8191,'-3'24'0,"1"38"2456,1-22 1,2 2-2457,-1 17 0,0-1 0,0-19 0,0-3 0,0 28 2837,0-18-2837,0-20 1737,0 4-1737,0-14 6729,0-6-6729,0 0 168,0 3-168,0-4 0,0 1 0,0-1 0,0-3 0,0 0 0,0 2 0,0-1 0,0 1 0,0 1 0,0 0 0,0 1 0,0-2 0,0 1 0,0-3 0,0 5 0,0-2 0,-3 4 0,2-1 0,-2-3 0,3 0 0,-2-6 0,-1-3 0,-5-6 0,1 2 0,-1-4 0,2 5 0,0-1 0,-2-1 0,4 2 0,-4-1 0,4-4 0,-2 4 0,3-4 0,-2 5 0,4-3 0,-4 3 0,4-3 0,-2 0 0,3 0 0,0 1 0,-2 1 0,1 4 0,-1 7 0,4-1 0,5 10 0,-1-9 0,1 5 0,-2-6 0,-4 0 0,1 0 0,1-3 0,-2 2 0,4-2 0,-2 3 0,0-1 0,2 1 0,-4 0 0,4-3 0,-2 0 0,3-3 0,0 0 0,-1 0 0,1 0 0,0 0 0,0 0 0,3-3 0,-2-4 0,5 0 0,-2-6 0,1 3 0,2-8 0,-3 7 0,4-6 0,-1 7 0,-2-4 0,1 4 0,-4 1 0,1 2 0,-3 1 0,3 0 0,0-3 0,0 5 0,0-4 0,-6 7 0,0-2 0</inkml:trace>
  <inkml:trace contextRef="#ctx0" brushRef="#br0" timeOffset="2349">12356 12310 24575,'0'16'0,"0"-1"0,0-3 0,0 0 0,0 1 0,0-4 0,0 3 0,0-6 0,0 3 0,0-1 0,0-2 0,0 3 0,0-3 0,0-1 0,-6-1 0,4 1 0,-9 1 0,7 1 0,-8 2 0,2-1 0,-3 2 0,1-1 0,0 3 0,0-6 0,-1 3 0,4-3 0,-3 3 0,6-5 0,-3 1 0,6-13 0,0-13 0,3-16 0,0-8 0,5-16 0,0 9 0,9-10 0,-4 12 0,6-9 0,-7 18 0,1 2 0,-6 19 0,-6 23 0,-6 2 0,-2 19 0,-17 24 0,4 9 0,8-24 0,-1 0 0,-12 24 0,14-19 0,-5-5 0,11-7 0,-2-8 0,6-1 0,-2-4 0,3 0 0,-1-12 0,12-21 0,8-15 0,11-15 0,-1 1 0,-7 15 0,-6 5 0,-4 12 0,-2 7 0,2 1 0,-3 3 0,-3 0 0,3 3 0,-6-2 0,6 4 0,-6-4 0,6 4 0,-3-1 0,3 2 0,4 5 0,7 8 0,2 7 0,8 8 0,-12-7 0,4-4 0,-12-8 0,5 0 0,-2 3 0,2 1 0,-3-1 0,3 3 0,0-2 0,2 7 0,7 1 0,-10-7 0,0 0 0,-8-8 0,-1 0 0,-1-1 0,1-2 0,-2 0 0</inkml:trace>
  <inkml:trace contextRef="#ctx0" brushRef="#br0" timeOffset="3905">13042 12189 8191,'0'4'0,"0"10"5063,0 35-5063,0 14 1409,0-20 0,0 0-1409,0-7 0,0-3 1719,0 22-1719,0-26 6784,0-13-6784,0-7 0,0-1 0,0 1 0,0 0 0,0-8 0,0-9 0,0-14 0,7-5 0,2-5 0,6 4 0,8-13 0,3 8 0,-5-1 0,2 13 0,-10 11 0,7 3 0,8 4 0,3 0 0,5 9 0,-5 8 0,0 7 0,-10 2 0,-2 3 0,-12-8 0,-1 5 0,-6-8 0,0 6 0,0-3 0,0 4 0,0 0 0,-6 0 0,-7 1 0,-3-1 0,-6-2 0,3-2 0,-3-4 0,-10 1 0,8-4 0,-4 0 0,0-4 0,10-3 0,-9-1 0,10-3 0,7 0 0,4 0 0</inkml:trace>
  <inkml:trace contextRef="#ctx0" brushRef="#br0" timeOffset="5284">13750 12451 8191,'-12'0'0,"2"0"5063,4 8-5063,4 9 2818,2 4-2818,0 6 1719,0 4-1719,0-6 6784,0 10-6784,7 12 0,16-4 0,17 10 0,8-19 0,5-17 0,-13-7 0,-1-10 0,-3-21 0,-9-4 0,-5-10 0,-15-1 0,-1 3 0,-5-2 0,2 5 0,-3 7 0,-3 3 0,-7 5 0,-2-2 0,-5 4 0,-6 2 0,-7-3 0,-16 6 0,11 4 0,0 1 0,-9 3 0,-9 0 0,30 3 0,4 13 0,5 15 0,4 24 0,28 2 0,-4-25 0,3-2 0,22 7 0,5-9 0,-2-17 0,-6-7 0,8-21 0,-17-3 0,-5-18 0,-7 6 0,-6 4 0,2 5 0,-7 6 0,2 3 0,-6 4 0,3 1 0,0 6 0,-2 8 0,5 21 0,2 16 0,8 13 0,15 1 0,1-6 0,13-14 0,-3-6 0,-2-16 0,-11-6 0,-12-5 0,-11-3 0</inkml:trace>
  <inkml:trace contextRef="#ctx0" brushRef="#br0" timeOffset="6583">14573 12449 8191,'-5'-4'0,"-12"2"5063,-3 2-5063,-12 0 2818,8 0-2818,7 0 1719,8 11-1719,6-2 6784,3 9-6784,0-5 0,0 1 0,0-4 0,3 2 0,1-5 0,-1 2 0,3-2 0,-3 1 0,0-1 0,0 1 0,0-4 0,0 1 0,6 1 0,0 0 0,6 6 0,8-2 0,6 4 0,6-4 0,-9 0 0,-4-3 0,-8 0 0,-1-1 0,3 4 0,-5-3 0,4 2 0,-5 0 0,0 3 0,-4 1 0,-3 2 0,-3 0 0,-3-2 0,-14 6 0,-10-1 0,-13 0 0,-4 0 0,4-7 0,7 0 0,12-8 0,12 0 0,6-3 0</inkml:trace>
  <inkml:trace contextRef="#ctx0" brushRef="#br0" timeOffset="8317">14742 12522 24575,'12'0'0,"0"0"0,12 0 0,-6 0 0,9 0 0,-11 0 0,-4 0 0,-3-3 0,-6 0 0,-1-5 0,-2 1 0,0-4 0,0 4 0,-2-1 0,-2-1 0,-11 2 0,7-2 0,-11 3 0,6-4 0,-4 3 0,3-2 0,2 6 0,4 0 0,-2 3 0,1 0 0,0 0 0,3 0 0,-4 0 0,3 0 0,-2 0 0,-1 0 0,4 0 0,-4 3 0,1 0 0,2 7 0,-6 3 0,3 0 0,3 2 0,2-2 0,5 2 0,0 4 0,9 8 0,6 5 0,6 0 0,-1-8 0,-2-3 0,-5-8 0,5 4 0,-6-7 0,0 2 0,-3-6 0,0 0 0,-2 0 0,3 1 0,-1-1 0,-2 0 0,5 0 0,-3 0 0,1 0 0,6 6 0,-5-5 0,3 2 0,-2-4 0,-3-4 0,3 1 0,3-2 0,1 0 0,4 0 0,2 0 0,2 0 0,6 0 0,-14 0 0,0 0 0</inkml:trace>
  <inkml:trace contextRef="#ctx0" brushRef="#br0" timeOffset="9365">15186 11955 8191,'-4'17'0,"2"1"5063,2 21-5063,0 9 0,0 4 0,0-18 0,0 1 624,0 8 1,0 5 0,0-5-625,0-8 0,0-3 0,-1 4 0,2-2 1845,7 21-1845,-2-6 0,7-4 6380,-4 1-6380,-5-17 0,0-1 0,-4-14 1222,0-2-1222,0-5 0,0 3 0,0-4 0,0 0 0,0 2 0,0-1 0,5-1 0,5-3 0,17-3 0,2-7 0,4 2 0,-5-6 0,-10 1 0,3-1 0,-6 0 0,2-2 0,-4 3 0,0-4 0,1 4 0,-4 0 0,5-2 0,-8 5 0,2-5 0,-7 9 0,-2 0 0</inkml:trace>
  <inkml:trace contextRef="#ctx0" brushRef="#br0" timeOffset="10032">15586 12455 24575,'6'39'0,"0"0"0,0 3 0,2-2 0,2-5 0,1-2 0,5 21 0,-9-25 0,-4-20 0,-3-6 0</inkml:trace>
  <inkml:trace contextRef="#ctx0" brushRef="#br0" timeOffset="10782">15616 12346 24575,'0'0'0</inkml:trace>
  <inkml:trace contextRef="#ctx0" brushRef="#br0" timeOffset="12299">15821 12455 24575,'0'37'0,"0"-10"0,0-1 0,0-4 0,0 1 0,0 0 0,0 4 0,0-9 0,0 3 0,0-6 0,0-9 0,0 5 0,0-39 0,0-3 0,0-1 0,0-3 0,7-19 0,-3 5 0,6 17 0,-3 5 0,-1 13 0,1 2 0,-2 9 0,-1-2 0,4 1 0,-4-2 0,4 3 0,2-3 0,3 5 0,2-2 0,2 3 0,2 0 0,-4 0 0,1 0 0,-7 0 0,0 0 0,-2 0 0,6 0 0,-6 10 0,13 12 0,-1 13 0,8 14 0,-8-14 0,-5 1 0,-4-12 0,-3 1 0,0-2 0,-4 0 0,-3-4 0,0 1 0,0-4 0,0 3 0,0-9 0,0 2 0,0-6 0,0-3 0,0-1 0</inkml:trace>
  <inkml:trace contextRef="#ctx0" brushRef="#br0" timeOffset="14032">16332 12580 24575,'22'0'0,"5"0"0,10 0 0,-3 0 0,8-3 0,-15-5 0,0 0 0,-9-3 0,-1 4 0,-4-5 0,-3 7 0,-3-7 0,-2 5 0,-4-2 0,2-1 0,-3-5 0,0 8 0,0-7 0,-8 10 0,-10-4 0,-11 1 0,-2 3 0,0-6 0,7 9 0,4-2 0,4 3 0,0 0 0,1 0 0,-1 0 0,-3 0 0,4 3 0,-1 1 0,3 3 0,3 4 0,-3-2 0,3 3 0,0-6 0,4 0 0,-3 3 0,2-3 0,-1 3 0,1 0 0,1 0 0,3 1 0,0-2 0,0 1 0,3 0 0,-3 3 0,3 0 0,0 1 0,0-4 0,0 0 0,0 3 0,3-5 0,0 5 0,6-2 0,2-3 0,8 11 0,6 1 0,0 2 0,-1-1 0,-3-5 0,-2-1 0,-1 0 0,-1-3 0,-7-2 0,-1-2 0,-3-1 0,3 2 0,-2-4 0,-1 4 0,-1-5 0,-2 0 0,0 3 0,2-6 0,-1 6 0,7-6 0,-4 6 0,5-6 0,3 3 0,-3-3 0,7 0 0,4 0 0,-3 0 0,10 0 0,-9-3 0,2 3 0,-2-3 0,-4 3 0,-2 0 0,-9 0 0,-4 0 0</inkml:trace>
  <inkml:trace contextRef="#ctx0" brushRef="#br0" timeOffset="49168">1523 10286 24575,'0'0'0</inkml:trace>
  <inkml:trace contextRef="#ctx0" brushRef="#br0" timeOffset="50900">19808 9569 8191,'-3'0'0,"0"0"0</inkml:trace>
  <inkml:trace contextRef="#ctx0" brushRef="#br0" timeOffset="51201">19802 9569 24575,'0'0'0</inkml:trace>
  <inkml:trace contextRef="#ctx0" brushRef="#br0" timeOffset="51884">19802 9569 24575,'46'-35'0,"0"1"0,-8 3 0,3-1-3277,3-3 0,5-3 0,-3 3 2532,-5 3 0,1 0 745,-1-2 0,5-4 0,2 0-146,-1 4 0,3-2 0,0 2 0,-6 3 146,5-6 0,0 0 244,-2 4 0,6-4 0,-1 2 0,-9 6-244,-12 10 0,-1 2 0,13-7 0,7-2 0,-6 3 0,-8 4 0,0 2 0,9-5 0,5-3 0,-3 3 0,4-2 0,-3 3 0,-10 5 0,-2 1 0,0-1 0,-6 4 0,-16 8 0</inkml:trace>
  <inkml:trace contextRef="#ctx0" brushRef="#br0" timeOffset="52636">19978 9447 24575,'64'14'0,"0"0"0,0 0 0,0 0 0,0 0 0,-1 0 0,-1 1 0,0-1 0,1-2 0,1 0 0,-7-4 0,1-2 0,1 0 0,-1-1 0,-1 0 0,-3 0 0,10 1 0,-3 0 0,0 0 0,2-1 0,2-2 0,4 0 0,1-1 0,-5 0 0,-10-1 0,9-1 0,-12 0 0,-12 0 0,-10 0 0,-17 0 0,-11 0 0</inkml:trace>
  <inkml:trace contextRef="#ctx0" brushRef="#br0" timeOffset="53684">21497 8266 8191,'-10'16'0,"4"19"0,4 4 0,1 16 0,0 11 0,2 4 0,-1-2 0,0-8 0,0 2 0,0-5 0,0 0 0,0 7 36,0-9 0,0 6 1,0 3-1,-1 0 1,1 0-1,1-3 1,-1-6-37,1 8 0,-1-6 0,1 0 0,4 6 80,1-7 0,2 4 1,2 4-1,1 1 0,0-1 1,-1-3-1,-1-5-80,0 9 0,-1-6 0,0 1 0,3 6 244,1-6 0,1 9 0,2 3 0,1 0 0,0-3 0,-2-8 1,-1-11-245,4 11 0,3-9 1093,2-5 0,5 0 0,0-9-1093,0-13 0,4-6 2125,25 2 0,4-6-2125,-18-5 0,-1-12 0,2-27 0,0-18 0,-7 2 0,-7 4 0,-7-6 275,-7 3 0,-1-7 1,-3-2-1,-3 3-275,-3 1 0,-4 3 0,-2-8 0,0-5 0,-3-8 0,0-4 0,-1 0 0,0 7 0,0 5 0,0 4 0,-1 0 0,-2-7 0,2 8 0,-2-6 0,0-2 0,-1-2 0,0 0 0,-1 3 0,0 3 0,-3-7 0,-1 3 0,0 2 0,-1 1 0,2 1 417,-1-7 0,0 2 1,1 1-1,-1 0-417,-1 0 0,0-1 0,0 3 0,3 11 0,5 7 0,-3 9 0,-38-12 0,5 35 0,-11 2 0,-4 2 0,20 3 0,0-1 0,-22-4 0,5 1 0,11 2 0,1 1 3559,29 4-3559,4 0 0,3 0 0,5 0 0</inkml:trace>
  <inkml:trace contextRef="#ctx0" brushRef="#br0" timeOffset="54784">22962 8693 12754,'-3'2'0,"-5"33"0,-1 31 0,2-1 1123,3-14 0,2 0 0,-1 9-1123,0-5 0,-1 9 0,0 6 0,0 2 0,0-1 0,1-4 0,2-8-262,1 2 1,1-6 0,1-2 0,0 4 261,-2 0 0,0 4 0,1 1 0,1-4 0,3-5 183,8 6 1,3-6 0,0-9-184,7 16 1231,0 1 1,-1-6-1232,-3-29 730,21-2-730,-12-9 3283,16 4-3283,-3-19 2029,14 4-2029,-19-20 0,0-5 0,21-7 220,-27-6 1,-5-12-221,-6-5 0,-3-9 0,-3-1 0,-1 5 0,-3-1 0,-3-9-548,-3 14 1,-3-7 0,0-5 0,-2-2 0,-1 0 0,-2 2 0,0 5 547,-3-3 0,-2 4 0,-2 1 0,-1-2 0,-1-4 0,1 7 0,-1-4 0,-2-3 0,-1-1 0,0 1 0,0 2 0,1 3 0,0 7 0,-6-12 0,0 7 0,0 2 0,0 0 0,-3-6 0,0-2 0,0 5 0,5 11 0,-13-11 0,8 28 0,14 29 0,-15 33 0,-2 12 0,-4 11 0,11-18 0,-2 6 0,3-1 0,2 18 0,4-6 0,-4 0 0,11-20 0,0 0 0</inkml:trace>
  <inkml:trace contextRef="#ctx0" brushRef="#br0" timeOffset="55850">24088 8259 15587,'0'50'0,"0"-8"0,0 9 0,0-3 0,0 9 0,0 5 0,0-1 0,0-6 0,0 7 0,0-5 0,0 4 0,0 4 0,0 6 0,0-3 0,0-9 1924,0-8 1,0-2-1925,0 0 0,0 3 0,0-3 0,0-2 0,0 0 3,0 18 0,0-3-3,-2-22 0,4-3 203,10 4 1,2 0-204,-6-2 0,2-2 1224,8-4 0,3-5-1224,9 6 0,28-7 0,-12-12 679,4-15 0,2-10-679,-21-4 0,-2-9-1955,5-19 0,1-12 1,-7 1 1954,-4-3 0,-6-2 0,-2 2 0,-3-5 0,-4-8-757,-7 15 1,-3-7 0,-3-4 0,-1 1 0,0 2 0,0 6 756,-2-12 0,-1 7 0,-1-7-374,3 9 1,-2-7 0,1-4-1,-1 1 1,0 5 0,0 9 373,-3 0 0,0 9 0,-1-2-263,0-10 1,-2-2-1,2 5 263,0 0 0,1 3 0,-1-6 0,0 8 3037,0 16-3037,-7 6 4542,6 16-4542,-23 0 2219,2 30 0,0 12-2219,6-1 0,1 5 0,0 2 0,0 4 0,5-3 0,8-5 0,4-2 0,-2 20 0</inkml:trace>
  <inkml:trace contextRef="#ctx0" brushRef="#br0" timeOffset="56950">24957 8232 24575,'0'54'0,"0"-1"0,0-6 0,0 8 0,-1 3 0,1 0 0,1-2 0,1 4 0,-1-2 0,2 1 0,2 5-666,0-10 1,1 5 0,1 3-1,0 0 1,1-1 0,1-4-1,-1-7 666,4 19 0,0-9 0,5 1-35,4-6 1,3 1 0,1-3-1,-4-11 35,-4-10 0,1-7 541,6 3 0,2-6-541,17-12 0,-1-5 0,3-8 0,0-5 0,13-18 900,-25 11 0,-2-4-900,11-31 0,-16 2 0,-2-4 0,-8 11 0,-1-2-713,-1-1 0,1-3 1,-4 2 712,-3-2 0,-5-7 0,-2 6 0,-1-10 0,-2-8 0,0-4 0,-1-1 0,-1 3 0,0 7 0,-1-1 0,-1 5 0,0 1 0,-2-3 0,-1-7 0,1 10 0,-1-6 0,0-5 0,-1-2 0,-1-2 0,0 0 0,0 3 0,-1 3 0,1 6 0,-1 6 0,-7-17 0,0 9 0,-1 4 0,-3-1 0,0 6 0,-3-4 0,-1 2 0,1 8 0,1 11 0,-27-5 0,17 39 0,0 14 0,7 19 0,3 12 0,2-1 0,-5 1 0,2 2 0,1 0 0,-1 5 0,2 1 0,1 8 0,1 3 0,4-10 0,6-21 0,0-1 0,-1 13 0,-1-1 0,0 1 0</inkml:trace>
  <inkml:trace contextRef="#ctx0" brushRef="#br0" timeOffset="57684">25686 8276 24575,'55'9'0,"0"1"0,-1-2 0,3 2 0,-11 3 0,4 4 0,0 1 0,-5-3 0,11 0 0,-1 0-1016,3 3 0,5 1 0,-11-3 1016,4 1 962,8-7-962,-27 1 500,3-6-500,-28-2 0,-8-3 0,-2 0 0</inkml:trace>
  <inkml:trace contextRef="#ctx0" brushRef="#br0" timeOffset="61037">25634 9043 24575,'54'-16'0,"-1"1"0,0-1 0,3 0 0,2-2 0,-1 0 0,8-4 0,-1 0 0,-9 4 0,-4 0 0,-5 3 0,10-1 0,-6 3 0,-16 6 0,-14 6 0,9-2 0,-18 3 0,3 0 0,-5 0 0,23 0 0,-7-3 0,33-1 0,-28 0 0,25 1 0,-28 3 0,2 0 0,-17 0 0,-17-5 0,-5-3 0,-15-6 0,-2-2 0,-10-12 0,-1-2 0,4 5 0,0-4 0,3-2 0,11-5 0,10 10 0,-2-28 0,12 28 0,44-18 0,1 24 0,-3 12 0,10 2 0,-5 2 0,-12 3 0,0 2 0,17-1 0,-3 4 0,-8 15 0,-23-12 0,10 8 0,-22-12 0,0-2 0,-1 1 0,1-2 0,-3 3 0,5 26 0,-3 4 0,0 13 0,-3 4 0,-4-16 0,-4 0 0,-10 24 0,-5-3 0,-5-5 0,6-22 0,-2-3 0,-7 4 0,15-12 0,-8 5 0,16-13 0,0 0 0,2-3 0,-1 3 0,2-4 0,6-19 0,13-25 0,7-9 0,-6 11 0,2-2 0,4-7 0,4-4 0,-4 7 0,-4 13 0,-3 2 0,15-29 0,-31 46 0,-5-3 0,-26 4 0,-7 2 0,6-6 0,-5 3 0,0 0 0,3-3 0,16 9 0,-7-4 0,19 8 0,0-1 0,0 2 0,0 0 0,0 0 0,1 0 0,-10 0 0,7 0 0,-10 0 0,-8-9 0,9 4 0,-8-7 0,7 5 0,10 4 0,-9 0 0,11 3 0,33 61 0,-12-30 0,1 1 0,7 9 0,0 0 0,-4-6 0,-4-4 0,-4 0 0,-4-9 0,-4-1 0,-1-26 0,-1-5 0,1-15 0,-2-3 0,-5-6 0,-1-2 0,-4-5 0,0 7 0,0 2 0,-2 5 0,-1 6 0,42 68 0,1 0 0,8 11 0,-1 0 0,-5-7 0,-2-1 0,3 4 0,2 1 0,3 5 0,-1-2 0,-7-10 0,-5-7 0,-5-7 0,6 11 0,-30-47 0,-11-18 0,4 7 0,-4-1 0,-9-7 0,10 11 0,-19-20 0,10 14 0,-2-6 0,0-1 0,-5 2 0,-18-24 0,33 30 0,-11-8 0,16 12 0,-1-9 0,17 10 0,4-31 0,-3 8 0,-1-13 0,-6 2 0,-3 23 0,0-8 0,-19 15 0,12 7 0,-13 1 0,19 6 0,-1 0 0</inkml:trace>
  <inkml:trace contextRef="#ctx0" brushRef="#br0" timeOffset="64999">25604 12104 24575,'0'65'0,"0"1"0,-3-6 0,0 7 0,3-18 0,1 9 0,0 5 0,0 1 0,0-1 0,-1-6 0,0 5 0,-2-3 0,1-1 0,0 3 0,2 2 0,0 6 0,1-1 0,-1-4 0,0-8-1065,-1 14 0,0-10 1065,0-3 0,0-12 684,0-25-684,0-5 352,0-4-352,-5-8 0,-41 21 0,18-5 0,-3 6 0,-3 8 0,-7 9 0,-1 4 0,3-2 0,7-5 0,2-2 0,0 3 0,-2 3-161,-4 6 0,-3 7 0,0 1 0,1-2 1,4-6 160,-1 3 0,4-5 0,0-1 0,1 1 0,1-1 0,4-7 0,-8 13 0,20-30 0,4-1 0,6-15 0,0-3 0,3 0 0,-3-3 0</inkml:trace>
  <inkml:trace contextRef="#ctx0" brushRef="#br0" timeOffset="65950">25342 13649 10483,'3'53'0,"0"-16"2524,10 19 1,6 1-2525,9-10 1226,16-13 0,6-8-1226,8-16 472,-18-19 0,6-8 0,-6-1-472,-8 0 0,-3-2 0,10-12 0,-3-4 2587,-13 3 1,-5 2-2588,0-8 0,4-9 0,-15 8 0,-6 19 0,-17-10 0,-15 15 0,-5 4 0,-3 0 0,-25-5 0,14 6 0,-4 1 0,5 5 0,0 1 0,8 0 0,0 3 0,-12 9 0,4 8 0,25 6 0,4 7 0,-1 21 0,6 2 0,3 7 0,12 5 0</inkml:trace>
  <inkml:trace contextRef="#ctx0" brushRef="#br0" timeOffset="66700">25873 13842 24575,'51'32'0,"-17"-5"0,4 6 0,-2-3 0,3-1 0,1 2 0,4 7 0,3 3 0,-6-3 0,-11-9 0,-2-2 0,-1-1 0,0 0 0,7 11 0,-1 0 0,-8-11 0,1 0 0,14 16 0,1 1 0,-11-13 0,-3-3 0,18 21 0,-33-35 0,-12-10 0</inkml:trace>
  <inkml:trace contextRef="#ctx0" brushRef="#br0" timeOffset="67549">26539 14622 9132,'33'23'0,"10"5"0,6 3 2560,-2 1 0,1 1-2560,-6-6 0,2 1 0,-6-3 0,9 10 2674,-15-13-2674,-26-16 1591,-3-50-1591,0-9 0,-2 6 0,-2-8 0,1 5 0,0 3 0,0 2 1211,0-17 1,0 7-1,0 26 1,0 11 0</inkml:trace>
  <inkml:trace contextRef="#ctx0" brushRef="#br0" timeOffset="68770">24563 14379 8191,'-4'-1'0,"2"13"4854,2 53-4854,0-12 0,0-10 0,0-2 0,0 2 0,0 20 0,0-32 2844,0 17-2844,0-36 1744,10-6-1744,47-1 0,-2-5 0,-9 0 0,8 0 0,-6 0 0,-8 0 0,-2 0 3110,23 2 1,-4 1-3111,-12-2 201,16 6-201,-36-6 0,14 3 0,-27-4 0,-4 0 0,0 0 0</inkml:trace>
  <inkml:trace contextRef="#ctx0" brushRef="#br0" timeOffset="72734">1536 8396 8191,'0'6'0,"0"41"2292,0-9 0,0 5-2292,0 20 0,0 5 0,0-19 0,0 1 0,0 0 0,0-2 0,0-1 0,0 2 0,0 4 0,0 1 0,0-2 0,0 11 0,0-2 0,0 5 0,0-1 0,0-16 0,0-2 0,0-10 0,0-3 0,0 17 2875,0-19-2875,0 0 1778,0 14-1778,0-5 6604,0 6-6604,0-5 0,0-9 543,0 3-543,0-4 0,-3-4 0,2 2 0,-2-6 0,0 2 0,2-4 0,-6 14 0,3 4 0,-3 14 0,3-8 0,-3-10 0,3-9 0,-2-11 0,2-3 0,2-5 0,2-2 0,-3 0 0,2 0 0,-1 3 0,2 6 0,0 10 0,0 7 0,0-1 0,0 0 0,0-8 0,0 0 0,0-6 0,-6-4 0,4 2 0,-4-7 0,6 4 0,0-6 0,0-5 0,0-5 0,0-8 0,-3-2 0,-4-10 0,-12-9 0,-5-11 0,5 13 0,-2 1 0,0 0 0,0 2 0,0 0 0,1 2 0,-18-16 0,17 18 0,3 8 0,5 10 0,4 3 0,3 11 0,3 4 0,7 7 0,0 8 0,7-4 0,1 8 0,3-8 0,0 8 0,8 10 0,-2 4 0,2 9 0,-5-9 0,-4-13 0,-1-9 0,-6-10 0,1-5 0,-8-2 0,6-3 0,-3 3 0,3-6 0,0 3 0,-1-3 0,4 0 0,4 0 0,0 0 0,3 0 0,7-10 0,-7 2 0,7-9 0,-9 0 0,4-2 0,-2-8 0,8-3 0,-7 2 0,3-4 0,-5 9 0,3-13 0,0 12 0,0-3 0,-8 14 0,-2 6 0,-5-1 0,0 7 0,0-5 0</inkml:trace>
  <inkml:trace contextRef="#ctx0" brushRef="#br0" timeOffset="76833">9884 8358 24575,'0'35'0,"0"13"0,0 1 0,0 4 0,0-9 0,0 0-1854,2 21 0,1 0 1854,-3-17 0,1-2 0,4 1 0,0 0 107,-4 0 1,-1-2-108,5 22 0,-5-30 0,0-1 0,0 21 0,0 1 0,0-4 813,0-16-813,0-6 0,0-5 0,0-9 1869,0-1-1869,0 3 811,0 12-811,0 15 0,1-14 0,2 3 0,0 4 0,2 2 0,2 6 0,0 2 0,2 3 0,0-1 0,0-10 0,0-3 0,-2-1 0,0-2 0,9 20 0,-3-4 0,-1 2 0,-5-14 0,-3-9 0,-4-7 0,0-3 0,0 0 0,0-3 0,0 4 0,0 4 0,0-3 0,0 7 0,0-7 0,0 18 0,-3-19 0,2 13 0,-2-15 0,0 4 0,2-3 0,-5-2 0,5-10 0,-2 3 0,1-5 0,1 2 0,-1-4 0,-1-1 0,2-4 0,-1-4 0,2-5 0,-3-1 0,-7-10 0,-2 2 0,-9-8 0,1 4 0,0-6 0,-3 3 0,2-2 0,-14-8 0,9 8 0,-5-7 0,3 9 0,9 3 0,-8-2 0,7 7 0,6 4 0,2 7 0,6 1 0,3 7 0,0-2 0,3 9 0,7 10 0,10 5 0,9 10 0,15 11 0,-8-7 0,-10-11 0,1 3 0,-2-1 0,1 0 0,0-1 0,0 0 0,-1 1 0,-2-2 0,4 3 0,-10-8 0,-8-10 0,-3-2 0,-3-2 0,2-2 0,1 2 0,3 2 0,0 2 0,0-3 0,0 0 0,0-6 0,0 2 0,0-4 0,0 2 0,-1-3 0,1 0 0,0 0 0,19-19 0,-2-1 0,14-22 0,-14 15 0,0-2 0,-3-3 0,1-2 0,5-4 0,0 1 0,-6 5 0,-3 2 0,10-16 0,-11 25 0,-8 8 0,-3 11 0</inkml:trace>
  <inkml:trace contextRef="#ctx0" brushRef="#br0" timeOffset="98396">1532 8627 24575,'-4'35'0,"0"0"0,0 0 0,-2 2 0,-5 19 0,-1 3 0,1-3 0,1 1 0,-1-6 0,0 2 0,2-1-292,2-5 1,1-1-1,0 2 292,-1 9 0,-1 3 0,2-2 0,3-9 0,2-1 0,-1 0-782,0-2 1,1-1 0,-1-1 781,2 12 0,0-3 0,0-10 0,0-2-312,0 2 1,0 0 311,0-7 0,0-1 0,0 2 0,0 0 0,0 4 0,0 0 0,0 20 0,0-20 0,0-3 0,0 7 554,0 4-554,0-12 0,0-5 2548,0-6-2548,0-4 740,0-4-740,0 2 0,0-6 0,0-2 0,0-3 0,0-4 0,0 1 0,0 0 0,-6 3 0,5 0 0,-5 4 0,6-4 0,0 4 0,-3-3 0,2 13 0,-2-8 0,0 12 0,2-9 0,-2 4 0,3 0 0,0-4 0,0 3 0,0-3 0,0 4 0,0-4 0,0-1 0,0-7 0,0 3 0,0-4 0,0 1 0,0-9 0,0-8 0,0-9 0,0-1 0,0 1 0,-3-1 0,-1 2 0,-7-10 0,0 6 0,-5-8 0,2 5 0,-1 0 0,0 0 0,4 4 0,-3-3 0,7 6 0,-7-8 0,4 2 0,-4-5 0,4-1 0,-3 0 0,3 6 0,0-1 0,-2 9 0,5 0 0,-2 6 0,3 5 0,0 2 0,3 2 0,4 18 0,19 21 0,-5-13 0,2 3-411,7 10 0,1 0 411,-4-11 0,-1 1 0,4 8 0,-1 0 0,-5-8 0,-1-1 0,3 0 0,0 1 0,-3-2 0,0 0 0,16 19 0,-12-11 0,-4-8 0,-8-13 0,-5-10 0,4-6 822,5-42-822,4 4 0,2-6 0,0-13 0,2-3 0,-2 13 0,2 0 0,-2 2 0,3-9 0,-1 4 0,-4 11 0,-2 4 0,4-7 0,-10 25 0,-2 10 0,-1 2 0,-4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8:14:26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17622 4984 24575,'-21'0'0,"-2"15"0,-7 8 0,10 3 0,2 3 0,-7 25 0,10-23 0,3-1 0,-1 18 0,8 0 0,1 2 0,24-16 0,24-8 0,18-23 0,-21-6 0,-1-5 0,15-15 0,-7-13 0,-28-14 0,-9-5 0,-8-4 0,-13-1 0,1 16 0,-18 14 0,-2 15 0,-23 7 0,-9 3 0,6 2 0,-1 3 0,31 2 0,1 5 0,14 7 0,6 4 0,1 4 0,3 6 0,14-11 0,-1 3 0,32-9 0,-5-6 0,7 2 0,-15-7 0,-16 0 0,-21 0 0,-6 0 0</inkml:trace>
  <inkml:trace contextRef="#ctx0" brushRef="#br0" timeOffset="1199">19216 5024 9438,'0'6'0,"0"13"5117,0-8-5117,0 15 2626,20-19-2626,23 2 775,-8-10 0,3-6-775,13-11 0,0-5 2922,-12 1 0,-3-3-2922,5-10 0,-7-1 0,-9-12 0,-6 18 0,-22 17 0,-17 11 0,-5 2 0,-12 0 0,1 0 0,3 7 0,-5 2 0,5 11 0,4 1 0,5 3 0,-3 18 0,13-6 0,-6 12 0,12-11 0,4-10 0,0 10 0,4-10 0,0 2 0,0-12 0,2-11 0,16-14 0,-5-5 0,16-11 0,-7-8 0,-2 5 0,-3-1 0,-13 15 0,-12 7 0,-11 6 0,-14 0 0,0 4 0,-1 7 0,3 2 0,11 5 0,-5 3 0,17-7 0,-1 5 0,15-12 0,15-2 0,1-14 0,9 1 0,-12-5 0,-4 7 0,-8 3 0,-1 3 0</inkml:trace>
  <inkml:trace contextRef="#ctx0" brushRef="#br0" timeOffset="2050">18505 5396 11870,'0'17'0,"0"30"2422,0-14 0,0 4-2422,0 11 0,0 2 0,0-8 0,0-1 1105,0 5 0,0-2-1105,0-7 0,0-2 0,0 17 1247,0-12-1247,0-20 4404,0 6-4404,0-8 0,0 1 0,0-12 0,0 2 0,0-3 0,0 0 0,0 0 0,0 0 0,0 0 0,0-2 0,0-2 0</inkml:trace>
  <inkml:trace contextRef="#ctx0" brushRef="#br0" timeOffset="2833">17514 6398 24575,'0'53'0,"9"-18"0,2 2 0,-2 8 0,3 0 0,11 3 0,5-2 0,-4-7 0,2-2 0,1-7 0,0-3 0,0-1 0,1-3 0,22 10 0,8 0-1356,-28-19 1,2 0 1355,3 2 0,-1-2 0,0-1 0,1-1-50,7-2 0,0 1 50,-6 1 0,1-1 0,4-6 0,2-2 0,-1 4 0,-1-1 0,-6-3 0,2-2-79,20 0 1,3 0 78,-3 1 0,1 0 0,1-1 0,1-2 0,2-5 0,-1-3 0,1-3 0,-1-3 0,-1-7 0,1-3 0,-17 9 0,1 0 0,-2-1 0,7-8 0,-4 1 0,-8 5 0,-5 0 0,6-7 0,-18 11 0,-15 9 0</inkml:trace>
  <inkml:trace contextRef="#ctx0" brushRef="#br0" timeOffset="4234">19950 2995 24575,'-22'0'0,"-22"0"0,1-2 0,-13 0 0,-7-1 0,2 3-1236,10 3 0,0 1 0,-2 2 0,-1 0 0,-3 0 1236,-2-1 0,-2 0 0,-3 1 0,0 1 0,0 1 0,1 1 0,-1 2 0,0 2 0,-1 1 0,2 1 0,0 0 0,3 1 0,-2 3 0,1 0 0,2 0 0,1 2 0,-2-1 0,-2 1 0,-1-1 0,0 2 0,0 1 0,1 2 0,8-2 0,1 2 0,0 2 0,0 0 0,1 2 0,-1-1 0,1 1 0,1 0 0,0 0 0,1 2 0,-2 2 0,0 4-290,4-2 1,-1 3-1,-1 2 1,0 2-1,1 1 1,0 0-1,1 0 1,2-2 289,-1 1 0,2 0 0,0 0 0,2-1 0,0 2 0,0-1 0,1 2-389,-1 1 0,1 1 0,-1 1 0,2 0 0,0 0 1,2-2-1,2-1 389,-4 5 0,3-2 0,2-1 0,0 0 0,0 3 0,-2 3 0,0 1 0,1 1 0,1 0 0,2 0-333,3-3 1,1-1-1,2 1 1,-1 1 0,0 2 332,0-1 0,-2 2 0,1 2 0,0 0 0,2 0 0,2 0 0,3-2 0,2-1 0,2 1 0,0 0 0,2 0 0,0 0 0,1 0 0,1 2 0,1 1 0,1-2 0,1-2 0,0-2 0,0 4 0,2-4 0,1-1 0,1 3 0,2 8 0,2 2 0,2-1 0,2-6 0,6 10 0,2-4 189,-2 2 1,3 1-190,6-14 0,3 1 0,1-7 0,2-11 0,2-2 602,8 16 1,1 0-603,-3-10 0,1-3 0,-1-4 0,0 0 0,3 3 0,1 0 0,6 0 0,0-2 0,0-2 0,2-1 1490,11 4 0,4-2-1490,-3-5 0,0-1 190,-12-5 0,1 0 0,0-2-190,0-1 0,-1-2 0,4 1 0,0 0 0,2 2 0,3-1 0,3 0 0,0-1 0,3-1 0,2 0 0,1-1 0,0 0 0,-1 0 0,0-1 0,0 0 0,2-1 0,2-1-181,0 0 0,2 0 1,1-1-1,1-1 1,-1 0-1,-2-1 181,-6-2 0,-2-1 0,-1 0 0,1-1 0,1-1 0,1 1 0,1-2 0,0 0 0,2-1 0,1 0 0,-1 0 0,1-1 0,-1 1 0,-1 0 0,0 1 0,1 0 0,-1-1 0,0 0 0,0-1 0,0-1 0,-1-2 0,0-1 0,0-1 0,0-1 0,-1 0 0,1 0 0,0-1 0,0 0 0,1 0 0,0 0 0,0-1 0,0-1 0,-2-1 0,-1-2 0,3-2 0,-2-3 0,-1-1 0,0-2 0,0 1 0,1-1 0,2-1 0,2 0 0,-1 0 0,1-2 0,-3 0 0,-1-1-126,4-4 1,-1-1 0,-3-1-1,0-1 1,0 1 125,-3 1 0,-1 0 0,0 0 0,-3 0 0,-2 0 0,1-4 0,-2-1 0,-3 2 0,-1 0 0,5 0 0,-3 1 0,-3-1 0,5-9 0,-3 0 538,-4 4 1,-2-2-539,1-11 0,-2-1 0,1 4 0,-3-1 408,-8-4 1,-4-1-409,-6 9 0,-3-1 0,-5-3 0,-2-5 0,0-1 0,-1-5 0,-2-5 0,-3 11 0,0-4 0,-2-3 0,-2 0 0,-1 0-13,-3-2 1,-1-1 0,-3 0-1,-1-1 1,-1-3 12,0 7 0,-1-1 0,-1-3 0,-2 0 0,0 0 0,-2 1 0,0 2 0,-2 3 0,0 1 0,-2 1 0,0 1 0,-2-1 0,0 1 0,0 0 0,-2-2 0,-1 1 0,-1-1 0,0 1 0,-1 1 0,1 0 0,-1 1 0,-2-7 0,-1 1 0,1 1 0,-1 0 0,-1 3 0,0 1 0,-5-1 0,-1 1 0,-1 2 0,0 3 0,1 2 69,-2-1 1,1 2 0,-1 3 0,-1 2-70,-1 2 0,-2 2 0,0 2 0,-2 3 0,-4 3 0,-2 2 0,2 2 0,4 1 0,-11-10 0,4 3 0,13 14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24:24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10783 10874 24575,'0'12'0,"0"1"0,0 4 0,0 0 0,0-2 0,0-3 0,2-9 0,24 0 0,12-15 0,18-1 0,-5-11 0,-11 2 0,-16 7 0,-7-1 0,-14 12 0,-24-2 0,3 6 0,-23 0 0,18 0 0,-4 0 0,5 3 0,0 5 0,3 6 0,1 5 0,7-1 0,0 3 0,8-7 0,-3 0 0,2-1 0,0-4 0,2 1 0,10-14 0,8-15 0,2-5 0,4-8 0,-8 4 0,-3 8 0,-1 0 0,-7 10 0,0 1 0,-3 2 0,-10-3 0,-12 0 0,-21 5 0,7-2 0,-9 7 0,22 0 0,-4 0 0,9 0 0,1 3 0,6 4 0,2 0 0,2 6 0,1-4 0,2 10 0,1-5 0,3 5 0,3-7 0,3-3 0,7-3 0,3-3 0,4-3 0,-4-3 0,-1-6 0,-8 1 0,1-4 0,-7 6 0,2-4 0,-6 3 0,-4-2 0,-7 2 0,-4 3 0,-4 1 0,4 3 0,-3 0 0,6 0 0,-2 0 0,7 2 0,0 9 0,6 4 0,1 7 0,3 0 0,0 4 0,20 0 0,9 1 0,26-8 0,-9-8 0,-5-7 0,-4-18 0,-9-9 0,4-12 0,-13 5 0,-9 7 0,-7 6 0,-3 4 0,-2 3 0,-5 1 0,-7 8 0,-1-2 0,-6 3 0,3 0 0,-4 0 0,0 7 0,3 9 0,1 4 0,2 11 0,4 1 0,4 1 0,4 9 0,4-4 0,0 0 0,3-5 0,8-6 0,19-6 0,-3-9 0,13-4 0,10-8 0,1-30 0,6-2 0,-37-1 0,-6-4 0,0-11 0,-21 0 0,-10 23 0,-31 4 0,-8 12 0,21 5 0,0 1 0,-15 6 0,8 8 0,23 10 0,-1 3 0,6-2 0,3-5 0,4-3 0,4-4 0,3-1 0,0-3 0,0 0 0,2-2 0,5-2 0,-3-2 0,2 0 0</inkml:trace>
  <inkml:trace contextRef="#ctx0" brushRef="#br0" timeOffset="1584">10536 9722 24575,'0'6'0,"0"7"0,0 2 0,0 3 0,0 3 0,0-6 0,0-1 0,6-5 0,1-5 0,10-1 0,12-3 0,0 0 0,9 0 0,4-13 0,0-7 0,-15-2 0,-1-3 0,-4-4 0,-2-2 0,-5-2 0,-4-2 0,0-5 0,-7 0 0,-25-20 0,0 26 0,-3 3 0,-27-3 0,19 19 0,0 4 0,-17 2 0,10 5 0,1 4 0,7 25 0,14-4 0,-2 26 0,14-13 0,2 8 0,3-4 0,0 5 0,11-3 0,3-6 0,15-5 0,0-12 0,4-1 0,-1-8 0,-5-4 0,14 0 0,-13-20 0,3 2 0,-14-29 0,-13 8 0,1-14 0,-18 0 0,0 13 0,-8 6 0,-4 1 0,-27-4 0,20 15 0,0 2 0,-22 1 0,21 15 0,3 24 0,17 15 0,5-7 0,1 2 0,3 22 0,8-9 0,21-13 0,-1-16 0,23 0 0,-14-14 0,0-4 0,-7 0 0,-4-7 0,-3 0 0,-5-7 0,-5 0 0,-2 1 0,-3 2 0,-1 2 0,-3 3 0,0 0 0,-6 2 0,-2 2 0,-5 2 0,-1 0 0,4 0 0,-8 0 0,6 5 0,-1 2 0,5 5 0,7-3 0,-2-3 0,3-3 0</inkml:trace>
  <inkml:trace contextRef="#ctx0" brushRef="#br0" timeOffset="3200">10582 8508 8191,'-7'9'0,"2"-5"5063,8 11-5063,7-7 2818,-2 1-2818,17-5 1719,-9-1-1719,11-3 6784,9 0-6784,-1-8 0,0-3 0,-2-15 0,-9 1 0,4-33 0,2 2 0,-20 16 0,-2-1 0,4-18 0,-15 1 0,-18 31 0,-10 6 0,-17 14 0,1 23 0,-1 12 0,15 27 0,10 7 0,15-8 0,4-12 0,4-16 0,15-6 0,-2-6 0,18-6 0,7-4 0,-8-4 0,12 0 0,-13-12 0,1-6 0,-1-13 0,-7-3 0,-6 6 0,-4-3 0,-8-2 0,-1 0 0,-13-11 0,-17 15 0,-14 6 0,-13 12 0,8 17 0,8 15 0,13 10 0,13-1 0,6 1 0,6-14 0,2-2 0,5-3 0,13-8 0,0-1 0,4-3 0,-10 0 0,-5-3 0,-3-4 0,0 3 0,-2-5 0,-1 6 0,-3-3 0,-3 2 0,-7 2 0,-1 2 0,-10 0 0,6 6 0,-3 5 0,4 7 0,3 1 0,0 4 0,8-6 0,0 0 0,8-8 0,8-6 0,1-12 0,5-2 0,-12-11 0,-14 4 0,-16 4 0,-4 8 0,-1 6 0,11 0 0,7 0 0,0 0 0,4 0 0,3 6 0,0-4 0,3 4 0</inkml:trace>
  <inkml:trace contextRef="#ctx0" brushRef="#br0" timeOffset="5016">10739 8482 24575,'0'0'0</inkml:trace>
  <inkml:trace contextRef="#ctx0" brushRef="#br0" timeOffset="5435">10726 9110 24575,'0'42'0,"0"-1"0,0 3 0,0 4 0,0 2 0,0 12 0,0 4 0,0-1-2453,0 1 0,0 0 1,0-2 2452,0-5 0,0-2 0,0-1 0,0-8 0,0 0 0,0-7 0,0 20 0,0 3 0</inkml:trace>
  <inkml:trace contextRef="#ctx0" brushRef="#br0" timeOffset="5989">10726 11368 24575,'0'57'0,"0"-21"0,0 3 0,0 10 0,0 5-1076,0-4 1,0 4-1,0 4 1076,0-5 0,0 3 0,0 1 0,0 1 0,0 4 0,0 1 0,0 1 0,0 1-724,0-10 1,0 2-1,0-1 1,0-1 0,0-4 723,0 9 0,0-4 0,0-4 0,0 6 0,0-12 0,0-22 0</inkml:trace>
  <inkml:trace contextRef="#ctx0" brushRef="#br0" timeOffset="6567">10643 13604 24575,'0'47'0,"0"10"0,0-4 0,0 5 0,0-10 0,0 1 0,0 1-1881,0 0 0,0 1 0,0 1 1881,0 4 0,0 1 0,0-3 0,0 3 0,0-1-412,0 8 0,0 0 412,0 1 0,0-3 262,0-18 1,0-1-263,0 7 0,0-3-454,0-2 454,0 1 0,0-25 0,0-12 0</inkml:trace>
  <inkml:trace contextRef="#ctx0" brushRef="#br0" timeOffset="7684">10643 16057 24575,'0'26'0,"0"8"0,0 20 0,0 0 0,0 10 0,0-23 0,0 0 0,0-23 0,0-1 0,0 0 0,0-6 0,0 6 0,0-10 0,0 2 0,0-3 0,0 0 0,0 0 0,0 0 0,0 0 0,0 0 0,0 0 0,0 0 0,0 0 0,-3 0 0,3-5 0,-3-27 0,3-7 0,0-6 0,0-6 0,0-4 0,0-16 0,0-1 0,-2 14 0,0 2 0,2 8 0,0 4 0,-4-13 0,4 22 0,0 13 0,-3 1 0,3 9 0,-3 0 0,3 0 0,0 3 0,0 0 0</inkml:trace>
  <inkml:trace contextRef="#ctx0" brushRef="#br0" timeOffset="18501">10682 16685 24575,'32'7'0,"22"23"0,-1-2 0,-26-6 0,0-1 0,18 3 0,-18-3 0,-8-9 0,-4-3 0,-12-6 0,0-3 0</inkml:trace>
  <inkml:trace contextRef="#ctx0" brushRef="#br0" timeOffset="19570">10684 16941 24575,'6'-25'0,"14"-11"0,9-16 0,-9 23 0,1 0 0,14-19 0,-8 11 0,-11 17 0,-7 1 0,-3 8 0,-1-1 0,-1 6 0,1 0 0,-4 0 0,1-5 0,-2 7 0,0-4 0</inkml:trace>
  <inkml:trace contextRef="#ctx0" brushRef="#br0" timeOffset="31352">11041 7331 24575,'-44'8'0,"4"3"0,14 4 0,-4 8-1216,-3 4 1,-5 7 0,-2 3-1,1 3 1216,4-2 0,0 3 0,0 2 0,-1 2 0,-1 1-657,0-1 0,-2 2 0,-1 1 1,0 2-1,1 0 0,1 2 657,6-4 0,0 1 0,0 2 0,1 0 0,1 0 0,1 0 0,1-1 0,-1 3 0,1 0 0,2-1 0,0 1 0,1 0 0,-1 0 0,1 2 1,0 0 0,0 1 0,0 0 0,2-1 0,1-1-1,-1 4 0,1 0 0,1-1 0,1-1 0,2-2 0,1 2 0,1-2 0,2-1 0,0-1 0,-2 10 0,1-2 0,3-3 0,4 9 0,2-3 0,0-17 0,0 1 0,0-1 0,1 0 0,1 0 0,0 0 0,0-1 0,-1 0 0,1 3 0,1 16 0,1 4 0,0-3 0,0-13 0,0-3 0,1 3-465,0-2 1,1 4 0,1-1 0,-1-4 464,0 0 0,0-4 0,0 1 0,0 5 0,0 1 0,0-2 0,0-3 0,0-1 0,0 1 0,0 1 0,0 0 0,0 0 0,0-2 0,0 0 0,0-1-35,0 1 1,-1 0-1,2 0 35,0 0 0,1-1 0,0 1 724,0 0 0,0-1 0,1-1-724,2 6 0,1 1 435,1 2 0,1 4 0,0-3-435,2 7 0,2 1 0,-3-14 0,3 5 0,-1-1 0,1-3 0,1 1 0,0-3 0,2 0 0,3 4 0,2 0 0,2-4 1175,7 7 1,3-4-1176,5 2 0,2-3 0,-1-8 0,1-4 0,4-2 0,1-1 1223,-3-5 0,1-2-1223,5-1 0,1-2 790,-7 0 1,1-1-791,2-3 0,-3-1 0,15 11 0,-9-11 716,-16-7-716,-12-5 188,7 0-188,-8-3 0,0 0 0,3-4 0,-6 0 0,6 0 0,1 0 0,6 0 0,4 0 0,17-5 0,-9-7 0,5-5 0,4-5 0,-3-6 0,0-4-1017,5-1 0,-1-3 1017,-1-4 0,-2-4 0,-14 9 0,0-4 0,-2-1-423,0-2 1,-2-2-1,1-2 423,-3 2 0,1-2 0,0-2 0,-4-1 0,-1-3 0,-3-2 0,-2 0 0,0 2-1318,3-8 1,-1 1 0,-3-1 1317,-5 12 0,-1-1 0,-1-1 0,-1-1 0,1-7 0,-3-2 0,1-1 0,-1 0 0,1-1 0,0 0 0,0-1 0,-1 1 0,-2 0 0,0 1 0,0 0 0,1 0 0,0-1 0,0 0 0,0 1 0,-1 4 0,-2 1 0,-2 3 0,1-1-930,1-9 1,-1-3 0,0 1 929,-2 14 0,0 1 0,0-1 0,0 1 0,0-10 0,0 1 0,0-4 0,0 0 0,0-5 0,0 0 0,0 5 0,0 5 0,0 4 0,0-3 0,-2-2 0,0-3 0,-2 0 0,0 4 0,-2 2 0,-2 3 0,0-1 0,-3-5 0,-1 0 0,-1-2 0,3 11 0,-1-1 0,0 0 0,0 1 0,-3-9 0,0 2 0,1-1 0,-1-1 0,0-1 0,0 0 159,0-1 0,-1 1 0,1-1-159,-1 2 0,1-1 0,0 2 0,2 9 0,0 2 0,1 1 402,-2-15 1,1 6-403,-5-4 3503,5 16-3503,1 13 4066,-4 15-4066,-2 11 1191,-11 1-1191,-11 3 0,-7 0 0,7 0 0,-1 0 0,12 0 0,-3 0 0,-16 0 0,11 0 0,-15 0 0,17-11 0,-8 1 0,11-14 0,-6 2 0,8 1 0,-1-3 0,7 8 0,4-6 0,6 11 0,2-6 0,1 10 0,4-2 0,3 5 0,0 2 0</inkml:trace>
  <inkml:trace contextRef="#ctx0" brushRef="#br0" timeOffset="44102">10804 7743 24575,'18'0'0,"7"0"0,19 0 0,12 0 0,-21 0 0,1 0 0,24 0 0,6 4 0,-21 1 0,8 4 0,-18-1 0,7 0 0,-26-4 0,5 3 0,-11-6 0,-2 4 0,0 1 0,-7 1 0,4 2 0,-4 2 0,4 6 0,-4 3 0,2 6 0,0-6 0,0 0 0,0-8 0,0-3 0,-3-3 0,3 0 0,-3 3 0,3-2 0,-3 1 0,0-2 0,0-1 0,0 1 0,0 3 0,0 1 0,0 0 0,0 9 0,3-2 0,-2 14 0,5-3 0,-6 10 0,6-6 0,-5 8 0,2-12 0,-3-5 0,0-10 0,3-7 0,-3-6 0,3-7 0,-3-10 0,0-7 0,-4-18 0,-11-10 0,3 18 0,-2-2-715,-2-6 0,-1-2 715,-7 0 0,0-1 0,4-3 0,0-2-186,-10-3 0,-1-2 186,5-1 0,0-1 0,-3 6 0,2 1 0,10 11 0,0 5 0,-8-1 0,14 16 0,1 14 0,-1-4 1402,4 9-1402,-4 0 400,-2 0-400,-3 3 0,-4 3 0,4 1 0,-1 3 0,4-4 0,-1 1 0,-3 0 0,3 0 0,-7 0 0,6 0 0,-2 3 0,0-3 0,2 3 0,-2 0 0,4-3 0,-7 6 0,9-6 0,-5 2 0,8 0 0,1 0 0,-2-2 0,6 1 0,-2-7 0,4 1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25:44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3489 5081 8191,'0'17'0,"0"24"0,0 12 2239,0 2 1,0 5-2240,0-10 0,0 4 0,0-3 1443,0 13 1,0-5-1444,0-15 0,0-3 1790,0 22-1790,0-29 6564,0-19-6564,0-10 0,0-1 0,0-2 0</inkml:trace>
  <inkml:trace contextRef="#ctx0" brushRef="#br0" timeOffset="684">3221 5485 24575,'32'0'0,"30"0"0,-28 0 0,2 0 0,3 0 0,-1 0 0,14 0 0,-24 0 0,-16 0 0,-3 0 0,-6 0 0,-1 0 0</inkml:trace>
  <inkml:trace contextRef="#ctx0" brushRef="#br0" timeOffset="1569">3863 5590 24575,'0'49'0,"0"4"0,3 7 0,-2-9 0,2-18 0,-3-21 0,0-13 0,0-12 0,0-4 0,0 2 0,0-6 0,0 3 0,0-9 0,7 4 0,-2-8 0,13-6 0,6-9 0,-7 18 0,3 0 0,1 0 0,3 2 0,3 4 0,2 2 0,23-7 0,2 15 0,-9 8 0,-16 4 0,-12 0 0,-11 0 0</inkml:trace>
  <inkml:trace contextRef="#ctx0" brushRef="#br0" timeOffset="3150">4361 5445 14183,'0'6'0,"0"17"4285,0-5-4285,0 14 1801,0 9-1801,0 10 983,0 6-983,0-3 3323,0-15-3323,3-10 0,7-8 0,1-9 0,30 2 0,6-1 0,-13-4 0,2-2 0,2-2 0,-1-1 0,23-1 0,3-3 0,-32 0 0,5-10 0,-24-3 0,3-14 0,-8 4 0,1-8 0,-4 3 0,0-4 0,-4-19 0,-8-6 0,1 24 0,-2 0 0,-15-26 0,-5 21 0,-3 10 0,1 17 0,-5 5 0,6 6 0,5 10 0,-4 17 0,8 17 0,-7 16 0,12-10 0,8-8 0,5-11 0,3-8 0,0 3 0,0-4 0,0-4 0,0-1 0,0-7 0,0 0 0,11-1 0,2-5 0,7 2 0,1-6 0,-3 0 0,5-6 0,2-16 0,2-18 0,-3-15 0,-2-1 0,-10 3 0,-4 20 0,-5 6 0,-3 14 0,2 7 0,4 10 0,2 11 0,2 9 0,-2 13 0,0-4 0,1 10 0,-2-10 0,1-1 0,0-6 0,2-8 0,-2 0 0,4-5 0,-1-3 0,2-3 0,4-4 0,1-3 0,4 0 0,5 0 0,10-4 0,3-6 0,5-9 0,-15-4 0,-13 8 0,-10 5 0</inkml:trace>
  <inkml:trace contextRef="#ctx0" brushRef="#br0" timeOffset="3868">5177 5396 24575,'0'34'0,"0"0"0,0 25 0,0-14 0,0-1 0,0 4 0,0-1 0,0-30 0,0-4 0,0-3 0,0 0 0,0-5 0,0 1 0,0 0 0,0 0 0,0 0 0,0 2 0,0-2 0,0 6 0,0-9 0,0 3 0</inkml:trace>
  <inkml:trace contextRef="#ctx0" brushRef="#br0" timeOffset="4318">5177 5078 24575,'0'0'0</inkml:trace>
  <inkml:trace contextRef="#ctx0" brushRef="#br0" timeOffset="5617">5402 5489 24575,'0'35'0,"6"12"0,3-20 0,3 24 0,-1-25 0,-7 14 0,-1-25 0,-3 11 0,0-12 0,0 6 0,0-9 0,0 1 0,0-12 0,0-12 0,0-9 0,0-16 0,0-6 0,2 9 0,0-1 0,3-19 0,-1 19 0,1 3 0,3-7 0,7-7 0,-3 19 0,10-2 0,-4 19 0,4 3 0,24 3 0,5 0 0,-13 5 0,0 2 0,-5 3 0,0 3 0,23 18 0,-20 16 0,-11 7 0,-16 13 0,-2-11 0,-7 0 0,0 4 0,0-19 0,0 10 0,0-20 0,0-5 0,0-4 0,0-4 0,0-5 0,0-5 0,0-2 0</inkml:trace>
  <inkml:trace contextRef="#ctx0" brushRef="#br0" timeOffset="6599">4923 6506 8191,'13'3'0,"25"0"5063,28-3-5063,-24 0 0,1 0 1409,-2 0 0,0 0-1409,-3 0 0,-2 0 1719,16 0-1719,-8-6 6784,-22-6-6784,-8-6 0,-11-4 0,0 0 0,-2 0 0,2-1 0,-3 1 0,0 7 0,0-1 0,0 6 0,-2-1 0,-2 5 0,-19-3 0,6 7 0,-15-5 0,-9 7 0,-4 0 0,-20 15 0,34-4 0,1 3 0,-1 8 0,4 2 0,-12 19 0,8 1 0,11 2 0,10 9 0,4-20 0,2 2 0,8 1 0,3 0 0,8 21 0,10-10 0,-1-25 0,-5-6 0,2-6 0,-6-2 0,6-3 0,-7-3 0,17-1 0,-20-3 0,8 0 0</inkml:trace>
  <inkml:trace contextRef="#ctx0" brushRef="#br0" timeOffset="7416">5620 6538 24575,'4'35'0,"0"0"0,6 4 0,2 0 0,3 1 0,2 0 0,3-2 0,0-4 0,8 10 0,-10-18 0,-11-14 0,-5-17 0,-2-9 0,-12-37 0,9 13 0,-12-24 0,10 18 0,-4-1 0,4-4 0,1 15 0,4-6 0,0 9 0,0-9 0,3 9 0,13 3 0,11 7 0,13 3 0,0 7 0,-16 3 0,-9 5 0</inkml:trace>
  <inkml:trace contextRef="#ctx0" brushRef="#br0" timeOffset="8633">5996 6382 8191,'0'12'0,"0"8"5063,0 12-5063,11 12 2818,1 6-2818,5-7 0,-4-12 0,-9-14 1719,-1-5-1719,-3-3 6784,0-2-6784,0 1 0,0-2 0,0 0 0,0 2 0,0-2 0,0 3 0,0 0 0,0 1 0,0 4 0,0 13 0,0 3 0,0 19 0,0-8 0,0-1 0,0-16 0,0-5 0,0-20 0,0-29 0,0-5 0,0-22 0,0 20 0,0 0 0,0-1 0,0 0 0,0-12 0,0 0 0,2 15 0,0 2 0,2-18 0,7 24 0,1 5 0,-2 7 0,3 1 0,1 8 0,5 2 0,7 0 0,7 4 0,-4 0 0,26 19 0,-23-11 0,5 12 0,-22-17 0</inkml:trace>
  <inkml:trace contextRef="#ctx0" brushRef="#br0" timeOffset="10733">10282 14047 8191,'-3'2'0,"1"23"5063,2 27-5063,0-16 0,0 2 0,0 2 0,0-1 1409,0-5 0,0 2-1409,0 19 0,0 3 0,0-9 0,0 3 0,0-5 0,-1 4 0,2-1 0,0-4 0,1-1 0,0 0 0,0 15 0,2-2 266,1-7 0,0-4-266,-3-11 0,1-4 6196,1 5-6196,-4-9 0,0-9 0,0-5 0,0-8 0,0 0 1775,0-14-1775,0-29 0,0-14 0,0-1 0,0-4-1267,0 3 1,0-2 1266,0 10 0,0-2 0,0 0 0,0 0 0,0 0 0,0-2-359,0-9 1,0-3 0,0 0 358,0 0 0,0 1 0,0-1 0,0 4 0,0 0 0,0 3 0,0-11 0,0 8 0,0 0 0,0 59 0,0 20 0,0 33 0,0-21 0,0 1 773,0 1 0,0 1-773,0 7 0,0 3-359,0 3 1,0 2 358,0 7 0,0 1 0,0-12 0,0 1 0,0-1 0,0 11 0,0 0 0,0 3 0,0-1 0,0-9 0,0-1 0,0-8 0,0-1 0,0-1 0,0-3 0,0 4 0,0-14 804,0-16-804,0 3 493,0-9 1,0-3 0,0 0 0</inkml:trace>
  <inkml:trace contextRef="#ctx0" brushRef="#br0" timeOffset="21968">11765 15753 8191,'18'-9'0,"41"-4"1965,-5-2 1,9 0-1966,-8 8 0,5 2 0,-1 0 0,-3 0 0,0-1 0,-1 2 304,1 3 0,1 2 0,-3-1-304,-8 0 0,-1 0 0,0 0 0,20 0 0,0 0 358,0 0 1,0 0-359,0 0 0,-2 0 0,-7 0 0,-1 0 1773,4 0 0,-2 0-1773,-9 0 0,0 0 0,5 0 0,-1 0 0,-8 0 0,-1 0 210,4 0 1,-1 0-211,20 0 0,-32 0 0,0 0 0,29 5 0,-4 0 0,-24-2 0,-1 0 0,17 5 2259,-8-7-2259,8 3 2208,-10-4-2208,4 0 1694,-10 0-1694,-12 0 696,-3 0-696,-5 0 0,-3 0 0,0 0 0,-2 0 0,-2 0 0,-7 0 0,-13 0 0,-14 0 0,-12 0 0,-16-4 0,14-7 0,-3-5 0,-13-7 0,-3-3 0,1-3 0,-1-1 0,17 5 0,-1-1 0,4 3 0,-3-1 0,4 2 0,6 0 0,4 2 0,-3 0 0,16 8 0,44 23 0,9 8 0,-4 1 0,4 2-403,5 2 1,3 3 402,-5 1 0,3 2 0,-3-2-831,3-3 1,0-1 830,-3 1 0,3 3 0,-4-4 0,1-1 0,-2-3 0,1-2 0,-1 1 0,0 3 0,-4-2 0,6-4 0,-18-6 737,-10-4-737,-7-3 1729,-4 5-1729,-5 1 0,-6 4 0,-6-3 0,-2-1 0,-4-2 0,3 0 0,-9 1 0,-1 0 0,-4-4 0,-5 0 0,-1-4 0,0 0 0,-4 0 0,9 0 0,-4 0 0,5 0 0,4 0 0,2 3 0,7 1 0,2 0 0,7 1 0,-2-1 0,2 2 0,1-1 0,10-1 0,26-9 0,2-4 0,22-11 0,-13-2 0,1-4 0,4 0 0,-4 0 0,-1 5 0,1-4 0,-12 8 0,1 1 0,-10 2 0,-1 6 0,-3-4 0,-4 4 0,-1-1 0,0 0 0,-5-4 0,2-7 0,-26-5 0,-10-4 0,2 13 0,-3 1 0,-2-2 0,0 2 0,0 1 0,0 2 0,2 0 0,0 1 0,-19-1 0,5 1 0,6 4 0,3 1 0,11-1 0,2 3 0,9-2 0,1 2 0,-1 0 0,1-2 0,-6-3 0,4 4 0,-1-6 0,7 8 0,0-1 0,5 2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29:16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10229 13838 8191,'3'10'0,"-1"23"5063,-2 14-5063,0-12 0,0 2 1409,0-2 0,0 0-1409,0 2 0,0 1 859,0 5 1,0-1-860,0-1 0,0 1 3392,0 4 0,0 0-3392,0-2 0,0-2 0,0 2 0,0-1 0,0-2 0,0-3 0,0 22 0,0-13 0,0-2 0,4 3 0,-2-7 0,1 3 0,3-5 0,1-2 0,3 18 0,-3-17 0,-1-1 0,-1 1 0,2-1 0,-6-10 0,3 0 0,-4-1 0,0-10 0,0 2 0,0-12 0,2-2 0,1-2 0,3-22 0,1-18 0,-2-7 0,-1-7 0,-1-6 0,-1-3 0,-1 9 0,1-4 0,-1 5-868,0-3 1,-2 1 867,0-15 0,-3 4 0,-1 28 0,-1 2 0,-2-16 0,-1 0 0,-2 6 0,-2 1 0,1-3 0,0 1 0,2 10 0,1 1 0,-7-28 0,11 24 0,-2 11 0,7 0 0,-4 1 0,4 3 1735,0-8-1735,0 3 0,0-14 0,0 8 0,0-8 0,0 0 0,0-1 0,0-7 0,0 5 0,0 11 0,0 10 0,0 1 0,0 9 0,0-5 0,0 9 0,0 14 0,-7 25 0,1 26 0,-3-2 0,4-12 0,1 2 0,1-7 0,0 3 0,0 7 0,-1 6 0,0-3-899,1 6 1,1 1 898,0-11 0,0 2 0,1-1-358,1 5 1,0 1 357,0-8 0,0 2 0,0-1 0,0 19 0,0 0-40,0-14 0,0 2 0,0-3 40,0 9 0,0-2 0,0-2 0,0-2 0,0-8 0,0-1 0,0-5 0,0-2 1716,0 28-1716,0 0 0,0-14 779,0-9-779,0-10 137,0-8-137,0 4 0,0-5 0,0-4 0,0-1 0,0-7 0,0-1 0,3 0 0,0-5 0,3 1 0,4-39 0,-1-32 0,-5 24 0,-2-5 0,1-4 0,-1-9 0,-1-5 0,0-1-609,0 9 1,-1-1 0,-1-1 0,1-1 608,0-1 0,0-2 0,0 1 0,0 1 0,0 9 0,0 1 0,0 0 0,0 1 0,0-15 0,0 0 0,0 6 0,0 5 0,0 4-241,0 2 1,0 3 240,0-9 0,0 9 0,0-18 0,0 12 0,0-3 0,0 17 0,0 6 2368,0 8-2368,0 0 546,0 2-546,0 6 0,0 1 0,0 5 0,0 0 0,0 2 0,0-1 0,3 4 0,-3-1 0,3 5 0,-3-3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30:0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5578 1397 24575,'-58'0'0,"-1"0"0,0 0 0,7 0 0,1 0 0,-4 0 0,-6 0 0,-4 0 0,-2 0 0,3 0-1453,7 0 1,2 0 0,-2 0 0,-4 0 1452,3 0 0,-5 0 0,-2 0 0,0 0 0,1 0 0,6 0-1159,-3 0 1,5 0 0,-1 0 0,-4 0 1158,1 0 0,-6 0 0,-3 0 0,2 0 0,2 0 0,8 0 0,-12 0 0,8 0 0,-4 0-228,4 0 1,-3 0 0,-1 0 0,3 0 227,9 0 0,1 0 0,0 0 0,2 0-485,-16 0 0,1 0 0,3 0 485,10-1 0,2 0 0,1 3 221,2 3 0,0 3 0,3 0-221,-7 1 0,0 5 0,4 10 0,0 7 0,3 0 0,0 5 0,2 4 0,3-4 0,-1 3 0,4 4 0,5 5 0,5 3 0,1 3 0,5-6 0,0 2 0,1 2 0,2 2 0,-1 7 0,2 3 0,2 1 0,0-1 0,3-1 0,1-1 0,1 1 0,2 1 485,3-10 0,0 2 0,2-1 0,1 0 0,1-4-485,2 14 0,2-3 0,3 0 0,2-8 0,2 1 0,3 0 0,3-5 0,9 6 0,4-5 0,5-1 539,-4-8 1,4-2 0,2 1 0,1-2-540,3 0 0,3-1 0,0 0 0,2-1 0,1-1 0,1 0 0,0-2 0,-1-2 14,4 2 0,-2-3 0,1-1-14,1-3 0,0-1 0,0-3 0,-7-5 0,1-3 0,-1 0 0,2-1 0,1 0 0,2-1 0,7-1 0,2-1 0,-2-1-118,6 1 0,-1-2 118,2-3 0,-2 0 0,-13 2 0,-2 0 0,5-2 0,0 0 0,0 2 0,-1 1 288,0-1 0,-1-1-288,-2-1 0,0 0 0,-2 2 0,0 0 0,1-2 0,0-1 0,-4-2 0,3 0 493,18 0 1,3-1-494,-2-3 0,2-3 0,-11-3 0,2-1 0,0-2 667,1 0 0,0 0 0,0-1-667,-3-2 0,-1 0 0,-1 1 0,-3 2 0,-1 1 0,0 1 0,3 2 0,0 1 0,0 1 0,-4 2 0,-1 1 0,-1-1 0,18-1 0,-3 1 0,-13 2 0,-2 0 0,0-1 0,-3-2 0,16-2 0,-17 1 0,3-2 0,-1-4 0,-2-2 0,-6-1 0,-1-1 0,8-4 0,-2-3 0,-9-1 0,-2-2 0,-2 2 0,-2-1 0,0-4 0,-3 0 0,12-16 0,-7 8 0,-1-1 0,-10 7 0,0 0 0,4-4 0,1 1 0,-2-1 0,-1 2 0,5-15 0,-5 17 0,0-1 0,10-26 1676,9 2-1676,-15 10 636,-2 13 0,-1-1-636,8-24 0,-12 23 0,-2-1 0,6-22 182,-15 16 0,-2-1-182,0-2 0,-1-3 0,-2 1 0,0-3 0,-2 2-441,-2-6 1,-2 0 440,-1-5 0,-3 1 41,-3 8 1,-2 0-42,0-6 0,-1 1 0,-1 5 0,0 1 0,2 3 0,-2 2 0,-7-4 0,-4 2 0,-2 1 0,-4-1-1032,-5-7 0,-3 2 1032,-2 5 0,1 3 0,3 4 0,1 1 0,-4 1 0,0 0 0,-5-6 0,0 0-418,-3 3 0,-1 2 418,13 10 0,-1 1 0,0 1 0,-15-7 0,-1 3 0,-5 2 0,0 3 0,3 4 0,0 3 0,-2 6 0,0 2-659,4 1 0,1 3 659,4 4 0,-1 0-364,-5-1 0,3 2 364,14 2 0,3 2 0,-10 3 0,4 4 0,-9 17 0,20-7 0,11-5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30:39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4188 330 24575,'-13'0'0,"-22"-1"0,-10 2 0,-12 3 0,-5 2-1899,13-5 1,-2-1 0,0 1 1898,-5 4 0,0 1 0,2-1 0,10-4 0,1-1 0,-6 0 0,0 2 0,-7 0 0,-2 1 0,-1-1 0,2 0 0,-4 0 0,1-1 0,-1 1 0,-3 1 0,0 0 0,-3 0 0,-1 1 0,0 1 0,5 2 60,-2 2 0,3 1 1,3 2-1,1 2-60,7 1 0,2 2 0,2 0 0,3 1 0,0-2 0,4 1 0,1 3-117,-6 8 1,0 5 0,7-3 116,9-6 0,2 0 0,-19 14 0,-1 1-376,14-7 1,1-1 375,-3-2 0,3-1 0,8-1 0,1 1 0,-10 5 0,1 1 0,10-7 0,1 1 0,-10 5 0,-1 2 0,9-3 0,1 0 0,-16 17 0,19-18 0,0-1 0,-15 19 1032,17-21 1,0 2-1033,-17 27 0,8-7 0,-2 4 0,6-11 0,4 11 0,1-5 0,11-14 0,1-1 0,-4 19 0,5 4 0,3-1 0,1-7 0,0-1 0,0 2 0,-1-8 0,2-2 0,6 14 0,-3-12 0,5 0 574,12-5 0,7-3-574,4 1 0,5 1 0,-5-3 0,3 0 0,2-2 0,4-4 0,3-2 0,1-1-467,5 1 0,2-1 1,-2-2 466,-4-6 0,-2-2 0,1 1 0,-1 1 0,0 0 0,-1-3 60,8-3 0,-2-1-60,-7 3 0,0 0 0,8-3 0,-1-1 0,-4 3 0,0-1-484,5-1 0,1 0 484,3-1 0,0 0 0,-4-2 0,1-1 0,7 1 0,1 0 0,-5-1 0,1 1 0,6 0 0,5 0 0,-4 0 0,3 0 0,-4 0 0,-4-2 0,2 0-556,-8 0 0,7 1 0,0-1 0,-9 0 556,-2 0 0,-1-1 0,15 0 0,10-1 0,-4 1 536,-14-2 0,-2 1 0,2 0-536,0-2 0,3 0 0,0 0 0,-4 0 0,2 0 0,-3 0 0,2 0 0,-2 0 0,2 0 0,1 0 0,-3 0 0,7 0 0,-2 0 0,0 0 61,1-2 1,0-1-1,-1 0-61,2-1 0,-1-1 0,-5-2 0,-2-5 0,-3-2 0,1-1 0,-2-1 662,-10-1 1,-3-3-663,-5 0 0,-3-3 0,0-3 0,-2-2 0,6-18 2771,-2-2-2771,-10 11 1277,0-1-1277,-4-6 648,0 1-648,-1-20 0,-6 9 0,-2 20 0,-1 0 0,-3-22 0,0 15 0,0-1 0,0-21 0,0 19 0,0-1 0,1 2 0,-2 1 0,0 5 0,-2 0 0,-1-11 0,-2-1 0,-6 3 0,-4 0 0,-7-8 0,-6-2 0,5 15 0,-3 0 0,-3 1-710,-9-7 0,-3 0 0,-2 2 710,2 5 0,-2 2 0,-1 1-999,-5-3 0,-1-1 0,2 4 999,10 10 0,1 1 0,-2 0 0,-10-5 0,-2 0 0,0 1-308,3 2 0,1 1 0,-2 0 308,5 4 0,-2 0 0,0 0 0,4 2 0,0 1 0,2 1 0,1 1 0,-16-7 0,2 3 0,15 11 0,2 3 0,3-3 0,0 1-20,-2 1 0,2 1 20,-14-1 1670,15 5-1670,0-4 3136,2 8-3136,8-4 1229,-19 4-1229,17 0 0,-3 0 0,19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32:50.8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7238 24575,'18'21'0,"-2"0"0,7 3 0,-3 3 0,4-2 0,2 8 0,1 0 0,5 6-215,1-2 0,-2 0 215,-7-6 0,4-4 0,3 1 0,15 16 0,-8-11 0,3 2 0,-3-1 0,0-1 0,1-1 0,1 0 0,0 0 0,0 0 0,-2 0 0,0-1 0,2 5 0,0 1 0,-1-1 0,0 1 0,5 6 0,0-2-584,-10-11 1,-1-2 583,7 5 0,1 0-222,-3-2 0,2 0 222,10 7 0,3 3 0,-12-10 0,0 3 0,0-3-876,13 10 0,-2-2 876,-3-1 0,-4-2 0,-16-15 0,-3-2 0,3 2 0,-2 1 0,17 15 0,3-2 0,-6 1 1411,-12-15-1411,-5-2 436,-10-8-436,-7 20 1946,7-3-1946,0 20 0,19 8 0,-5-14 0,1 2-879,-3-4 1,1 0 878,10 10 0,3 3 0,-9-11 0,1 2 0,0-3 0,5 4 0,2 1 0,-6-5 0,2 3 0,1-2 0,0-2 0,1-2 0,2 0 0,2 1 0,2 0 0,2 2 0,-1-2 0,2 3 0,1 0 0,0 0 0,-1-2 0,-1-1 0,1 0 0,1 1-470,-6-6 0,1 1 0,1 0 1,1-1-1,0 1 470,1 0 0,2 1 0,0-1 0,1 1 0,0 0-580,4 2 1,1 1 0,1-1 0,1 1 0,0-1 579,-5-5 0,1 1 0,0-2 0,1 1 0,-1-1 0,-2 0 0,6 3 0,0-1 0,-2 0 0,0-1 0,-2-1 0,5 2 0,-1-2 0,-2-1 0,-3-2 0,0 0 0,-3-3 0,-4-2-151,0-1 0,-5-2 151,15 8 1236,-18-12-1236,-17-5 0,9 15 0,9 12 0,4 2 0,-6-6 0,3 1 0,2 3 0,3 2 0,3 2-372,-6-6 0,3 3 1,2 2-1,2 1 1,1 0-1,1 1 1,0 0-1,1-1 372,-1-1 0,1 0 0,1 0 0,1 1 0,0-1 0,1 1 0,0-1 0,-1-1 0,0 1 0,-2-2 0,0-1 0,0 1 0,0-1 0,0 0 0,0 0 0,0 0 0,1-1 0,0-1 0,0 0 0,2 1 0,0-1 0,1-1 0,-1 0 0,-1 0 0,-1-2 0,-2-1 0,-3-1 0,5 4 0,-3-2 0,-1-2 0,-2 0 0,0-1 0,1 0 0,11 6 0,0 1 0,0-2 0,-3-1 0,-6-3 311,2 1 0,-6-2 0,-2-3-311,8 4 0,0-2-212,11 5 1,-4-4 211,-6 0 0,-9-11 0,-4 0 0,-19-5 0,12 12 0,10 9 0,-2 1 0,7 7 0,3 4 0,4 2 125,-11-12 1,3 2 0,2 2 0,2 0 0,1 1 0,-1 0 0,1 1-126,-4-4 0,1 2 0,1 0 0,0 0 0,0 0 0,0-1 0,-1 0 0,0-1-456,3 2 0,0 1 0,-1-1 0,1-1 0,-3-2 0,-1-1 0,-2-3 456,10 7 0,-3-3 0,-2-2 0,-4-3 0,0-1 0,-3-3 0,-3-2-103,7 3 0,-2-3 103,0 1 0,-2-1-67,-7-3 1,-3-2 66,14 5 3178,-20-12-3178,-7-5 6181,0-8-6181,-7 3 1534,4-3-1534,-6 4 288,-3-4-288,0 3 0,0-6 0,-2 5 0,1 1 0,4 3 0,8 14 0,15 3 0,2 7 0,-1-4 0,-7-9 0,-10-7 0,-6-4 0,-2-6 0,-2 2 0,1-1 0,2 2 0,-3 0 0,3 0 0,-2 0 0,5 1 0,-2 2 0,1-2 0,-2 3 0,-3-4 0,0 0 0,0-3 0,0 2 0,0-4 0,0-1 0,11-4 0,8-8 0,19 3 0,13-5 0,5 5-701,-21 4 0,2-1 701,-1 1 0,2 0 0,6-1 0,2 0 0,-1 1 0,-1-1 0,1 1 0,0-1 0,6-2 0,-1 1 0,-13 1 0,-1 0 0,0 0 0,-2-1 0,18-2 0,-20 1 0,-1 1 0,-21 3 0,23 2 0,12 1 0,1 2 0,6 2 0,6 0-654,-13-1 0,5 0 0,3 1 1,2-1-1,0 1 0,0 0 654,2 1 0,2-1 0,-1 1 0,2 0 0,1 0 0,1 0 0,-11-1 0,2 1 0,1 0 0,1 0 0,-1-1 0,-1 1 0,-1 0 0,-2 0 0,5 1 0,-2-1 0,-1 1 0,-2 0 0,0-1 0,0 0 0,9 0 0,0-1 0,-2 0 0,-3 0 0,-5 0 0,2 1 0,-5 0 0,-4-2 557,8-1 0,-5-2-557,-17 1 0,2 0 0,15-1 0,9-1 0,5-1-777,-9 0 0,5-2 1,2 1-1,4-2 1,2 1 776,-12 1 0,3 0 0,2 0 0,1-1 0,1 1 0,1-1 0,-2 1 0,0 0-513,-3-1 0,0 1 0,1-1 0,-1 0 0,0 1 1,-1 0-1,0-1 0,-2 1 513,11-1 0,-3 1 0,0-1 0,-1 1 0,1 0 0,0 1 0,-6 1 0,1 0 0,2 1 0,-2 0 0,-1 0 0,-3 0 0,-5 1 132,6-1 0,-6 1 0,0 0 1,4 1-133,-2-1 0,5 0 0,3 0 0,-2 0 0,-4 0 0,-6 0 0,3 0 0,-6 0 0,-3 0-104,10 0 0,-1 0 104,-7 0 0,3 0 0,4 0 0,2-2 0,4 1 0,3-1 0,5 0 26,-14 1 0,4-1 0,2 1 1,2-1-1,0 1 0,0-1 1,0 1-27,0-1 0,1 0 0,0 0 0,0 0 0,0 0 0,0 0 0,0 0 0,-1 0 0,1 1 0,0-1 0,-1 1 0,-1-1 0,0 1 0,-3 0 367,12 0 0,-2 0 0,-1 0 0,-4 0 1,-2 0-368,11-1 0,-4 1 0,-3-1 0,-10 2 0,-1 1 0,-8-3 0,19-10 1947,-31 10-1947,5-2 0,8 0 0,3 2 0,6 0 0,4 0-575,-4-2 0,3 0 1,3-1-1,6-1 575,-15 1 0,5 0 0,3-1 0,2 0 0,1-1 0,0 0 0,-2 0 0,-2 0-54,0 0 1,-2-1-1,0 0 1,-1 1 0,1-1-1,2 0 1,2 0 53,-2 0 0,3 1 0,3-1 0,0 0 0,0 0 0,0 0 0,-2 1 0,-3 0 0,-3 0-286,6 0 1,-4 0 0,-3 0 0,0 0 0,0 1 0,0 1 285,12-1 0,0 1 0,-1 0 0,-1 1 0,-1 1 0,-7 1 0,-1 0 0,-1 1 0,-1 0 0,-2 0-424,5 1 0,-2 0 1,-1 0-1,1 0 424,2 0 0,1 0 0,-2 0 0,-7 0 0,8 0 0,-10 0 0,-2 0 0</inkml:trace>
  <inkml:trace contextRef="#ctx0" brushRef="#br0" timeOffset="1100">4582 7314 8191,'-4'10'0,"2"15"3878,2 29-3878,0-19 0,0 2 0,0 0 0,0 1 0,0 8 0,0-1 2431,0 17-2431,0-18 0,0 0 0,0 15 0,0-21 0,0 0 960,0-4 0,0-1-960,0 16 6104,0-8-6104,0-21 1323,0-4-1323,0-7 0,0-2 0,0-5 0</inkml:trace>
  <inkml:trace contextRef="#ctx0" brushRef="#br0" timeOffset="1784">4348 7805 24575,'13'0'0,"6"0"0,24 0 0,-4 0 0,14 0 0,-20 0 0,-1 0 0,-14 0 0,-5 0 0,-3 0 0,-7 0 0,-1 0 0</inkml:trace>
  <inkml:trace contextRef="#ctx0" brushRef="#br0" timeOffset="2415">4883 8105 8191,'8'18'0,"-1"-4"0,-7-11 0</inkml:trace>
  <inkml:trace contextRef="#ctx0" brushRef="#br0" timeOffset="3616">4814 7840 11781,'-3'19'0,"1"-4"4860,2 20-4860,0-2 2226,0 1-2226,0 2 1257,0-5-1257,0-7 4451,0 3-4451,0-7 0,0 3 0,0-9 0,0 1 0,0-6 0,0 1 0,0-1 0,0-8 0,0-9 0,3-13 0,4-12 0,1 7 0,2-5 0,3 13 0,5-6 0,6 6 0,7-2 0,-3 9 0,-7 4 0,-2 4 0,-10 3 0,4 0 0,-4 0 0,-1 0 0,-2 0 0,0 0 0,-1 0 0,-1 0 0,-2 0 0</inkml:trace>
  <inkml:trace contextRef="#ctx0" brushRef="#br0" timeOffset="5133">5441 7975 24575,'0'25'0,"0"5"0,0 1 0,0 1 0,0-11 0,0-6 0,0-9 0,0 4 0,0-4 0,6 4 0,1-7 0,7-1 0,17-2 0,-5 0 0,20 0 0,-17-3 0,7-5 0,-8-8 0,6-6 0,-4-3 0,-2 0 0,-7-3 0,-3 5 0,-6-4 0,2-4 0,-9-3 0,-5-6 0,-23-5 0,-17 10 0,11 17 0,-4 3 0,1 2 0,-1 3 0,-31 1 0,20 2 0,7 7 0,19 0 0,1 0 0,-3 15 0,7-1 0,-4 19 0,13 8 0,1 0 0,3 6 0,0-5 0,0-10 0,3 6 0,1-11 0,4-1 0,2-8 0,-3-4 0,2-5 0,-3-3 0,10 1 0,1-4 0,4 0 0,-2-3 0,4-3 0,-1-10 0,10-12 0,-4-12 0,-3-3 0,-3 4 0,-6 11 0,-6 9 0,-4 7 0,-1 6 0,-1 0 0,2 12 0,0 7 0,2 21 0,2-7 0,0 4 0,1 1 0,1 3 0,9 9 0,2-1 0,-5-10 0,1-3 0,-2-2 0,2-2 0,16 15 0,-15-16 0,6-2 0,-13-16 0,-2-8 0,-1-2 0,2-2 0,0-8 0,1-7 0,0-13 0,-2-3 0,-4 10 0,-3 7 0</inkml:trace>
  <inkml:trace contextRef="#ctx0" brushRef="#br0" timeOffset="6132">6148 7927 14235,'0'11'0,"0"19"4270,0 20-4270,3 5 1792,-2-13-1792,5-18 977,-6-12-977,3-4 3301,-3-1-3301,0 1 0,0-2 0,0 3 0,0 1 0,0 4 0,0-1 0,0-3 0,3 3 0,-2-6 0,2 2 0,-3-3 0,0 3 0,0-3 0,0 3 0,0-1 0,5 1 0,2 6 0,6 5 0,-1-3 0,1 1 0,-4-8 0,-3-2 0,0-4 0,-6-1 0,3-3 0</inkml:trace>
  <inkml:trace contextRef="#ctx0" brushRef="#br0" timeOffset="6815">6156 7854 11891,'-2'-3'0,"-18"1"0,13 2 0,-12 0 0</inkml:trace>
  <inkml:trace contextRef="#ctx0" brushRef="#br0" timeOffset="7918">6499 8059 24575,'0'55'0,"2"-23"0,1 3 0,1 9 0,0 1 0,1-1 0,0-3 0,7 9 0,-8-16 0,-1-21 0,-3-3 0,0-11 0,0-23 0,0-2 0,0-25 0,0-2 0,7-3 0,5-9 0,7 19 0,9 6 0,4 22 0,18 1 0,10 13 0,1 7 0,-12 5 0,-16 6 0,-16 0 0,-7 0 0,3 5 0,-2 9 0,0-1 0,-1 9 0,-5-8 0,-2 4 0,1-1 0,0 2 0,0-2 0,4 2 0,-8-1 0,7 1 0,-3-6 0,-1-4 0,0-13 0,-3-5 0</inkml:trace>
  <inkml:trace contextRef="#ctx0" brushRef="#br0" timeOffset="9083">13283 14447 24575,'0'46'0,"0"11"0,0-16 0,0-6 0,0-21 0</inkml:trace>
  <inkml:trace contextRef="#ctx0" brushRef="#br0" timeOffset="9715">13376 15294 8191,'0'18'0,"0"22"4287,0 22-4287,0-18 0,0-1 0,0 17 1454,0-11 0,0 0-1454,0 12 0,0-2 0,0-20 0</inkml:trace>
  <inkml:trace contextRef="#ctx0" brushRef="#br0" timeOffset="10283">13376 16086 8191,'0'25'0,"0"7"5063,0 29-5063,0-1 2818,0 0-2818,0-7 0,0-26 0,0-6 0,0-19 0</inkml:trace>
  <inkml:trace contextRef="#ctx0" brushRef="#br0" timeOffset="12964">13625 13825 24575,'0'16'0,"0"1"0,0 27 0,0 4 0,0-12 0,0 0 0,0 17 0,0-6 0,0-25 0,0-5 0,0-3 0,7-7 0,15-1 0,0-6 0,11 0 0,-1-17 0,-4-4 0,9-17 0,-12 2 0,-6-8 0,-3 2 0,-7-20 0,-2 5 0,-4 22 0,-2 1 0,-8-11 0,-5 3 0,-8 19 0,0 4 0,-2 3 0,4 6 0,-4 3 0,0 3 0,0 0 0,-10 4 0,2 4 0,-7 16 0,1 9 0,4 23 0,16-21 0,0-1 0,-8 21 0,8 0 0,4-5 0,8-1 0,0 8 0,4-12 0,3-7 0,1-13 0,6-5 0,0-6 0,3-4 0,10-2 0,11-1 0,-3-3 0,10-7 0,-17-5 0,16-29 0,-12 7 0,9-19 0,-16 18 0,-3-7 0,1-16 0,-8 10 0,5-9 0,-8 14 0,0 15 0,4-18 0,-5 14 0,1-15 0,-2 10 0,-2-6 0,0 10 0,2-1 0,-5 13 0,5 1 0,-5 7 0,5-1 0,-2-5 0,2 1 0,-2 2 0,2 3 0,-6 7 0,3 0 0,-3 0 0,0 0 0,0 0 0,0 0 0,0 0 0,0 0 0,0-6 0,0-1 0,0-4 0,0 1 0,0 2 0,0-2 0,0 6 0,-2 1 0,-2 16 0,0 15 0,-3 17 0,1 24 0,1-10 0,0 4 0,2 1 0,0 3 0,1-11 0,1 2 0,-1-2-545,2 6 0,0-4 545,0-6 0,0-4 0,0 13 0,0-17 0,0-1 0,0-9 0,0-6 0,0-4 0,0-5 1090,0 3-1090,0-3 0,0 0 0,0-4 0,6-1 0,0-1 0,7-1 0,0 0 0,6-6 0,6 3 0,10-3 0,5 0 0,0 0 0,-10 0 0,-3 0 0,-7-3 0,5-10 0,-4 1 0,-2-7 0,-5 5 0,-4-3 0,0 3 0,0-3 0,-3 3 0,3 1 0,-3-1 0,-1 4 0,1-3 0,-4 6 0,0-2 0,-3 3 0,3 0 0,-3 0 0,3 3 0,-3 0 0</inkml:trace>
  <inkml:trace contextRef="#ctx0" brushRef="#br0" timeOffset="16781">14253 14427 8191,'11'-3'0,"11"0"5063,22 3-5063,7-3 0,12-12 0,-19 0 2818,-2-7-2818,-15 6 1719,-5 2-1719,-4-1 6784,-1 1-6784,3-5 0,-12 4 0,4-8 0,-9 8 0,-2-12 0,2 8 0,-3-7 0,-6 12 0,2 1 0,-23 6 0,0 4 0,-17 0 0,9 3 0,3 0 0,4 9 0,6 2 0,-2 9 0,8 3 0,9 5 0,1 7 0,6-9 0,0 5 0,0-17 0,0 0 0,9 2 0,3-8 0,9 5 0,5-9 0,21-1 0,8-3 0,-20 1 0,0-2 0,3-3 0,-2-3 0,11-2 0,4-15 0,-18 1 0,4-8 0,5-12 0,-6-9 0,-18 14 0,-2-1 0,-3 0 0,-1-1 0,0-7 0,-2 2 0,-5 10 0,-1 2 0,4-20 0,-8 22 0,0 8 0,0 1 0,0 7 0,0-1 0,0 9 0,-6-5 0,2 8 0,-5-2 0,3 3 0,0 3 0,0-3 0,-3 3 0,3 0 0,0 23 0,3 26 0,4-1 0,3 7 0,2-11 0,3 2 0,1 1 0,-2-1 0,0-1 0,3 1 0,2 3 0,3-1 0,-1-1 0,2 11 0,-1-3 0,-1-3 0,-2-2 0,-3-7 0,-2-4 0,0 6 0,-2-10 0,-5-21 0,2 0 0,-3-5 0,0-3 0,0 0 0,0 0 0,0-24 0,0 1 0,-4-16 0,-4-4 0,-10-22 0,5 21 0,0 2 0,-11-15 0,7 25 0,7 12 0,1 12 0,3 2 0,0 0 0,1 0 0,-1 2 0,8-1 0,6 2 0,20-7 0,8-19 0,-5 0 0,1-5 0,-2-9 0,-1-4 0,4-5 0,-1-1 0,-8 7 0,-2 0 0,-6 5 0,-1 1 0,2-4 0,0 1 0,-1 0 0,0 0 0,2-2 0,0 0 0,-2 5 0,-1 4 0,4-8 0,-5 7 0,-8 15 0,-3 0 0,-3 7 0,0 0 0,0 3 0,0-4 0,-8 3 0,0 1 0,-9 3 0,4 3 0,-14 0 0,10 0 0,-14 0 0,13 7 0,-5 5 0,-6 13 0,1 6 0,3 1 0,8 6 0,10-1 0,3 20 0,3-19 0,2 2 0,5 4 0,0 2 0,2 9 0,0 0 0,1-14 0,1-1 0,1-2 0,-1-2 0,0 8 0,2-7 0,-4-3 0,-4-10 0,-1-4 0,-3-5 0,0-8 0,0 11 0,0-10 0,0 7 0,0-8 0,0 2 0,0-3 0,0 0 0,0 6 0,0 2 0,0 5 0,3 4 0,-2 0 0,2 5 0,-1-5 0,-1-3 0,2-4 0,-3-7 0,0-1 0,0-2 0,0 0 0,0 0 0,0-1 0,0 1 0,0 0 0,0-6 0,0-3 0,2-4 0,2-4 0,2 1 0,-3 1 0,0 0 0,-3 4 0,0-1 0,0-4 0,0 3 0,0-5 0,0-2 0,-4-11 0,-3 6 0,-4-8 0,0 12 0,-2-6 0,2 6 0,-3-2 0,3 4 0,-1 0 0,5 3 0,1 1 0,0 5 0,3 2 0,-3 2 0,1 0 0,-1 0 0,-3 0 0,3 0 0,-3 0 0,3 0 0,8 0 0,6-7 0,14-2 0,6-11 0,6-1 0,1-5 0,-1 0 0,-4 1 0,4-6 0,-11 8 0,2-8 0,-15 14 0,-4 3 0,-6 8 0</inkml:trace>
  <inkml:trace contextRef="#ctx0" brushRef="#br0" timeOffset="23664">11765 13542 24575,'0'6'0,"0"2"0,0 5 0,0 6 0,0 9 0,0-1 0,0-2 0,0-9 0,0-1 0,0-4 0,0 5 0,3-3 0,1 4 0,0 1 0,-1 4 0,0 5 0,2 0 0,-1 5 0,3 0 0,-2-1 0,3 6 0,-4-3 0,4 3 0,-7-10 0,2 9 0,0-13 0,-2 4 0,2-12 0,-1-8 0,5-24 0,5-21 0,0-11 0,0-14 0,4 4 0,-6 12 0,5-4 0,-7 24 0,-1 4 0,0 6 0,0-1 0,0 4 0,0-3 0,2 3 0,2 1 0,2-1 0,4 0 0,2 0 0,3 3 0,4 0 0,11 7 0,11 0 0,11 8 0,-27 7 0,-2 4 0,23 24 0,-29-7 0,-3 3 0,-3 2 0,-3 1 0,-2-2 0,-1-1 0,-5 3 0,-1-3 0,1 11 0,-7-6 0,0-16 0,0-6 0,0-2 0,0-4 0,0-5 0,0 2 0,0-1 0,0 2 0,0-1 0,0 0 0,0-9 0,0-5 0,0-2 0,0-4 0,0 5 0,0 1 0,0-1 0,0-6 0,0 2 0,0-20 0,0 5 0,0-13 0,4 1 0,0 4 0,4-22 0,4 4 0,0-9 0,0 17 0,-2 15 0,3 5 0,-2 8 0,11-1 0,2 7 0,16 5 0,5 1 0,-5 6 0,-8 1 0,-9 6 0,-8-3 0,1 6 0,-3 3 0,-6-1 0,0 8 0,-4-1 0,-3 6 0,3 4 0,-2 5 0,3 1 0,-4 5 0,0 5 0,0-4 0,0-1 0,0 0 0,0-11 0,0 1 0,3-3 0,-2-11 0,3 3 0,-4-6 0,0-3 0,2 0 0,-1-5 0,2-5 0,-3 0 0</inkml:trace>
  <inkml:trace contextRef="#ctx0" brushRef="#br0" timeOffset="24298">13087 14107 24575,'67'0'0,"-10"0"0,-6 0 0,-21 0 0,6 0 0,-26 0 0,-5 0 0</inkml:trace>
  <inkml:trace contextRef="#ctx0" brushRef="#br0" timeOffset="25564">13164 13919 24575,'13'0'0,"-1"0"0,-4 0 0,-1 0 0,2 0 0,-3 0 0,-32 0 0,7 0 0,-32 0 0,13 0 0,-5 0 0,-1 0 0,10 0 0,-3 0 0,21 0 0,-3 0 0,30 0 0,5 3 0,19-2 0,-4 2 0,0-3 0,-4 0 0,-4 0 0,3 0 0,-12 0 0,2 0 0,-7 0 0,-2 0 0,2 0 0,-3 0 0,0 0 0,0 0 0,0 0 0,0 0 0,0 0 0,3 0 0,-2 0 0,1 0 0,-2 0 0,0 0 0,-1 0 0,1 0 0,0 0 0,-3 0 0,-1 0 0</inkml:trace>
  <inkml:trace contextRef="#ctx0" brushRef="#br0" timeOffset="26431">12954 14205 24575,'38'0'0,"2"0"0,15 0 0,-13 0 0,-10 0 0,-19 0 0,-7 0 0</inkml:trace>
  <inkml:trace contextRef="#ctx0" brushRef="#br1" timeOffset="47017">3893 6954 8191,'-3'1'0,"9"10"5063,8 8-5063,7 8 2818,-4 0-2818,5 0 1719,-13-7-1719,9 0 6784,12 23-6784,4-3 0,-12-9 0,-1 0 0,15 19 0,-5-6 0,-12-10 0,2 1 0,1-4 0,1 1-429,-5 1 0,0 0 429,7 6 0,0-3 0,6 15 0,-8-14 0,1-1 0,8 8-209,-13-16 1,1 0 208,11 10 0,6 9 0,-12-19 0,1-1 0,17 13 0,-19-15 0,0 0 839,12 6-839,-15-8 436,3-2-436,-3 4 0,9 5 0,0 10 0,1-7 0,-6 2 0,-1-8 0,4 5 0,7 5 0,-3-4 0,4 6 0,-7-13 0,-3 3 0,7-3 0,-7-2 0,-2-7 0,-6 0 0,-5-9 0,3 4 0,-2-5 0,-2 2 0,-3-6 0,-3 3 0,7-2 0,8 5 0,17 6 0,7 8 0,5 3 0,-5 3 0,-6 0 0,-3 3 0,-4-3 0,4 7 0,-8-9 0,-3-4 0,-9-5 0,-6-10 0,-4 1 0,0-6 0,-3-2 0,3 3 0,15 16 0,2 4 0,5 5 0,13 5 0,3 3 0,4 6 0,2 0 0,-15-13 0,2-1 0,-3-1 0,6 5 0,-2-1 0,-3 0 0,-4-3 0,11 6 0,-17-7 0,-8-12 0,-8-3 0,0 2 0,-2-4 0,5 2 0,-2 0 0,4-3 0,3 4 0,1 0 0,4 0 0,5 6 0,1-4 0,23 16 0,-19-14 0,6 3 0,2 2 0,-10-5 0,1 1-636,11 5 1,1 1 635,-2 1 0,0 1 0,-4-5 0,0-1 0,4 6 0,-1 0 0,-3-3 0,2 0-225,0 0 0,4 1 0,-1 0 225,10 7 0,0 1-91,-6-6 0,3 0 1,-4-1 90,4 1 0,-5-2 0,-5-2 0,-4-3 0,6 0 1208,-6-7-1208,3 5 709,9 3-709,4 9 301,-13-10-301,-6 0 0,4-4 0,3 6 0,14 2 0,-9-2 0,-3-6 0,-13-2 0,3-2 0,-4 4 0,5-1 0,0 1 0,0 4 0,-4-3 0,0 3 0,-6-6 0,6 4 0,-12-7 0,6 2 0,-12-4 0,0-2 0,5-1 0,5 0 0,7 2 0,5 4 0,5 9 0,-4-4 0,5 7 0,0-6 0,1 3 0,-1-4 0,4 4 0,-9-4 0,3 0 0,-5-1 0,3 1 0,16 9 0,2 1 0,-7-5 0,-2 1 0,1 3 0,-2 1 0,-5-6 0,-2 0 0,12 11 0,-21-12 0,-6-12 0,17 8 0,-5-5 0,4 2 0,11 7 0,3 2 0,-9-7 0,2 0 0,0 1 0,-1 1 0,0 1 0,1-1 0,5 0 0,1 0 0,-1 0-244,-5-1 1,-2 0 0,2 2 243,12 5 0,2 2 0,-2-1 0,-13-6 0,-2-1 0,1 0 0,13 6 0,2 0 0,-5-1 0,0-1 0,-3-2 0,-2-4 0,-3-1 0,12 8 0,-12-12 0,-9 2 0,-6-5 0,-11-3 0,-7-1 0,21-4 0,7-3 0,23-6-712,-4 2 0,4-2 712,-9 0 0,-1-1 0,0 0 0,1-1 0,5-2 0,-1 0 0,-17 5 0,-2 0-98,12-2 1,-2 0 97,18 2 0,-26 5 0,1 2 0,-5-1 0,0 1 0,6 2 0,-2 0 0,10 0 0,-13 0 0,-2 0 1409,1 0-1409,-4 0 940,-12 0-940,-10 0 0,-3-3 0,1 0 0,3 0 0,20 0 0,23 3 0,-17 0 0,4 0 0,14-3 0,2-3 0,-2-3 0,1-1 0,7-2 0,1-2-677,-5-1 1,-3 0 676,-17 3 0,-1 1 0,10 1 0,-1-1 0,11-8 0,-10 8 0,3-1 0,-5-2 0,-2 1-267,-8 3 0,0 1 267,6-4 0,-2 1 0,8-2-101,9-1 101,-7-2 1307,-7 8-1307,6-10 0,-17 6 0,7-9 0,4-15 0,-12 11 0,3-2-800,6-7 1,1-3 799,8-7 0,0-1-812,-15 15 1,0 0 0,0 0 811,1 0 0,-1-1 0,1 1 0,1-2 0,0 0 0,1 0-166,-2 2 1,1 0-1,-1-1 166,1-3 0,0 0 0,0 1 0,0 1 0,1 1 0,-2 0 0,15-15 0,-2 3 0,-10 9 0,-2 3 0,-4 4 0,-1 2 1819,12-16-1819,-11 15 0,-11 4 0,-10 5 2746,-1 3-2746,16-13 0,9-6 0,-3 3 0,4-3 0,3-2-526,5-3 0,3-3 0,3-2 0,0 0 526,-5 3 0,2-1 0,0 0 0,1 0 0,-2 1 0,-2 2 0,0 1 0,-1 1 0,1-1 0,-1 1 0,0 1 0,1-1 0,0 0 0,-2 2 0,-3 2 0,12-9 0,-4 3 0,-2 3 0,9-7 0,-5 5-71,-14 10 1,-6 3 70,1 0 0,-5 1 0,-1 5 0,-4-4 0,-5 9 0,0-8 2728,-6 4-2728,-1-6 0,14-16 0,7-12 0,1 13 0,7-7 0,-1 3-1257,-6 7 0,-1 2 0,3-3 1257,1-1 0,4-4 0,-1 1 0,-4 4 0,7-6 0,-3 2 0,-6 8 0,1-1 0,0 0-843,16-15 0,-2 2 843,-9 9 0,-1 1 0,-3 5 0,3-2 0,-2 3-301,7-1 1,-2 2 300,-7 2 0,1 2 0,8-3 0,-1 2 0,16-10 0,1 7 1695,-26 10 0,0 0-1695,20-15 0,-18 8 2002,-7-1-2002,-16 12 0,-2-20 0,1 5 0,2-4-854,3-13 0,2-4 854,0 4 0,2-2 0,0 1 0,0 6 0,0 2 0,1-2-1021,2-11 1,1-3 0,1 3 1020,-2 7 0,1 2 0,0-1 0,2-7 0,1 0 0,0 1 0,-1 1 0,1 1 0,-2 4-215,3-3 1,0 0 214,-2 2 0,2-3 0,0 3 0,4-2 0,1-1 0,-5 6 0,-1-4 0,2 3 0,10-11 0,0 3 0,-8 12 0,-1 2 0,5-1 0,-1 2 1021,-7 9 1,0 3-1022,2-2 0,-2 4 848,0 1 0,-6 5 1,-14 16-1</inkml:trace>
  <inkml:trace contextRef="#ctx0" brushRef="#br1" timeOffset="48151">18991 7445 8191,'3'7'0,"0"12"5063,-8 34-5063,0-12 0,0 7 0,-1-2 0,0 8 0,-1 0 687,2-8 1,-1 1 0,2-4-688,0-2 0,3-4 1821,1 15-1821,0 3 6461,0-11-6461,0-7 0,0-10 0,0-4 976,9-5-976,8-7 0,25-4 0,19-4 0,-24-8 0,0-6 0,6-12 0,-3-6 0,-8-3 0,-4-4 0,2-20 0,-5-2 0,-10 14 0,-3 1 0,1-4 0,-3 2 0,-1-20 0,-6 24 0,-3 10 0,-10 20 0,-2 1 0,-14 6 0,2 0 0,-21 4 0,19 0 0,-19 0 0,21 0 0,-2 7 0,4 1 0,-1 11 0,-1 6 0,3 3 0,1 1 0,3 7 0,5-7 0,0 8 0,8-10 0,0 14 0,4-19 0,0 13 0,3-24 0,-3-1 0,3-7 0</inkml:trace>
  <inkml:trace contextRef="#ctx0" brushRef="#br1" timeOffset="49265">19365 7697 8191,'2'-3'0,"10"4"5063,21 24-5063,14 20 1409,-10-3 0,-1 4-1409,-9-8 0,0 1 859,9 10 1,-3-2-860,0 10 6784,-2-6-6784,-14-26 0,-10-7 0,-1-11 0,-4 1 0,-1-2 0,1 0 0,1 0 0,-2 0 0,4 3 0,-2-2 0,3-1 0,0-4 0,-1-2 0,2-10 0,0-7 0,5-21 0,0 8 0,3-7 0,1-3 0,11-20 0,-8 16 0,0 0 0,-4 12 0,-1 2 0,11-11 0,-8 18 0,-5 10 0,-6 7 0,-3 3 0</inkml:trace>
  <inkml:trace contextRef="#ctx0" brushRef="#br1" timeOffset="50465">20203 7900 24575,'50'0'0,"2"0"0,12-4 0,-12-3 0,-14-1 0,-15-3 0,-13 5 0,-1-1 0,-3 1 0,1-3 0,-4 2 0,3-2 0,-5 3 0,1 0 0,-4 0 0,-5 3 0,-6 0 0,-1 3 0,-6 0 0,5 0 0,-6 0 0,-3 3 0,-6 11 0,-6 8 0,-1 15 0,6-5 0,4 1 0,1 4 0,7-5 0,-4 15 0,12-16 0,1 0 0,9 1 0,-2-8 0,3 7 0,0-9 0,0-3 0,0 2 0,0-10 0,0 5 0,0-9 0,6 2 0,1-2 0,11 0 0,0-3 0,4-1 0,4-3 0,-3 0 0,8 0 0,-4 0 0,1 0 0,2-4 0,7-7 0,-1-1 0,4-9 0,-21 12 0,-7 0 0</inkml:trace>
  <inkml:trace contextRef="#ctx0" brushRef="#br1" timeOffset="51433">20695 7938 24575,'4'20'0,"4"8"0,10 16 0,11 8 0,-6-11 0,5 13 0,-9-19 0,-1 4 0,-2-8 0,-6-11 0,-6-2 0,-1-10 0,-3-27 0,0-4 0,0-19 0,0-14 0,0 13 0,0-14 0,0 20 0,0 5 0,0-1 0,0 8 0,3 3 0,0 8 0,17 0 0,10-3 0,6 8 0,6-5 0,-10 10 0,-1-1 0,6-2 0,-3 7 0,2-4 0,-18 4 0,-6 0 0</inkml:trace>
  <inkml:trace contextRef="#ctx0" brushRef="#br1" timeOffset="52249">21542 7193 8191,'-2'-4'0,"-12"2"5063,-11 2-5063,-13 0 2818,5 0-2818,5 0 1719,15 0-1719,4 0 6784,2 0-6784,1 0 0,0 53 0,4-15 0,1 7 0,2 7 0,1 6 0,3 0-462,0-4 0,2-1 1,2 3 461,0-3 0,2 2 0,1 1 0,0-6 0,1-4 0,0-4 0,0 1 0,1 4 0,-1-1 0,1-1 0,3 6 0,-1-2-126,-4-3 1,1-1 125,2 8 0,1 0 0,-2-6 0,-2-2 0,-1-9 0,-1-1 0,10 23 0,-9-23 1367,-1-8-1367,-6-17 269,-1-1-269,-3-3 0,0-2 0,0-2 0</inkml:trace>
  <inkml:trace contextRef="#ctx0" brushRef="#br1" timeOffset="52999">21190 7748 8191,'13'0'0,"45"0"2474,-17 0 0,5 0-2474,20 0 0,0 0 0,-16 0 0,-2 0 1416,-6 0 1,-2 0-1417,12 0 1733,-26 0-1733,5 0 1685,-21 0 0,-4 0 1,-3 0-1</inkml:trace>
  <inkml:trace contextRef="#ctx0" brushRef="#br1" timeOffset="53648">21911 7889 11046,'3'17'0,"0"12"4980,-3 26-4980,0-13 2354,4 11-2354,-3-19 1346,3-1-1346,-4-1 4849,0-14-4849,2-4 0,-1-8 0,2-3 0</inkml:trace>
  <inkml:trace contextRef="#ctx0" brushRef="#br1" timeOffset="54099">21948 7639 13772,'-3'0'0,"1"0"0</inkml:trace>
  <inkml:trace contextRef="#ctx0" brushRef="#br1" timeOffset="54800">22150 7434 8910,'0'6'0,"0"35"0,0 11 4009,0 12-4009,1-20 0,0 7 0,1-3 1406,1 5 0,0-1-1406,4 2 0,0 0 883,-3 2 0,-1-3-883,2-16 0,-2-3 5845,-3 8-5845,0-26 1171,0-7-1171,0-3 0,0-3 0,0-1 0</inkml:trace>
  <inkml:trace contextRef="#ctx0" brushRef="#br1" timeOffset="55484">21995 7815 24575,'29'0'0,"22"0"0,7 0 0,-19-3 0,1-1 0,16-4 0,-12-1 0,-20 2 0,-15 7 0,-3 0 0,-3 0 0,0 0 0</inkml:trace>
  <inkml:trace contextRef="#ctx0" brushRef="#br1" timeOffset="56084">22416 7535 24575,'7'62'0,"1"0"0,0-8 0,2-1 0,5 6 0,3 0 0,2-3 0,0-2 0,-2-2 0,0-2 0,-1-5 0,-2-3 0,6 21 0,-14-38 0,-4-16 0,-3-7 0</inkml:trace>
  <inkml:trace contextRef="#ctx0" brushRef="#br1" timeOffset="56800">22432 7916 11491,'13'-3'0,"13"0"4911,17 3-4911,-6 0 2277,-13 0-2277,-12 0 323,-6 0 0,-3 0 0,0 0 0</inkml:trace>
  <inkml:trace contextRef="#ctx0" brushRef="#br1" timeOffset="57515">22820 7910 15064,'3'18'0,"0"24"4019,4 22-4019,-5-28 0,2-1 1644,10 16-1644,-6-18 888,-2-14-888,-3-6 2960,-3-2-2960,0-1 0,0-5 0,0-2 0</inkml:trace>
  <inkml:trace contextRef="#ctx0" brushRef="#br1" timeOffset="57933">22740 7716 24575,'0'0'0</inkml:trace>
  <inkml:trace contextRef="#ctx0" brushRef="#br1" timeOffset="59199">23156 8077 24575,'0'23'0,"0"-6"0,0 4 0,0-15 0,0-5 0,0-14 0,0-2 0,0-2 0,0 0 0,0 3 0,0-4 0,0 5 0,0-5 0,3 4 0,1-3 0,12-7 0,6 2 0,11-13 0,2 5 0,-3 5 0,-1 5 0,-1 13 0,1 1 0,5 6 0,-7 15 0,-5 9 0,-9 21 0,-5-10 0,-6 5 0,3-12 0,-6-1 0,2 0 0,1-5 0,-4-4 0,4-1 0,-4-4 0,2-3 0,-1 1 0,2-7 0,-3 2 0</inkml:trace>
  <inkml:trace contextRef="#ctx0" brushRef="#br1" timeOffset="60732">23817 8011 24575,'0'55'0,"0"0"0,0-10 0,7-8 0,4-13 0,8-10 0,17 0 0,-11-9 0,12 2 0,-11-7 0,-7 0 0,7 0 0,-8 0 0,1-9 0,12-11 0,-9-14 0,10-4 0,-20 5 0,-3 1 0,-9-1 0,-14-7 0,-13 2 0,-22 7 0,4 15 0,-6 9 0,3 7 0,2 0 0,0 0 0,18 6 0,12-5 0,10 7 0,3-5 0,3 3 0,0 7 0,16 5 0,-2 5 0,14-1 0,0-6 0,-5-2 0,3-6 0,1 3 0,-4-7 0,13 0 0,-10-4 0,9-12 0,-11-3 0,-4-16 0,-4 6 0,-3 2 0,-3 13 0,1 4 0,-2 6 0,14 44 0,0 5-330,-6-6 1,0 5 329,0 0 0,1 4 0,0-2-1005,4 7 1,0 2 1004,-3-5 0,0 4 0,-1-6 0,-1-8 0,-2-4 0,1 6 0,-1 0-316,-3-6 1,0-2 315,-2-6 0,0 0 0,0 3 0,-3-3 0,-2-4 571,-2-6-571,-3-5 2002,-3-7-2002,-11 4 726,-2-7-726,-20 9 0,7-7 0,-8 3 0,9-5 0,-2 1 0,-3-4 0,2 0 0,-2-24 0,16-8 0,6-37 0,9 26 0,4-4 0,10-12 0,4-3 0,3-2 0,3 2-1006,4 3 1,1 1 1005,0 6 0,0 2 0,2 1 0,0 2 0,-8 9 0,1 2 0,6-3 0,-2 3 0,-6 8 0,-4 8 0</inkml:trace>
  <inkml:trace contextRef="#ctx0" brushRef="#br1" timeOffset="62816">16415 6661 24575,'41'27'0,"6"-5"0,-13 3 0,1 2 0,20 3 0,-22-3 0,-17-14 0,-13-7 0,-3 2 0,6 5 0,1 3 0,6 4 0,-1-4 0,1 3 0,-1-7 0,0 4 0,-2-7 0,-2 0 0,-2-6 0,0 0 0,0-9 0,-3-10 0,4-8 0,-2-19 0,7 3 0,2-14 0,4 9 0,0-10 0,-5 16 0,4-4 0,-9 16 0,6-2 0,-4 10 0,-3 5 0,-1 9 0</inkml:trace>
  <inkml:trace contextRef="#ctx0" brushRef="#br1" timeOffset="64198">17216 6481 24575,'-8'48'0,"1"3"0,7-1 0,0-6 0,0-7 0,0-6 0,0-8 0,0-3 0,0-4 0,0-6 0,0 0 0,3-3 0,0-5 0,3-2 0,4 0 0,-4 0 0,7 0 0,1 0 0,14-3 0,8-12 0,0-4 0,10-20 0,-23 6 0,6-2 0,-15 6 0,-7 5 0,-1 0 0,-6 1 0,-3 4 0,-14 2 0,-5 3 0,-14 7 0,10 4 0,-1 3 0,13 0 0,-3 0 0,0 0 0,2 0 0,-2 5 0,3 7 0,0 2 0,-4 17 0,4-5 0,2 18 0,6-4 0,9-9 0,0-7 0,13-8 0,5-12 0,15 5 0,4-15 0,5-17 0,-2-14 0,-8-10 0,-8 5 0,-11 11 0,-8 14 0,0 10 0,-1 15 0,3 7 0,17 27 0,-5-15 0,5 12 0,2-14 0,-7-9 0,9 2 0,-7-12 0,-1-3 0,-4-15 0,-2-10 0,-3-15 0,-6 13 0,-5 4 0</inkml:trace>
  <inkml:trace contextRef="#ctx0" brushRef="#br1" timeOffset="65248">17664 5970 24575,'0'42'0,"0"9"0,0-16 0,0 0 0,0 31 0,7-7 0,-2-18 0,5-15 0,-6-3 0,1-12 0,-1 9 0,3-1 0,0-5 0,-3 6 0,1-9 0,-1 7 0,5-2 0,2 0 0,1 7 0,1-6 0,0-1 0,-3-7 0,5 0 0,1-2 0,8-1 0,7-3 0,-13-3 0,4 0 0,-6 0 0,2 0 0,8 0 0,-3-3 0,-2-3 0,3-10 0,-9-2 0,-3 5 0,-5 3 0</inkml:trace>
  <inkml:trace contextRef="#ctx0" brushRef="#br2" timeOffset="72064">11198 12674 24575,'-33'-7'0,"-9"-16"0,-11-12 0,18 4 0,0-3 0,6 5 0,1 1 0,-3-5 0,2 2-903,-17-16 903,23 18 0,1 0 0,-17-15 0,17 15 0,1-1 0,-12-20 0,5 9 0,9 4 0,-1 0 0,-9-16 0,14 18 0,1-1 0,-17-20 0,16 5 0,-8 1 111,11 14 0,2-1-111,0-22 0,3 13 0,2-2 0,4 5 0,2 2 0,-1-24 0,3 23 0,3 1 0,11-11 0,-3 13 0,3-1 340,1 5 1,2 3-341,19-21 0,2 18 0,4 21 0,-10 8 0,6 6 0,-12 0 0,-1 0 0,-4 3 0,-10 3 0,-1 5 0,-5 6 0,2 6 0,-3 0 0,-2 3 0,1 1 0,-5-4 0,3 3 0,-1-4 0,-2 4 0,9 12 0,-2 1 0,7 14 0,0-12 0,-4-7 0,-4-11 0,-1-7 0,-5 1 0,2-1 0,-1-6 0,1-5 0,3-7 0,8-23 0,10-18 0,2-9 0,-9 23 0,0 0 0,9-15 0,0 5 0,0 0 0,0 4 0,0 1 0,3-1 0,-2 5 0,6 0 0,-3 5 0,5-1 0,3 4 0,2-4 0,3 8 0,-11 5 0,4 1 0,0 1 0,1 3 0,10 0 0,0 2 0,-5 1 0,-2 2 0,26 3 0,-24 0 0,-15 0 0,-11 19 0,-9 24 0,-3-10 0,-1 3 0,-2 9 0,-2 1 0,1-8 0,0-1 0,-2 2 0,0-3 0,-3 20 0,0-22 0,0 1 0,-2 13 0,0-1 0,1-11 0,1 1-418,-2 19 1,-1-2 417,-5-4 0,8-10 0,-1 0 0,-11 12 0,9-19 0,0 2 0,-10 22-144,-1-1 144,-3-2 0,7-22 0,0-1 0,-14 18 0,11-17 0,-2-1 0,-18 16 0,16-21 0,0 0 0,-3 2 0,0-2 0,-18 18 828,2-8-828,10-8 151,0-4-151,4-1 0,3-6 0,2-1 0,8-4 0,5-2 0,6-4 0,3-4 0</inkml:trace>
  <inkml:trace contextRef="#ctx0" brushRef="#br2" timeOffset="75247">11255 12340 13533,'0'-9'0,"4"-10"4465,5-22-4465,8-7 0,5-6 0,-3 2 0,2-2 638,-2 5 1,3-1 0,-3 1-639,3-11 0,-3 4 0,-5 16 0,-1 5 1055,7-20-1055,-15 33 3606,2 2-3606,-26 11 0,-11 19 0,-29 17 0,28-11 0,-2 4 0,-11 11 0,-1 0-496,10-8 0,0-1 496,-3 5 0,2 1 0,-17 11 0,16-9 0,10-8 0,15-35 0,21-33 0,3 9 0,3-2 0,-1-2 0,2 2 496,3 6 0,0 1-496,7-21 0,-7 23 0,-7 1 0,-15 23 0,-2 10 0,-10 3 0,4 3 0,-2-3 0,-3 2 0,1-2 0,-1 3 0,3-7 0,-1 0 0,-3-3 0,-1 0 0,-4 0 0,3 0 0,2 0 0,0 0 0,5 0 0,-7-2 0,8-5 0,-4-2 0,5-7 0,1 0 0,5-4 0,1 4 0,0-3 0,3 9 0,-3-3 0,0 10 0,3-2 0,-6 4 0,3-2 0,-6 3 0,2 0 0,-7 0 0,10 3 0,-7 0 0,10 40 0,0-11 0,-1 4 0,3 13 0,2 4 0,7 9 0,3-1 0,-3-12 0,4-2 0,3-3 0,1-4 0,5 10 0,-6-21 0,-7-4 0,7 12 0,-5-8 0,8 16 0,11 0 0,0 1 0,-11-17 0,0-1 0,10 10 0,-13-14 0,-5-12 0,-6-6 0,0 0 0,0-2 0,0-2 0,0-8 0,1-19 0,1-37 0,-3 26 0,0-2 0,0-10 0,-1-2 0,1 0 0,1 2 0,-1 10 0,0 1 0,-1-1 0,1 1 0,7-22 0,0 16 0,-1 1 0,-1 20 0,-6 10 0,-2 6 0,2 25 0,3-7 0,10 28 0,-1-17 0,3 5 0,0-6 0,-7-3 0,6-4 0,-8-5 0,6-4 0,8-28 0,1-31 0,-12-1 0,-2-6 0,-3-1 0,-3-3 0,-2 15 0,-2 0 0,0 2 0,-1-4 0,0 3 0,0 6 0,0 6 0,0 0 0,9 34 0,21 39 0,8 13 0,-13-20 0,0-1 0,11 4 0,-11-12 0,-7-14 0,-8-4 0,2 0 0,-5-3 0,2 0 0,1-6 0,-3-1 0,3-11 0,-3 4 0,0-7 0,0 6 0,-3 1 0,2 2 0,-6 5 0,6 0 0,-5 2 0,4 4 0,-2-2 0,6 3 0,0 0 0,10 0 0,1-9 0,14-22 0,-11-19 0,-8 10 0,-1-2 0,-5 0 0,-1 1 0,1-22 0,-1 12 0,-8 33 0,0 3 0,0 6 0,-17 12 0,-19 23 0,-5 3 0,-10 13 0,17-12 0,4-5 0,2-4 0,8-6 0,3-5 0,4-3 0,3-4 0,1 0 0,3-3 0,-3 0 0,-5 0 0,-4 0 0,-8 0 0,-7 0 0,-1 7 0,-8 3 0,9 6 0,-4 0 0,4 5 0,-1-2 0,8 1 0,7-7 0,9-4 0,7-3 0,-3 0 0,6 0 0,-6 0 0,3 3 0,-3 4 0,-4 3 0,-3 6 0,2 2 0,-5-1 0,12 0 0,-2-12 0,6-2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34:4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19236 4070 8191,'4'-3'0,"-23"0"5063,-28 3-5063,2 8 0,-6 5 0,4-1 0,-3 4 0,-1 1 309,0 3 1,-1 2-1,-4 4-309,3-1 0,-6 3 0,-1 2 0,-1 0 0,2-1-407,6-2 0,1-1 0,0 0 0,-1 1 0,-3 2 407,3-1 0,-4 2 0,-2 1 0,0 1 0,1-1 0,2-1 0,5-3 199,-10 4 0,5-3 0,1 0 0,-2 2-199,2 2 0,-2 2 0,-1 0 0,4-1 0,4-3 0,-1-2 0,5-4 0,-1 3-548,5 1 0,-1 2 1,0 0-1,0-1 548,-13 5 0,-1-1 0,2 0 0,1 3 0,1 0 0,2 1-137,5-4 1,1 1 0,-1-1 136,-4 1 0,-1 1 0,3 0 0,8-2 0,2 1 0,-1 0 0,-3-1 0,-1 0 0,3 1 0,4 2 0,1 1 0,0-1 616,-3 2 1,-2-1 0,3 1-617,4-1 0,1 1 0,0 0 0,-5 5 0,-1 1 0,0 3 0,3-3 0,-1 3 0,1 1 0,1-2 0,-3 4 0,2 0 0,-1 1 0,3-5 0,-1 1 0,0 2 0,2-1 0,3-3 0,1 1 0,1-1 0,2-2 0,-2 2 0,3-2 0,-2 1 0,-5 10 0,0 2 0,2-3 0,-1 6 0,2-3 837,-2 0 0,1 1-837,1-2 0,-1 2 849,6-12 1,-2 1-1,0 0-849,-3 1 0,-1 1 0,-1 1 0,2-4 0,-2 2 0,-1 1 0,-1 0 196,-3 6 1,-1 0-1,-1 1 1,0 0-197,5-8 0,1 0 0,0 0 0,-1 1 0,1 0-494,-2 3 1,1 1 0,-1 0 0,2-1 0,0-2 493,-1 1 0,0-3 0,2 0 0,0 1 0,1 2 0,0 1 0,1-1 0,2-4-242,0-2 0,1-3 1,1 2 241,-1 3 0,1 2 0,-1 3 0,1 4 0,-1 5 0,0 1 0,2-4 0,0 1 0,1-3 0,0 6-392,3-3 1,0 6 0,-1 2-1,2-2 1,2-7 391,1-2 0,2-6 0,0 4 0,0 5 0,1 5 0,1 0 0,0-5 0,2-5 0,1-3 0,-1 2-198,1-4 1,-2 3 0,1 0 0,1-1 197,0 15 0,1 0 0,-2-1 0,-1-3 0,-2 0 0,2 0 0,2-1 0,2-1 0,-1 0 539,-3-2 1,0-2 0,0-1-540,2-8 0,-1-2 0,1 0 511,-5 17 1,0-2-512,4-13 0,1-3 1537,1-10 1,0 0-1538,0 8 0,0 0 3410,-2 22-3410,0 2 2597,5-12-2597,4-13 1587,0-10-1587,4-3 0,2-13 0,25 10 0,-5-12 0,18 5 0,-9-13 0,2-3 0,10 2 0,-2-2 0,2-2 0,10-7-448,-21 3 1,0-1 447,2-4 0,-1 0 0,2-1 0,0 1 0,4-1 0,-1 1 0,-3-1 0,0 1 0,0 0 0,3-1 0,11-1 0,7-2 0,0 1-511,0 1 1,0 2 0,3-1 510,-5 1 0,2 0 0,0 1 0,-1 0 0,-5 2 0,0 1 0,-2 1 0,-3 1-96,3 0 0,-2 0 0,-2 1 96,-2 0 0,-2 0 0,0-1 0,12 0 0,-2-1 0,-10 0 0,-2 0 0,-3 1 0,-3-1 0,16-4 0,-16 4 0,0 0 0,9 0 0,4-1 0,12-1 0,-7 1 0,-11 4 0,-1 0 0,9-3 0,4-3 0,-1 2 0,9 3 0,-4 1-878,-9-4 0,1 1 878,15-1 0,-1 1 0,-17 2 0,-1-1 313,2 0 0,2-2-313,-6 3 0,2-1 0,-2 0 0,0 1 0,2-1-1,4-1 0,5-1 0,-9 1 1,13 4 0,-2-4 0,2-1 0,-21 6 0,0-1 0,14-6 0,2-1 0,-1 1 0,-1 1 0,-2-2 0,0-2 0,7-1 0,1 0-904,0 4 0,2 1 904,3-3 0,2 0-545,-19 3 1,2 0 0,2-1 544,-3 1 0,2 1 0,2-1 0,0 0 0,5 1 0,0 0 0,3 0 0,4-2 0,-4 1 0,5-1 0,2 0 0,2-1 0,0-1 0,-2 0 0,-2 0 0,1-1 0,-1 0 0,0-1 0,0 0 0,1-2 0,-8 2 0,1-1 0,0 0 0,0-1 0,0-1 0,-1-1 0,-1-2 0,7-3 0,-1-2 0,0-2 0,-2 0 0,-1-2 0,-3-1-445,3-3 1,-3-1 0,-1-1 0,-1-2-1,-1 0 445,-2 0 0,-1 0 0,-1-1 0,0-2 0,0-1-42,-5 2 1,1-1 0,0-2 0,-2 0 0,-1 0-1,-2 2 42,5-8 0,-3 1 0,-2 0 0,1-1 0,2-3 0,0-1 0,-1 0 0,0 0 0,-3 0 0,0 1 0,-1-1 0,1-3-133,-4 5 1,1-1 0,-1-2-1,1-1 1,0 0 132,-4 5 0,1 0 0,0-1 0,-1-1 0,2-1 0,-1-1 0,0-2 0,1-1 0,0-2 0,1-1 0,-2 0 0,-1 1 0,-1 2 0,-1-2 0,-2 1 0,-1 0 0,0 1 0,-1-1 0,0-1 0,0-2 0,1 0 0,-1-2 0,-1 1 0,-1 1 0,-2 0 0,0-6 0,-2 1 0,-1 0 0,-2 2 0,0 2 0,0 1 0,-1 2 0,-2 1 0,-1 0 0,-3 2 0,-1 1 0,-2 0 0,0 1 0,-1 0 0,-1 0 0,0 0 0,-2 0 247,1 0 0,-2-1 0,0 0 0,0 0-247,0-5 0,1 0 0,-1 0 0,-1 2 0,1-6 0,-1 3 0,-1 5 0,-1-6 0,0 6 1161,0 14 0,0 0-1161,0-10 0,0 0 735,0 11 1,0 0-736,0-8 0,-4 0 0,-7 6 0,-4 3 0,-6-17 0,-2 18 0,-3 2 3194,-14-18-3194,0 4 0,-6-3 0,11 13 0,-2 0 0,-3-3 85,2 2 0,-1-2 0,-3-3 0,-4-4-85,6 7 0,-4-4 0,-3-3 0,-1 0 0,1 0 0,2 2 0,5 5-839,-7-7 1,6 6 0,-1-1-1,-4-5 839,8 7 0,-4-3 0,-2-3 0,-2-2 0,1 0 0,1 2 0,4 2 0,3 4 0,-6-9 0,5 4 0,1 2 0,-2-2-312,3 4 0,-2-1 1,0-1-1,0 1 1,1 0 311,-6-9 0,1 0 0,1 0 0,2 2 0,5 8 0,1 0 0,1 1 0,3 4 0,-9-16 0,3 3 0,8 9 0,0 0 0,2 3 0,2 2 0,1 4 771,4 2 0,-3 0-771,-23-20 0,-2 4 0,4 8 1674,-4 3 1,-5 1-1675,14 15 0,-1 2 1063,-8-2 0,-1 2-1063,3 7 0,1 3 0,4 2 0,3 1 0,-14 3 0,13 0 0,26 0 0,5 0 0</inkml:trace>
  <inkml:trace contextRef="#ctx0" brushRef="#br0" timeOffset="867">22304 9494 8191,'0'44'0,"8"0"0,4 9 842,-3-3 0,1 4 1,0 0-843,1-1 0,-1 0 0,1-3 1180,4 10 0,-1-5-1180,-5-13 0,-3-5 2055,0 10-2055,2 14 0,-8-16 5468,0-12-5468,0-11 2905,0-9-2905,0-3 267,0 0 0,0-7 0,0-1 1</inkml:trace>
  <inkml:trace contextRef="#ctx0" brushRef="#br0" timeOffset="1468">22087 10003 8191,'9'0'0,"21"0"0,10 0 2017,15 1 1,3-2-2018,-1 0 0,0-2 0,8 2 0,-3-3 0,-19-5 0,-3 0 0,24-6 0,-2 1 2932,-39 4-2932,-9 9 460,-2-2 0,-7 3 1,1 0-1</inkml:trace>
  <inkml:trace contextRef="#ctx0" brushRef="#br0" timeOffset="2367">22906 9952 24575,'0'59'0,"0"-25"0,0 26 0,15-8 0,3-1 0,-4-19 0,0-2 0,5 10 0,-9-19 0,-7-15 0,-3-12 0,0-5 0,0-5 0,0-1 0,0-6 0,0-19 0,7-8 0,1-14 0,8 4 0,5 9 0,5 11 0,6 15 0,11 7 0,-12 11 0,9 4 0,-20 3 0,5 0 0,-5 0 0,-4 0 0,-1 0 0,-12 0 0,0 0 0</inkml:trace>
  <inkml:trace contextRef="#ctx0" brushRef="#br0" timeOffset="3717">23677 9961 24575,'0'16'0,"0"1"0,0 5 0,-4 23 0,0-17 0,-4 18 0,4-14 0,1-9 0,3 5 0,0-16 0,8-6 0,23-4 0,13-2 0,6 0 0,1 0 0,-4-7 0,-6-1 0,1-12 0,-4-7 0,-13 6 0,2-7 0,-11 13 0,-8-2 0,1 7 0,-2 0 0,-4 4 0,0 0 0,-3 0 0,-10 3 0,1-3 0,-12 5 0,-15-2 0,10 3 0,-28 0 0,18 0 0,-9 10 0,8 9 0,8 10 0,11 7 0,8-7 0,6-5 0,4 7 0,16-8 0,7 10 0,8-15 0,5-4 0,1-10 0,-8 0 0,7-11 0,-17-4 0,3-9 0,-6-2 0,-1-1 0,-2 5 0,-5-3 0,2 6 0,-3 1 0,-4 5 0,2 3 0,-1 3 0,4 3 0,6 20 0,10 8 0,6 12 0,7-6 0,-5-7 0,-7-15 0,-9-4 0,-4-8 0,-5 0 0,2 0 0,-3-2 0,1-5 0,0-11 0,0-11 0,-2 10 0,-1-1 0</inkml:trace>
  <inkml:trace contextRef="#ctx0" brushRef="#br0" timeOffset="4316">24369 9964 24575,'0'37'0,"0"1"0,1 0 0,2-3 0,5-6 0,1 3 0,6-1 0,-1 4 0,-5-10 0,3-2 0,-11-15 0,1-7 0,-2 2 0</inkml:trace>
  <inkml:trace contextRef="#ctx0" brushRef="#br0" timeOffset="4719">24264 9759 24575,'0'0'0</inkml:trace>
  <inkml:trace contextRef="#ctx0" brushRef="#br0" timeOffset="6186">24700 9978 24575,'0'33'0,"0"15"0,0-25 0,0 16 0,-3-19 0,2-6 0,-2 1 0,3-6 0,0 10 0,0 10 0,0 1 0,0 2 0,0-10 0,3-4 0,4 5 0,0-6 0,-1 3 0,0-8 0,-6-3 0,3-3 0,-3 0 0,0 0 0,0-1 0,3-1 0,-3-7 0,7-27 0,-6-10 0,5-6 0,-5 1 0,5 16 0,1 3 0,3 0 0,0 12 0,-1 2 0,9 2 0,5 0 0,16-4 0,1 2 0,-2 1 0,-5 7 0,-7 1 0,-4 3 0,6 0 0,-5 0 0,1 0 0,-3 15 0,-10-1 0,3 18 0,-7-9 0,1 3 0,-1-4 0,0 0 0,1 0 0,-1 0 0,-3-4 0,-1 5 0,0-11 0,-3 6 0,3-5 0,-3 0 0,0 3 0,0-7 0,3-3 0,0-3 0,3-3 0,-3 0 0,0 0 0</inkml:trace>
  <inkml:trace contextRef="#ctx0" brushRef="#br0" timeOffset="8323">3800 14551 8191,'1'-11'0,"-10"-7"2102,-12-13 1,-4-5-2103,4 5 0,-3 0 0,-15-19 0,-3 1 0,14 18 0,-1 2 1457,-5-4 1,-3 5-1458,-2 13 0,0 5 0,0-1 0,1 2 0,-22 5 0,25 5 0,2 3 0,0 9 0,3-1 0,-3 5 0,-4 13 0,0 6 0,-6 11 0,-1 6-396,10-9 0,-2 2 0,4 0 396,6-6 0,2 1 0,2-1 0,0 0 0,1 0 0,4 2 1033,5 3 0,4 2 1,0-1-1034,-1 12 0,2 1 0,2-11 0,2 2 0,1-2 0,1 12 0,2-3 0,-4-4 0,6 4 0,9-4 0,7 8 0,4 1 0,0-2 0,-2-8 0,1-2 0,2 0 0,2 2-566,-1 0 1,2 3 0,2-1 0,0 0 0,-1-4 565,4 2 0,1-2 0,-1-2 0,-1-3 0,1 3 0,0-4 0,-3-1-447,4 8 0,-1-2 447,6 2 0,-3-5 0,2 10 0,-12-22 0,2 1 1321,-5-8 0,-1-1-1321,17 15 0,-14-14 0,0-1 0,16 8 0,8 12 0,1-14 856,-7-6 1,3 2-857,-4-6 0,3 1 0,15 7 0,2-2 0,-10-10 0,-1-3 2329,-1 2 1,0-3-2330,-5-8 0,0-3 875,-4 2 1,0-2-876,-2-2 0,-1-2 0,19-3 0,0-4 307,-23-5-307,4-3 0,-5-1 0,0 1 0,15-11 0,-10 3 0,16-13 0,-22 11 0,14-19 0,-7 5 0,-18 12 0,0-1 0,2 2 0,-1 0-342,-6-4 0,-1 0 342,14-21 0,-11 8 0,-3-1 0,-3 10 0,0-1 0,0-12 0,0-3 0,-2 7 0,-2-3 0,-2-14 0,-1-5 0,-1 18 0,-1-1 0,-1 0 0,0 0 0,-1 0 0,-2 1-675,-4-19 0,-4 3 675,1 16 0,-4-1 0,-3 4 0,-2-5 0,-3-2 0,1 1 0,2 5 0,-1 0 0,0 0 0,-1-2-848,-3-7 0,-1-2 1,0 0-1,0 4 848,-2-3 0,1 4 0,-3 2 0,-1 5 0,-1 2 0,1 3-605,-4-5 1,-2 3 604,4 7 0,-2 0 0,2 4 0,6 7 0,-2 2 0,-13-5 0,-3 2 239,8 7 0,-2 1-239,-22-8 0,-3 2 0,20 10 0,0 1-119,-5-2 1,2 1 118,-11 3 0,6-3 3143,1 4-3143,1 4 1504,8-2-1504,-8 6 0,15-3 0,-4 1 1710,5 2-1710,5-6 9,-10 3 0,23-1 0,-5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7:36:41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4888 4723 8191,'3'16'0,"-1"39"0,-1 15 435,-1-26 0,0 0 0,0 5-435,0 10 0,0 6 0,0 2 0,0-1 0,0-6 0,0 0 0,0 1 0,0 1-71,-1-2 1,1 1-1,0 2 1,0 0 0,1 0 70,0 0 0,0 0 0,1 0 0,-1 1 0,1 2-43,-1-4 0,1 2 0,-1 0 0,0 1 0,1 0 1,2-2 42,0-5 0,1 0 0,1 0 0,0-1 0,0 1 0,0 0 80,-1 3 0,0 2 0,0 0 0,-1 0 0,2-3 0,-1-3-80,3 7 0,0-4 0,1-1 0,-1 2 0,-1-3 0,-1 1 0,0 1 0,1-2 0,-1-3 0,1 11 0,1-4 0,-1 0 0,-1-1 0,0-1 0,0 0 442,1 1 0,-1-1 1,0-5-443,0 3 0,-2-5 0,0-1 0,0-2 0,1-6 0,-1-7 0,-4-15 0,0-8 0</inkml:trace>
  <inkml:trace contextRef="#ctx0" brushRef="#br0" timeOffset="800">10310 4514 24575,'0'63'0,"0"0"0,0 1 0,0-6 0,1 5 0,0 2 0,1 5 0,1 5-984,1-19 1,0 3 0,2 3 0,0 2 0,0 2 0,1 2 0,-1-1 0,1 1 0,-1-2 0,0-1 834,-1 0 0,0-1 0,0-1 0,0 1 0,-1-1 0,1 1 0,0 1 0,1 1 0,-1 1 0,2 1 149,-1-6 0,1 2 0,0 2 0,1 1 0,0 0 0,0 1 0,0 0 0,0 0 0,0-2 0,-1 0 0,0-2 0,0-2 0,-1-2 0,0 6 0,0-1 0,0-2 0,-1-1 0,0-2 0,-1 0 0,1-1 0,-1 0 0,1 0 18,-1 3 1,1 0 0,0 0 0,0-1 0,-1-1 0,0-2 0,0-1 0,-2-3-19,1 11 0,-1-1 0,-1-4 0,0-4 0,0-6 0,-1 22 0,0-11 0,0-11 0,0-13 0,0-27 0</inkml:trace>
  <inkml:trace contextRef="#ctx0" brushRef="#br0" timeOffset="1783">14249 4724 24575,'0'58'0,"0"6"0,0-10 0,0 5-1702,0-13 1,0 2 0,0 7 1701,0-7 0,0 6 0,0 4 0,0 3 0,0 0 0,0-1-637,0-4 0,0 0 0,0 0 0,0 1 0,0 2 0,0 1 0,0 2 637,0-1 0,0 3 0,0 1 0,0 2 0,0 0 0,0 1 0,0-1 0,0 0 0,0-3 0,0 4 0,0-2 0,0 0 0,0 0 0,0 0 0,0-1 0,0 1 0,0 1 0,0-4 0,0 0 0,0 1 0,0 1 0,0-1 0,0 0 0,0-2 0,0 0 0,0-2-67,0 7 1,0-1 0,0-1 0,0-2 0,0 0 0,0-1 0,0-2 66,0 2 0,0-1 0,0-1 0,0-1 0,0-1 0,0-2-118,0 5 0,0-1 0,0-1 0,0-3 1,0-6 117,0 5 0,0-5 0,0-4 0,2 12 0,0-8 0,-1-2 0,2-34 0</inkml:trace>
  <inkml:trace contextRef="#ctx0" brushRef="#br0" timeOffset="3868">16025 4802 24575,'0'-25'0,"0"-1"0,0-1 0,3 10 0,-2 1 0,1 10 0,-1 34 0,-2 16 0,1 17-1050,0-17 1,0 11 0,0 2 0,0-3 1049,0 6 0,0-3 0,0 9 0,0-8 0,0 7 0,-1 4 0,1 2 0,0-1 0,1-5-1079,1-2 0,1-3 1,0-2-1,1 3 0,0 3 1079,0-6 0,0 4 0,0 2 0,1 0 0,0 0 0,2-2 0,-1-3-722,4 9 1,0-3 0,1-2 0,1 0-1,0 2 722,-2-10 0,2 0 0,0 0 0,0 0 0,0 1 0,-1-1-402,1 1 0,0 1 0,0 0 0,0 0 0,-1-2 0,1-3 402,2 11 0,0-3 0,-1-1 0,1 2-85,-2-3 1,-1 2-1,1 0 1,0-1-1,-1-4 85,4 13 0,-1-4 0,-1-2 577,-2-1 1,-1-2 0,1 3-578,0-4 0,1 4 0,-1-2 0,-1-7 0,-1 7 0,0-3 1020,1-1 0,0 4 0,-2-9-1020,-2-12 0,-2-7 4577,0 5-4577,-4-24 5213,2-7-5213,-1 1 1450,1-3-1450,-2 5 0,0-3 0,0 0 0,0 0 0,0 0 0,0-3 0,0 0 0</inkml:trace>
  <inkml:trace contextRef="#ctx0" brushRef="#br0" timeOffset="6983">5142 4096 8191,'0'7'0,"0"21"4818,0 28-4818,0 7 0,0-28 0,0 0 2848,0 29-2848,0-8 1749,0 1-1749,0-21 6692,0-11-6692,0-13 277,0-8-277,0-19 0,12-7 0,2-18 0,17-6 0,-3 5 0,8-9 0,-4 9 0,4 0 0,-5 5 0,-2 7 0,-10 10 0,-1 1 0,-5 5 0,0 6 0,-4 1 0,0 6 0,-11 3 0,-3 3 0,-11 8 0,0 5 0,-2 3 0,4-3 0,-1 2 0,5-10 0,-1 5 0,8-9 0,-3 2 0,5-3 0,-1 0 0,2 0 0,0 3 0,0-2 0,0 2 0,0-3 0,0 2 0,0 1 0,0 10 0,0-5 0,0 6 0,3-1 0,0-2 0,4 3 0,-3-8 0,-2-3 0,-2-3 0,-5-3 0,1-1 0,-1 1 0,2 0 0,3 3 0,3 0 0,7 0 0,11 7 0,5-2 0,1 6 0,-7-7 0,-7-1 0,-1-5 0,-5 1 0,1-4 0,-2 4 0,2-4 0,-4 1 0,1-2 0</inkml:trace>
  <inkml:trace contextRef="#ctx0" brushRef="#br0" timeOffset="7568">5858 4500 24575,'19'0'0,"7"0"0,9 0 0,2 0 0,-10 0 0,5 0 0,-12 0 0,0 0 0,-14 0 0,-3 0 0</inkml:trace>
  <inkml:trace contextRef="#ctx0" brushRef="#br0" timeOffset="8383">5887 4343 8191,'17'0'0,"-3"0"5063,22 0-5063,-16 0 2818,-4 0-2818,-5 0 1719,-4 0-1719,1 0 6784,1 0-6784,0 0 0,0 0 0,0 0 0,-3 0 0,0 0 0,0 0 0,0 0 0,0 0 0,-2 0 0,-2 0 0</inkml:trace>
  <inkml:trace contextRef="#ctx0" brushRef="#br0" timeOffset="9366">6381 4113 24575,'0'55'0,"0"3"0,0-2 0,0-4 0,0-25 0,0 5 0,0-16 0,0 7 0,0-16 0,0 2 0,0-3 0,0 0 0,0 0 0,0 0 0,15-3 0,8 0 0,6-3 0,3 0 0,4 0 0,4 0 0,9 0 0,-10 0 0,-11 0 0,-11-3 0,-3 2 0,-4-2 0,-1 3 0,-3 0 0,0 0 0,-2 0 0,-2 0 0</inkml:trace>
  <inkml:trace contextRef="#ctx0" brushRef="#br0" timeOffset="10152">6619 4316 24575,'0'28'0,"0"9"0,0 14 0,0-6 0,0 8 0,0-8 0,0 6 0,0-15 0,0 0 0,0 6 0,0 10 0,0-36 0,0-10 0,0-3 0</inkml:trace>
  <inkml:trace contextRef="#ctx0" brushRef="#br0" timeOffset="11949">5429 5193 8191,'25'0'0,"17"0"2015,1 0 1,9 0-2016,-3 0 0,6 0 0,4 0 0,2 0 0,-2 0 0,1 0 0,3 0 0,2 0 0,4 0-81,-13 0 0,2 0 0,3 0 0,1 0 0,1 0 0,1 0 0,-2 0 0,-1 0 81,-1 0 0,-1 0 0,0 0 0,0 0 0,0 0 0,-1 0 0,0 0 0,0 0-150,4 0 1,0 0 0,0 0 0,-1 0-1,0 0 1,-3 0 0,-1 0 149,8 0 0,-2 0 0,-2 0 0,-1 0 0,0 0 0,-3 0 0,1 0 0,-2 0 0,-2 0 0,-2 0 0,13 0 0,-4 0 0,1 0 0,-10 0 0,1 0 0,-1 0 0,-7 0 54,7 0 1,-6 0-55,-6 0 0,-3 0 2231,13 0-2231,5 0 4346,-16-7-4346,18 5 6499,-21-8-6499,6 9 861,-23-3-861,-3 4 0,-8-6 0,1 5 0,-3-5 0,0 6 0,0 0 0,3 0 0,10 0 0,20 3 0,23 14 0,-22-7 0,2 3 0,2 6 0,1 1 0,2 0 0,-2 0 0,-10-3 0,-3 0 0,20 10 0,-21-10 0,-18-10 0,-9-1 0,-12-6 0,-9 0 0,-9 0 0,-13-19 0,4 8 0,-9-21 0,11 11 0,-2-5 0,-19-12 0,11 9 0,-12-8 0,26 18 0,1 0 0,1-1 0,-1 0 0,-8-2 0,1 1 0,7 0 0,2 2 0,-16-4 0,22 6 0,8 8 0,38 6 0,10 6 0,8 5 0,16 9 0,3 3-800,-19-7 1,0 0-1,0 2 800,19 10 0,-4 1 0,-17-4 0,-4-3-183,-4-5 1,-2-1 182,25 19 0,-13-15 0,-14 0 0,-6-7 0,-15-4 2351,-3-3-2351,0 0 413,-3-1-413,0 7 0,-3 8 0,-21 12 0,-23 14 0,6-19 0,-5-3 0,-16 4 0,-3-3 0,3-4 0,0-3 0,-5-4 0,2-3 0,13-2 0,3-2 0,-18 2 0,21-5 0,30 5 0,7-3 0,6 0 0,0 0 0</inkml:trace>
  <inkml:trace contextRef="#ctx0" brushRef="#br0" timeOffset="13518">5211 5262 24575,'40'0'0,"2"0"0,-3 6 0,2 3 0,-7-2 0,0 0 0,0 5 0,-2 1 0,14 8 0,-20-10 0,-11-2 0,-15-6 0,-4-3 0,-9 0 0,-6 0 0,-3 0 0,-10 0 0,-7 0 0,-2-3 0,1-4 0,9-4 0,4-5 0,-4-2 0,9 0 0,-1 4 0,0-2 0,1 2 0,0-1 0,3 3 0,12 6 0,-2 2 0,6-2 0,-3 6 0,6-6 0,16-1 0,33-9 0,-13 4 0,2-2 0,9-2 0,0 1 0,-9 3 0,-3 0 0,18-11 0,-11 7 0,-15 1 0,5 1 0,-12 4 0,-4 4 0,-1 3 0,-2 0 0,0 3 0,2-3 0,-10 3 0,4-3 0</inkml:trace>
  <inkml:trace contextRef="#ctx0" brushRef="#br0" timeOffset="15883">8279 5999 24575,'3'54'0,"-1"0"0,7 6 0,1 1 0,0 1 0,2 0 0,2 0 0,1-5 0,-6-20 0,-1-4 0,1 18 0,-6-45 0,-3-10 0,0-17 0,0-4 0,0 5 0,3-10 0,1 6 0,4-2 0,0-1 0,-1 4 0,7-13 0,-2 1 0,9-5 0,-3 5 0,2 7 0,0 8 0,-4 7 0,2 7 0,6 3 0,11 33 0,-3-8 0,5 31 0,-11-17 0,0 6 0,-4-7 0,-5 2 0,-3-10 0,-5 0 0,1-9 0,-6-1 0,-1-4 0,-3-2 0,0-2 0,0-3 0,0 0 0,0 0 0,0-8 0,0-16 0,0-15 0,3-13 0,-2 8 0,6 6 0,-4 14 0,1 0 0,5-1 0,-2 1 0,4-2 0,-2 7 0,-3 4 0,0 0 0,1 2 0,2-3 0,4 3 0,1 1 0,2-1 0,-6 3 0,5-1 0,-7 4 0,4-2 0,-6 3 0,0 0 0,0 0 0,0 0 0,3 12 0,2 10 0,0 11 0,-1 10 0,-3-10 0,0 5 0,-1-14 0,-2 0 0,-1-11 0,-3-1 0,3-3 0,-3 0 0,3 0 0,-3-6 0,0 0 0</inkml:trace>
  <inkml:trace contextRef="#ctx0" brushRef="#br0" timeOffset="19067">9474 6093 24575,'0'32'0,"-15"13"0,4-8 0,-2 2 0,-1-4 0,0-1 0,-15 25 0,11-6 0,1-13 0,-1 8 0,1-10 0,0 4 0,5-13 0,-5 12 0,9-17 0,-8 12 0,8-17 0,-6 7 0,-1-2 0,-3 5 0,0 2 0,4-9 0,5-7 0,3-6 0,2-2 0,1 1 0,1-5 0,1 0 0,-2-3 0</inkml:trace>
  <inkml:trace contextRef="#ctx0" brushRef="#br0" timeOffset="21448">9564 6469 8191,'-4'5'0,"2"29"5063,2 29-5063,0-26 0,0 1 0,0 4 0,0-2 0,0 10 2818,0 11-2818,0-29 1719,0 9-1719,0-24 6784,0-3-6784,0-4 0,0-1 0,0 0 0,0-2 0,0 6 0,0-6 0,0 2 0,0-3 0,0 0 0,0 0 0,0-6 0,6-17 0,3-14 0,9-15 0,-3 5 0,2 10 0,-5 11 0,1 8 0,-4 3 0,0 3 0,-3 2 0,-3-1 0,3 4 0,0-4 0,4 1 0,-1 0 0,4 1 0,1 3 0,0 0 0,3 0 0,-3 0 0,-1-3 0,-3 3 0,0-3 0,-4 3 0,2 0 0,-1 0 0,-6 0 0,-19 3 0,-6 5 0,-9 0 0,7 3 0,8-1 0,-9 1 0,11-1 0,-4 0 0,10-6 0,4 1 0,0-4 0,0 4 0,0-4 0,0 4 0,0-2 0,3 3 0,-2-1 0,4 1 0,-4 0 0,4-1 0,-4-2 0,4 2 0,-1 1 0,11 1 0,4 6 0,18 3 0,12 8 0,-2 2 0,1-6 0,-15-1 0,-8-11 0,1 4 0,-7-2 0,-3 0 0,-2-4 0,-7-1 0,4-2 0,-4 3 0,4-1 0,-4 1 0,4 0 0,-2-1 0,0 1 0,-1-3 0,-2 0 0</inkml:trace>
  <inkml:trace contextRef="#ctx0" brushRef="#br0" timeOffset="48307">1801 9750 8191,'0'9'0,"0"22"5063,0 20-5063,0 9 0,0 7 0,0-11 0,0 3 714,0-3 0,0 4 0,0-3-714,0 9 0,0-4 905,0-3 1,0-3-906,0-13 0,0-4 6495,0 12-6495,0-20 0,0-16 0,2-12 873,8 0-873,14-7 0,10-9 0,21-2 0,-21-1 0,2-2 0,12 0 0,2 1 0,6-5 0,1 1 0,-5 4 0,-1 1 0,-7 4 0,-4 2 0,7-2 0,-20 8 0,-17 1 0,-4 3 0</inkml:trace>
  <inkml:trace contextRef="#ctx0" brushRef="#br0" timeOffset="49108">1951 10198 8191,'12'0'0,"23"0"5063,17 0-5063,9-3 2818,-25-1-2818,-5 1 1719,-24 0-1719,6 3 6784,-7 0-6784,0 0 0,-3 0 0,0 0 0</inkml:trace>
  <inkml:trace contextRef="#ctx0" brushRef="#br0" timeOffset="49756">1824 9751 24575,'50'0'0,"-14"0"0,4 0 0,10 0 0,4 0 0,5 0 0,-1 0 0,-17 0 0,-4 0 0,25 0 0,-40 0 0,-2 0 0,-12 0 0,1 0 0</inkml:trace>
  <inkml:trace contextRef="#ctx0" brushRef="#br0" timeOffset="51155">3069 9363 24575,'-40'0'0,"-5"0"0,11 0 0,-3 0 0,-29 0 0,16 0 0,13 0 0,17 0 0,12 15 0,-1 9 0,9 15 0,0 5 0,18 6 0,-7-10 0,9-13 0,2-2 0,2 10 0,16 6 0,-14-11 0,-2-6 0,-2-9 0,-11-5 0,2-4 0,-7 0 0,0 0 0,-3 0 0,0 0 0,-26 4 0,-20 1 0,11-3 0,-2 0 0,-6-1 0,0-1 0,-21 5 0,11-3 0,22-2 0,19-2 0,11-1 0,10 3 0,2-2 0,-1 9 0,1 1 0,3 10 0,-2 9 0,0 7 0,-8 13 0,-4 12 0,-2-28 0,-2 2 0,-2 4 0,-1 0 0,1-4 0,0-1 0,-9 27 0,5-19 0,3-18 0,1-9 0,3-10 0,0 0 0,0-3 0,3 0 0,3-3 0,8 3 0,14-5 0,0 2 0,10-3 0,-7 0 0,1 0 0,0 0 0,1 0 0,-2 0 0,1 0 0,-1 0 0,7 0 0,-3 3 0,-6 1 0,-12-1 0,-11 0 0</inkml:trace>
  <inkml:trace contextRef="#ctx0" brushRef="#br0" timeOffset="56337">3056 9479 8191,'0'-4'0,"0"2"0</inkml:trace>
  <inkml:trace contextRef="#ctx0" brushRef="#br0" timeOffset="65271">3501 9527 24575,'0'21'0,"0"20"0,0 7 0,0-8 0,0 4 0,0 6 0,0 6 0,0-2 0,0 8 0,0-2 0,0 4 0,0-2 0,0-13 0,0-3 0,0-6 0,0-5 0,0 6 0,0-6 0,0-18 0,0 0 0,0-4 0,0-4 0,0-4 0,0 1 0,5-3 0,25 0 0,-8-3 0,34 0 0,4 0 0,-23 0 0,1 0 0,3 0 0,0 0 0,20 0 0,-20 0 0,-20 0 0,-9 0 0,-9 0 0,0 0 0</inkml:trace>
  <inkml:trace contextRef="#ctx0" brushRef="#br0" timeOffset="67552">4396 9519 24575,'-12'0'0,"-6"0"0,3 0 0,-5 0 0,-3 0 0,7 2 0,-7 8 0,16 3 0,1 10 0,6 2 0,0 3 0,0 3 0,6-9 0,2-1 0,8-6 0,1-1 0,-1 2 0,-4-3 0,-6-5 0,-3-2 0,-3 0 0,0 0 0,0 3 0,0 1 0,-3 4 0,-8 4 0,-1-4 0,-15 6 0,12-7 0,-11 3 0,8-6 0,0 1 0,3-5 0,6-2 0,3-1 0,0-3 0,7 0 0,7 0 0,8 3 0,-3 3 0,0 5 0,-3 16 0,-2-6 0,-1 10 0,-4-9 0,-3 5 0,0 0 0,0 16 0,0 7 0,0 1 0,0 2 0,0-15 0,0-1 0,0-9 0,0-6 0,0-4 0,0-6 0,0-2 0,3-4 0,13-3 0,6-3 0,14 0 0,-5 0 0,0 0 0,-4 0 0,-3 0 0,-9 0 0,-6 0 0</inkml:trace>
  <inkml:trace contextRef="#ctx0" brushRef="#br0" timeOffset="68745">4736 9786 10514,'0'34'0,"0"4"0,0 6 2402,0 9 1,0 5-2403,0-10 0,0 2 0,0-3 0,0 6 0,0-3 1245,0-10 1,0-3-1246,0 5 1446,0-25-1446,2-18 5101,6-8-5101,14-30 218,0 6-218,7-14 0,-5 13 0,-3 5 0,10-6 0,-10 17 0,6-6 0,-12 16 0,12 1 0,-8 4 0,6 3 0,-8 0 0,-7 0 0,5 0 0,-4 0 0,2 3 0,-4 0 0,0 12 0,-2-3 0,0 11 0,-1-3 0,-3 4 0,1 0 0,-1-2 0,-3-5 0,3-1 0,0 0 0,7 3 0,0-5 0,9 11 0,6-6 0,-9-4 0,1-2 0</inkml:trace>
  <inkml:trace contextRef="#ctx0" brushRef="#br0" timeOffset="70119">4554 9695 8191,'12'-12'0,"10"-12"5063,15-11-5063,-6 4 2818,-10 7-2818,-11 14 1719,-4 3-1719,0 2 6784,0 4-6784,0-2 0,2 3 0,4 6 0,5 4 0,2 7 0,-2-3 0,-4-2 0,-4-6 0,-3 0 0,0 0 0,-2 0 0,1-2 0,-4 1 0,4-5 0,-4 5 0,4-4 0,-5 4 0,6-1 0,-3 1 0,3 1 0,-1 3 0,4 0 0,-3 3 0,0-6 0,-3 0 0</inkml:trace>
  <inkml:trace contextRef="#ctx0" brushRef="#br0" timeOffset="73818">5253 9438 24575,'12'0'0,"7"0"0,0 0 0,2 0 0,2 0 0,-8 0 0,-1 2 0,-3-1 0,-6 12 0,8 5 0,-5 2 0,2 7 0,-6-9 0,3 4 0,-7 10 0,4-12 0,-4 7 0,0-9 0,3-1 0,-3 0 0,6-2 0,-3-2 0,6-1 0,-2-3 0,4 3 0,-1-5 0,12 7 0,-1-9 0,0 4 0,0-9 0,-11 0 0,6 0 0,-15 0 0,-16 10 0,-16 14 0,-17 17 0,9 3 0,7-2 0,18-18 0,8-2 0,6-2 0,0-2 0,0 4 0,0-5 0,9 2 0,1-2 0,4-1 0,4-4 0,-7 4 0,4-2 0,-8 4 0,-1-8 0,-6 12 0,0-5 0,0 8 0,0 5 0,-3-5 0,-4 10 0,-4-11 0,1 0 0,0-5 0,3-5 0,-2 7 0,5-9 0,-5 5 0,9-8 0,-6 4 0,6-4 0,-6 2 0,5-1 0,-1-1 0,2-1 0,-3-4 0,2 1 0,-1-5 0,2 3 0</inkml:trace>
  <inkml:trace contextRef="#ctx0" brushRef="#br0" timeOffset="77576">5867 9337 8191,'5'-3'0,"10"0"5063,6 3-5063,2 0 2818,-11 0-2818,-6 8 1719,-3 9-1719,-3 14 0,0 3 0,0 3 0,0 27 0,-2-7 0,0 1 0,0 6 3392,-2-6 0,0 0-3392,2 9 0,-2-23 0,0 0 0,4 11 0,-4-24 0,4-9 0,3-15 0,3-1 0,16-4 0,-6-8 0,10-7 0,-13-2 0,-3-1 0,-2 10 0,-9 11 0,-8 16 0,-9 20 0,2 14 0,4 9 0,9 0 0,9-4 0,-1-20 0,8-2 0,-3-21 0,0 0 0,-3 4 0,-5-13 0,-5 12 0,-13-5 0,3 1 0,-20 8 0,13-9 0,-25 22 0,23-21 0,-12 19 0,24-26 0,3 3 0,4-9 0</inkml:trace>
  <inkml:trace contextRef="#ctx0" brushRef="#br0" timeOffset="80300">1434 11753 24575,'-3'-19'0,"6"-5"0,1 1 0,12-12 0,5 5 0,-1-2 0,0 4 0,-2 9 0,1 1 0,5 10 0,4 2 0,4 6 0,4 13 0,2 20 0,-7 8 0,-13-12 0,-1 0 0,5 8 0,5-5 0,9-15 0,1-11 0,6-2 0,-6-4 0,-10-7 0,-4 2 0,-2-9 0,-7 4 0,6-7 0,-9 3 0,1 1 0,-8 6 0,-1 4 0</inkml:trace>
  <inkml:trace contextRef="#ctx0" brushRef="#br0" timeOffset="81633">1358 11454 8191,'-5'-8'0,"4"1"5063,6-12-5063,15-2 2818,0-4-2818,7 1 1719,-11 3-1719,6 11 6784,-7 4-6784,8 6 0,-6 0 0,7 0 0,-3 0 0,-1 0 0,-7 0 0,2 3 0,-4 3 0,5 1 0,-6 6 0,0-2 0,0 2 0,-3-3 0,2 3 0,0-1 0,-2 2 0,2-2 0,-5-3 0,1-3 0,-4 0 0,4 3 0,-1-2 0,4-1 0,1-4 0,10-2 0,9 0 0,8 0 0,8 0 0,0-3 0,-8-1 0,-5 0 0,-14-1 0,-5 4 0,-6-2 0,0 3 0,0 0 0,-3-2 0,-1 1 0,-2-1 0</inkml:trace>
  <inkml:trace contextRef="#ctx0" brushRef="#br0" timeOffset="85484">2613 11125 24575,'0'43'0,"0"0"0,0 8 0,0 2 0,0-2 0,0 0 0,0-8 0,0-1 0,0 5 0,0-4 0,0 8 0,0-15 0,0-3 0,0-4 0,0-11 0,0-12 0,0 6 0,0 2 0,0 4 0,0 0 0,0 0 0,0-5 0,0 0 0,0 3 0,0-2 0,11-4 0,16-5 0,14-5 0,18-3 0,-9-2 0,-7 1 0,-15-2 0,-8 5 0,-9-2 0,1 3 0,-6 0 0,0 0 0,-3 0 0,0 0 0</inkml:trace>
  <inkml:trace contextRef="#ctx0" brushRef="#br0" timeOffset="86334">2675 11578 24575,'19'0'0,"1"0"0,7 0 0,-4 0 0,19 0 0,-21 0 0,9 0 0,-24 0 0,-4 0 0</inkml:trace>
  <inkml:trace contextRef="#ctx0" brushRef="#br0" timeOffset="87205">2597 11109 24575,'12'0'0,"-3"0"0,9 0 0,-7 0 0,5 0 0,-7 0 0,-3 0 0,0 0 0,0 0 0,3 0 0,10 0 0,-4 0 0,11 0 0,-4 0 0,-2 0 0,9 0 0,-13 0 0,12 0 0,-17 0 0,2 0 0,-11 0 0</inkml:trace>
  <inkml:trace contextRef="#ctx0" brushRef="#br0" timeOffset="88467">2996 11969 24575,'10'29'0,"-2"0"0,5-11 0,-8 4 0,5 0 0,-7-5 0,1 4 0,-1-10 0,-1-6 0,8-19 0,5-15 0,9-7 0,-8 6 0,0 7 0,-7 7 0,-2 5 0,2-1 0,-3 6 0,0 0 0,0-1 0,0 4 0,0-5 0,0 6 0,1-6 0,-1 8 0,-3-9 0,0 7 0,-3-4 0</inkml:trace>
  <inkml:trace contextRef="#ctx0" brushRef="#br0" timeOffset="90183">3478 11909 24575,'-15'15'0,"1"6"0,-2 7 0,8 3 0,2-10 0,6-2 0,0-6 0,0-3 0,0 3 0,0-6 0,0 5 0,0-2 0,3-3 0,7 5 0,11-7 0,12 5 0,7-5 0,9-2 0,-4-3 0,-1-4 0,-9-8 0,-4-4 0,-10-7 0,-5 6 0,-7 1 0,1 0 0,-6 2 0,2-2 0,-6 2 0,0 4 0,0-3 0,0 6 0,0-2 0,0 3 0,0 0 0,-3-1 0,-4 4 0,-9-3 0,-13 6 0,3-3 0,-6 3 0,10 0 0,-1 0 0,-5 0 0,6 0 0,-2 0 0,12 0 0,3 5 0,5 2 0,2 4 0,2 8 0,0 1 0,2 4 0,5-2 0,-1-8 0,3-2 0,3-9 0,-4 0 0,4-3 0,-3 0 0,-2 0 0,6 0 0,-6-6 0,2 2 0,-2-6 0,-1 1 0,0 5 0,0-5 0,3 6 0,-2-4 0,1 4 0,1 0 0,0 3 0,7 0 0,3 0 0,1 0 0,6 0 0,-8 0 0,-2 0 0,-7 0 0,1 0 0,-1 0 0,1 0 0,-1 0 0,-3 0 0,0 0 0,-3 3 0,2 0 0,1 13 0,4-2 0,0 5 0,-1-3 0,0-10 0,-2 0 0,4-6 0,-2 0 0,-2 0 0,-2 0 0</inkml:trace>
  <inkml:trace contextRef="#ctx0" brushRef="#br0" timeOffset="91599">4025 11876 24575,'0'19'0,"0"3"0,0 13 0,0-6 0,0 4 0,0-17 0,0 6 0,0-13 0,0 1 0,0-1 0,0-1 0,0-1 0,0 2 0,0-4 0,0 1 0,2-3 0,4 0 0,11-3 0,11 0 0,8 3 0,4-2 0,-6 2 0,-14-3 0,-3 0 0,-7 0 0,0 0 0,-1 0 0,0 0 0,-2 0 0,-1 0 0,-3 0 0</inkml:trace>
  <inkml:trace contextRef="#ctx0" brushRef="#br0" timeOffset="94832">1470 11023 24575,'-53'0'0,"-12"4"0,8 15 0,23-7 0,2 2 0,2 4 0,4 4 0,-15 24 0,5-2 0,22-6 0,-3 5 0,12-14 0,0 13 0,2 10 0,3 0 0,0 6 0,0-9 0,0-6 0,0 1 0,4-1 0,4-1 0,5-3 0,3-3 0,4-3 0,-3-1 0,3-3 0,0-2 0,1 1 0,12 0 0,1 3 0,3-8 0,-8-2 0,11-2 0,5 4 0,14 2 0,-25-10 0,1 1 0,-2-1 0,-1-1 0,23 8 0,-9 0 0,-4-7 0,6 2 0,-3-2 0,-4-4 0,-10-3 0,-3 0 0,4-4 0,0 3 0,-1-6 0,-3 2 0,3-3 0,-8 0 0,8 0 0,-8 0 0,3 0 0,6 0 0,-2-9 0,15-15 0,-6-15 0,-16 8 0,-2-4 0,-1 0 0,-2-3 0,1-9 0,-3-3 0,-1-4 0,-3 1 0,-4 8 0,-1 1 0,-2 3 0,-2 1 0,-3-23 0,-6 12 0,-9-9 0,-5 25 0,-5 7 0,3 13 0,0 0 0,-5 4 0,0-4 0,-6 3 0,1-4 0,0-1 0,-5 1 0,4 0 0,-4-1 0,5 1 0,0 0 0,0 0 0,0 4 0,-5-8 0,3 6 0,-3-6 0,-4-3 0,-8 2 0,-6-9 0,21 17 0,0 1 0,-27-12 0,27 13 0,-1 2 0,-25-3 0,5 4 0,10 4 0,16 4 0,9 0 0,7 0 0,6 6 0,-6 2 0,9-1 0,-2-1 0</inkml:trace>
  <inkml:trace contextRef="#ctx0" brushRef="#br0" timeOffset="104002">3009 10818 24575,'-52'0'0,"9"0"0,-20 0 0,22 0 0,3 0 0,17 0 0,-5 6 0,10 2 0,-10 6 0,2 5 0,10-5 0,-5 6 0,8-3 0,-7 2 0,2 3 0,-2-3 0,3 2 0,2-7 0,2 3 0,-2-3 0,5-1 0,-4 1 0,4 3 0,-8 3 0,7 7 0,-4 2 0,5 3 0,3 4 0,-4 29 0,2-14 0,0 1 0,4-7 0,2-1 0,-2 0 0,2-2 0,1 14 0,0-6 0,0-21 0,0 9 0,3 2 0,4 8 0,6-8 0,7 3 0,12 9 0,-3-13 0,-8-9 0,1-1 0,9 7 0,5 9 0,-5-14 0,3 8 0,2 1 0,-6-12 0,5 10 0,9-1 0,-16-13 0,8 1 0,3 0 0,11 5 0,-10-11 0,3-1 0,-5 1 0,0-1 0,-2-5 0,-1-1 0,25 10 0,-14-7 0,-14-7 0,24 7 0,-5-2 0,-14-5 0,0-1 0,12 5 0,-3-8 0,0 3 0,-11-6 0,7 3 0,-11-4 0,-3 0 0,9 0 0,-8 0 0,3 0 0,-14 0 0,-1 0 0,-4-6 0,1 1 0,5-11 0,-4 5 0,5-9 0,-7 5 0,8-16 0,5 0 0,10-19 0,-7 9 0,2-3 0,-14 16 0,16-24 0,-8 13 0,5-10 0,-8 16 0,0 2 0,-9 6 0,7-7 0,-6 0 0,-1 8 0,1-12 0,-3-2 0,-3 4 0,0-13 0,-4-1 0,-4 3 0,0-3 0,0 16 0,0 1 0,0 8 0,0-8 0,0 8 0,0-23 0,-4 1 0,-2 11 0,-4-1 0,-1 1 0,-4 1 0,-5-1 0,-5 2 0,-2-1 0,-2 3 0,-2 4 0,-1 1 0,-2-3 0,-1 1 0,0 4 0,-2 2 0,-11-6 0,2 1 0,14 9 0,1 1 0,-8-2 0,1 1 0,-6 0 0,-6-5 0,7 7 0,-2 1 0,14 2 0,-1-1 0,-9-1 0,1 1 0,-14-1 0,9-2 0,2 6 0,0-3 0,10 9 0,0-3 0,3 6 0,7-6 0,-3 6 0,-2-2 0,4 3 0,0 0 0,1 0 0,8 0 0,-10 0 0,10 0 0,0 0 0,6 0 0,-4 3 0,8-2 0,-5 3 0</inkml:trace>
  <inkml:trace contextRef="#ctx0" brushRef="#br0" timeOffset="111402">2532 13052 24575,'20'-14'0,"16"-7"0,9-15 0,6 0 0,-16 12 0,-14 6 0,-4 8 0,-10 4 0,5-4 0,-5 6 0,6-2 0,-6 3 0,2-1 0,-3-1 0,0 1 0,0-2 0,0 3 0,0-3 0,0 5 0,0-4 0,0 4 0,0-4 0,-2 1 0,1 1 0,-5 10 0,3 34 0,-3-2 0,0-5 0,0 0 0,0 16 0,0 6 0,0 0 0,0-5 0,0 7 0,0-21 0,0 4 0,0-20 0,0-6 0,0-3 0,0-6 0,0-3 0,0 0 0</inkml:trace>
  <inkml:trace contextRef="#ctx0" brushRef="#br0" timeOffset="113119">2927 13606 8191,'-3'-5'0,"0"-12"5063,7-2-5063,0-9 2818,13-5-2818,-5 3 1719,12-10-1719,-6 8 6784,3-3-6784,4 0 0,-10 8 0,11-10 0,-14 17 0,5-12 0,7 3 0,-10 0 0,10 1 0,-10 10 0,-3 0 0,2 5 0,-6-1 0,3 4 0,-4-3 0,0 6 0,1-5 0,-1 5 0,0-3 0,0 4 0,1-3 0,-1 2 0,0-3 0,0-2 0,3-1 0,1-7 0,9 0 0,-5 3 0,0 7 0,-8 4 0</inkml:trace>
  <inkml:trace contextRef="#ctx0" brushRef="#br0" timeOffset="114987">3161 13345 8191,'-4'5'0,"2"13"5063,-2 28-5063,3-8 2818,0 12-2818,5-27 1719,1 3-1719,1 2 6784,-2-5-6784,0 0 0,-2-10 0,-2-4 0,0-3 0,0-15 0,0-16 0,7-21 0,2-14 0,7 1 0,2 5 0,-5 19 0,6 1 0,-5 20 0,12-6 0,-8 13 0,4 1 0,-8 6 0,-1 0 0,0 0 0,1 0 0,3 0 0,-3 6 0,4 6 0,-4 2 0,-3 7 0,2-3 0,-5 4 0,6 6 0,-3 2 0,-3 5 0,-2-9 0,-6-3 0,0-6 0,0 6 0,0-4 0,3 0 0,-3-11 0,3-2 0,-3-39 0,4 12 0,0-29 0,3 23 0,1 5 0,-1 4 0,0-6 0,-1 10 0,3-5 0,1 10 0,-1 0 0,0 3 0,8 2 0,-2 1 0,7 3 0,-6 0 0,-2 0 0,8 3 0,-4 4 0,1 0 0,-7 2 0,-6-3 0,0 0 0,1 3 0,-1 1 0,1 8 0,0-4 0,0 7 0,0-7 0,3 7 0,-2-3 0,3 9 0,3 6 0,-5-8 0,5 6 0,-7-17 0,-1 0 0,-2-1 0,-1-7 0,-1 4 0,-1-7 0,2 0 0</inkml:trace>
  <inkml:trace contextRef="#ctx0" brushRef="#br0" timeOffset="116201">3991 13723 24575,'-1'19'0,"2"-2"0,5 1 0,0-7 0,0 4 0,-2-9 0,1 0 0,-4 3 0,1-5 0,1 5 0,1 1 0,2-3 0,-3 5 0,3-5 0,-3 3 0,1-1 0,1-2 0,-4 2 0,4-3 0,-4 0 0,1 0 0,1 0 0,0 3 0,4 0 0,-2-2 0,1-2 0,0-7 0,0-9 0,15-32 0,-7 14 0,12-27 0,-15 37 0,6-9 0,-6 11 0,4-3 0,-5 7 0,-2 7 0,-5 4 0,0 2 0</inkml:trace>
  <inkml:trace contextRef="#ctx0" brushRef="#br0" timeOffset="121048">4384 13763 24575,'-12'0'0,"3"0"0,-1 0 0,4 2 0,3 2 0,-6 2 0,8 3 0,-5-2 0,6 3 0,-3-4 0,2 3 0,-1 4 0,2 4 0,0 5 0,0-2 0,0 3 0,2-3 0,4-4 0,7-1 0,3-5 0,4-4 0,6-3 0,-7-3 0,7 0 0,-1 0 0,-6-6 0,8 1 0,-9-14 0,0 7 0,-5-4 0,-4 3 0,-2 3 0,-1 0 0,-2-3 0,-2 6 0,-2-2 0,0 3 0,0 0 0,0 0 0,-5 3 0,-2-2 0,-5 4 0,-3-5 0,-2 6 0,-2-3 0,-4 3 0,8 0 0,-3 0 0,11 0 0,-5 0 0,-1 6 0,-3 3 0,5 1 0,0 2 0,8-3 0,0 0 0,-3-2 0,5 0 0,4-6 0,7 1 0,2-2 0,7 0 0,-6 0 0,2 0 0,-3 0 0,0 0 0,-2 0 0,-2 0 0,-2 0 0,1 0 0,-1 3 0,0 0 0,0 3 0,0 0 0,0-2 0,-1 1 0,4-2 0,0 3 0,1 0 0,-1 0 0,-1 0 0,-1-2 0,1-2 0,-5 1 0,3-2 0,2 4 0,6-1 0,-1-1 0,-1 0 0,0 0 0,-2 0 0,5 4 0,-5-4 0,-2 3 0,-2-6 0,0 6 0,0-3 0,0 0 0,1 3 0,-2-3 0,1 0 0,0 2 0,3-4 0,0 4 0,1-4 0,7 2 0,-3-3 0,9-6 0,-3-11 0,-2-18 0,-4-1 0,-2-10 0,-1-1 0,-2 6 0,-1-1 0,-1 11 0,-6 8 0,3 0 0,-4 2 0,0 1 0,0 1 0,0 3 0,0 0 0,0 9 0,0-5 0,-3 6 0,0 2 0,-3 2 0,0-1 0,0 2 0,0-1 0,0 2 0,0 0 0,0 0 0,0 0 0,0 0 0,0 0 0,0 0 0,0 0 0,2 2 0,-1 4 0,1 10 0,-2-2 0,3 5 0,-1-3 0,4-2 0,0 8 0,0-1 0,0 15 0,3-12 0,1 15 0,6-14 0,1 9 0,0-8 0,-2-8 0,-3-6 0,-2-5 0,1 2 0,-4-3 0,7 3 0,-4-3 0,5 3 0,-3-3 0,0 0 0,3 3 0,-3-2 0,3 1 0,-3-2 0,0 1 0,0-1 0,3 2 0,-2-4 0,1 4 0,1-4 0,-2 2 0,2-3 0,0 3 0,-2-5 0,2 2 0,3 0 0,-7-3 0,4 3 0</inkml:trace>
  <inkml:trace contextRef="#ctx0" brushRef="#br0" timeOffset="130990">3747 12933 24575,'-23'-24'0,"0"0"0,-3-3 0,-2 0 0,-5-1 0,-3 0 0,0 1 0,-2 1 0,1 4 0,-2 1 0,1 3 0,1 3 0,4 3 0,0 2 0,-2 0 0,2 1 0,-13 0 0,0-2 0,-5 2 0,-10 1 0,4 0 0,-4 3 0,22 2 0,-4 3 0,4 0 0,-3 0 0,-10 0 0,14 0 0,-11 0 0,25 0 0,-2 3 0,4 1 0,3 6 0,2-2 0,-6 11 0,1-1 0,-3 3 0,5 3 0,-11 28 0,16-21 0,1 3 0,-4 11 0,0 3 0,4 3 0,2 1 0,6 1 0,2 1 0,-1 0 0,1 0 0,4-1 0,0-2 0,0-13 0,0-3 0,3 2 0,3-1 0,7-2 0,4-1 0,4 5 0,1 0 0,3 0 0,3 0 0,10 7 0,1-1 0,-7-10 0,0 0-1125,7 5 1,1-3 1124,-13-15 0,2 0-541,22 16 0,0-2 541,-4-8 0,8 8 0,-1-1 0,-7-10 0,-4 1 0,3 1 0,-8-7 0,0 1 0,12 7 0,-1 0 0,-14-11 0,-2-1 0,1 0 0,-1 0 0,23 7 0,-5-7 0,5-1 0,-13-5 0,1 0 0,1 0-558,-1-1 1,1 0 0,-1-1 557,23 2 0,-4-2 0,-22-2 0,2 0 0,11 3 0,8 1 0,-5-1 0,-4-1 0,-1 0 0,4 2 0,4 2 0,-2-1 0,6 1 0,-1-1 0,-16-2 0,1 0 0,1-1 0,0-1 0,1-1 0,-2 0 0,9 1 0,-3-2 766,-8-4 0,-5 0-766,7 0 0,15 0 0,-14-8 1073,-9-6-1073,-3-4 0,-7-6 0,-4 8 1954,-3-3-1954,9-2 444,2 1-444,10-8 0,-10 8 0,-6-1 0,-3-11 0,-12-4 0,-5 2 0,-2-1 0,-3-13 0,-14 6 0,-6-1 0,-14-14 0,3 21 0,-5-1 0,-8-9 0,-2 1 0,-3 4 0,-3 1-554,7 5 1,-2-1-1,2 2 554,-8-6 0,-1 1 0,6 8 0,-3-1 0,6 5 0,8 6 0,0 1-32,-6-5 1,-6-3 0,3 5 31,2 4 0,-1 1 0,-13-7 0,-4-2 0,13 9 0,-1 1 0,3 0 0,-5 0 0,1 1-346,-6-4 0,4 2 346,-8-2 1590,20 6-1590,1-1 0,-1-1 0,-24-8 0,21 7 0,1 0 0,-18-7 0,14 10 49,14 1 1,-2 0-50,-21-2 0,-3-7 0,21 14 189,11 5 1,13 3-1,1 0 1</inkml:trace>
  <inkml:trace contextRef="#ctx0" brushRef="#br0" timeOffset="142350">2848 10897 24575,'-9'0'0,"-5"0"0,0 0 0,-7 0 0,2 0 0,-9 0 0,-1 0 0,-3 0 0,1 6 0,4 2 0,0 8 0,1 1 0,-2 7 0,1 7 0,-2 10 0,5-2 0,2-1 0,2 7 0,1-9 0,3 7 0,2-11 0,10-11 0,-3 1 0,3 0 0,0 0 0,-2 0 0,5 0 0,-3 0 0,4 0 0,0 0 0,0 10 0,0 2 0,0 0 0,0-2 0,0-1 0,0 3 0,7 10 0,1 0 0,10 0 0,4 0 0,6 2 0,1-6 0,8 7 0,-17-20 0,5 2 0,-15-15 0,10 9 0,1-2 0,12 16 0,-11-15 0,3 3 0,-11-12 0,5 7 0,6 1 0,2 3 0,2-3 0,-9-7 0,-3-1 0,12 3 0,-2 0 0,11 3 0,-14-8 0,-4-1 0,-4-1 0,4 1 0,0 3 0,0-3 0,-7-1 0,-1-2 0,-5-1 0,8 3 0,-7-2 0,4 2 0,-6-3 0,0 0 0,3 1 0,-2-1 0,2 0 0,-3 0 0,4 0 0,3 1 0,3-1 0,7 1 0,20 2 0,-4-1 0,7 1 0,-9-5 0,-14-1 0,36 1 0,-10-3 0,-11 1 0,2-1 0,23-1 0,-8 0 0,-2 0 0,4 0 0,-10-3 0,10-2 0,-14-8 0,-5 0 0,-1 0 0,-5-2 0,-4 3 0,2 0 0,-7-2 0,3 2 0,-7 1 0,2-3 0,-7 3 0,7-3 0,-7 0 0,4 3 0,-8-2 0,5 0 0,-4 0 0,4-6 0,-5 6 0,-1-6 0,0-1 0,-2 2 0,0-2 0,-1 3 0,-2-1 0,7-10 0,3-12 0,-2 8 0,1-2 0,-3 1 0,-6 15 0,5-11 0,-8 16 0,2-1 0,0-5 0,-2 4 0,2-5 0,-3 7 0,0-11 0,-4-5 0,0-2 0,-6-1 0,-2-4 0,-3 10 0,3-10 0,2 8 0,0-2 0,2-1 0,-5-4 0,2 3 0,-7-13 0,3 13 0,-3-6 0,-11-5 0,11 16 0,-11-15 0,11 23 0,3-3 0,-7 3 0,3 0 0,-5-4 0,5 4 0,-7-1 0,6 2 0,-8-2 0,6 5 0,-1-4 0,-5-2 0,-5 1 0,-4-1 0,-6 3 0,6 7 0,-6 0 0,3 3 0,-13 1 0,-2-5 0,-5 3 0,-3-9 0,22 8 0,-4-9 0,22 8 0,-8-2 0,8-1 0,-4 6 0,-5-6 0,8 6 0,-4-3 0,11 4 0,-1 4 0,4-3 0,-7 2 0,6 0 0,-11-2 0,10 2 0,-12 0 0,4-2 0,1 5 0,-6-6 0,11 3 0,-3 0 0,-3-2 0,-2 6 0,-4-3 0,6 3 0,4 0 0,8 0 0,3 0 0,6 0 0,0 0 0</inkml:trace>
  <inkml:trace contextRef="#ctx0" brushRef="#br0" timeOffset="161615">3578 12845 8191,'-1'12'0,"16"9"5063,11 4-5063,17 16 2818,-3-13-2818,-12-2 1719,-9-13-1719,-10-7 6784,-2 0-6784,2-2 0,-6 1 0,2-5 0,-18-3 0,-2-2 0,-12-9 0,-15-9 0,13 5 0,-10-8 0,7 5 0,8 0 0,-1 0 0,3 2 0,2 3 0,-9-3 0,-2-1 0,1 5 0,-14-8 0,8 3 0,-14-5 0,6-1 0,14 11 0,3-1 0,10 8 0,-3-7 0,-2 3 0,6 0 0,4 6 0,9 3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61C79-156A-F84C-BBB8-73936D3A7DA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1D9F-4DFF-C841-8B4B-833128517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9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2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4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5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6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8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37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6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7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9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9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27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53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46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3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3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72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3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3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9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6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2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2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curve represents a degree 3 polynomial that has been trained on a randomly chosen subset of data points (70 percent). Each random selection of training data points results in a different learnt polynomial hypothesis. These different hypotheses result in different predictions for the same feature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1D9F-4DFF-C841-8B4B-833128517E3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FA68-C97E-ED44-9138-9E113B03F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1EB7D-5C70-8847-8705-FE99BAF9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EE53-CC6E-3847-AB35-F428CB7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515-C3A7-EC42-A2D9-6406C0E60223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67BA-E9B5-7646-BCC2-3A8FA80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FB55-0131-BD4A-8FFA-5570778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7DE-87D9-8047-B6B1-B86CECF7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83D2-1E8A-E740-9819-07FDE3C4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C75F-A7E5-874A-A9E2-278A5070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7F46319-B0A6-E540-BA62-34FF6F86A239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A65F-1AAC-994C-9D7A-43CB9F41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D2BB-940F-E947-9630-5217159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FF2AABE-FC01-8D4F-B5BD-1FB1C036F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533F-EFDF-784B-8035-E7F12FDD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0E1CA-75D8-4546-A11F-3F5D0A7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E328-F810-7C43-9A04-78DF077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368-0A41-804A-A995-303611B2F4C3}" type="datetime1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DCA1-1A90-B643-875A-8196B56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5C3E-C27D-CC48-9448-223ADC3D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4E3D-6BB4-644C-AB88-9AD89E29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FB888-DDC8-FC46-BC10-B74D87B9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A1A8-7CB0-DF45-83AA-58650F970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EFEA-3D3F-5C43-91CF-085BCF3B622D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E79F-EE55-0B45-903F-7ADE711AE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A8C5-8C78-4740-A0AD-1B158A48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AABE-FC01-8D4F-B5BD-1FB1C036F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BE8E-07DF-4C44-90E9-706A5027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7" y="380814"/>
            <a:ext cx="9998795" cy="2944276"/>
          </a:xfrm>
        </p:spPr>
        <p:txBody>
          <a:bodyPr>
            <a:normAutofit/>
          </a:bodyPr>
          <a:lstStyle/>
          <a:p>
            <a:r>
              <a:rPr lang="en-AT" sz="8800" dirty="0">
                <a:latin typeface="+mn-lt"/>
                <a:cs typeface="Algerian" panose="020F0502020204030204" pitchFamily="34" charset="0"/>
              </a:rPr>
              <a:t>Model Validation and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A6F5-F8CD-B746-86C7-8DC0A0C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85" y="4296515"/>
            <a:ext cx="9829800" cy="192843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AT" sz="6000" dirty="0">
                <a:ea typeface="+mj-ea"/>
              </a:rPr>
              <a:t>Alexander</a:t>
            </a:r>
            <a:r>
              <a:rPr lang="en-AT" sz="6000" dirty="0">
                <a:cs typeface="Vani" panose="020B0604020202020204" pitchFamily="34" charset="0"/>
              </a:rPr>
              <a:t> </a:t>
            </a:r>
            <a:r>
              <a:rPr lang="en-AT" sz="6000" dirty="0">
                <a:ea typeface="+mj-ea"/>
              </a:rPr>
              <a:t>Jung</a:t>
            </a:r>
          </a:p>
          <a:p>
            <a:pPr algn="l"/>
            <a:r>
              <a:rPr lang="en-AT" sz="6000" dirty="0">
                <a:ea typeface="+mj-ea"/>
              </a:rPr>
              <a:t>Assoc. Professor for Machine Learning</a:t>
            </a:r>
          </a:p>
          <a:p>
            <a:pPr algn="l"/>
            <a:r>
              <a:rPr lang="en-AT" sz="6000" dirty="0">
                <a:ea typeface="+mj-ea"/>
              </a:rPr>
              <a:t>Department of Computer Science</a:t>
            </a:r>
          </a:p>
          <a:p>
            <a:pPr algn="l"/>
            <a:r>
              <a:rPr lang="en-AT" sz="6000" dirty="0">
                <a:ea typeface="+mj-ea"/>
              </a:rPr>
              <a:t>Aalto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52DC-A5F3-0F4E-BB2B-351648A5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273" y="6356350"/>
            <a:ext cx="5705901" cy="365125"/>
          </a:xfrm>
        </p:spPr>
        <p:txBody>
          <a:bodyPr/>
          <a:lstStyle/>
          <a:p>
            <a:r>
              <a:rPr lang="en-GB" sz="2400" dirty="0"/>
              <a:t>A. Jung, Model Validation and Selection</a:t>
            </a:r>
            <a:endParaRPr lang="en-AT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75C-F3A9-4F4D-B198-43D66BE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z="2400" smtClean="0"/>
              <a:pPr/>
              <a:t>1</a:t>
            </a:fld>
            <a:endParaRPr lang="en-AT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154F-E74C-A3D7-EE4A-03CCE17B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010D-F55F-5C4B-BE2D-2FA544ABAF45}" type="datetime1">
              <a:rPr lang="en-US" smtClean="0"/>
              <a:t>6/28/23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590551" y="2057400"/>
            <a:ext cx="10515600" cy="30480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Model 2: degree 3 polyn.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	s – I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590551" y="2655984"/>
            <a:ext cx="7208875" cy="154603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Model 1: linear predictors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15C8-DE02-0D71-A80E-BDF9F7C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C6B-D244-F7BF-7C27-8B921D9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7015-9A95-0607-9B63-485D4BD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223-3AA1-3548-9708-3CCEB78EFD95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D58A-4B22-2E48-A3E4-0265DA00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Math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ABB82-25BF-0F4F-B32B-F7606C3314FB}"/>
                  </a:ext>
                </a:extLst>
              </p:cNvPr>
              <p:cNvSpPr txBox="1"/>
              <p:nvPr/>
            </p:nvSpPr>
            <p:spPr>
              <a:xfrm>
                <a:off x="1229222" y="1116210"/>
                <a:ext cx="7976799" cy="155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𝑠𝑜𝑚𝑒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0ABB82-25BF-0F4F-B32B-F7606C33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1116210"/>
                <a:ext cx="7976799" cy="1556260"/>
              </a:xfrm>
              <a:prstGeom prst="rect">
                <a:avLst/>
              </a:prstGeom>
              <a:blipFill>
                <a:blip r:embed="rId2"/>
                <a:stretch>
                  <a:fillRect l="-477" t="-116935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B6135F-B442-E947-AF7D-051B71987C1D}"/>
                  </a:ext>
                </a:extLst>
              </p:cNvPr>
              <p:cNvSpPr txBox="1"/>
              <p:nvPr/>
            </p:nvSpPr>
            <p:spPr>
              <a:xfrm>
                <a:off x="1242142" y="3562151"/>
                <a:ext cx="117846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B6135F-B442-E947-AF7D-051B7198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42" y="3562151"/>
                <a:ext cx="1178464" cy="641201"/>
              </a:xfrm>
              <a:prstGeom prst="rect">
                <a:avLst/>
              </a:prstGeom>
              <a:blipFill>
                <a:blip r:embed="rId3"/>
                <a:stretch>
                  <a:fillRect l="-9574" t="-5769" r="-7447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65DC92-FEC5-AE42-8E4E-21168ECADF92}"/>
              </a:ext>
            </a:extLst>
          </p:cNvPr>
          <p:cNvSpPr txBox="1"/>
          <p:nvPr/>
        </p:nvSpPr>
        <p:spPr>
          <a:xfrm>
            <a:off x="2420606" y="3555309"/>
            <a:ext cx="4336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linear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49B3E-083D-D44B-B869-0917D1779166}"/>
                  </a:ext>
                </a:extLst>
              </p:cNvPr>
              <p:cNvSpPr txBox="1"/>
              <p:nvPr/>
            </p:nvSpPr>
            <p:spPr>
              <a:xfrm>
                <a:off x="1229222" y="4513453"/>
                <a:ext cx="117846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A49B3E-083D-D44B-B869-0917D1779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4513453"/>
                <a:ext cx="1178464" cy="641201"/>
              </a:xfrm>
              <a:prstGeom prst="rect">
                <a:avLst/>
              </a:prstGeom>
              <a:blipFill>
                <a:blip r:embed="rId4"/>
                <a:stretch>
                  <a:fillRect l="-9574" t="-5769" r="-7447" b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7CB494-7B55-734A-BC87-8FC98D45C92E}"/>
              </a:ext>
            </a:extLst>
          </p:cNvPr>
          <p:cNvSpPr txBox="1"/>
          <p:nvPr/>
        </p:nvSpPr>
        <p:spPr>
          <a:xfrm>
            <a:off x="2420606" y="4487140"/>
            <a:ext cx="3997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degree 3 polyn.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64193-1A88-1349-8EE3-B621CF01CC80}"/>
                  </a:ext>
                </a:extLst>
              </p:cNvPr>
              <p:cNvSpPr txBox="1"/>
              <p:nvPr/>
            </p:nvSpPr>
            <p:spPr>
              <a:xfrm>
                <a:off x="1229222" y="5496555"/>
                <a:ext cx="7175490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A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de-A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/>
                  <a:t>…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64193-1A88-1349-8EE3-B621CF01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5496555"/>
                <a:ext cx="7175490" cy="641201"/>
              </a:xfrm>
              <a:prstGeom prst="rect">
                <a:avLst/>
              </a:prstGeom>
              <a:blipFill>
                <a:blip r:embed="rId5"/>
                <a:stretch>
                  <a:fillRect l="-2297" t="-17308" r="-2827" b="-4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0E31D-4039-10F5-3955-15F6632A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B9DA-E343-7700-A1FB-19D9D51F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11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D36F27-E6D0-BBD7-D476-5D99A1B0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5297-D311-2045-8BA1-68E67D55CB31}" type="datetime1">
              <a:rPr lang="en-US" smtClean="0"/>
              <a:t>6/28/23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7FAE12-EB20-9E6A-E233-A145A5B60787}"/>
                  </a:ext>
                </a:extLst>
              </p:cNvPr>
              <p:cNvSpPr txBox="1"/>
              <p:nvPr/>
            </p:nvSpPr>
            <p:spPr>
              <a:xfrm>
                <a:off x="1229222" y="2579049"/>
                <a:ext cx="117846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de-A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7FAE12-EB20-9E6A-E233-A145A5B6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22" y="2579049"/>
                <a:ext cx="1178464" cy="641201"/>
              </a:xfrm>
              <a:prstGeom prst="rect">
                <a:avLst/>
              </a:prstGeom>
              <a:blipFill>
                <a:blip r:embed="rId6"/>
                <a:stretch>
                  <a:fillRect l="-9574" t="-5882" r="-744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5BF77-3067-679A-E1B7-20C49DBE7F5F}"/>
              </a:ext>
            </a:extLst>
          </p:cNvPr>
          <p:cNvSpPr txBox="1"/>
          <p:nvPr/>
        </p:nvSpPr>
        <p:spPr>
          <a:xfrm>
            <a:off x="2407686" y="2614405"/>
            <a:ext cx="8269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constant prediction (ignores feature)</a:t>
            </a:r>
          </a:p>
        </p:txBody>
      </p:sp>
    </p:spTree>
    <p:extLst>
      <p:ext uri="{BB962C8B-B14F-4D97-AF65-F5344CB8AC3E}">
        <p14:creationId xmlns:p14="http://schemas.microsoft.com/office/powerpoint/2010/main" val="157055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	s - II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1480181" y="2386204"/>
            <a:ext cx="7208875" cy="208559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ANN, 1 hidden layer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914399" y="1690688"/>
            <a:ext cx="9797419" cy="432911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ANN, 2 hidden layers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15C8-DE02-0D71-A80E-BDF9F7C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C6B-D244-F7BF-7C27-8B921D9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7015-9A95-0607-9B63-485D4BD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4DA4-35EE-5546-831C-0B4BFCE85499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7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6D4860F-77B4-D242-9E69-2290C2BEA759}"/>
              </a:ext>
            </a:extLst>
          </p:cNvPr>
          <p:cNvSpPr/>
          <p:nvPr/>
        </p:nvSpPr>
        <p:spPr>
          <a:xfrm>
            <a:off x="628650" y="2058194"/>
            <a:ext cx="9391651" cy="366236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2 GD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4BD63-1047-F04D-95EC-8B6B632D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Nested Model	s - III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9B688C-20B2-9646-9B45-66EE62349A22}"/>
              </a:ext>
            </a:extLst>
          </p:cNvPr>
          <p:cNvSpPr/>
          <p:nvPr/>
        </p:nvSpPr>
        <p:spPr>
          <a:xfrm>
            <a:off x="628650" y="2753710"/>
            <a:ext cx="6501769" cy="208559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effective </a:t>
            </a:r>
            <a:r>
              <a:rPr lang="en-US" sz="3600" dirty="0" err="1">
                <a:solidFill>
                  <a:schemeClr val="tx1"/>
                </a:solidFill>
              </a:rPr>
              <a:t>hyp</a:t>
            </a:r>
            <a:r>
              <a:rPr lang="en-US" sz="3600" dirty="0">
                <a:solidFill>
                  <a:schemeClr val="tx1"/>
                </a:solidFill>
              </a:rPr>
              <a:t>. space @ 1 GD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15C8-DE02-0D71-A80E-BDF9F7C7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C6B-D244-F7BF-7C27-8B921D9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37015-9A95-0607-9B63-485D4BDD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568A-B388-C945-B1D0-F2A605BF3697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8F3528-9D60-0A47-F121-A7E0EFB57FB0}"/>
              </a:ext>
            </a:extLst>
          </p:cNvPr>
          <p:cNvSpPr/>
          <p:nvPr/>
        </p:nvSpPr>
        <p:spPr>
          <a:xfrm>
            <a:off x="628650" y="1422401"/>
            <a:ext cx="10934700" cy="493394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							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3 GD steps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13A47D-EBC1-6A43-CF30-B466828B91A5}"/>
                  </a:ext>
                </a:extLst>
              </p14:cNvPr>
              <p14:cNvContentPartPr/>
              <p14:nvPr/>
            </p14:nvContentPartPr>
            <p14:xfrm>
              <a:off x="828720" y="3263760"/>
              <a:ext cx="6288840" cy="233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13A47D-EBC1-6A43-CF30-B466828B9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360" y="3254400"/>
                <a:ext cx="6307560" cy="23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33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Learn Linear Predictor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6D471E-C937-A649-8B73-6829E0918E0A}"/>
              </a:ext>
            </a:extLst>
          </p:cNvPr>
          <p:cNvCxnSpPr/>
          <p:nvPr/>
        </p:nvCxnSpPr>
        <p:spPr>
          <a:xfrm flipV="1">
            <a:off x="687661" y="1492554"/>
            <a:ext cx="9179353" cy="4078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387600"/>
            <a:ext cx="0" cy="5768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7816276" y="2382737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276" y="2382737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521" t="-1769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8E4C-1552-42BA-B808-AB3BD369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5DB37-BF18-48E8-C9B3-C78B7804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5BB22-FA70-0CF1-F661-1455C4F4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43D-CF0B-2548-AFBD-963C344A1576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Learn Degree 3 Polyn.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650340"/>
            <a:ext cx="0" cy="3141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703" t="-2564" r="-450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521" t="-1769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0E099BCC-EFB8-6842-B0BB-7ACBD943DA48}"/>
              </a:ext>
            </a:extLst>
          </p:cNvPr>
          <p:cNvSpPr/>
          <p:nvPr/>
        </p:nvSpPr>
        <p:spPr>
          <a:xfrm>
            <a:off x="3741152" y="1438195"/>
            <a:ext cx="4411986" cy="3902057"/>
          </a:xfrm>
          <a:custGeom>
            <a:avLst/>
            <a:gdLst>
              <a:gd name="connsiteX0" fmla="*/ 0 w 3359888"/>
              <a:gd name="connsiteY0" fmla="*/ 2112371 h 3491235"/>
              <a:gd name="connsiteX1" fmla="*/ 701749 w 3359888"/>
              <a:gd name="connsiteY1" fmla="*/ 3409543 h 3491235"/>
              <a:gd name="connsiteX2" fmla="*/ 2360428 w 3359888"/>
              <a:gd name="connsiteY2" fmla="*/ 28390 h 3491235"/>
              <a:gd name="connsiteX3" fmla="*/ 3359888 w 3359888"/>
              <a:gd name="connsiteY3" fmla="*/ 2069841 h 349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888" h="3491235">
                <a:moveTo>
                  <a:pt x="0" y="2112371"/>
                </a:moveTo>
                <a:cubicBezTo>
                  <a:pt x="154172" y="2934622"/>
                  <a:pt x="308344" y="3756873"/>
                  <a:pt x="701749" y="3409543"/>
                </a:cubicBezTo>
                <a:cubicBezTo>
                  <a:pt x="1095154" y="3062213"/>
                  <a:pt x="1917405" y="251674"/>
                  <a:pt x="2360428" y="28390"/>
                </a:cubicBezTo>
                <a:cubicBezTo>
                  <a:pt x="2803451" y="-194894"/>
                  <a:pt x="3081669" y="937473"/>
                  <a:pt x="3359888" y="2069841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36B31-E2E9-DB48-9FB2-6974DE63C303}"/>
              </a:ext>
            </a:extLst>
          </p:cNvPr>
          <p:cNvCxnSpPr>
            <a:cxnSpLocks/>
          </p:cNvCxnSpPr>
          <p:nvPr/>
        </p:nvCxnSpPr>
        <p:spPr>
          <a:xfrm flipV="1">
            <a:off x="7816276" y="2807399"/>
            <a:ext cx="483174" cy="6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6BC93-08C5-7C62-2662-64A1A9A0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21B5-6A83-D0D7-1F59-1AF8FFF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69AA6-F23B-7048-1646-CE479CEF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1AB-163F-E045-AE33-7CCD06D9D00F}" type="datetime1">
              <a:rPr lang="en-US" smtClean="0"/>
              <a:t>6/28/23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8392E3-44AA-8532-58BB-B20FAF8A1E83}"/>
                  </a:ext>
                </a:extLst>
              </p14:cNvPr>
              <p14:cNvContentPartPr/>
              <p14:nvPr/>
            </p14:nvContentPartPr>
            <p14:xfrm>
              <a:off x="3435120" y="2639160"/>
              <a:ext cx="821160" cy="345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8392E3-44AA-8532-58BB-B20FAF8A1E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60" y="2629800"/>
                <a:ext cx="83988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9B54-4F0F-8047-B85A-4263353E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Training Errors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E4B2D-EA9B-004F-A1AD-D8C0CE7CCC44}"/>
              </a:ext>
            </a:extLst>
          </p:cNvPr>
          <p:cNvSpPr/>
          <p:nvPr/>
        </p:nvSpPr>
        <p:spPr>
          <a:xfrm>
            <a:off x="1966791" y="1621465"/>
            <a:ext cx="1233377" cy="29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C3340-348E-0B4B-89AE-12D66AC46EB0}"/>
              </a:ext>
            </a:extLst>
          </p:cNvPr>
          <p:cNvSpPr/>
          <p:nvPr/>
        </p:nvSpPr>
        <p:spPr>
          <a:xfrm>
            <a:off x="7470178" y="4066954"/>
            <a:ext cx="1080978" cy="54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4EC6D-D971-A24D-841A-9B011F47E71F}"/>
              </a:ext>
            </a:extLst>
          </p:cNvPr>
          <p:cNvSpPr txBox="1"/>
          <p:nvPr/>
        </p:nvSpPr>
        <p:spPr>
          <a:xfrm>
            <a:off x="1240092" y="5017023"/>
            <a:ext cx="3591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linear predictors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8A393A-22A0-754A-A645-BDCE14489D06}"/>
              </a:ext>
            </a:extLst>
          </p:cNvPr>
          <p:cNvSpPr txBox="1"/>
          <p:nvPr/>
        </p:nvSpPr>
        <p:spPr>
          <a:xfrm>
            <a:off x="6995116" y="5017023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9DB69-F463-9219-92B2-02AA963D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960F-BF2D-1264-D32D-E628F7FE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BE69A-4D9F-5385-862E-EAD1FD0D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E870-392F-2A42-AC37-9C60E501A6A0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8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F5BA-DA8E-9047-874D-7D3F699C4035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53" y="420687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Train Error vs. Degree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polyn</a:t>
            </a:r>
            <a:r>
              <a:rPr lang="en-GB" sz="3600" dirty="0"/>
              <a:t>. degree 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CBCF5-E81B-83F3-5097-DAD7EA1260BC}"/>
              </a:ext>
            </a:extLst>
          </p:cNvPr>
          <p:cNvCxnSpPr>
            <a:cxnSpLocks/>
          </p:cNvCxnSpPr>
          <p:nvPr/>
        </p:nvCxnSpPr>
        <p:spPr>
          <a:xfrm>
            <a:off x="3685954" y="5207158"/>
            <a:ext cx="58499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C1A96-47EA-C976-6957-A010653CE35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618509"/>
            <a:ext cx="2847754" cy="25886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135E-D3F2-FEFE-935D-5F9ABC8D8C01}"/>
              </a:ext>
            </a:extLst>
          </p:cNvPr>
          <p:cNvSpPr txBox="1"/>
          <p:nvPr/>
        </p:nvSpPr>
        <p:spPr>
          <a:xfrm>
            <a:off x="1762378" y="3107923"/>
            <a:ext cx="866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loss on train set obtained for optimal poly. </a:t>
            </a:r>
            <a:r>
              <a:rPr lang="en-GB" sz="2800" dirty="0" err="1"/>
              <a:t>coeffs</a:t>
            </a:r>
            <a:r>
              <a:rPr lang="en-GB" sz="2800" dirty="0"/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91899-9C8E-B4AC-FC9D-9B417EAA67F6}"/>
                  </a:ext>
                </a:extLst>
              </p14:cNvPr>
              <p14:cNvContentPartPr/>
              <p14:nvPr/>
            </p14:nvContentPartPr>
            <p14:xfrm>
              <a:off x="1159560" y="1828080"/>
              <a:ext cx="4032360" cy="392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91899-9C8E-B4AC-FC9D-9B417EAA6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200" y="1818720"/>
                <a:ext cx="405108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09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79C6-D6B3-5E4C-B51C-FEA686CBB4DE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21" y="420687"/>
            <a:ext cx="11897508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Train Error vs. ANN Layers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# hidden layers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CBCF5-E81B-83F3-5097-DAD7EA1260BC}"/>
              </a:ext>
            </a:extLst>
          </p:cNvPr>
          <p:cNvCxnSpPr>
            <a:cxnSpLocks/>
          </p:cNvCxnSpPr>
          <p:nvPr/>
        </p:nvCxnSpPr>
        <p:spPr>
          <a:xfrm>
            <a:off x="3685954" y="5207158"/>
            <a:ext cx="58499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C1A96-47EA-C976-6957-A010653CE35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618509"/>
            <a:ext cx="2847754" cy="25886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135E-D3F2-FEFE-935D-5F9ABC8D8C01}"/>
              </a:ext>
            </a:extLst>
          </p:cNvPr>
          <p:cNvSpPr txBox="1"/>
          <p:nvPr/>
        </p:nvSpPr>
        <p:spPr>
          <a:xfrm>
            <a:off x="1762378" y="3107923"/>
            <a:ext cx="936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loss on train set obtained for optimal network weights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B254D3-B1C6-A752-B1C6-21A18AAC1B02}"/>
                  </a:ext>
                </a:extLst>
              </p14:cNvPr>
              <p14:cNvContentPartPr/>
              <p14:nvPr/>
            </p14:nvContentPartPr>
            <p14:xfrm>
              <a:off x="3651120" y="4887360"/>
              <a:ext cx="69120" cy="71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B254D3-B1C6-A752-B1C6-21A18AAC1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1760" y="4878000"/>
                <a:ext cx="8784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47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1EBA-AA6A-5A49-A00B-43B75F130DED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21" y="420687"/>
            <a:ext cx="11897508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Train Error vs. Gradient Steps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# gradient steps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CBCF5-E81B-83F3-5097-DAD7EA1260BC}"/>
              </a:ext>
            </a:extLst>
          </p:cNvPr>
          <p:cNvCxnSpPr>
            <a:cxnSpLocks/>
          </p:cNvCxnSpPr>
          <p:nvPr/>
        </p:nvCxnSpPr>
        <p:spPr>
          <a:xfrm>
            <a:off x="3685954" y="5207158"/>
            <a:ext cx="58499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C1A96-47EA-C976-6957-A010653CE35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2618509"/>
            <a:ext cx="2847754" cy="25886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4A135E-D3F2-FEFE-935D-5F9ABC8D8C01}"/>
              </a:ext>
            </a:extLst>
          </p:cNvPr>
          <p:cNvSpPr txBox="1"/>
          <p:nvPr/>
        </p:nvSpPr>
        <p:spPr>
          <a:xfrm>
            <a:off x="1733907" y="2953484"/>
            <a:ext cx="369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loss on train set</a:t>
            </a:r>
          </a:p>
        </p:txBody>
      </p:sp>
    </p:spTree>
    <p:extLst>
      <p:ext uri="{BB962C8B-B14F-4D97-AF65-F5344CB8AC3E}">
        <p14:creationId xmlns:p14="http://schemas.microsoft.com/office/powerpoint/2010/main" val="78894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6000" b="1" dirty="0"/>
              <a:t>Reading.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19" y="1310833"/>
            <a:ext cx="6463066" cy="7909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T" sz="3200" dirty="0"/>
              <a:t>Ch. 6 of https://mlbook.cs.aalto.fi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2</a:t>
            </a:fld>
            <a:endParaRPr lang="en-AT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38D7B2-E5EF-521A-83FB-D6655487F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9235" y="403977"/>
            <a:ext cx="3890001" cy="300156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57DFDC-71BF-018D-30D5-615B014E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B97-A5B0-CF49-8BF3-C5E95C9BC992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0AD72-C0AC-9928-C8B4-E1F50FE1FA4D}"/>
              </a:ext>
            </a:extLst>
          </p:cNvPr>
          <p:cNvSpPr txBox="1"/>
          <p:nvPr/>
        </p:nvSpPr>
        <p:spPr>
          <a:xfrm>
            <a:off x="285797" y="5659371"/>
            <a:ext cx="8894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https://scikit-</a:t>
            </a:r>
            <a:r>
              <a:rPr lang="en-GB" sz="3200" dirty="0" err="1"/>
              <a:t>learn.org</a:t>
            </a:r>
            <a:r>
              <a:rPr lang="en-GB" sz="3200" dirty="0"/>
              <a:t>/stable/</a:t>
            </a:r>
            <a:r>
              <a:rPr lang="en-GB" sz="3200" dirty="0" err="1"/>
              <a:t>model_selection.html</a:t>
            </a:r>
            <a:endParaRPr lang="en-GB" sz="3200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F3BAA98F-5E6F-AEBA-161A-3212AC155E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670" y="3604220"/>
            <a:ext cx="10677099" cy="16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5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Overfitting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650340"/>
            <a:ext cx="0" cy="3141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86" y="331077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703" t="-2564" r="-450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8" y="2425342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91" y="4267697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521" t="-17699" b="-87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0E099BCC-EFB8-6842-B0BB-7ACBD943DA48}"/>
              </a:ext>
            </a:extLst>
          </p:cNvPr>
          <p:cNvSpPr/>
          <p:nvPr/>
        </p:nvSpPr>
        <p:spPr>
          <a:xfrm>
            <a:off x="3741152" y="1438195"/>
            <a:ext cx="4411986" cy="3902057"/>
          </a:xfrm>
          <a:custGeom>
            <a:avLst/>
            <a:gdLst>
              <a:gd name="connsiteX0" fmla="*/ 0 w 3359888"/>
              <a:gd name="connsiteY0" fmla="*/ 2112371 h 3491235"/>
              <a:gd name="connsiteX1" fmla="*/ 701749 w 3359888"/>
              <a:gd name="connsiteY1" fmla="*/ 3409543 h 3491235"/>
              <a:gd name="connsiteX2" fmla="*/ 2360428 w 3359888"/>
              <a:gd name="connsiteY2" fmla="*/ 28390 h 3491235"/>
              <a:gd name="connsiteX3" fmla="*/ 3359888 w 3359888"/>
              <a:gd name="connsiteY3" fmla="*/ 2069841 h 349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9888" h="3491235">
                <a:moveTo>
                  <a:pt x="0" y="2112371"/>
                </a:moveTo>
                <a:cubicBezTo>
                  <a:pt x="154172" y="2934622"/>
                  <a:pt x="308344" y="3756873"/>
                  <a:pt x="701749" y="3409543"/>
                </a:cubicBezTo>
                <a:cubicBezTo>
                  <a:pt x="1095154" y="3062213"/>
                  <a:pt x="1917405" y="251674"/>
                  <a:pt x="2360428" y="28390"/>
                </a:cubicBezTo>
                <a:cubicBezTo>
                  <a:pt x="2803451" y="-194894"/>
                  <a:pt x="3081669" y="937473"/>
                  <a:pt x="3359888" y="2069841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36B31-E2E9-DB48-9FB2-6974DE63C303}"/>
              </a:ext>
            </a:extLst>
          </p:cNvPr>
          <p:cNvCxnSpPr>
            <a:cxnSpLocks/>
          </p:cNvCxnSpPr>
          <p:nvPr/>
        </p:nvCxnSpPr>
        <p:spPr>
          <a:xfrm flipV="1">
            <a:off x="7816276" y="2807399"/>
            <a:ext cx="483174" cy="6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>
            <a:extLst>
              <a:ext uri="{FF2B5EF4-FFF2-40B4-BE49-F238E27FC236}">
                <a16:creationId xmlns:a16="http://schemas.microsoft.com/office/drawing/2014/main" id="{86B5F579-33EE-DE43-A34C-4807C62ABFB3}"/>
              </a:ext>
            </a:extLst>
          </p:cNvPr>
          <p:cNvSpPr/>
          <p:nvPr/>
        </p:nvSpPr>
        <p:spPr>
          <a:xfrm>
            <a:off x="2621056" y="4665947"/>
            <a:ext cx="680484" cy="595679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8C9D7-6445-6748-9156-D2D266E6FB5B}"/>
              </a:ext>
            </a:extLst>
          </p:cNvPr>
          <p:cNvSpPr txBox="1"/>
          <p:nvPr/>
        </p:nvSpPr>
        <p:spPr>
          <a:xfrm>
            <a:off x="1773077" y="5226394"/>
            <a:ext cx="2961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“new” datapoint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3DF1F-B5F8-3A4F-85B7-E77907D3B1D8}"/>
              </a:ext>
            </a:extLst>
          </p:cNvPr>
          <p:cNvCxnSpPr>
            <a:cxnSpLocks/>
          </p:cNvCxnSpPr>
          <p:nvPr/>
        </p:nvCxnSpPr>
        <p:spPr>
          <a:xfrm flipH="1" flipV="1">
            <a:off x="2870792" y="2"/>
            <a:ext cx="870360" cy="37916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D6BB-685D-90BA-81D0-E2E2266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8F9178-542E-3D47-E644-A001100E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215519-1B21-86D1-B3DF-B0E097C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6DE-C405-AC4C-BE3E-66F25995F75D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9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153A-376E-E94F-9DC1-304979DE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92" y="1858150"/>
            <a:ext cx="11538098" cy="241145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100" dirty="0"/>
              <a:t>small training error does not imply good performance on new data points!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59571-32D4-4C8F-F503-7362C98A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DBB1-7F52-6C4A-C5F0-1625A4F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D5ED-14F7-6AD0-52D7-A9CABC8D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6C1C-3349-864C-A46C-6A0EB8CA4AD7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153A-376E-E94F-9DC1-304979DE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35" y="1598504"/>
            <a:ext cx="10100930" cy="32499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dirty="0"/>
              <a:t>small training error merely indicates that training algorithm has been implemented correctly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0F5F7F-796F-FFB2-EA48-96CD2EEE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CB28-99AC-E94C-97C5-9058B5C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AB2D2-14B1-7A23-BC3F-1DB76EB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418-9DC0-F44D-8D5D-DAEB8E3BDE26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0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5B6C-41B9-AF4B-A790-3A001BB7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A Case in Point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800" dirty="0"/>
                  <a:t>we can perfectly fit (almost) any </a:t>
                </a:r>
                <a:r>
                  <a:rPr lang="en-US" sz="4800" dirty="0">
                    <a:solidFill>
                      <a:srgbClr val="FF0000"/>
                    </a:solidFill>
                  </a:rPr>
                  <a:t>m data points </a:t>
                </a:r>
                <a:r>
                  <a:rPr lang="en-US" sz="4800" dirty="0"/>
                  <a:t>using polynomials of </a:t>
                </a:r>
                <a:r>
                  <a:rPr lang="en-US" sz="4800" dirty="0">
                    <a:solidFill>
                      <a:srgbClr val="FF0000"/>
                    </a:solidFill>
                  </a:rPr>
                  <a:t>degree n</a:t>
                </a:r>
                <a:r>
                  <a:rPr lang="en-US" sz="4800" dirty="0"/>
                  <a:t> as soon as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8000" dirty="0">
                    <a:solidFill>
                      <a:srgbClr val="FF0000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en-US" sz="8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8000" dirty="0">
                    <a:solidFill>
                      <a:srgbClr val="FF0000"/>
                    </a:solidFill>
                  </a:rPr>
                  <a:t> m-1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0FF8C-E3F5-B345-BAB9-09D826BE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4942" b="-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AD65-FA99-9F8E-03BE-F0AF6AD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5FE4-D32D-2657-C6ED-D0794409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AC183-558B-B7B6-03DE-D5E6E736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C32F-FB27-DA44-9F26-0C12158735E0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99C13-C45A-DE4F-90C5-43128506A673}"/>
              </a:ext>
            </a:extLst>
          </p:cNvPr>
          <p:cNvCxnSpPr/>
          <p:nvPr/>
        </p:nvCxnSpPr>
        <p:spPr>
          <a:xfrm>
            <a:off x="1084521" y="540134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BD466-F826-E340-A8DD-CC4907848E05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0601E5-0965-9346-AE3D-7868F9E64BF4}"/>
              </a:ext>
            </a:extLst>
          </p:cNvPr>
          <p:cNvSpPr txBox="1"/>
          <p:nvPr/>
        </p:nvSpPr>
        <p:spPr>
          <a:xfrm>
            <a:off x="10699995" y="5183375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B9F0E-8E41-0545-B41D-184B4EE8A1CF}"/>
              </a:ext>
            </a:extLst>
          </p:cNvPr>
          <p:cNvSpPr txBox="1"/>
          <p:nvPr/>
        </p:nvSpPr>
        <p:spPr>
          <a:xfrm flipH="1">
            <a:off x="959645" y="1629240"/>
            <a:ext cx="3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D628F-3102-CD40-AEF9-11C058A78B44}"/>
              </a:ext>
            </a:extLst>
          </p:cNvPr>
          <p:cNvSpPr/>
          <p:nvPr/>
        </p:nvSpPr>
        <p:spPr>
          <a:xfrm>
            <a:off x="3428482" y="204543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7DE320-FF7F-8641-AB90-B7039BE8528A}"/>
              </a:ext>
            </a:extLst>
          </p:cNvPr>
          <p:cNvSpPr/>
          <p:nvPr/>
        </p:nvSpPr>
        <p:spPr>
          <a:xfrm>
            <a:off x="5319883" y="3957334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140A6A-F70C-A946-B8AE-84FE5DF5B76A}"/>
              </a:ext>
            </a:extLst>
          </p:cNvPr>
          <p:cNvSpPr/>
          <p:nvPr/>
        </p:nvSpPr>
        <p:spPr>
          <a:xfrm>
            <a:off x="7020061" y="1828884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F4A755-1804-5A43-999E-8A794115B520}"/>
              </a:ext>
            </a:extLst>
          </p:cNvPr>
          <p:cNvSpPr/>
          <p:nvPr/>
        </p:nvSpPr>
        <p:spPr>
          <a:xfrm rot="19420786">
            <a:off x="8377811" y="3495427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401C3-D29C-EE4F-B49A-D17177115BD8}"/>
              </a:ext>
            </a:extLst>
          </p:cNvPr>
          <p:cNvCxnSpPr>
            <a:cxnSpLocks/>
          </p:cNvCxnSpPr>
          <p:nvPr/>
        </p:nvCxnSpPr>
        <p:spPr>
          <a:xfrm flipV="1">
            <a:off x="589032" y="1707621"/>
            <a:ext cx="3664313" cy="255535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A05448-C2B9-D643-9137-BA00A4548C44}"/>
              </a:ext>
            </a:extLst>
          </p:cNvPr>
          <p:cNvCxnSpPr>
            <a:cxnSpLocks/>
          </p:cNvCxnSpPr>
          <p:nvPr/>
        </p:nvCxnSpPr>
        <p:spPr>
          <a:xfrm>
            <a:off x="1367890" y="3631767"/>
            <a:ext cx="5521036" cy="70959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A68EA-139B-3041-A352-6E98B0710684}"/>
              </a:ext>
            </a:extLst>
          </p:cNvPr>
          <p:cNvCxnSpPr>
            <a:cxnSpLocks/>
          </p:cNvCxnSpPr>
          <p:nvPr/>
        </p:nvCxnSpPr>
        <p:spPr>
          <a:xfrm flipH="1">
            <a:off x="743630" y="1540147"/>
            <a:ext cx="7634181" cy="3069682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13DA9E-161E-A649-84B8-F2F9116F21F0}"/>
              </a:ext>
            </a:extLst>
          </p:cNvPr>
          <p:cNvCxnSpPr>
            <a:cxnSpLocks/>
          </p:cNvCxnSpPr>
          <p:nvPr/>
        </p:nvCxnSpPr>
        <p:spPr>
          <a:xfrm flipH="1" flipV="1">
            <a:off x="5468739" y="985816"/>
            <a:ext cx="3793795" cy="3277164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m=2, n=1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BB7A3-3C81-4D49-B4CA-B2466089EC1C}"/>
              </a:ext>
            </a:extLst>
          </p:cNvPr>
          <p:cNvSpPr/>
          <p:nvPr/>
        </p:nvSpPr>
        <p:spPr>
          <a:xfrm>
            <a:off x="2166957" y="2916517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F28-CBE9-5C43-B85E-8E55FC6CDC39}"/>
              </a:ext>
            </a:extLst>
          </p:cNvPr>
          <p:cNvSpPr/>
          <p:nvPr/>
        </p:nvSpPr>
        <p:spPr>
          <a:xfrm>
            <a:off x="5632833" y="2430545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08D005-ACA4-4A4F-9062-FAFA593F6559}"/>
              </a:ext>
            </a:extLst>
          </p:cNvPr>
          <p:cNvSpPr/>
          <p:nvPr/>
        </p:nvSpPr>
        <p:spPr>
          <a:xfrm>
            <a:off x="4076857" y="3821752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CCA3D-F170-1A48-94A2-F6672F077DEE}"/>
              </a:ext>
            </a:extLst>
          </p:cNvPr>
          <p:cNvSpPr/>
          <p:nvPr/>
        </p:nvSpPr>
        <p:spPr>
          <a:xfrm rot="19420786">
            <a:off x="5492129" y="988524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BAA-AF66-DA47-0929-B86B1AE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AFA21-A365-E57A-8CAC-EE8A15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C03-946F-337C-331A-DAD404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A82A-DD8F-0541-85B8-7AD32FE2C7ED}" type="datetime1">
              <a:rPr lang="en-US" smtClean="0"/>
              <a:t>6/28/23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0B5010-3BFE-A287-C76F-5E8C3769BAC7}"/>
                  </a:ext>
                </a:extLst>
              </p14:cNvPr>
              <p14:cNvContentPartPr/>
              <p14:nvPr/>
            </p14:nvContentPartPr>
            <p14:xfrm>
              <a:off x="691200" y="460080"/>
              <a:ext cx="1791000" cy="1089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0B5010-3BFE-A287-C76F-5E8C3769BA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450720"/>
                <a:ext cx="1809720" cy="11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99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99C13-C45A-DE4F-90C5-43128506A673}"/>
              </a:ext>
            </a:extLst>
          </p:cNvPr>
          <p:cNvCxnSpPr/>
          <p:nvPr/>
        </p:nvCxnSpPr>
        <p:spPr>
          <a:xfrm>
            <a:off x="1084521" y="540134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BD466-F826-E340-A8DD-CC4907848E05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0601E5-0965-9346-AE3D-7868F9E64BF4}"/>
              </a:ext>
            </a:extLst>
          </p:cNvPr>
          <p:cNvSpPr txBox="1"/>
          <p:nvPr/>
        </p:nvSpPr>
        <p:spPr>
          <a:xfrm>
            <a:off x="10699995" y="5183375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B9F0E-8E41-0545-B41D-184B4EE8A1CF}"/>
              </a:ext>
            </a:extLst>
          </p:cNvPr>
          <p:cNvSpPr txBox="1"/>
          <p:nvPr/>
        </p:nvSpPr>
        <p:spPr>
          <a:xfrm flipH="1">
            <a:off x="1190847" y="1312385"/>
            <a:ext cx="375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D628F-3102-CD40-AEF9-11C058A78B44}"/>
              </a:ext>
            </a:extLst>
          </p:cNvPr>
          <p:cNvSpPr/>
          <p:nvPr/>
        </p:nvSpPr>
        <p:spPr>
          <a:xfrm>
            <a:off x="2876608" y="2258635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7DE320-FF7F-8641-AB90-B7039BE8528A}"/>
              </a:ext>
            </a:extLst>
          </p:cNvPr>
          <p:cNvSpPr/>
          <p:nvPr/>
        </p:nvSpPr>
        <p:spPr>
          <a:xfrm>
            <a:off x="5319883" y="3957334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140A6A-F70C-A946-B8AE-84FE5DF5B76A}"/>
              </a:ext>
            </a:extLst>
          </p:cNvPr>
          <p:cNvSpPr/>
          <p:nvPr/>
        </p:nvSpPr>
        <p:spPr>
          <a:xfrm>
            <a:off x="7145153" y="2055902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F4A755-1804-5A43-999E-8A794115B520}"/>
              </a:ext>
            </a:extLst>
          </p:cNvPr>
          <p:cNvSpPr/>
          <p:nvPr/>
        </p:nvSpPr>
        <p:spPr>
          <a:xfrm rot="19420786">
            <a:off x="8157359" y="652196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A05448-C2B9-D643-9137-BA00A4548C44}"/>
              </a:ext>
            </a:extLst>
          </p:cNvPr>
          <p:cNvCxnSpPr>
            <a:cxnSpLocks/>
          </p:cNvCxnSpPr>
          <p:nvPr/>
        </p:nvCxnSpPr>
        <p:spPr>
          <a:xfrm>
            <a:off x="1367890" y="3631767"/>
            <a:ext cx="5521036" cy="70959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m=3, n=2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BB7A3-3C81-4D49-B4CA-B2466089EC1C}"/>
              </a:ext>
            </a:extLst>
          </p:cNvPr>
          <p:cNvSpPr/>
          <p:nvPr/>
        </p:nvSpPr>
        <p:spPr>
          <a:xfrm>
            <a:off x="2060944" y="301676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E2F28-CBE9-5C43-B85E-8E55FC6CDC39}"/>
              </a:ext>
            </a:extLst>
          </p:cNvPr>
          <p:cNvSpPr/>
          <p:nvPr/>
        </p:nvSpPr>
        <p:spPr>
          <a:xfrm>
            <a:off x="5335133" y="2430726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08D005-ACA4-4A4F-9062-FAFA593F6559}"/>
              </a:ext>
            </a:extLst>
          </p:cNvPr>
          <p:cNvSpPr/>
          <p:nvPr/>
        </p:nvSpPr>
        <p:spPr>
          <a:xfrm>
            <a:off x="4076857" y="3821752"/>
            <a:ext cx="297712" cy="329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CCA3D-F170-1A48-94A2-F6672F077DEE}"/>
              </a:ext>
            </a:extLst>
          </p:cNvPr>
          <p:cNvSpPr/>
          <p:nvPr/>
        </p:nvSpPr>
        <p:spPr>
          <a:xfrm rot="19420786">
            <a:off x="5637749" y="970455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BAA-AF66-DA47-0929-B86B1AE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AFA21-A365-E57A-8CAC-EE8A15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C03-946F-337C-331A-DAD404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8C63-4C9F-A54B-BA9C-21B64A8C4118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BF7B18-4995-D847-3707-6B81E87D746B}"/>
              </a:ext>
            </a:extLst>
          </p:cNvPr>
          <p:cNvSpPr/>
          <p:nvPr/>
        </p:nvSpPr>
        <p:spPr>
          <a:xfrm rot="19420786">
            <a:off x="5760754" y="1412376"/>
            <a:ext cx="297712" cy="3296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188973-80DA-2BF3-CE08-54A51CF1B23F}"/>
              </a:ext>
            </a:extLst>
          </p:cNvPr>
          <p:cNvSpPr/>
          <p:nvPr/>
        </p:nvSpPr>
        <p:spPr>
          <a:xfrm>
            <a:off x="4233204" y="4853750"/>
            <a:ext cx="297712" cy="3296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740F27-3725-959F-FB79-11B6F052E609}"/>
              </a:ext>
            </a:extLst>
          </p:cNvPr>
          <p:cNvSpPr/>
          <p:nvPr/>
        </p:nvSpPr>
        <p:spPr>
          <a:xfrm>
            <a:off x="1003193" y="2348205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887066B-8D1E-1706-C544-B90FA2932EF5}"/>
              </a:ext>
            </a:extLst>
          </p:cNvPr>
          <p:cNvSpPr/>
          <p:nvPr/>
        </p:nvSpPr>
        <p:spPr>
          <a:xfrm>
            <a:off x="637953" y="1467293"/>
            <a:ext cx="2849526" cy="1724190"/>
          </a:xfrm>
          <a:custGeom>
            <a:avLst/>
            <a:gdLst>
              <a:gd name="connsiteX0" fmla="*/ 0 w 2849526"/>
              <a:gd name="connsiteY0" fmla="*/ 255181 h 1724190"/>
              <a:gd name="connsiteX1" fmla="*/ 1531089 w 2849526"/>
              <a:gd name="connsiteY1" fmla="*/ 1722474 h 1724190"/>
              <a:gd name="connsiteX2" fmla="*/ 2849526 w 2849526"/>
              <a:gd name="connsiteY2" fmla="*/ 0 h 172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9526" h="1724190">
                <a:moveTo>
                  <a:pt x="0" y="255181"/>
                </a:moveTo>
                <a:cubicBezTo>
                  <a:pt x="528084" y="1010092"/>
                  <a:pt x="1056168" y="1765004"/>
                  <a:pt x="1531089" y="1722474"/>
                </a:cubicBezTo>
                <a:cubicBezTo>
                  <a:pt x="2006010" y="1679944"/>
                  <a:pt x="2427768" y="839972"/>
                  <a:pt x="2849526" y="0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09C5AB-AC25-688B-9915-F31A89D7CCF2}"/>
              </a:ext>
            </a:extLst>
          </p:cNvPr>
          <p:cNvSpPr/>
          <p:nvPr/>
        </p:nvSpPr>
        <p:spPr>
          <a:xfrm>
            <a:off x="4189228" y="1693876"/>
            <a:ext cx="4657060" cy="3962645"/>
          </a:xfrm>
          <a:custGeom>
            <a:avLst/>
            <a:gdLst>
              <a:gd name="connsiteX0" fmla="*/ 0 w 4657060"/>
              <a:gd name="connsiteY0" fmla="*/ 3962645 h 3962645"/>
              <a:gd name="connsiteX1" fmla="*/ 2211572 w 4657060"/>
              <a:gd name="connsiteY1" fmla="*/ 7333 h 3962645"/>
              <a:gd name="connsiteX2" fmla="*/ 4657060 w 4657060"/>
              <a:gd name="connsiteY2" fmla="*/ 3175836 h 396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7060" h="3962645">
                <a:moveTo>
                  <a:pt x="0" y="3962645"/>
                </a:moveTo>
                <a:cubicBezTo>
                  <a:pt x="717697" y="2050556"/>
                  <a:pt x="1435395" y="138468"/>
                  <a:pt x="2211572" y="7333"/>
                </a:cubicBezTo>
                <a:cubicBezTo>
                  <a:pt x="2987749" y="-123802"/>
                  <a:pt x="3822404" y="1526017"/>
                  <a:pt x="4657060" y="3175836"/>
                </a:cubicBezTo>
              </a:path>
            </a:pathLst>
          </a:cu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B6D603E-D203-12F5-226E-410394593FFF}"/>
              </a:ext>
            </a:extLst>
          </p:cNvPr>
          <p:cNvSpPr/>
          <p:nvPr/>
        </p:nvSpPr>
        <p:spPr>
          <a:xfrm>
            <a:off x="5592726" y="531628"/>
            <a:ext cx="2743200" cy="2955954"/>
          </a:xfrm>
          <a:custGeom>
            <a:avLst/>
            <a:gdLst>
              <a:gd name="connsiteX0" fmla="*/ 0 w 2743200"/>
              <a:gd name="connsiteY0" fmla="*/ 85060 h 2955954"/>
              <a:gd name="connsiteX1" fmla="*/ 1382232 w 2743200"/>
              <a:gd name="connsiteY1" fmla="*/ 2955851 h 2955954"/>
              <a:gd name="connsiteX2" fmla="*/ 2743200 w 2743200"/>
              <a:gd name="connsiteY2" fmla="*/ 0 h 295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955954">
                <a:moveTo>
                  <a:pt x="0" y="85060"/>
                </a:moveTo>
                <a:cubicBezTo>
                  <a:pt x="462516" y="1527544"/>
                  <a:pt x="925032" y="2970028"/>
                  <a:pt x="1382232" y="2955851"/>
                </a:cubicBezTo>
                <a:cubicBezTo>
                  <a:pt x="1839432" y="2941674"/>
                  <a:pt x="2291316" y="1470837"/>
                  <a:pt x="2743200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54C350-FD1C-C6EE-EBB0-29FF4591B2A3}"/>
                  </a:ext>
                </a:extLst>
              </p14:cNvPr>
              <p14:cNvContentPartPr/>
              <p14:nvPr/>
            </p14:nvContentPartPr>
            <p14:xfrm>
              <a:off x="404280" y="118440"/>
              <a:ext cx="1580760" cy="97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54C350-FD1C-C6EE-EBB0-29FF4591B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20" y="109080"/>
                <a:ext cx="1599480" cy="9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94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Reminder: Probabilistic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9A5E-698A-C243-B0B8-7E246C39681F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48E2-5B00-C029-B2A6-264C65A06E14}"/>
              </a:ext>
            </a:extLst>
          </p:cNvPr>
          <p:cNvSpPr txBox="1"/>
          <p:nvPr/>
        </p:nvSpPr>
        <p:spPr>
          <a:xfrm>
            <a:off x="838200" y="1321648"/>
            <a:ext cx="7896585" cy="4613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data points are realizations of RVs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joint pdf p(</a:t>
            </a:r>
            <a:r>
              <a:rPr lang="en-GB" sz="4000" dirty="0" err="1"/>
              <a:t>x,y</a:t>
            </a:r>
            <a:r>
              <a:rPr lang="en-GB" sz="4000" dirty="0"/>
              <a:t>) of features and 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training set is a RV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learnt hypothesis h(.) is a RV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prediction h(x) is a RV  </a:t>
            </a:r>
          </a:p>
        </p:txBody>
      </p:sp>
    </p:spTree>
    <p:extLst>
      <p:ext uri="{BB962C8B-B14F-4D97-AF65-F5344CB8AC3E}">
        <p14:creationId xmlns:p14="http://schemas.microsoft.com/office/powerpoint/2010/main" val="2877060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601FAB-E964-A34C-AC5B-5C3F02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Why Can Train. Err. Mislead?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34BAA-AF66-DA47-0929-B86B1AE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AFA21-A365-E57A-8CAC-EE8A15EE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FC03-946F-337C-331A-DAD404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39A3-B353-5E48-B4E6-089886CFB285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B1C-1058-7E59-E175-8F98B7B9BAA2}"/>
              </a:ext>
            </a:extLst>
          </p:cNvPr>
          <p:cNvSpPr txBox="1"/>
          <p:nvPr/>
        </p:nvSpPr>
        <p:spPr>
          <a:xfrm>
            <a:off x="563525" y="1290668"/>
            <a:ext cx="11628475" cy="438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consider expected loss of hypothesis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estimate expectation using sample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this only works if hypothesis does not depends on data points used in average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does not hold for training error </a:t>
            </a:r>
          </a:p>
        </p:txBody>
      </p:sp>
    </p:spTree>
    <p:extLst>
      <p:ext uri="{BB962C8B-B14F-4D97-AF65-F5344CB8AC3E}">
        <p14:creationId xmlns:p14="http://schemas.microsoft.com/office/powerpoint/2010/main" val="125996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31899-10F8-DF4D-BA19-0677A050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5285"/>
            <a:ext cx="10515600" cy="1127429"/>
          </a:xfrm>
        </p:spPr>
        <p:txBody>
          <a:bodyPr>
            <a:noAutofit/>
          </a:bodyPr>
          <a:lstStyle/>
          <a:p>
            <a:r>
              <a:rPr lang="en-US" sz="8800" b="1" dirty="0"/>
              <a:t>Model Validation </a:t>
            </a:r>
            <a:br>
              <a:rPr lang="en-US" sz="8800" b="1" dirty="0"/>
            </a:br>
            <a:endParaRPr lang="en-US" sz="8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B7BB2-A901-9DF8-8FA7-863F7789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AEC5F-F5B8-0C60-7214-C3C3795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0D87D-144A-63F9-2996-4791669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AC1-FC7A-C04D-92FC-DA9953148C33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6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Basic Idea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divide data points into two subsets 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use </a:t>
            </a:r>
            <a:r>
              <a:rPr lang="en-US" sz="5400" dirty="0">
                <a:solidFill>
                  <a:srgbClr val="FF0000"/>
                </a:solidFill>
              </a:rPr>
              <a:t>training set</a:t>
            </a:r>
            <a:r>
              <a:rPr lang="en-US" sz="5400" dirty="0"/>
              <a:t> to learn predictor 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use </a:t>
            </a:r>
            <a:r>
              <a:rPr lang="en-US" sz="5400" dirty="0">
                <a:solidFill>
                  <a:srgbClr val="FF0000"/>
                </a:solidFill>
              </a:rPr>
              <a:t>validation set</a:t>
            </a:r>
            <a:r>
              <a:rPr lang="en-US" sz="5400" dirty="0"/>
              <a:t> to estimate loss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CDB1-97C0-2872-5A86-B1D2077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E72F9-DA94-4053-1B92-A3F599ED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556F7E-FF45-0EB0-314F-4B0E8CFF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DCD4-3ED5-7545-A84E-6AD4FC3AE1BA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6893-9A19-3847-9AA5-54F4A7C9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94"/>
            <a:ext cx="10515600" cy="31504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/>
              <a:t>”Model” </a:t>
            </a:r>
          </a:p>
          <a:p>
            <a:pPr marL="0" indent="0" algn="ctr">
              <a:buNone/>
            </a:pPr>
            <a:r>
              <a:rPr lang="en-US" sz="7200" dirty="0"/>
              <a:t>= </a:t>
            </a:r>
          </a:p>
          <a:p>
            <a:pPr marL="0" indent="0" algn="ctr">
              <a:buNone/>
            </a:pPr>
            <a:r>
              <a:rPr lang="en-US" sz="7200" dirty="0"/>
              <a:t>Hypothesis Space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4FAE9-CEFF-AACF-C03C-C25AF346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F988-DD58-3837-76E0-E313A2CD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0048-1FE8-14B0-BD84-A35BAD29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A476-370D-4943-B796-490FE8744762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F62FF-B869-FF44-86F0-02A2DC24EA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9408" y="4572119"/>
            <a:ext cx="7064103" cy="1615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Split into Training and Validation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F2FCE-AE7C-6C4D-B5DB-45F4168B2298}"/>
              </a:ext>
            </a:extLst>
          </p:cNvPr>
          <p:cNvSpPr txBox="1"/>
          <p:nvPr/>
        </p:nvSpPr>
        <p:spPr>
          <a:xfrm>
            <a:off x="4112425" y="5945797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0DE644-4838-074C-A804-81819C4E6088}"/>
              </a:ext>
            </a:extLst>
          </p:cNvPr>
          <p:cNvCxnSpPr/>
          <p:nvPr/>
        </p:nvCxnSpPr>
        <p:spPr>
          <a:xfrm>
            <a:off x="711295" y="5839890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D9286-B77F-1941-822E-95A9C38FED0F}"/>
              </a:ext>
            </a:extLst>
          </p:cNvPr>
          <p:cNvCxnSpPr/>
          <p:nvPr/>
        </p:nvCxnSpPr>
        <p:spPr>
          <a:xfrm flipV="1">
            <a:off x="1430276" y="2037612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5BBD3B-F352-4649-9252-608C29FDD3A5}"/>
              </a:ext>
            </a:extLst>
          </p:cNvPr>
          <p:cNvSpPr txBox="1"/>
          <p:nvPr/>
        </p:nvSpPr>
        <p:spPr>
          <a:xfrm rot="16200000">
            <a:off x="2673" y="3676466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5C678A-1A31-B44C-ADC3-4393E2E525A9}"/>
              </a:ext>
            </a:extLst>
          </p:cNvPr>
          <p:cNvSpPr/>
          <p:nvPr/>
        </p:nvSpPr>
        <p:spPr>
          <a:xfrm>
            <a:off x="3470219" y="42917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40AC9-A2AC-C94C-BA0D-DADA109B1653}"/>
              </a:ext>
            </a:extLst>
          </p:cNvPr>
          <p:cNvSpPr/>
          <p:nvPr/>
        </p:nvSpPr>
        <p:spPr>
          <a:xfrm>
            <a:off x="4976719" y="381172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A819B4-0118-1F4E-8121-46FA3E6F0C95}"/>
              </a:ext>
            </a:extLst>
          </p:cNvPr>
          <p:cNvSpPr/>
          <p:nvPr/>
        </p:nvSpPr>
        <p:spPr>
          <a:xfrm>
            <a:off x="6792321" y="147797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D2F72A-AE28-4D4F-8157-580368A52AE6}"/>
              </a:ext>
            </a:extLst>
          </p:cNvPr>
          <p:cNvSpPr/>
          <p:nvPr/>
        </p:nvSpPr>
        <p:spPr>
          <a:xfrm>
            <a:off x="7396487" y="294987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DBFA98-B2A9-A84A-B02A-EC9499F48CDC}"/>
              </a:ext>
            </a:extLst>
          </p:cNvPr>
          <p:cNvSpPr/>
          <p:nvPr/>
        </p:nvSpPr>
        <p:spPr>
          <a:xfrm rot="2654039">
            <a:off x="4894239" y="1008414"/>
            <a:ext cx="2753475" cy="4059462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42CF9-1C93-F84C-BB3D-7086BB5AA242}"/>
              </a:ext>
            </a:extLst>
          </p:cNvPr>
          <p:cNvSpPr txBox="1"/>
          <p:nvPr/>
        </p:nvSpPr>
        <p:spPr>
          <a:xfrm>
            <a:off x="3149646" y="1473428"/>
            <a:ext cx="229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training set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11E9B-C996-C24F-88CA-2F7FAD4EEDCF}"/>
              </a:ext>
            </a:extLst>
          </p:cNvPr>
          <p:cNvSpPr/>
          <p:nvPr/>
        </p:nvSpPr>
        <p:spPr>
          <a:xfrm rot="2654039">
            <a:off x="2953298" y="3823047"/>
            <a:ext cx="1050856" cy="1320853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3F2C2-8D90-FF43-A10A-03681D9460D6}"/>
              </a:ext>
            </a:extLst>
          </p:cNvPr>
          <p:cNvSpPr txBox="1"/>
          <p:nvPr/>
        </p:nvSpPr>
        <p:spPr>
          <a:xfrm>
            <a:off x="2149258" y="5005346"/>
            <a:ext cx="268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validation 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E095-5B1A-EA57-BB47-1145AFA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B8A4F4C-0C69-7799-D77C-CE276B2C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30</a:t>
            </a:fld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F6E4FE5-1C7A-F4C5-1972-D7457E7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F6BC-020A-5A43-970E-644A7DDAEF55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12" y="1411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Train and Validate 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4383358" y="5960380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6D471E-C937-A649-8B73-6829E0918E0A}"/>
              </a:ext>
            </a:extLst>
          </p:cNvPr>
          <p:cNvCxnSpPr>
            <a:cxnSpLocks/>
          </p:cNvCxnSpPr>
          <p:nvPr/>
        </p:nvCxnSpPr>
        <p:spPr>
          <a:xfrm flipV="1">
            <a:off x="2114529" y="1657366"/>
            <a:ext cx="7735966" cy="2333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9B9C-5369-8F42-A513-9B13376399E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16276" y="2350922"/>
            <a:ext cx="0" cy="6135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/>
              <p:nvPr/>
            </p:nvSpPr>
            <p:spPr>
              <a:xfrm>
                <a:off x="8104769" y="2350922"/>
                <a:ext cx="1911101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AT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AT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D9E6A9-B179-2144-8CE5-F9F43CBC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69" y="2350922"/>
                <a:ext cx="1911101" cy="5731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4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3109E4-69A7-1C46-ABF9-59F632D08BA9}"/>
              </a:ext>
            </a:extLst>
          </p:cNvPr>
          <p:cNvCxnSpPr>
            <a:cxnSpLocks/>
          </p:cNvCxnSpPr>
          <p:nvPr/>
        </p:nvCxnSpPr>
        <p:spPr>
          <a:xfrm>
            <a:off x="7188253" y="1745426"/>
            <a:ext cx="0" cy="6135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C4E42-AC1C-9645-B310-BA4226890817}"/>
              </a:ext>
            </a:extLst>
          </p:cNvPr>
          <p:cNvCxnSpPr>
            <a:cxnSpLocks/>
          </p:cNvCxnSpPr>
          <p:nvPr/>
        </p:nvCxnSpPr>
        <p:spPr>
          <a:xfrm>
            <a:off x="5396508" y="2964459"/>
            <a:ext cx="0" cy="9260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3500014"/>
            <a:ext cx="0" cy="92607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5"/>
                <a:stretch>
                  <a:fillRect l="-4230" t="-70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BB1AA-09A3-FE75-8801-70E211C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B5BD-83B7-E9B0-06E4-A89F9AED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950B-FBDD-D5ED-B419-B74B5147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92D9-DA31-B646-9425-454F17D80210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71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16-E4D6-4D4E-9FE6-76844DA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Train and Validate Model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02016-7915-6240-AFA1-053DB3A06BB5}"/>
              </a:ext>
            </a:extLst>
          </p:cNvPr>
          <p:cNvSpPr txBox="1"/>
          <p:nvPr/>
        </p:nvSpPr>
        <p:spPr>
          <a:xfrm>
            <a:off x="9348852" y="5751469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6F9AA-928D-204A-A21C-64F6E63824E0}"/>
              </a:ext>
            </a:extLst>
          </p:cNvPr>
          <p:cNvCxnSpPr/>
          <p:nvPr/>
        </p:nvCxnSpPr>
        <p:spPr>
          <a:xfrm>
            <a:off x="982228" y="5854473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DB81-327D-3B49-B95F-8236008A6C14}"/>
              </a:ext>
            </a:extLst>
          </p:cNvPr>
          <p:cNvCxnSpPr/>
          <p:nvPr/>
        </p:nvCxnSpPr>
        <p:spPr>
          <a:xfrm flipV="1">
            <a:off x="1701209" y="2052195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21EE23-5196-214C-B8FE-F26CB64D7AB4}"/>
              </a:ext>
            </a:extLst>
          </p:cNvPr>
          <p:cNvSpPr txBox="1"/>
          <p:nvPr/>
        </p:nvSpPr>
        <p:spPr>
          <a:xfrm rot="16200000">
            <a:off x="273606" y="3691049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2980C-DE98-D841-A6C2-AFA4B8520E11}"/>
              </a:ext>
            </a:extLst>
          </p:cNvPr>
          <p:cNvSpPr/>
          <p:nvPr/>
        </p:nvSpPr>
        <p:spPr>
          <a:xfrm>
            <a:off x="3741152" y="4306336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F0204D-9AE7-894B-8CA0-6A947D59485E}"/>
              </a:ext>
            </a:extLst>
          </p:cNvPr>
          <p:cNvSpPr/>
          <p:nvPr/>
        </p:nvSpPr>
        <p:spPr>
          <a:xfrm>
            <a:off x="5247652" y="3826312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1BD83C-BC50-1540-B45C-E57D4ECABD62}"/>
              </a:ext>
            </a:extLst>
          </p:cNvPr>
          <p:cNvSpPr/>
          <p:nvPr/>
        </p:nvSpPr>
        <p:spPr>
          <a:xfrm>
            <a:off x="7063254" y="1492554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1D0D0D-9F69-4544-A54B-3B21141EBF54}"/>
              </a:ext>
            </a:extLst>
          </p:cNvPr>
          <p:cNvSpPr/>
          <p:nvPr/>
        </p:nvSpPr>
        <p:spPr>
          <a:xfrm>
            <a:off x="7667420" y="2964459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/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15384-6D08-3C4E-97BE-96D9C229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58" y="3259596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2564" r="-357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/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training error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AT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AT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de-AT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95EBD-52A5-9445-B563-037FC21C4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8" y="3885913"/>
                <a:ext cx="5404428" cy="1431610"/>
              </a:xfrm>
              <a:prstGeom prst="rect">
                <a:avLst/>
              </a:prstGeom>
              <a:blipFill>
                <a:blip r:embed="rId3"/>
                <a:stretch>
                  <a:fillRect l="-3279" t="-15789" b="-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44E22F-35C5-8745-8440-4E169CFC3236}"/>
              </a:ext>
            </a:extLst>
          </p:cNvPr>
          <p:cNvCxnSpPr>
            <a:cxnSpLocks/>
          </p:cNvCxnSpPr>
          <p:nvPr/>
        </p:nvCxnSpPr>
        <p:spPr>
          <a:xfrm>
            <a:off x="3890008" y="897467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/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23A32B-2E38-0A4C-9629-94B02B38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5" y="4477742"/>
                <a:ext cx="4185441" cy="1247777"/>
              </a:xfrm>
              <a:prstGeom prst="rect">
                <a:avLst/>
              </a:prstGeom>
              <a:blipFill>
                <a:blip r:embed="rId4"/>
                <a:stretch>
                  <a:fillRect l="-4230" t="-70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E4276B72-97E8-664A-9113-20F01C1AB760}"/>
              </a:ext>
            </a:extLst>
          </p:cNvPr>
          <p:cNvSpPr/>
          <p:nvPr/>
        </p:nvSpPr>
        <p:spPr>
          <a:xfrm>
            <a:off x="4363844" y="1644513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1C7D26-498D-8E4C-B8E8-24D8E6A48065}"/>
              </a:ext>
            </a:extLst>
          </p:cNvPr>
          <p:cNvCxnSpPr>
            <a:cxnSpLocks/>
          </p:cNvCxnSpPr>
          <p:nvPr/>
        </p:nvCxnSpPr>
        <p:spPr>
          <a:xfrm flipH="1" flipV="1">
            <a:off x="3645480" y="189734"/>
            <a:ext cx="755140" cy="28504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AFE0-0235-AAC3-AA02-5A52C2B8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4F05-869B-DEAC-E052-078D6E8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D222-3DF3-C46D-FD6A-04080DB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B9D-1433-BD44-B670-49B73E81F630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47" y="1498968"/>
            <a:ext cx="10515600" cy="782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choose model via validation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317539" y="3352415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070307" y="4588548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461559" y="5241168"/>
            <a:ext cx="4556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1: linear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259905" y="5241168"/>
            <a:ext cx="5932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2:  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089604" y="2300934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739939" y="3350303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492707" y="2300934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D4F7D78-4CA8-01E7-EF37-83CBF52D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4AF21B-05B2-3A2A-563D-D93DAD78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33</a:t>
            </a:fld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5F22356-0735-055E-3B0E-DF38F168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8F64-83C7-8040-81BE-61B9312EA7AF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3BFF-D54A-4747-AD7D-19DBFC51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97" y="103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Train/Val Error vs Model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725E-5839-7A43-9342-84892E1FE3C8}"/>
                  </a:ext>
                </a:extLst>
              </p:cNvPr>
              <p:cNvSpPr txBox="1"/>
              <p:nvPr/>
            </p:nvSpPr>
            <p:spPr>
              <a:xfrm>
                <a:off x="561753" y="1077174"/>
                <a:ext cx="8391593" cy="1556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AT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sty m:val="p"/>
                            </m:rPr>
                            <a:rPr lang="de-AT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with</m:t>
                          </m:r>
                          <m:r>
                            <a:rPr lang="de-AT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AT" sz="3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weights</m:t>
                          </m:r>
                          <m:r>
                            <a:rPr lang="de-AT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725E-5839-7A43-9342-84892E1F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" y="1077174"/>
                <a:ext cx="8391593" cy="1556773"/>
              </a:xfrm>
              <a:prstGeom prst="rect">
                <a:avLst/>
              </a:prstGeom>
              <a:blipFill>
                <a:blip r:embed="rId2"/>
                <a:stretch>
                  <a:fillRect l="-755" t="-114516" b="-176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561753" y="5707915"/>
            <a:ext cx="1039783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08364" y="2254102"/>
            <a:ext cx="0" cy="41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2507173" y="5707915"/>
            <a:ext cx="8135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dimension/complexity 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E438B-8F0C-AE16-F35E-4BF7A896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5E8C4-96C6-F1DE-E9A7-863ACB12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FBCD6B-1CCC-B567-FABE-9E9641E1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0C8B-607B-7D4B-8ED4-FACED7EA3D0D}" type="datetime1">
              <a:rPr lang="en-US" smtClean="0"/>
              <a:t>6/28/23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8B9F78-39A1-BCD7-406D-A00A3FD974DC}"/>
                  </a:ext>
                </a:extLst>
              </p14:cNvPr>
              <p14:cNvContentPartPr/>
              <p14:nvPr/>
            </p14:nvContentPartPr>
            <p14:xfrm>
              <a:off x="1122480" y="2001600"/>
              <a:ext cx="8195040" cy="3912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8B9F78-39A1-BCD7-406D-A00A3FD974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120" y="1992240"/>
                <a:ext cx="8213760" cy="39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310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05CECB-A305-CAFB-55F9-E1126927AB02}"/>
              </a:ext>
            </a:extLst>
          </p:cNvPr>
          <p:cNvCxnSpPr>
            <a:cxnSpLocks/>
          </p:cNvCxnSpPr>
          <p:nvPr/>
        </p:nvCxnSpPr>
        <p:spPr>
          <a:xfrm flipV="1">
            <a:off x="522741" y="923035"/>
            <a:ext cx="7361550" cy="5440683"/>
          </a:xfrm>
          <a:prstGeom prst="line">
            <a:avLst/>
          </a:prstGeom>
          <a:ln w="635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03F3F6-F86F-808A-F1FF-4881887F40A6}"/>
              </a:ext>
            </a:extLst>
          </p:cNvPr>
          <p:cNvCxnSpPr>
            <a:cxnSpLocks/>
          </p:cNvCxnSpPr>
          <p:nvPr/>
        </p:nvCxnSpPr>
        <p:spPr>
          <a:xfrm flipV="1">
            <a:off x="370341" y="2640795"/>
            <a:ext cx="8632147" cy="3570523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517EEC-7B63-D141-948B-997F434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845" y="177203"/>
            <a:ext cx="8444345" cy="1251246"/>
          </a:xfrm>
        </p:spPr>
        <p:txBody>
          <a:bodyPr/>
          <a:lstStyle/>
          <a:p>
            <a:r>
              <a:rPr lang="en-US" sz="7200" b="1" dirty="0"/>
              <a:t>Unlucky Train/Val Split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2C6CE-32CA-6B2A-95E2-3044D8E4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B679-CFD4-0B4C-94FF-22B042D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C3D3D9-C9A3-19B6-EEC1-6BB7C3F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5B0-54AA-894D-81C7-F8AB6C7DEEDD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F335C-C2E1-6BAA-81AF-EE001770DD1C}"/>
              </a:ext>
            </a:extLst>
          </p:cNvPr>
          <p:cNvSpPr txBox="1"/>
          <p:nvPr/>
        </p:nvSpPr>
        <p:spPr>
          <a:xfrm>
            <a:off x="9002488" y="5648464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62AE0-D405-59FD-C61C-22DBF8927C21}"/>
              </a:ext>
            </a:extLst>
          </p:cNvPr>
          <p:cNvCxnSpPr/>
          <p:nvPr/>
        </p:nvCxnSpPr>
        <p:spPr>
          <a:xfrm>
            <a:off x="635864" y="5751468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5B3ED3-5202-5972-72F3-8E7CE233CDD2}"/>
              </a:ext>
            </a:extLst>
          </p:cNvPr>
          <p:cNvCxnSpPr/>
          <p:nvPr/>
        </p:nvCxnSpPr>
        <p:spPr>
          <a:xfrm flipV="1">
            <a:off x="1354845" y="1949190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A652AE-5ECF-E042-2D3C-B0FBD612DA76}"/>
              </a:ext>
            </a:extLst>
          </p:cNvPr>
          <p:cNvSpPr txBox="1"/>
          <p:nvPr/>
        </p:nvSpPr>
        <p:spPr>
          <a:xfrm rot="16200000">
            <a:off x="-43714" y="2165473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37C11F-9E18-750C-C3D3-87918B96CA05}"/>
              </a:ext>
            </a:extLst>
          </p:cNvPr>
          <p:cNvSpPr/>
          <p:nvPr/>
        </p:nvSpPr>
        <p:spPr>
          <a:xfrm>
            <a:off x="5043216" y="382951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8C2427-CD66-39E3-07C3-D60B93CE38E7}"/>
              </a:ext>
            </a:extLst>
          </p:cNvPr>
          <p:cNvSpPr/>
          <p:nvPr/>
        </p:nvSpPr>
        <p:spPr>
          <a:xfrm>
            <a:off x="6858818" y="14957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EE3A1A-6DF3-2DEC-17FA-FC06C22AE98F}"/>
              </a:ext>
            </a:extLst>
          </p:cNvPr>
          <p:cNvSpPr/>
          <p:nvPr/>
        </p:nvSpPr>
        <p:spPr>
          <a:xfrm>
            <a:off x="7462984" y="29676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A1FB49-A9FD-7100-45E1-6FD523ED84B5}"/>
              </a:ext>
            </a:extLst>
          </p:cNvPr>
          <p:cNvCxnSpPr>
            <a:cxnSpLocks/>
          </p:cNvCxnSpPr>
          <p:nvPr/>
        </p:nvCxnSpPr>
        <p:spPr>
          <a:xfrm flipV="1">
            <a:off x="724284" y="1656164"/>
            <a:ext cx="7772400" cy="4504567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B7D4995-7529-3836-6530-66A3D5B19A35}"/>
              </a:ext>
            </a:extLst>
          </p:cNvPr>
          <p:cNvSpPr/>
          <p:nvPr/>
        </p:nvSpPr>
        <p:spPr>
          <a:xfrm>
            <a:off x="1214033" y="5534751"/>
            <a:ext cx="360000" cy="360000"/>
          </a:xfrm>
          <a:prstGeom prst="ellipse">
            <a:avLst/>
          </a:prstGeom>
          <a:solidFill>
            <a:schemeClr val="accent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C6E824-C4F9-674B-1D9C-10FFC82AECC7}"/>
                  </a:ext>
                </a:extLst>
              </p14:cNvPr>
              <p14:cNvContentPartPr/>
              <p14:nvPr/>
            </p14:nvContentPartPr>
            <p14:xfrm>
              <a:off x="957960" y="1421640"/>
              <a:ext cx="8121600" cy="477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C6E824-C4F9-674B-1D9C-10FFC82AE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600" y="1412280"/>
                <a:ext cx="814032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961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EEC-7B63-D141-948B-997F434D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/>
              <a:t>k-Fold Cross Validation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6070-73D5-6943-BA91-AB6CBAE6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71"/>
            <a:ext cx="11090564" cy="4921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might be unlucky with train/val split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problematic for small datasets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IDEA: randomly split several times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“average out” unlucky splits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2C6CE-32CA-6B2A-95E2-3044D8E4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B679-CFD4-0B4C-94FF-22B042D8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C3D3D9-C9A3-19B6-EEC1-6BB7C3F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8950-46D0-3647-B789-7F5BB97F1471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27839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K-Fold Cross Validation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DBFA98-B2A9-A84A-B02A-EC9499F48CDC}"/>
              </a:ext>
            </a:extLst>
          </p:cNvPr>
          <p:cNvSpPr/>
          <p:nvPr/>
        </p:nvSpPr>
        <p:spPr>
          <a:xfrm rot="20903444">
            <a:off x="4107557" y="1615891"/>
            <a:ext cx="2898160" cy="1409854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11E9B-C996-C24F-88CA-2F7FAD4EEDCF}"/>
              </a:ext>
            </a:extLst>
          </p:cNvPr>
          <p:cNvSpPr/>
          <p:nvPr/>
        </p:nvSpPr>
        <p:spPr>
          <a:xfrm rot="2654039">
            <a:off x="2087099" y="2138867"/>
            <a:ext cx="845106" cy="790842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4CAD95-F445-6A49-8FAE-6721B4A7D512}"/>
              </a:ext>
            </a:extLst>
          </p:cNvPr>
          <p:cNvSpPr/>
          <p:nvPr/>
        </p:nvSpPr>
        <p:spPr>
          <a:xfrm>
            <a:off x="4536790" y="2534288"/>
            <a:ext cx="250007" cy="243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C99A1B-A781-EC4C-9E01-06A46EFEFCF6}"/>
              </a:ext>
            </a:extLst>
          </p:cNvPr>
          <p:cNvSpPr/>
          <p:nvPr/>
        </p:nvSpPr>
        <p:spPr>
          <a:xfrm>
            <a:off x="2438599" y="2320818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6023F0-A3CE-5E49-8EAF-6B37C1F91BA0}"/>
              </a:ext>
            </a:extLst>
          </p:cNvPr>
          <p:cNvSpPr/>
          <p:nvPr/>
        </p:nvSpPr>
        <p:spPr>
          <a:xfrm>
            <a:off x="5294566" y="1956201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31A7-4E06-3341-893A-0C30AD795A9F}"/>
              </a:ext>
            </a:extLst>
          </p:cNvPr>
          <p:cNvSpPr/>
          <p:nvPr/>
        </p:nvSpPr>
        <p:spPr>
          <a:xfrm>
            <a:off x="6123208" y="2026846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34922-8E37-134A-B934-80DB3F7D4DA2}"/>
              </a:ext>
            </a:extLst>
          </p:cNvPr>
          <p:cNvSpPr txBox="1"/>
          <p:nvPr/>
        </p:nvSpPr>
        <p:spPr>
          <a:xfrm>
            <a:off x="8192333" y="2024786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 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EC2630-A9A6-234D-83F6-46CA34BD37F1}"/>
              </a:ext>
            </a:extLst>
          </p:cNvPr>
          <p:cNvSpPr/>
          <p:nvPr/>
        </p:nvSpPr>
        <p:spPr>
          <a:xfrm rot="2654039">
            <a:off x="4251571" y="4108525"/>
            <a:ext cx="845106" cy="790842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CE3B8F-E403-A143-AF3E-DFC0C3F73133}"/>
              </a:ext>
            </a:extLst>
          </p:cNvPr>
          <p:cNvSpPr/>
          <p:nvPr/>
        </p:nvSpPr>
        <p:spPr>
          <a:xfrm>
            <a:off x="4519094" y="4435361"/>
            <a:ext cx="250007" cy="243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E3425-F4A6-2445-878C-DBE19E37C2DC}"/>
              </a:ext>
            </a:extLst>
          </p:cNvPr>
          <p:cNvSpPr/>
          <p:nvPr/>
        </p:nvSpPr>
        <p:spPr>
          <a:xfrm>
            <a:off x="2420903" y="4221891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B1C29-8AA8-B547-B172-FE2B79704F0C}"/>
              </a:ext>
            </a:extLst>
          </p:cNvPr>
          <p:cNvSpPr/>
          <p:nvPr/>
        </p:nvSpPr>
        <p:spPr>
          <a:xfrm>
            <a:off x="5276870" y="3857274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D0532F-4DEF-2345-AE98-AFE95413BA8F}"/>
              </a:ext>
            </a:extLst>
          </p:cNvPr>
          <p:cNvSpPr/>
          <p:nvPr/>
        </p:nvSpPr>
        <p:spPr>
          <a:xfrm>
            <a:off x="6105512" y="3927919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7A7EB4-8752-0B41-A8F2-BF54484A0D0B}"/>
              </a:ext>
            </a:extLst>
          </p:cNvPr>
          <p:cNvSpPr txBox="1"/>
          <p:nvPr/>
        </p:nvSpPr>
        <p:spPr>
          <a:xfrm>
            <a:off x="8174637" y="3925859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 2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8C3088-A4D0-394C-889B-9319202FF3B8}"/>
              </a:ext>
            </a:extLst>
          </p:cNvPr>
          <p:cNvSpPr/>
          <p:nvPr/>
        </p:nvSpPr>
        <p:spPr>
          <a:xfrm>
            <a:off x="1848775" y="3487479"/>
            <a:ext cx="5147448" cy="1552354"/>
          </a:xfrm>
          <a:custGeom>
            <a:avLst/>
            <a:gdLst>
              <a:gd name="connsiteX0" fmla="*/ 3786481 w 5147448"/>
              <a:gd name="connsiteY0" fmla="*/ 1041991 h 1552354"/>
              <a:gd name="connsiteX1" fmla="*/ 3637625 w 5147448"/>
              <a:gd name="connsiteY1" fmla="*/ 978195 h 1552354"/>
              <a:gd name="connsiteX2" fmla="*/ 3510034 w 5147448"/>
              <a:gd name="connsiteY2" fmla="*/ 914400 h 1552354"/>
              <a:gd name="connsiteX3" fmla="*/ 3339913 w 5147448"/>
              <a:gd name="connsiteY3" fmla="*/ 786809 h 1552354"/>
              <a:gd name="connsiteX4" fmla="*/ 3191058 w 5147448"/>
              <a:gd name="connsiteY4" fmla="*/ 637954 h 1552354"/>
              <a:gd name="connsiteX5" fmla="*/ 3148527 w 5147448"/>
              <a:gd name="connsiteY5" fmla="*/ 595423 h 1552354"/>
              <a:gd name="connsiteX6" fmla="*/ 2957141 w 5147448"/>
              <a:gd name="connsiteY6" fmla="*/ 489098 h 1552354"/>
              <a:gd name="connsiteX7" fmla="*/ 2872081 w 5147448"/>
              <a:gd name="connsiteY7" fmla="*/ 467833 h 1552354"/>
              <a:gd name="connsiteX8" fmla="*/ 2701960 w 5147448"/>
              <a:gd name="connsiteY8" fmla="*/ 446568 h 1552354"/>
              <a:gd name="connsiteX9" fmla="*/ 2340453 w 5147448"/>
              <a:gd name="connsiteY9" fmla="*/ 467833 h 1552354"/>
              <a:gd name="connsiteX10" fmla="*/ 2212862 w 5147448"/>
              <a:gd name="connsiteY10" fmla="*/ 552893 h 1552354"/>
              <a:gd name="connsiteX11" fmla="*/ 2149067 w 5147448"/>
              <a:gd name="connsiteY11" fmla="*/ 595423 h 1552354"/>
              <a:gd name="connsiteX12" fmla="*/ 2106537 w 5147448"/>
              <a:gd name="connsiteY12" fmla="*/ 637954 h 1552354"/>
              <a:gd name="connsiteX13" fmla="*/ 2042741 w 5147448"/>
              <a:gd name="connsiteY13" fmla="*/ 659219 h 1552354"/>
              <a:gd name="connsiteX14" fmla="*/ 1915151 w 5147448"/>
              <a:gd name="connsiteY14" fmla="*/ 744279 h 1552354"/>
              <a:gd name="connsiteX15" fmla="*/ 1872620 w 5147448"/>
              <a:gd name="connsiteY15" fmla="*/ 786809 h 1552354"/>
              <a:gd name="connsiteX16" fmla="*/ 1808825 w 5147448"/>
              <a:gd name="connsiteY16" fmla="*/ 808074 h 1552354"/>
              <a:gd name="connsiteX17" fmla="*/ 1702499 w 5147448"/>
              <a:gd name="connsiteY17" fmla="*/ 893135 h 1552354"/>
              <a:gd name="connsiteX18" fmla="*/ 1638704 w 5147448"/>
              <a:gd name="connsiteY18" fmla="*/ 914400 h 1552354"/>
              <a:gd name="connsiteX19" fmla="*/ 1532378 w 5147448"/>
              <a:gd name="connsiteY19" fmla="*/ 999461 h 1552354"/>
              <a:gd name="connsiteX20" fmla="*/ 1468583 w 5147448"/>
              <a:gd name="connsiteY20" fmla="*/ 1041991 h 1552354"/>
              <a:gd name="connsiteX21" fmla="*/ 1340992 w 5147448"/>
              <a:gd name="connsiteY21" fmla="*/ 1169581 h 1552354"/>
              <a:gd name="connsiteX22" fmla="*/ 1298462 w 5147448"/>
              <a:gd name="connsiteY22" fmla="*/ 1212112 h 1552354"/>
              <a:gd name="connsiteX23" fmla="*/ 1170872 w 5147448"/>
              <a:gd name="connsiteY23" fmla="*/ 1297172 h 1552354"/>
              <a:gd name="connsiteX24" fmla="*/ 1022016 w 5147448"/>
              <a:gd name="connsiteY24" fmla="*/ 1424763 h 1552354"/>
              <a:gd name="connsiteX25" fmla="*/ 979485 w 5147448"/>
              <a:gd name="connsiteY25" fmla="*/ 1467293 h 1552354"/>
              <a:gd name="connsiteX26" fmla="*/ 851895 w 5147448"/>
              <a:gd name="connsiteY26" fmla="*/ 1509823 h 1552354"/>
              <a:gd name="connsiteX27" fmla="*/ 660509 w 5147448"/>
              <a:gd name="connsiteY27" fmla="*/ 1552354 h 1552354"/>
              <a:gd name="connsiteX28" fmla="*/ 256472 w 5147448"/>
              <a:gd name="connsiteY28" fmla="*/ 1531088 h 1552354"/>
              <a:gd name="connsiteX29" fmla="*/ 213941 w 5147448"/>
              <a:gd name="connsiteY29" fmla="*/ 1488558 h 1552354"/>
              <a:gd name="connsiteX30" fmla="*/ 150146 w 5147448"/>
              <a:gd name="connsiteY30" fmla="*/ 1446028 h 1552354"/>
              <a:gd name="connsiteX31" fmla="*/ 107616 w 5147448"/>
              <a:gd name="connsiteY31" fmla="*/ 1382233 h 1552354"/>
              <a:gd name="connsiteX32" fmla="*/ 86351 w 5147448"/>
              <a:gd name="connsiteY32" fmla="*/ 1318437 h 1552354"/>
              <a:gd name="connsiteX33" fmla="*/ 43820 w 5147448"/>
              <a:gd name="connsiteY33" fmla="*/ 1275907 h 1552354"/>
              <a:gd name="connsiteX34" fmla="*/ 22555 w 5147448"/>
              <a:gd name="connsiteY34" fmla="*/ 999461 h 1552354"/>
              <a:gd name="connsiteX35" fmla="*/ 43820 w 5147448"/>
              <a:gd name="connsiteY35" fmla="*/ 935665 h 1552354"/>
              <a:gd name="connsiteX36" fmla="*/ 107616 w 5147448"/>
              <a:gd name="connsiteY36" fmla="*/ 723014 h 1552354"/>
              <a:gd name="connsiteX37" fmla="*/ 150146 w 5147448"/>
              <a:gd name="connsiteY37" fmla="*/ 659219 h 1552354"/>
              <a:gd name="connsiteX38" fmla="*/ 320267 w 5147448"/>
              <a:gd name="connsiteY38" fmla="*/ 574158 h 1552354"/>
              <a:gd name="connsiteX39" fmla="*/ 384062 w 5147448"/>
              <a:gd name="connsiteY39" fmla="*/ 531628 h 1552354"/>
              <a:gd name="connsiteX40" fmla="*/ 511653 w 5147448"/>
              <a:gd name="connsiteY40" fmla="*/ 489098 h 1552354"/>
              <a:gd name="connsiteX41" fmla="*/ 575448 w 5147448"/>
              <a:gd name="connsiteY41" fmla="*/ 467833 h 1552354"/>
              <a:gd name="connsiteX42" fmla="*/ 809365 w 5147448"/>
              <a:gd name="connsiteY42" fmla="*/ 404037 h 1552354"/>
              <a:gd name="connsiteX43" fmla="*/ 936955 w 5147448"/>
              <a:gd name="connsiteY43" fmla="*/ 382772 h 1552354"/>
              <a:gd name="connsiteX44" fmla="*/ 1170872 w 5147448"/>
              <a:gd name="connsiteY44" fmla="*/ 340242 h 1552354"/>
              <a:gd name="connsiteX45" fmla="*/ 1298462 w 5147448"/>
              <a:gd name="connsiteY45" fmla="*/ 297712 h 1552354"/>
              <a:gd name="connsiteX46" fmla="*/ 1404788 w 5147448"/>
              <a:gd name="connsiteY46" fmla="*/ 276447 h 1552354"/>
              <a:gd name="connsiteX47" fmla="*/ 1702499 w 5147448"/>
              <a:gd name="connsiteY47" fmla="*/ 212651 h 1552354"/>
              <a:gd name="connsiteX48" fmla="*/ 1830090 w 5147448"/>
              <a:gd name="connsiteY48" fmla="*/ 170121 h 1552354"/>
              <a:gd name="connsiteX49" fmla="*/ 1893885 w 5147448"/>
              <a:gd name="connsiteY49" fmla="*/ 148856 h 1552354"/>
              <a:gd name="connsiteX50" fmla="*/ 2021476 w 5147448"/>
              <a:gd name="connsiteY50" fmla="*/ 127591 h 1552354"/>
              <a:gd name="connsiteX51" fmla="*/ 3191058 w 5147448"/>
              <a:gd name="connsiteY51" fmla="*/ 85061 h 1552354"/>
              <a:gd name="connsiteX52" fmla="*/ 3616360 w 5147448"/>
              <a:gd name="connsiteY52" fmla="*/ 63795 h 1552354"/>
              <a:gd name="connsiteX53" fmla="*/ 3701420 w 5147448"/>
              <a:gd name="connsiteY53" fmla="*/ 42530 h 1552354"/>
              <a:gd name="connsiteX54" fmla="*/ 3829011 w 5147448"/>
              <a:gd name="connsiteY54" fmla="*/ 0 h 1552354"/>
              <a:gd name="connsiteX55" fmla="*/ 3956602 w 5147448"/>
              <a:gd name="connsiteY55" fmla="*/ 21265 h 1552354"/>
              <a:gd name="connsiteX56" fmla="*/ 4126723 w 5147448"/>
              <a:gd name="connsiteY56" fmla="*/ 63795 h 1552354"/>
              <a:gd name="connsiteX57" fmla="*/ 4211783 w 5147448"/>
              <a:gd name="connsiteY57" fmla="*/ 85061 h 1552354"/>
              <a:gd name="connsiteX58" fmla="*/ 4637085 w 5147448"/>
              <a:gd name="connsiteY58" fmla="*/ 148856 h 1552354"/>
              <a:gd name="connsiteX59" fmla="*/ 4785941 w 5147448"/>
              <a:gd name="connsiteY59" fmla="*/ 191386 h 1552354"/>
              <a:gd name="connsiteX60" fmla="*/ 4828472 w 5147448"/>
              <a:gd name="connsiteY60" fmla="*/ 233916 h 1552354"/>
              <a:gd name="connsiteX61" fmla="*/ 4934797 w 5147448"/>
              <a:gd name="connsiteY61" fmla="*/ 297712 h 1552354"/>
              <a:gd name="connsiteX62" fmla="*/ 5019858 w 5147448"/>
              <a:gd name="connsiteY62" fmla="*/ 425302 h 1552354"/>
              <a:gd name="connsiteX63" fmla="*/ 5062388 w 5147448"/>
              <a:gd name="connsiteY63" fmla="*/ 552893 h 1552354"/>
              <a:gd name="connsiteX64" fmla="*/ 5083653 w 5147448"/>
              <a:gd name="connsiteY64" fmla="*/ 616688 h 1552354"/>
              <a:gd name="connsiteX65" fmla="*/ 5126183 w 5147448"/>
              <a:gd name="connsiteY65" fmla="*/ 808074 h 1552354"/>
              <a:gd name="connsiteX66" fmla="*/ 5147448 w 5147448"/>
              <a:gd name="connsiteY66" fmla="*/ 956930 h 1552354"/>
              <a:gd name="connsiteX67" fmla="*/ 5126183 w 5147448"/>
              <a:gd name="connsiteY67" fmla="*/ 1148316 h 1552354"/>
              <a:gd name="connsiteX68" fmla="*/ 5083653 w 5147448"/>
              <a:gd name="connsiteY68" fmla="*/ 1275907 h 1552354"/>
              <a:gd name="connsiteX69" fmla="*/ 5019858 w 5147448"/>
              <a:gd name="connsiteY69" fmla="*/ 1339702 h 1552354"/>
              <a:gd name="connsiteX70" fmla="*/ 4722146 w 5147448"/>
              <a:gd name="connsiteY70" fmla="*/ 1424763 h 1552354"/>
              <a:gd name="connsiteX71" fmla="*/ 4637085 w 5147448"/>
              <a:gd name="connsiteY71" fmla="*/ 1446028 h 1552354"/>
              <a:gd name="connsiteX72" fmla="*/ 4318109 w 5147448"/>
              <a:gd name="connsiteY72" fmla="*/ 1424763 h 1552354"/>
              <a:gd name="connsiteX73" fmla="*/ 4190518 w 5147448"/>
              <a:gd name="connsiteY73" fmla="*/ 1360968 h 1552354"/>
              <a:gd name="connsiteX74" fmla="*/ 4105458 w 5147448"/>
              <a:gd name="connsiteY74" fmla="*/ 1339702 h 1552354"/>
              <a:gd name="connsiteX75" fmla="*/ 3999132 w 5147448"/>
              <a:gd name="connsiteY75" fmla="*/ 1275907 h 1552354"/>
              <a:gd name="connsiteX76" fmla="*/ 3935337 w 5147448"/>
              <a:gd name="connsiteY76" fmla="*/ 1233377 h 1552354"/>
              <a:gd name="connsiteX77" fmla="*/ 3871541 w 5147448"/>
              <a:gd name="connsiteY77" fmla="*/ 1212112 h 1552354"/>
              <a:gd name="connsiteX78" fmla="*/ 3722685 w 5147448"/>
              <a:gd name="connsiteY78" fmla="*/ 1148316 h 1552354"/>
              <a:gd name="connsiteX79" fmla="*/ 3658890 w 5147448"/>
              <a:gd name="connsiteY79" fmla="*/ 1105786 h 1552354"/>
              <a:gd name="connsiteX80" fmla="*/ 3680155 w 5147448"/>
              <a:gd name="connsiteY80" fmla="*/ 956930 h 155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147448" h="1552354">
                <a:moveTo>
                  <a:pt x="3786481" y="1041991"/>
                </a:moveTo>
                <a:cubicBezTo>
                  <a:pt x="3736862" y="1020726"/>
                  <a:pt x="3685909" y="1002337"/>
                  <a:pt x="3637625" y="978195"/>
                </a:cubicBezTo>
                <a:cubicBezTo>
                  <a:pt x="3472738" y="895751"/>
                  <a:pt x="3670382" y="967849"/>
                  <a:pt x="3510034" y="914400"/>
                </a:cubicBezTo>
                <a:cubicBezTo>
                  <a:pt x="3466050" y="885077"/>
                  <a:pt x="3379250" y="839259"/>
                  <a:pt x="3339913" y="786809"/>
                </a:cubicBezTo>
                <a:cubicBezTo>
                  <a:pt x="3226170" y="635152"/>
                  <a:pt x="3310470" y="677758"/>
                  <a:pt x="3191058" y="637954"/>
                </a:cubicBezTo>
                <a:cubicBezTo>
                  <a:pt x="3176881" y="623777"/>
                  <a:pt x="3164566" y="607453"/>
                  <a:pt x="3148527" y="595423"/>
                </a:cubicBezTo>
                <a:cubicBezTo>
                  <a:pt x="3054794" y="525123"/>
                  <a:pt x="3046402" y="514601"/>
                  <a:pt x="2957141" y="489098"/>
                </a:cubicBezTo>
                <a:cubicBezTo>
                  <a:pt x="2929040" y="481069"/>
                  <a:pt x="2900909" y="472638"/>
                  <a:pt x="2872081" y="467833"/>
                </a:cubicBezTo>
                <a:cubicBezTo>
                  <a:pt x="2815710" y="458438"/>
                  <a:pt x="2758667" y="453656"/>
                  <a:pt x="2701960" y="446568"/>
                </a:cubicBezTo>
                <a:cubicBezTo>
                  <a:pt x="2581458" y="453656"/>
                  <a:pt x="2458409" y="442191"/>
                  <a:pt x="2340453" y="467833"/>
                </a:cubicBezTo>
                <a:cubicBezTo>
                  <a:pt x="2290505" y="478691"/>
                  <a:pt x="2255392" y="524540"/>
                  <a:pt x="2212862" y="552893"/>
                </a:cubicBezTo>
                <a:cubicBezTo>
                  <a:pt x="2191597" y="567070"/>
                  <a:pt x="2167139" y="577351"/>
                  <a:pt x="2149067" y="595423"/>
                </a:cubicBezTo>
                <a:cubicBezTo>
                  <a:pt x="2134890" y="609600"/>
                  <a:pt x="2123729" y="627639"/>
                  <a:pt x="2106537" y="637954"/>
                </a:cubicBezTo>
                <a:cubicBezTo>
                  <a:pt x="2087316" y="649487"/>
                  <a:pt x="2064006" y="652131"/>
                  <a:pt x="2042741" y="659219"/>
                </a:cubicBezTo>
                <a:cubicBezTo>
                  <a:pt x="2000211" y="687572"/>
                  <a:pt x="1951295" y="708136"/>
                  <a:pt x="1915151" y="744279"/>
                </a:cubicBezTo>
                <a:cubicBezTo>
                  <a:pt x="1900974" y="758456"/>
                  <a:pt x="1889812" y="776494"/>
                  <a:pt x="1872620" y="786809"/>
                </a:cubicBezTo>
                <a:cubicBezTo>
                  <a:pt x="1853399" y="798341"/>
                  <a:pt x="1830090" y="800986"/>
                  <a:pt x="1808825" y="808074"/>
                </a:cubicBezTo>
                <a:cubicBezTo>
                  <a:pt x="1769265" y="847635"/>
                  <a:pt x="1756153" y="866308"/>
                  <a:pt x="1702499" y="893135"/>
                </a:cubicBezTo>
                <a:cubicBezTo>
                  <a:pt x="1682450" y="903159"/>
                  <a:pt x="1658753" y="904376"/>
                  <a:pt x="1638704" y="914400"/>
                </a:cubicBezTo>
                <a:cubicBezTo>
                  <a:pt x="1551436" y="958034"/>
                  <a:pt x="1598308" y="946717"/>
                  <a:pt x="1532378" y="999461"/>
                </a:cubicBezTo>
                <a:cubicBezTo>
                  <a:pt x="1512421" y="1015427"/>
                  <a:pt x="1487685" y="1025012"/>
                  <a:pt x="1468583" y="1041991"/>
                </a:cubicBezTo>
                <a:cubicBezTo>
                  <a:pt x="1423629" y="1081950"/>
                  <a:pt x="1383522" y="1127051"/>
                  <a:pt x="1340992" y="1169581"/>
                </a:cubicBezTo>
                <a:cubicBezTo>
                  <a:pt x="1326815" y="1183758"/>
                  <a:pt x="1315144" y="1200991"/>
                  <a:pt x="1298462" y="1212112"/>
                </a:cubicBezTo>
                <a:cubicBezTo>
                  <a:pt x="1255932" y="1240465"/>
                  <a:pt x="1207016" y="1261028"/>
                  <a:pt x="1170872" y="1297172"/>
                </a:cubicBezTo>
                <a:cubicBezTo>
                  <a:pt x="966124" y="1501920"/>
                  <a:pt x="1183941" y="1295224"/>
                  <a:pt x="1022016" y="1424763"/>
                </a:cubicBezTo>
                <a:cubicBezTo>
                  <a:pt x="1006360" y="1437287"/>
                  <a:pt x="997417" y="1458327"/>
                  <a:pt x="979485" y="1467293"/>
                </a:cubicBezTo>
                <a:cubicBezTo>
                  <a:pt x="939387" y="1487342"/>
                  <a:pt x="894425" y="1495646"/>
                  <a:pt x="851895" y="1509823"/>
                </a:cubicBezTo>
                <a:cubicBezTo>
                  <a:pt x="747197" y="1544722"/>
                  <a:pt x="810205" y="1527403"/>
                  <a:pt x="660509" y="1552354"/>
                </a:cubicBezTo>
                <a:cubicBezTo>
                  <a:pt x="525830" y="1545265"/>
                  <a:pt x="389982" y="1550161"/>
                  <a:pt x="256472" y="1531088"/>
                </a:cubicBezTo>
                <a:cubicBezTo>
                  <a:pt x="236624" y="1528253"/>
                  <a:pt x="229597" y="1501082"/>
                  <a:pt x="213941" y="1488558"/>
                </a:cubicBezTo>
                <a:cubicBezTo>
                  <a:pt x="193984" y="1472593"/>
                  <a:pt x="171411" y="1460205"/>
                  <a:pt x="150146" y="1446028"/>
                </a:cubicBezTo>
                <a:cubicBezTo>
                  <a:pt x="135969" y="1424763"/>
                  <a:pt x="119046" y="1405092"/>
                  <a:pt x="107616" y="1382233"/>
                </a:cubicBezTo>
                <a:cubicBezTo>
                  <a:pt x="97592" y="1362184"/>
                  <a:pt x="97884" y="1337658"/>
                  <a:pt x="86351" y="1318437"/>
                </a:cubicBezTo>
                <a:cubicBezTo>
                  <a:pt x="76036" y="1301245"/>
                  <a:pt x="57997" y="1290084"/>
                  <a:pt x="43820" y="1275907"/>
                </a:cubicBezTo>
                <a:cubicBezTo>
                  <a:pt x="-8387" y="1119284"/>
                  <a:pt x="-11951" y="1171993"/>
                  <a:pt x="22555" y="999461"/>
                </a:cubicBezTo>
                <a:cubicBezTo>
                  <a:pt x="26951" y="977481"/>
                  <a:pt x="37662" y="957218"/>
                  <a:pt x="43820" y="935665"/>
                </a:cubicBezTo>
                <a:cubicBezTo>
                  <a:pt x="58680" y="883656"/>
                  <a:pt x="82347" y="760917"/>
                  <a:pt x="107616" y="723014"/>
                </a:cubicBezTo>
                <a:cubicBezTo>
                  <a:pt x="121793" y="701749"/>
                  <a:pt x="134181" y="679176"/>
                  <a:pt x="150146" y="659219"/>
                </a:cubicBezTo>
                <a:cubicBezTo>
                  <a:pt x="230031" y="559361"/>
                  <a:pt x="161009" y="680330"/>
                  <a:pt x="320267" y="574158"/>
                </a:cubicBezTo>
                <a:cubicBezTo>
                  <a:pt x="341532" y="559981"/>
                  <a:pt x="360707" y="542008"/>
                  <a:pt x="384062" y="531628"/>
                </a:cubicBezTo>
                <a:cubicBezTo>
                  <a:pt x="425029" y="513421"/>
                  <a:pt x="469123" y="503275"/>
                  <a:pt x="511653" y="489098"/>
                </a:cubicBezTo>
                <a:lnTo>
                  <a:pt x="575448" y="467833"/>
                </a:lnTo>
                <a:cubicBezTo>
                  <a:pt x="657903" y="440348"/>
                  <a:pt x="713443" y="420024"/>
                  <a:pt x="809365" y="404037"/>
                </a:cubicBezTo>
                <a:lnTo>
                  <a:pt x="936955" y="382772"/>
                </a:lnTo>
                <a:cubicBezTo>
                  <a:pt x="1263870" y="323333"/>
                  <a:pt x="794918" y="402900"/>
                  <a:pt x="1170872" y="340242"/>
                </a:cubicBezTo>
                <a:cubicBezTo>
                  <a:pt x="1213402" y="326065"/>
                  <a:pt x="1254502" y="306504"/>
                  <a:pt x="1298462" y="297712"/>
                </a:cubicBezTo>
                <a:lnTo>
                  <a:pt x="1404788" y="276447"/>
                </a:lnTo>
                <a:cubicBezTo>
                  <a:pt x="1522564" y="255033"/>
                  <a:pt x="1582017" y="252811"/>
                  <a:pt x="1702499" y="212651"/>
                </a:cubicBezTo>
                <a:lnTo>
                  <a:pt x="1830090" y="170121"/>
                </a:lnTo>
                <a:cubicBezTo>
                  <a:pt x="1851355" y="163033"/>
                  <a:pt x="1871775" y="152541"/>
                  <a:pt x="1893885" y="148856"/>
                </a:cubicBezTo>
                <a:cubicBezTo>
                  <a:pt x="1936415" y="141768"/>
                  <a:pt x="1978596" y="132105"/>
                  <a:pt x="2021476" y="127591"/>
                </a:cubicBezTo>
                <a:cubicBezTo>
                  <a:pt x="2395351" y="88236"/>
                  <a:pt x="2848319" y="93221"/>
                  <a:pt x="3191058" y="85061"/>
                </a:cubicBezTo>
                <a:cubicBezTo>
                  <a:pt x="3332825" y="77972"/>
                  <a:pt x="3474906" y="75583"/>
                  <a:pt x="3616360" y="63795"/>
                </a:cubicBezTo>
                <a:cubicBezTo>
                  <a:pt x="3645485" y="61368"/>
                  <a:pt x="3673427" y="50928"/>
                  <a:pt x="3701420" y="42530"/>
                </a:cubicBezTo>
                <a:cubicBezTo>
                  <a:pt x="3744360" y="29648"/>
                  <a:pt x="3829011" y="0"/>
                  <a:pt x="3829011" y="0"/>
                </a:cubicBezTo>
                <a:cubicBezTo>
                  <a:pt x="3871541" y="7088"/>
                  <a:pt x="3914442" y="12231"/>
                  <a:pt x="3956602" y="21265"/>
                </a:cubicBezTo>
                <a:cubicBezTo>
                  <a:pt x="4013757" y="33512"/>
                  <a:pt x="4070016" y="49618"/>
                  <a:pt x="4126723" y="63795"/>
                </a:cubicBezTo>
                <a:cubicBezTo>
                  <a:pt x="4155076" y="70883"/>
                  <a:pt x="4182851" y="80928"/>
                  <a:pt x="4211783" y="85061"/>
                </a:cubicBezTo>
                <a:cubicBezTo>
                  <a:pt x="4245040" y="89812"/>
                  <a:pt x="4542718" y="129983"/>
                  <a:pt x="4637085" y="148856"/>
                </a:cubicBezTo>
                <a:cubicBezTo>
                  <a:pt x="4703841" y="162207"/>
                  <a:pt x="4725137" y="171118"/>
                  <a:pt x="4785941" y="191386"/>
                </a:cubicBezTo>
                <a:cubicBezTo>
                  <a:pt x="4800118" y="205563"/>
                  <a:pt x="4811280" y="223601"/>
                  <a:pt x="4828472" y="233916"/>
                </a:cubicBezTo>
                <a:cubicBezTo>
                  <a:pt x="4911735" y="283874"/>
                  <a:pt x="4876016" y="219338"/>
                  <a:pt x="4934797" y="297712"/>
                </a:cubicBezTo>
                <a:cubicBezTo>
                  <a:pt x="4965466" y="338604"/>
                  <a:pt x="5019858" y="425302"/>
                  <a:pt x="5019858" y="425302"/>
                </a:cubicBezTo>
                <a:lnTo>
                  <a:pt x="5062388" y="552893"/>
                </a:lnTo>
                <a:cubicBezTo>
                  <a:pt x="5069476" y="574158"/>
                  <a:pt x="5078217" y="594942"/>
                  <a:pt x="5083653" y="616688"/>
                </a:cubicBezTo>
                <a:cubicBezTo>
                  <a:pt x="5102769" y="693151"/>
                  <a:pt x="5112685" y="727086"/>
                  <a:pt x="5126183" y="808074"/>
                </a:cubicBezTo>
                <a:cubicBezTo>
                  <a:pt x="5134423" y="857514"/>
                  <a:pt x="5140360" y="907311"/>
                  <a:pt x="5147448" y="956930"/>
                </a:cubicBezTo>
                <a:cubicBezTo>
                  <a:pt x="5140360" y="1020725"/>
                  <a:pt x="5138771" y="1085375"/>
                  <a:pt x="5126183" y="1148316"/>
                </a:cubicBezTo>
                <a:cubicBezTo>
                  <a:pt x="5117391" y="1192276"/>
                  <a:pt x="5115353" y="1244207"/>
                  <a:pt x="5083653" y="1275907"/>
                </a:cubicBezTo>
                <a:cubicBezTo>
                  <a:pt x="5062388" y="1297172"/>
                  <a:pt x="5044330" y="1322222"/>
                  <a:pt x="5019858" y="1339702"/>
                </a:cubicBezTo>
                <a:cubicBezTo>
                  <a:pt x="4932530" y="1402079"/>
                  <a:pt x="4822849" y="1404623"/>
                  <a:pt x="4722146" y="1424763"/>
                </a:cubicBezTo>
                <a:cubicBezTo>
                  <a:pt x="4693487" y="1430495"/>
                  <a:pt x="4665439" y="1438940"/>
                  <a:pt x="4637085" y="1446028"/>
                </a:cubicBezTo>
                <a:cubicBezTo>
                  <a:pt x="4530760" y="1438940"/>
                  <a:pt x="4424019" y="1436531"/>
                  <a:pt x="4318109" y="1424763"/>
                </a:cubicBezTo>
                <a:cubicBezTo>
                  <a:pt x="4237463" y="1415802"/>
                  <a:pt x="4264531" y="1392688"/>
                  <a:pt x="4190518" y="1360968"/>
                </a:cubicBezTo>
                <a:cubicBezTo>
                  <a:pt x="4163655" y="1349455"/>
                  <a:pt x="4133811" y="1346791"/>
                  <a:pt x="4105458" y="1339702"/>
                </a:cubicBezTo>
                <a:cubicBezTo>
                  <a:pt x="4022385" y="1256631"/>
                  <a:pt x="4109554" y="1331118"/>
                  <a:pt x="3999132" y="1275907"/>
                </a:cubicBezTo>
                <a:cubicBezTo>
                  <a:pt x="3976273" y="1264477"/>
                  <a:pt x="3958196" y="1244807"/>
                  <a:pt x="3935337" y="1233377"/>
                </a:cubicBezTo>
                <a:cubicBezTo>
                  <a:pt x="3915288" y="1223353"/>
                  <a:pt x="3892144" y="1220942"/>
                  <a:pt x="3871541" y="1212112"/>
                </a:cubicBezTo>
                <a:cubicBezTo>
                  <a:pt x="3687599" y="1133279"/>
                  <a:pt x="3872298" y="1198186"/>
                  <a:pt x="3722685" y="1148316"/>
                </a:cubicBezTo>
                <a:cubicBezTo>
                  <a:pt x="3701420" y="1134139"/>
                  <a:pt x="3664434" y="1130735"/>
                  <a:pt x="3658890" y="1105786"/>
                </a:cubicBezTo>
                <a:cubicBezTo>
                  <a:pt x="3648017" y="1056857"/>
                  <a:pt x="3680155" y="956930"/>
                  <a:pt x="3680155" y="956930"/>
                </a:cubicBezTo>
              </a:path>
            </a:pathLst>
          </a:cu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81F64F-2EE7-8546-86F2-DBE7922159A7}"/>
              </a:ext>
            </a:extLst>
          </p:cNvPr>
          <p:cNvSpPr/>
          <p:nvPr/>
        </p:nvSpPr>
        <p:spPr>
          <a:xfrm rot="2654039">
            <a:off x="4930814" y="5486845"/>
            <a:ext cx="845106" cy="790842"/>
          </a:xfrm>
          <a:prstGeom prst="ellipse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1">
                <a:shade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283E6-B26F-9A4E-A07D-4653A43A78FA}"/>
              </a:ext>
            </a:extLst>
          </p:cNvPr>
          <p:cNvSpPr/>
          <p:nvPr/>
        </p:nvSpPr>
        <p:spPr>
          <a:xfrm>
            <a:off x="4519094" y="6183310"/>
            <a:ext cx="250007" cy="243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139904-63B3-7C4F-9593-A3861C8CAA81}"/>
              </a:ext>
            </a:extLst>
          </p:cNvPr>
          <p:cNvSpPr/>
          <p:nvPr/>
        </p:nvSpPr>
        <p:spPr>
          <a:xfrm>
            <a:off x="2420903" y="5969840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CD690F-C18C-1E4A-BDB4-BB6D766F7C5E}"/>
              </a:ext>
            </a:extLst>
          </p:cNvPr>
          <p:cNvSpPr/>
          <p:nvPr/>
        </p:nvSpPr>
        <p:spPr>
          <a:xfrm>
            <a:off x="5276870" y="5605223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0835D-61C4-EE46-B211-2BE8C895B0A5}"/>
              </a:ext>
            </a:extLst>
          </p:cNvPr>
          <p:cNvSpPr/>
          <p:nvPr/>
        </p:nvSpPr>
        <p:spPr>
          <a:xfrm>
            <a:off x="6105512" y="5675868"/>
            <a:ext cx="244375" cy="293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58FA9E-70B6-6F4D-8484-CA20B0B0F516}"/>
              </a:ext>
            </a:extLst>
          </p:cNvPr>
          <p:cNvSpPr txBox="1"/>
          <p:nvPr/>
        </p:nvSpPr>
        <p:spPr>
          <a:xfrm>
            <a:off x="8174637" y="5673808"/>
            <a:ext cx="147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fold 3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08E735-3580-9043-BCA4-C4A8E5B2FAF2}"/>
              </a:ext>
            </a:extLst>
          </p:cNvPr>
          <p:cNvCxnSpPr/>
          <p:nvPr/>
        </p:nvCxnSpPr>
        <p:spPr>
          <a:xfrm>
            <a:off x="0" y="3302932"/>
            <a:ext cx="115469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DE0BB0-0605-944C-8EBC-9DF5E2CFA8D3}"/>
              </a:ext>
            </a:extLst>
          </p:cNvPr>
          <p:cNvCxnSpPr/>
          <p:nvPr/>
        </p:nvCxnSpPr>
        <p:spPr>
          <a:xfrm>
            <a:off x="0" y="5186972"/>
            <a:ext cx="1154695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>
            <a:extLst>
              <a:ext uri="{FF2B5EF4-FFF2-40B4-BE49-F238E27FC236}">
                <a16:creationId xmlns:a16="http://schemas.microsoft.com/office/drawing/2014/main" id="{DB2105BF-570C-A74A-B3A9-74F18BED1F73}"/>
              </a:ext>
            </a:extLst>
          </p:cNvPr>
          <p:cNvSpPr/>
          <p:nvPr/>
        </p:nvSpPr>
        <p:spPr>
          <a:xfrm>
            <a:off x="1828800" y="5465135"/>
            <a:ext cx="5018567" cy="1318512"/>
          </a:xfrm>
          <a:custGeom>
            <a:avLst/>
            <a:gdLst>
              <a:gd name="connsiteX0" fmla="*/ 4465674 w 5018567"/>
              <a:gd name="connsiteY0" fmla="*/ 0 h 1318512"/>
              <a:gd name="connsiteX1" fmla="*/ 4189228 w 5018567"/>
              <a:gd name="connsiteY1" fmla="*/ 63795 h 1318512"/>
              <a:gd name="connsiteX2" fmla="*/ 4125433 w 5018567"/>
              <a:gd name="connsiteY2" fmla="*/ 85060 h 1318512"/>
              <a:gd name="connsiteX3" fmla="*/ 4104167 w 5018567"/>
              <a:gd name="connsiteY3" fmla="*/ 616688 h 1318512"/>
              <a:gd name="connsiteX4" fmla="*/ 4040372 w 5018567"/>
              <a:gd name="connsiteY4" fmla="*/ 744279 h 1318512"/>
              <a:gd name="connsiteX5" fmla="*/ 4019107 w 5018567"/>
              <a:gd name="connsiteY5" fmla="*/ 808074 h 1318512"/>
              <a:gd name="connsiteX6" fmla="*/ 3976577 w 5018567"/>
              <a:gd name="connsiteY6" fmla="*/ 850605 h 1318512"/>
              <a:gd name="connsiteX7" fmla="*/ 3785191 w 5018567"/>
              <a:gd name="connsiteY7" fmla="*/ 956930 h 1318512"/>
              <a:gd name="connsiteX8" fmla="*/ 3402419 w 5018567"/>
              <a:gd name="connsiteY8" fmla="*/ 935665 h 1318512"/>
              <a:gd name="connsiteX9" fmla="*/ 3317358 w 5018567"/>
              <a:gd name="connsiteY9" fmla="*/ 914400 h 1318512"/>
              <a:gd name="connsiteX10" fmla="*/ 3189767 w 5018567"/>
              <a:gd name="connsiteY10" fmla="*/ 871870 h 1318512"/>
              <a:gd name="connsiteX11" fmla="*/ 3147237 w 5018567"/>
              <a:gd name="connsiteY11" fmla="*/ 829339 h 1318512"/>
              <a:gd name="connsiteX12" fmla="*/ 2977116 w 5018567"/>
              <a:gd name="connsiteY12" fmla="*/ 701749 h 1318512"/>
              <a:gd name="connsiteX13" fmla="*/ 2892056 w 5018567"/>
              <a:gd name="connsiteY13" fmla="*/ 595423 h 1318512"/>
              <a:gd name="connsiteX14" fmla="*/ 2806995 w 5018567"/>
              <a:gd name="connsiteY14" fmla="*/ 489098 h 1318512"/>
              <a:gd name="connsiteX15" fmla="*/ 2743200 w 5018567"/>
              <a:gd name="connsiteY15" fmla="*/ 467832 h 1318512"/>
              <a:gd name="connsiteX16" fmla="*/ 2679405 w 5018567"/>
              <a:gd name="connsiteY16" fmla="*/ 404037 h 1318512"/>
              <a:gd name="connsiteX17" fmla="*/ 106326 w 5018567"/>
              <a:gd name="connsiteY17" fmla="*/ 404037 h 1318512"/>
              <a:gd name="connsiteX18" fmla="*/ 0 w 5018567"/>
              <a:gd name="connsiteY18" fmla="*/ 552893 h 1318512"/>
              <a:gd name="connsiteX19" fmla="*/ 42530 w 5018567"/>
              <a:gd name="connsiteY19" fmla="*/ 893135 h 1318512"/>
              <a:gd name="connsiteX20" fmla="*/ 148856 w 5018567"/>
              <a:gd name="connsiteY20" fmla="*/ 1041991 h 1318512"/>
              <a:gd name="connsiteX21" fmla="*/ 191386 w 5018567"/>
              <a:gd name="connsiteY21" fmla="*/ 1105786 h 1318512"/>
              <a:gd name="connsiteX22" fmla="*/ 382772 w 5018567"/>
              <a:gd name="connsiteY22" fmla="*/ 1212112 h 1318512"/>
              <a:gd name="connsiteX23" fmla="*/ 1254642 w 5018567"/>
              <a:gd name="connsiteY23" fmla="*/ 1233377 h 1318512"/>
              <a:gd name="connsiteX24" fmla="*/ 1403498 w 5018567"/>
              <a:gd name="connsiteY24" fmla="*/ 1254642 h 1318512"/>
              <a:gd name="connsiteX25" fmla="*/ 1509823 w 5018567"/>
              <a:gd name="connsiteY25" fmla="*/ 1275907 h 1318512"/>
              <a:gd name="connsiteX26" fmla="*/ 2743200 w 5018567"/>
              <a:gd name="connsiteY26" fmla="*/ 1297172 h 1318512"/>
              <a:gd name="connsiteX27" fmla="*/ 2849526 w 5018567"/>
              <a:gd name="connsiteY27" fmla="*/ 1318437 h 1318512"/>
              <a:gd name="connsiteX28" fmla="*/ 3338623 w 5018567"/>
              <a:gd name="connsiteY28" fmla="*/ 1275907 h 1318512"/>
              <a:gd name="connsiteX29" fmla="*/ 3530009 w 5018567"/>
              <a:gd name="connsiteY29" fmla="*/ 1254642 h 1318512"/>
              <a:gd name="connsiteX30" fmla="*/ 4338084 w 5018567"/>
              <a:gd name="connsiteY30" fmla="*/ 1233377 h 1318512"/>
              <a:gd name="connsiteX31" fmla="*/ 4423144 w 5018567"/>
              <a:gd name="connsiteY31" fmla="*/ 1212112 h 1318512"/>
              <a:gd name="connsiteX32" fmla="*/ 4486940 w 5018567"/>
              <a:gd name="connsiteY32" fmla="*/ 1190846 h 1318512"/>
              <a:gd name="connsiteX33" fmla="*/ 4593265 w 5018567"/>
              <a:gd name="connsiteY33" fmla="*/ 1169581 h 1318512"/>
              <a:gd name="connsiteX34" fmla="*/ 4720856 w 5018567"/>
              <a:gd name="connsiteY34" fmla="*/ 1127051 h 1318512"/>
              <a:gd name="connsiteX35" fmla="*/ 4869712 w 5018567"/>
              <a:gd name="connsiteY35" fmla="*/ 1084521 h 1318512"/>
              <a:gd name="connsiteX36" fmla="*/ 4933507 w 5018567"/>
              <a:gd name="connsiteY36" fmla="*/ 1041991 h 1318512"/>
              <a:gd name="connsiteX37" fmla="*/ 5018567 w 5018567"/>
              <a:gd name="connsiteY37" fmla="*/ 935665 h 1318512"/>
              <a:gd name="connsiteX38" fmla="*/ 4997302 w 5018567"/>
              <a:gd name="connsiteY38" fmla="*/ 744279 h 1318512"/>
              <a:gd name="connsiteX39" fmla="*/ 4954772 w 5018567"/>
              <a:gd name="connsiteY39" fmla="*/ 616688 h 1318512"/>
              <a:gd name="connsiteX40" fmla="*/ 4912242 w 5018567"/>
              <a:gd name="connsiteY40" fmla="*/ 489098 h 1318512"/>
              <a:gd name="connsiteX41" fmla="*/ 4869712 w 5018567"/>
              <a:gd name="connsiteY41" fmla="*/ 361507 h 1318512"/>
              <a:gd name="connsiteX42" fmla="*/ 4848447 w 5018567"/>
              <a:gd name="connsiteY42" fmla="*/ 297712 h 1318512"/>
              <a:gd name="connsiteX43" fmla="*/ 4805916 w 5018567"/>
              <a:gd name="connsiteY43" fmla="*/ 255181 h 1318512"/>
              <a:gd name="connsiteX44" fmla="*/ 4763386 w 5018567"/>
              <a:gd name="connsiteY44" fmla="*/ 127591 h 1318512"/>
              <a:gd name="connsiteX45" fmla="*/ 4678326 w 5018567"/>
              <a:gd name="connsiteY45" fmla="*/ 21265 h 1318512"/>
              <a:gd name="connsiteX46" fmla="*/ 4614530 w 5018567"/>
              <a:gd name="connsiteY46" fmla="*/ 0 h 1318512"/>
              <a:gd name="connsiteX47" fmla="*/ 4465674 w 5018567"/>
              <a:gd name="connsiteY47" fmla="*/ 0 h 13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018567" h="1318512">
                <a:moveTo>
                  <a:pt x="4465674" y="0"/>
                </a:moveTo>
                <a:cubicBezTo>
                  <a:pt x="4272440" y="27605"/>
                  <a:pt x="4364368" y="5415"/>
                  <a:pt x="4189228" y="63795"/>
                </a:cubicBezTo>
                <a:lnTo>
                  <a:pt x="4125433" y="85060"/>
                </a:lnTo>
                <a:cubicBezTo>
                  <a:pt x="4118344" y="262269"/>
                  <a:pt x="4116803" y="439788"/>
                  <a:pt x="4104167" y="616688"/>
                </a:cubicBezTo>
                <a:cubicBezTo>
                  <a:pt x="4099713" y="679049"/>
                  <a:pt x="4066955" y="691114"/>
                  <a:pt x="4040372" y="744279"/>
                </a:cubicBezTo>
                <a:cubicBezTo>
                  <a:pt x="4030348" y="764328"/>
                  <a:pt x="4030639" y="788853"/>
                  <a:pt x="4019107" y="808074"/>
                </a:cubicBezTo>
                <a:cubicBezTo>
                  <a:pt x="4008792" y="825266"/>
                  <a:pt x="3992616" y="838576"/>
                  <a:pt x="3976577" y="850605"/>
                </a:cubicBezTo>
                <a:cubicBezTo>
                  <a:pt x="3859586" y="938348"/>
                  <a:pt x="3884651" y="923777"/>
                  <a:pt x="3785191" y="956930"/>
                </a:cubicBezTo>
                <a:cubicBezTo>
                  <a:pt x="3657600" y="949842"/>
                  <a:pt x="3529682" y="947234"/>
                  <a:pt x="3402419" y="935665"/>
                </a:cubicBezTo>
                <a:cubicBezTo>
                  <a:pt x="3373313" y="933019"/>
                  <a:pt x="3345352" y="922798"/>
                  <a:pt x="3317358" y="914400"/>
                </a:cubicBezTo>
                <a:cubicBezTo>
                  <a:pt x="3274418" y="901518"/>
                  <a:pt x="3189767" y="871870"/>
                  <a:pt x="3189767" y="871870"/>
                </a:cubicBezTo>
                <a:cubicBezTo>
                  <a:pt x="3175590" y="857693"/>
                  <a:pt x="3163276" y="841369"/>
                  <a:pt x="3147237" y="829339"/>
                </a:cubicBezTo>
                <a:cubicBezTo>
                  <a:pt x="2954866" y="685059"/>
                  <a:pt x="3074657" y="799288"/>
                  <a:pt x="2977116" y="701749"/>
                </a:cubicBezTo>
                <a:cubicBezTo>
                  <a:pt x="2935718" y="577552"/>
                  <a:pt x="2988243" y="691610"/>
                  <a:pt x="2892056" y="595423"/>
                </a:cubicBezTo>
                <a:cubicBezTo>
                  <a:pt x="2848589" y="551956"/>
                  <a:pt x="2859609" y="520667"/>
                  <a:pt x="2806995" y="489098"/>
                </a:cubicBezTo>
                <a:cubicBezTo>
                  <a:pt x="2787774" y="477565"/>
                  <a:pt x="2764465" y="474921"/>
                  <a:pt x="2743200" y="467832"/>
                </a:cubicBezTo>
                <a:cubicBezTo>
                  <a:pt x="2721935" y="446567"/>
                  <a:pt x="2709429" y="405753"/>
                  <a:pt x="2679405" y="404037"/>
                </a:cubicBezTo>
                <a:cubicBezTo>
                  <a:pt x="1880427" y="358381"/>
                  <a:pt x="916601" y="389032"/>
                  <a:pt x="106326" y="404037"/>
                </a:cubicBezTo>
                <a:cubicBezTo>
                  <a:pt x="5415" y="504948"/>
                  <a:pt x="33945" y="451058"/>
                  <a:pt x="0" y="552893"/>
                </a:cubicBezTo>
                <a:cubicBezTo>
                  <a:pt x="16482" y="750680"/>
                  <a:pt x="3032" y="754892"/>
                  <a:pt x="42530" y="893135"/>
                </a:cubicBezTo>
                <a:cubicBezTo>
                  <a:pt x="82091" y="1031599"/>
                  <a:pt x="37899" y="875555"/>
                  <a:pt x="148856" y="1041991"/>
                </a:cubicBezTo>
                <a:cubicBezTo>
                  <a:pt x="163033" y="1063256"/>
                  <a:pt x="172152" y="1088956"/>
                  <a:pt x="191386" y="1105786"/>
                </a:cubicBezTo>
                <a:cubicBezTo>
                  <a:pt x="212036" y="1123855"/>
                  <a:pt x="325561" y="1209511"/>
                  <a:pt x="382772" y="1212112"/>
                </a:cubicBezTo>
                <a:cubicBezTo>
                  <a:pt x="673182" y="1225313"/>
                  <a:pt x="964019" y="1226289"/>
                  <a:pt x="1254642" y="1233377"/>
                </a:cubicBezTo>
                <a:cubicBezTo>
                  <a:pt x="1304261" y="1240465"/>
                  <a:pt x="1354058" y="1246402"/>
                  <a:pt x="1403498" y="1254642"/>
                </a:cubicBezTo>
                <a:cubicBezTo>
                  <a:pt x="1439150" y="1260584"/>
                  <a:pt x="1473698" y="1274760"/>
                  <a:pt x="1509823" y="1275907"/>
                </a:cubicBezTo>
                <a:cubicBezTo>
                  <a:pt x="1920803" y="1288954"/>
                  <a:pt x="2332074" y="1290084"/>
                  <a:pt x="2743200" y="1297172"/>
                </a:cubicBezTo>
                <a:cubicBezTo>
                  <a:pt x="2778642" y="1304260"/>
                  <a:pt x="2813405" y="1319727"/>
                  <a:pt x="2849526" y="1318437"/>
                </a:cubicBezTo>
                <a:cubicBezTo>
                  <a:pt x="3013069" y="1312596"/>
                  <a:pt x="3175690" y="1291182"/>
                  <a:pt x="3338623" y="1275907"/>
                </a:cubicBezTo>
                <a:cubicBezTo>
                  <a:pt x="3402531" y="1269916"/>
                  <a:pt x="3465879" y="1257371"/>
                  <a:pt x="3530009" y="1254642"/>
                </a:cubicBezTo>
                <a:cubicBezTo>
                  <a:pt x="3799217" y="1243186"/>
                  <a:pt x="4068726" y="1240465"/>
                  <a:pt x="4338084" y="1233377"/>
                </a:cubicBezTo>
                <a:cubicBezTo>
                  <a:pt x="4366437" y="1226289"/>
                  <a:pt x="4395043" y="1220141"/>
                  <a:pt x="4423144" y="1212112"/>
                </a:cubicBezTo>
                <a:cubicBezTo>
                  <a:pt x="4444697" y="1205954"/>
                  <a:pt x="4465194" y="1196283"/>
                  <a:pt x="4486940" y="1190846"/>
                </a:cubicBezTo>
                <a:cubicBezTo>
                  <a:pt x="4522004" y="1182080"/>
                  <a:pt x="4558395" y="1179091"/>
                  <a:pt x="4593265" y="1169581"/>
                </a:cubicBezTo>
                <a:cubicBezTo>
                  <a:pt x="4636516" y="1157785"/>
                  <a:pt x="4677364" y="1137924"/>
                  <a:pt x="4720856" y="1127051"/>
                </a:cubicBezTo>
                <a:cubicBezTo>
                  <a:pt x="4827662" y="1100349"/>
                  <a:pt x="4778190" y="1115028"/>
                  <a:pt x="4869712" y="1084521"/>
                </a:cubicBezTo>
                <a:cubicBezTo>
                  <a:pt x="4890977" y="1070344"/>
                  <a:pt x="4913550" y="1057957"/>
                  <a:pt x="4933507" y="1041991"/>
                </a:cubicBezTo>
                <a:cubicBezTo>
                  <a:pt x="4976792" y="1007362"/>
                  <a:pt x="4986989" y="983031"/>
                  <a:pt x="5018567" y="935665"/>
                </a:cubicBezTo>
                <a:cubicBezTo>
                  <a:pt x="5011479" y="871870"/>
                  <a:pt x="5009890" y="807220"/>
                  <a:pt x="4997302" y="744279"/>
                </a:cubicBezTo>
                <a:cubicBezTo>
                  <a:pt x="4988510" y="700319"/>
                  <a:pt x="4968949" y="659218"/>
                  <a:pt x="4954772" y="616688"/>
                </a:cubicBezTo>
                <a:lnTo>
                  <a:pt x="4912242" y="489098"/>
                </a:lnTo>
                <a:lnTo>
                  <a:pt x="4869712" y="361507"/>
                </a:lnTo>
                <a:cubicBezTo>
                  <a:pt x="4862624" y="340242"/>
                  <a:pt x="4864297" y="313562"/>
                  <a:pt x="4848447" y="297712"/>
                </a:cubicBezTo>
                <a:lnTo>
                  <a:pt x="4805916" y="255181"/>
                </a:lnTo>
                <a:lnTo>
                  <a:pt x="4763386" y="127591"/>
                </a:lnTo>
                <a:cubicBezTo>
                  <a:pt x="4738860" y="54011"/>
                  <a:pt x="4755276" y="59740"/>
                  <a:pt x="4678326" y="21265"/>
                </a:cubicBezTo>
                <a:cubicBezTo>
                  <a:pt x="4658277" y="11241"/>
                  <a:pt x="4635795" y="7088"/>
                  <a:pt x="4614530" y="0"/>
                </a:cubicBezTo>
                <a:cubicBezTo>
                  <a:pt x="4501254" y="22655"/>
                  <a:pt x="4544349" y="21265"/>
                  <a:pt x="4465674" y="0"/>
                </a:cubicBezTo>
                <a:close/>
              </a:path>
            </a:pathLst>
          </a:cu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FFEC-843E-3740-9958-E4C5DB0F7EEC}" type="datetime1">
              <a:rPr lang="en-US" smtClean="0"/>
              <a:t>6/28/23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E0AC06-6913-F085-431D-649ACB7AB980}"/>
                  </a:ext>
                </a:extLst>
              </p14:cNvPr>
              <p14:cNvContentPartPr/>
              <p14:nvPr/>
            </p14:nvContentPartPr>
            <p14:xfrm>
              <a:off x="378720" y="1474560"/>
              <a:ext cx="5587920" cy="377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E0AC06-6913-F085-431D-649ACB7AB9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360" y="1465200"/>
                <a:ext cx="5606640" cy="37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380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27839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k-Fold Cross Validation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929-8D4E-D545-9E6E-A8D247BE6E08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C61DD-82C2-C830-1441-DC466924CC7D}"/>
              </a:ext>
            </a:extLst>
          </p:cNvPr>
          <p:cNvSpPr txBox="1"/>
          <p:nvPr/>
        </p:nvSpPr>
        <p:spPr>
          <a:xfrm>
            <a:off x="457200" y="2016457"/>
            <a:ext cx="1089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how to choose nr of folds (the “k” in k-fold CV) ? </a:t>
            </a:r>
          </a:p>
          <a:p>
            <a:endParaRPr lang="en-GB" sz="3200" dirty="0"/>
          </a:p>
          <a:p>
            <a:pPr marL="285750" indent="-285750">
              <a:buFontTx/>
              <a:buChar char="-"/>
            </a:pPr>
            <a:r>
              <a:rPr lang="en-GB" sz="3200" dirty="0"/>
              <a:t>train fold should be sufficiently large (avoid overfitting)</a:t>
            </a:r>
          </a:p>
          <a:p>
            <a:endParaRPr lang="en-GB" sz="3200" dirty="0"/>
          </a:p>
          <a:p>
            <a:pPr marL="285750" indent="-285750">
              <a:buFontTx/>
              <a:buChar char="-"/>
            </a:pPr>
            <a:r>
              <a:rPr lang="en-GB" sz="3200" dirty="0" err="1"/>
              <a:t>val</a:t>
            </a:r>
            <a:r>
              <a:rPr lang="en-GB" sz="3200" dirty="0"/>
              <a:t>  folds should sufficiently large (to get reliable estimate of generalization)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353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4" y="250985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CAUTION!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28FD-A20E-5840-B1BF-B7E45DBA7616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C61DD-82C2-C830-1441-DC466924CC7D}"/>
              </a:ext>
            </a:extLst>
          </p:cNvPr>
          <p:cNvSpPr txBox="1"/>
          <p:nvPr/>
        </p:nvSpPr>
        <p:spPr>
          <a:xfrm>
            <a:off x="187564" y="1821409"/>
            <a:ext cx="12004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k-fold CV requires a method to split into folds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most basic method: evenly divide into k folds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works if data is </a:t>
            </a:r>
            <a:r>
              <a:rPr lang="en-GB" sz="4000" dirty="0" err="1"/>
              <a:t>i.i.d.</a:t>
            </a:r>
            <a:r>
              <a:rPr lang="en-GB" sz="4000" dirty="0"/>
              <a:t> </a:t>
            </a:r>
            <a:r>
              <a:rPr lang="en-GB" sz="4000" dirty="0">
                <a:sym typeface="Wingdings" pitchFamily="2" charset="2"/>
              </a:rPr>
              <a:t>(“order of data points is arbitrary”)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ym typeface="Wingdings" pitchFamily="2" charset="2"/>
              </a:rPr>
              <a:t>fails if data points are grouped or ordered</a:t>
            </a:r>
          </a:p>
        </p:txBody>
      </p:sp>
    </p:spTree>
    <p:extLst>
      <p:ext uri="{BB962C8B-B14F-4D97-AF65-F5344CB8AC3E}">
        <p14:creationId xmlns:p14="http://schemas.microsoft.com/office/powerpoint/2010/main" val="200622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6000" b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70" y="1366633"/>
            <a:ext cx="11359662" cy="44746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- know train err is bad quality measure for ML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- </a:t>
            </a:r>
            <a:r>
              <a:rPr lang="en-GB" sz="3200" dirty="0" err="1"/>
              <a:t>val.err</a:t>
            </a:r>
            <a:r>
              <a:rPr lang="en-GB" sz="3200" dirty="0"/>
              <a:t>. is more useful as quality measure for a ML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- basic idea of k-fold CV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3200" dirty="0"/>
              <a:t>hyper-parameter tuning = model selection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GB" sz="3200" dirty="0"/>
              <a:t>Python implementations of k-fold CV / </a:t>
            </a:r>
            <a:r>
              <a:rPr lang="en-GB" sz="3200" dirty="0" err="1"/>
              <a:t>gridsearch</a:t>
            </a:r>
            <a:endParaRPr lang="en-GB" sz="3200" dirty="0"/>
          </a:p>
          <a:p>
            <a:pPr>
              <a:lnSpc>
                <a:spcPct val="150000"/>
              </a:lnSpc>
              <a:buFontTx/>
              <a:buChar char="-"/>
            </a:pPr>
            <a:endParaRPr lang="en-GB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4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8ACE-28D9-D38D-D99E-011EDC36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3829-EFAB-9344-968B-97FA7E9BF617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5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DB5E-0C50-2291-ADBD-1B3AEEB7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9430"/>
            <a:ext cx="11353800" cy="1325563"/>
          </a:xfrm>
        </p:spPr>
        <p:txBody>
          <a:bodyPr>
            <a:noAutofit/>
          </a:bodyPr>
          <a:lstStyle/>
          <a:p>
            <a:r>
              <a:rPr lang="en-GB" sz="5400" b="1" dirty="0"/>
              <a:t>Imbalanced Classes and Group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E0A-D439-C495-DADC-0A64BF8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D066-8E11-7B44-99C6-D66FFAF16DD2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5ACE-6202-EBFC-24D2-07587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B61-3467-592C-6419-CAB104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E85932A-267B-5273-DA47-73BFE4DAD8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5522"/>
            <a:ext cx="6733732" cy="5006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EFE16-6399-1E72-5E4B-8B2AE6E4F528}"/>
              </a:ext>
            </a:extLst>
          </p:cNvPr>
          <p:cNvSpPr txBox="1"/>
          <p:nvPr/>
        </p:nvSpPr>
        <p:spPr>
          <a:xfrm>
            <a:off x="6567852" y="1477879"/>
            <a:ext cx="562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e.g. data points with same label are contiguous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or data points are obtained at consecutive time instants ( correlations)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72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DB5E-0C50-2291-ADBD-1B3AEEB7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9430"/>
            <a:ext cx="1135380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Group-Preserving Splitting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E0A-D439-C495-DADC-0A64BF8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B22D-0117-0047-B1AB-240DFFCA87BA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5ACE-6202-EBFC-24D2-07587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B61-3467-592C-6419-CAB104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4EFA06C-A4D4-2166-EBF2-A7C6B957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71642"/>
            <a:ext cx="8229600" cy="4192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A85A-20A4-1603-BBE4-950E5F63AED9}"/>
              </a:ext>
            </a:extLst>
          </p:cNvPr>
          <p:cNvSpPr txBox="1"/>
          <p:nvPr/>
        </p:nvSpPr>
        <p:spPr>
          <a:xfrm>
            <a:off x="196275" y="5729200"/>
            <a:ext cx="1179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https://scikit-</a:t>
            </a:r>
            <a:r>
              <a:rPr lang="en-GB" sz="2400" dirty="0" err="1"/>
              <a:t>learn.org</a:t>
            </a:r>
            <a:r>
              <a:rPr lang="en-GB" sz="2400" dirty="0"/>
              <a:t>/stable/modules/generated/</a:t>
            </a:r>
            <a:r>
              <a:rPr lang="en-GB" sz="2400" dirty="0" err="1"/>
              <a:t>sklearn.model_selection.GroupKFold.html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4383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DB5E-0C50-2291-ADBD-1B3AEEB7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79430"/>
            <a:ext cx="1135380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Class-Ratio Preserving Splitting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8E0A-D439-C495-DADC-0A64BF8A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17E5-4835-4E4B-84F6-1CD4EDFA7629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5ACE-6202-EBFC-24D2-075877F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1B61-3467-592C-6419-CAB104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C16B53B-6564-D025-B5EF-0DBC871E95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5496" y="1504993"/>
            <a:ext cx="8916253" cy="45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0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Temporal Successive Splitting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475C-6EA6-054B-B383-EFA2DB00B3F7}" type="datetime1">
              <a:rPr lang="en-US" smtClean="0"/>
              <a:t>6/28/23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F368CE6-D87C-71BE-87DE-5B7B7BF524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235" y="1290060"/>
            <a:ext cx="8090538" cy="4017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74FEA-9E2A-D3A8-036C-49605AC2FABB}"/>
              </a:ext>
            </a:extLst>
          </p:cNvPr>
          <p:cNvSpPr txBox="1"/>
          <p:nvPr/>
        </p:nvSpPr>
        <p:spPr>
          <a:xfrm>
            <a:off x="630861" y="5567940"/>
            <a:ext cx="377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https://scikit-</a:t>
            </a:r>
            <a:r>
              <a:rPr lang="en-GB" dirty="0" err="1"/>
              <a:t>learn.org</a:t>
            </a:r>
            <a:r>
              <a:rPr lang="en-GB" dirty="0"/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4042977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7853-9C73-02EF-03C1-FD80084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149"/>
            <a:ext cx="10515600" cy="266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dirty="0"/>
              <a:t>Bias and Variance </a:t>
            </a:r>
          </a:p>
          <a:p>
            <a:pPr marL="0" indent="0">
              <a:buNone/>
            </a:pPr>
            <a:r>
              <a:rPr lang="en-GB" sz="8000" dirty="0"/>
              <a:t>Decomposition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353-2EF6-F404-E267-729E4A0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36BF-C4A5-8643-9D13-09EC0FC523C5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0B45-C5B5-D8A5-703C-C88E110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0E65-3E8F-49C5-DE9D-5B2A5EB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7853-9C73-02EF-03C1-FD80084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38" y="2524640"/>
            <a:ext cx="11758723" cy="266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dirty="0"/>
              <a:t>“Bias” reflects error due to model being too small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353-2EF6-F404-E267-729E4A0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C8D9-7075-2B49-8814-E24F7FAB74D5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0B45-C5B5-D8A5-703C-C88E110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0E65-3E8F-49C5-DE9D-5B2A5EB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50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7853-9C73-02EF-03C1-FD80084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74" y="2095149"/>
            <a:ext cx="11566451" cy="266770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8000" dirty="0"/>
              <a:t>“Variance” reflects error due to dataset being too small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353-2EF6-F404-E267-729E4A0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003-E49D-D641-AADA-2CB5E08D2B43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0B45-C5B5-D8A5-703C-C88E110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0E65-3E8F-49C5-DE9D-5B2A5EBA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45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FD3EFC6-8F24-5A35-7CB3-57415B7895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1" y="2081456"/>
            <a:ext cx="5822950" cy="3975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7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Toy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EE58-1DEB-D049-AFCF-20D22A413CF7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48E2-5B00-C029-B2A6-264C65A06E14}"/>
              </a:ext>
            </a:extLst>
          </p:cNvPr>
          <p:cNvSpPr txBox="1"/>
          <p:nvPr/>
        </p:nvSpPr>
        <p:spPr>
          <a:xfrm>
            <a:off x="2987676" y="930268"/>
            <a:ext cx="3695179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y = </a:t>
            </a:r>
            <a:r>
              <a:rPr lang="en-GB" sz="4000" dirty="0">
                <a:solidFill>
                  <a:srgbClr val="FF0000"/>
                </a:solidFill>
              </a:rPr>
              <a:t>g(x)</a:t>
            </a:r>
            <a:r>
              <a:rPr lang="en-GB" sz="4000" dirty="0"/>
              <a:t> + ”noise”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FE91F-202B-D768-1B40-E012B1B40149}"/>
              </a:ext>
            </a:extLst>
          </p:cNvPr>
          <p:cNvCxnSpPr>
            <a:cxnSpLocks/>
          </p:cNvCxnSpPr>
          <p:nvPr/>
        </p:nvCxnSpPr>
        <p:spPr>
          <a:xfrm flipH="1">
            <a:off x="2987676" y="1910371"/>
            <a:ext cx="556386" cy="1581215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6B46D5-A731-28ED-B315-203EA6274A47}"/>
              </a:ext>
            </a:extLst>
          </p:cNvPr>
          <p:cNvSpPr txBox="1"/>
          <p:nvPr/>
        </p:nvSpPr>
        <p:spPr>
          <a:xfrm>
            <a:off x="5950737" y="2700978"/>
            <a:ext cx="53197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learn hypothesis h(.) using a </a:t>
            </a:r>
          </a:p>
          <a:p>
            <a:r>
              <a:rPr lang="en-GB" sz="3200" dirty="0"/>
              <a:t>randomly selected training set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AF81D-1D6B-9EB4-DB57-E690E3618FA4}"/>
              </a:ext>
            </a:extLst>
          </p:cNvPr>
          <p:cNvSpPr txBox="1"/>
          <p:nvPr/>
        </p:nvSpPr>
        <p:spPr>
          <a:xfrm>
            <a:off x="5950737" y="4352903"/>
            <a:ext cx="5416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compute prediction h(x’) for a fixed </a:t>
            </a:r>
          </a:p>
          <a:p>
            <a:r>
              <a:rPr lang="en-GB" sz="2800" dirty="0"/>
              <a:t>feature value x’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C581DE-69E3-D419-A750-C238E9092BE7}"/>
              </a:ext>
            </a:extLst>
          </p:cNvPr>
          <p:cNvCxnSpPr/>
          <p:nvPr/>
        </p:nvCxnSpPr>
        <p:spPr>
          <a:xfrm flipV="1">
            <a:off x="4876800" y="3429000"/>
            <a:ext cx="0" cy="228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013EEA-65CF-32B3-0EE7-DF5EBAA51A74}"/>
              </a:ext>
            </a:extLst>
          </p:cNvPr>
          <p:cNvSpPr txBox="1"/>
          <p:nvPr/>
        </p:nvSpPr>
        <p:spPr>
          <a:xfrm>
            <a:off x="4686305" y="5701419"/>
            <a:ext cx="59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2127233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8485"/>
            <a:ext cx="12191999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 Ensemble of Learnt Hypotheses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5D6F-7D32-4E42-BE53-C4606F6BC7B3}" type="datetime1">
              <a:rPr lang="en-US" smtClean="0"/>
              <a:t>6/28/23</a:t>
            </a:fld>
            <a:endParaRPr lang="en-US" dirty="0"/>
          </a:p>
        </p:txBody>
      </p:sp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B02338E4-7A15-53D8-F508-B6CB524F66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35" y="1474048"/>
            <a:ext cx="7061200" cy="470192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18C2E-B5A0-1AA5-AEC5-DE745524D76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50675" y="2034696"/>
            <a:ext cx="1393497" cy="1500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A2C32-256A-52FA-27BC-3FAA5DFA6C22}"/>
              </a:ext>
            </a:extLst>
          </p:cNvPr>
          <p:cNvSpPr txBox="1"/>
          <p:nvPr/>
        </p:nvSpPr>
        <p:spPr>
          <a:xfrm>
            <a:off x="7644172" y="1803863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hypothesis learn on train set #1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0F0CC-648A-0A55-5411-22C23BBBC076}"/>
              </a:ext>
            </a:extLst>
          </p:cNvPr>
          <p:cNvCxnSpPr>
            <a:cxnSpLocks/>
          </p:cNvCxnSpPr>
          <p:nvPr/>
        </p:nvCxnSpPr>
        <p:spPr>
          <a:xfrm flipH="1">
            <a:off x="6657120" y="3591091"/>
            <a:ext cx="987052" cy="55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F8A419-577A-A30A-FF4F-EB4A7D1BFD6D}"/>
              </a:ext>
            </a:extLst>
          </p:cNvPr>
          <p:cNvSpPr txBox="1"/>
          <p:nvPr/>
        </p:nvSpPr>
        <p:spPr>
          <a:xfrm>
            <a:off x="7644172" y="3288626"/>
            <a:ext cx="411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hypothesis learn on train set #2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67FC6-19EB-717C-D9F8-67148A839F3A}"/>
              </a:ext>
            </a:extLst>
          </p:cNvPr>
          <p:cNvCxnSpPr/>
          <p:nvPr/>
        </p:nvCxnSpPr>
        <p:spPr>
          <a:xfrm flipV="1">
            <a:off x="5850630" y="3097952"/>
            <a:ext cx="0" cy="228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DF6CB7-678E-BDC6-786A-7AD15A955409}"/>
              </a:ext>
            </a:extLst>
          </p:cNvPr>
          <p:cNvSpPr txBox="1"/>
          <p:nvPr/>
        </p:nvSpPr>
        <p:spPr>
          <a:xfrm>
            <a:off x="5660135" y="5370371"/>
            <a:ext cx="59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51511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848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and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D3AB-E3CA-C041-8524-E4E764A2DD2E}" type="datetime1">
              <a:rPr lang="en-US" smtClean="0"/>
              <a:t>6/28/23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B66E43-C947-CFC0-F659-344249A936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775" y="1177953"/>
            <a:ext cx="6699250" cy="45100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C90A8-8994-897E-C2B1-38BA34A0D9E0}"/>
              </a:ext>
            </a:extLst>
          </p:cNvPr>
          <p:cNvCxnSpPr>
            <a:cxnSpLocks/>
          </p:cNvCxnSpPr>
          <p:nvPr/>
        </p:nvCxnSpPr>
        <p:spPr>
          <a:xfrm flipV="1">
            <a:off x="6096000" y="1980296"/>
            <a:ext cx="0" cy="20289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1326AA-E1D4-3145-5FD7-C1A9897B44AB}"/>
              </a:ext>
            </a:extLst>
          </p:cNvPr>
          <p:cNvSpPr txBox="1"/>
          <p:nvPr/>
        </p:nvSpPr>
        <p:spPr>
          <a:xfrm>
            <a:off x="6109966" y="224699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bias</a:t>
            </a:r>
            <a:r>
              <a:rPr lang="en-GB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D4AD0F-22C1-8E3B-5F11-B20BCE5CEAFB}"/>
              </a:ext>
            </a:extLst>
          </p:cNvPr>
          <p:cNvCxnSpPr>
            <a:cxnSpLocks/>
          </p:cNvCxnSpPr>
          <p:nvPr/>
        </p:nvCxnSpPr>
        <p:spPr>
          <a:xfrm flipV="1">
            <a:off x="5940426" y="3590105"/>
            <a:ext cx="0" cy="8382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F5F22-D880-3F3B-5396-31A25EB955C2}"/>
              </a:ext>
            </a:extLst>
          </p:cNvPr>
          <p:cNvSpPr txBox="1"/>
          <p:nvPr/>
        </p:nvSpPr>
        <p:spPr>
          <a:xfrm>
            <a:off x="4529912" y="4009205"/>
            <a:ext cx="141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variance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5F4F7D-50E7-4D93-9746-E7C7DB492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70373"/>
            <a:ext cx="9271000" cy="66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81937E-132A-C36D-F1CA-F8C474F71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1832248"/>
            <a:ext cx="1803400" cy="495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B42A6-DC24-FE54-3771-BC94C437AF81}"/>
              </a:ext>
            </a:extLst>
          </p:cNvPr>
          <p:cNvCxnSpPr>
            <a:endCxn id="15" idx="2"/>
          </p:cNvCxnSpPr>
          <p:nvPr/>
        </p:nvCxnSpPr>
        <p:spPr>
          <a:xfrm flipH="1" flipV="1">
            <a:off x="8826500" y="2327548"/>
            <a:ext cx="241300" cy="853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2F0BA4-0D9D-6D33-F52B-AB7C1E666DBE}"/>
              </a:ext>
            </a:extLst>
          </p:cNvPr>
          <p:cNvSpPr txBox="1"/>
          <p:nvPr/>
        </p:nvSpPr>
        <p:spPr>
          <a:xfrm>
            <a:off x="8458916" y="3288551"/>
            <a:ext cx="2770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RV since obtained </a:t>
            </a:r>
          </a:p>
          <a:p>
            <a:r>
              <a:rPr lang="en-GB" sz="2400" dirty="0"/>
              <a:t>from a randomly </a:t>
            </a:r>
          </a:p>
          <a:p>
            <a:r>
              <a:rPr lang="en-GB" sz="2400" dirty="0"/>
              <a:t>selected training set </a:t>
            </a:r>
          </a:p>
        </p:txBody>
      </p:sp>
    </p:spTree>
    <p:extLst>
      <p:ext uri="{BB962C8B-B14F-4D97-AF65-F5344CB8AC3E}">
        <p14:creationId xmlns:p14="http://schemas.microsoft.com/office/powerpoint/2010/main" val="7349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3F18-EEAF-E842-97A2-57E64313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ML – In a Nutshell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37D33-A4DC-1D44-B6AB-F386EA897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963" y="1847850"/>
                <a:ext cx="11450782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/>
                  <a:t>learn hypothesis h(.) out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model</a:t>
                </a:r>
                <a:r>
                  <a:rPr lang="en-US" sz="4000" dirty="0"/>
                  <a:t> such that for any </a:t>
                </a:r>
                <a:r>
                  <a:rPr lang="en-US" sz="4000" dirty="0">
                    <a:solidFill>
                      <a:srgbClr val="FF0000"/>
                    </a:solidFill>
                  </a:rPr>
                  <a:t>data</a:t>
                </a:r>
                <a:r>
                  <a:rPr lang="en-US" sz="4000" dirty="0"/>
                  <a:t> point h(x)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4000" dirty="0"/>
                  <a:t>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000" dirty="0"/>
                  <a:t>approximation quality measured by </a:t>
                </a:r>
                <a:r>
                  <a:rPr lang="en-US" sz="4000" dirty="0">
                    <a:solidFill>
                      <a:srgbClr val="FF0000"/>
                    </a:solidFill>
                  </a:rPr>
                  <a:t>loss</a:t>
                </a:r>
                <a:r>
                  <a:rPr lang="en-US" sz="4000" dirty="0"/>
                  <a:t> L((</a:t>
                </a:r>
                <a:r>
                  <a:rPr lang="en-US" sz="4000" dirty="0" err="1"/>
                  <a:t>x,y</a:t>
                </a:r>
                <a:r>
                  <a:rPr lang="en-US" sz="4000" dirty="0"/>
                  <a:t>),h)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000" dirty="0"/>
                  <a:t>approximate “any data point” by a training set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37D33-A4DC-1D44-B6AB-F386EA897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963" y="1847850"/>
                <a:ext cx="11450782" cy="4351338"/>
              </a:xfrm>
              <a:blipFill>
                <a:blip r:embed="rId2"/>
                <a:stretch>
                  <a:fillRect l="-1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2C9F-1598-E85E-89A2-5F99EB39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EC0C-8267-BDE2-2E73-7D52F617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9A963C-C176-7485-1417-8D36A3F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62EE-4E8E-E44E-AFF3-766CC5C61E02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0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305-529B-B147-9DBC-849787FF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848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and Variance Tradeoff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995-540D-3943-8220-57E3AA3C8ACB}" type="datetime1">
              <a:rPr lang="en-US" smtClean="0"/>
              <a:t>6/28/23</a:t>
            </a:fld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B66E43-C947-CFC0-F659-344249A936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91167"/>
            <a:ext cx="6699250" cy="45100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C90A8-8994-897E-C2B1-38BA34A0D9E0}"/>
              </a:ext>
            </a:extLst>
          </p:cNvPr>
          <p:cNvCxnSpPr>
            <a:cxnSpLocks/>
          </p:cNvCxnSpPr>
          <p:nvPr/>
        </p:nvCxnSpPr>
        <p:spPr>
          <a:xfrm flipV="1">
            <a:off x="1517243" y="2842210"/>
            <a:ext cx="0" cy="11735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1326AA-E1D4-3145-5FD7-C1A9897B44AB}"/>
              </a:ext>
            </a:extLst>
          </p:cNvPr>
          <p:cNvSpPr txBox="1"/>
          <p:nvPr/>
        </p:nvSpPr>
        <p:spPr>
          <a:xfrm>
            <a:off x="1538106" y="3167390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bias</a:t>
            </a:r>
            <a:r>
              <a:rPr lang="en-GB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D4AD0F-22C1-8E3B-5F11-B20BCE5CEAFB}"/>
              </a:ext>
            </a:extLst>
          </p:cNvPr>
          <p:cNvCxnSpPr>
            <a:cxnSpLocks/>
          </p:cNvCxnSpPr>
          <p:nvPr/>
        </p:nvCxnSpPr>
        <p:spPr>
          <a:xfrm flipV="1">
            <a:off x="1364843" y="2171700"/>
            <a:ext cx="0" cy="12573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F5F22-D880-3F3B-5396-31A25EB955C2}"/>
              </a:ext>
            </a:extLst>
          </p:cNvPr>
          <p:cNvSpPr txBox="1"/>
          <p:nvPr/>
        </p:nvSpPr>
        <p:spPr>
          <a:xfrm>
            <a:off x="1364843" y="2112850"/>
            <a:ext cx="1410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F567C-05CD-6D0D-8A46-6ACBF3BE225E}"/>
              </a:ext>
            </a:extLst>
          </p:cNvPr>
          <p:cNvSpPr txBox="1"/>
          <p:nvPr/>
        </p:nvSpPr>
        <p:spPr>
          <a:xfrm>
            <a:off x="6699250" y="1835851"/>
            <a:ext cx="47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“Prediction Error = Bias + Variance"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21D67-8377-AE37-3561-A6C19266966A}"/>
              </a:ext>
            </a:extLst>
          </p:cNvPr>
          <p:cNvSpPr txBox="1"/>
          <p:nvPr/>
        </p:nvSpPr>
        <p:spPr>
          <a:xfrm>
            <a:off x="6699657" y="4658318"/>
            <a:ext cx="5339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bias reduction typically incurs variance increase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2655971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D9E0-8D76-F741-8D1C-320B53F7B0EE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616075"/>
          </a:xfrm>
        </p:spPr>
        <p:txBody>
          <a:bodyPr>
            <a:normAutofit/>
          </a:bodyPr>
          <a:lstStyle/>
          <a:p>
            <a:r>
              <a:rPr lang="en-GB" sz="7200" b="1" dirty="0"/>
              <a:t>Smaller Model</a:t>
            </a:r>
            <a:r>
              <a:rPr lang="en-GB" sz="7200" b="1" dirty="0">
                <a:sym typeface="Wingdings" pitchFamily="2" charset="2"/>
              </a:rPr>
              <a:t> (</a:t>
            </a:r>
            <a:r>
              <a:rPr lang="en-GB" sz="7200" b="1" dirty="0" err="1">
                <a:sym typeface="Wingdings" pitchFamily="2" charset="2"/>
              </a:rPr>
              <a:t>Poly.Degree</a:t>
            </a:r>
            <a:r>
              <a:rPr lang="en-GB" sz="7200" b="1" dirty="0">
                <a:sym typeface="Wingdings" pitchFamily="2" charset="2"/>
              </a:rPr>
              <a:t>)</a:t>
            </a:r>
            <a:endParaRPr lang="en-GB" sz="7200" b="1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9AC684C1-736E-15F6-DD8F-8E2245EB1B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475" y="1835914"/>
            <a:ext cx="6648450" cy="43752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695325" y="2507209"/>
            <a:ext cx="4619625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small variance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large bias </a:t>
            </a:r>
          </a:p>
        </p:txBody>
      </p:sp>
    </p:spTree>
    <p:extLst>
      <p:ext uri="{BB962C8B-B14F-4D97-AF65-F5344CB8AC3E}">
        <p14:creationId xmlns:p14="http://schemas.microsoft.com/office/powerpoint/2010/main" val="2084903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F805-A4A0-724F-B384-7EB45B00F770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Larger Model (Poly. Degree)</a:t>
            </a:r>
            <a:r>
              <a:rPr lang="en-GB" sz="7200" b="1" dirty="0">
                <a:sym typeface="Wingdings" pitchFamily="2" charset="2"/>
              </a:rPr>
              <a:t> </a:t>
            </a:r>
            <a:endParaRPr lang="en-GB" sz="7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794546" y="2507209"/>
            <a:ext cx="4533907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large variance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small bias 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8CD183F-79E7-6858-9DB0-223235AF1F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2" y="1620750"/>
            <a:ext cx="6632565" cy="44642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1B6916-350E-C240-858B-0EBD57F5F413}"/>
              </a:ext>
            </a:extLst>
          </p:cNvPr>
          <p:cNvSpPr/>
          <p:nvPr/>
        </p:nvSpPr>
        <p:spPr>
          <a:xfrm>
            <a:off x="9818706" y="1336852"/>
            <a:ext cx="1450951" cy="4476750"/>
          </a:xfrm>
          <a:prstGeom prst="rect">
            <a:avLst/>
          </a:prstGeom>
          <a:solidFill>
            <a:schemeClr val="accent1">
              <a:alpha val="37015"/>
            </a:schemeClr>
          </a:solidFill>
          <a:ln>
            <a:solidFill>
              <a:schemeClr val="accent1">
                <a:shade val="50000"/>
                <a:alpha val="3403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80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3B9-8C2C-AF4D-8117-A78940750DC4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233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</a:t>
            </a:r>
            <a:r>
              <a:rPr lang="en-US" sz="7200" b="1" dirty="0" err="1"/>
              <a:t>Lin.Reg</a:t>
            </a:r>
            <a:r>
              <a:rPr lang="en-US" sz="7200" b="1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8489204" y="5423492"/>
            <a:ext cx="35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nr. of relevant</a:t>
            </a:r>
          </a:p>
          <a:p>
            <a:r>
              <a:rPr lang="en-GB" sz="3600" dirty="0"/>
              <a:t> 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E0F13-1314-14D1-582B-3D9B26E946C0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7BDE75-AB69-D09B-01E7-77F0CACF8A89}"/>
              </a:ext>
            </a:extLst>
          </p:cNvPr>
          <p:cNvSpPr txBox="1"/>
          <p:nvPr/>
        </p:nvSpPr>
        <p:spPr>
          <a:xfrm>
            <a:off x="7737219" y="2880505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1F98C-D1E3-9F51-6AB7-C2E011F9AD5E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169A43-F8B1-F04F-48BD-F3EB9DE0B7A5}"/>
              </a:ext>
            </a:extLst>
          </p:cNvPr>
          <p:cNvSpPr/>
          <p:nvPr/>
        </p:nvSpPr>
        <p:spPr>
          <a:xfrm>
            <a:off x="1657350" y="28003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223E109-C364-B91C-5E9D-CCDFAE7E213F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6855-5D17-05D9-0A2F-326CC8C2DCE0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8D1333-7D4F-1C69-BC75-2697FA42EE31}"/>
                  </a:ext>
                </a:extLst>
              </p14:cNvPr>
              <p14:cNvContentPartPr/>
              <p14:nvPr/>
            </p14:nvContentPartPr>
            <p14:xfrm>
              <a:off x="3022920" y="3988080"/>
              <a:ext cx="506520" cy="72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8D1333-7D4F-1C69-BC75-2697FA42EE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3560" y="3978720"/>
                <a:ext cx="525240" cy="7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685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4C75-5681-8840-B2A4-B40477E5D3A0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233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</a:t>
            </a:r>
            <a:r>
              <a:rPr lang="en-US" sz="7200" b="1" dirty="0" err="1"/>
              <a:t>Poly.Reg</a:t>
            </a:r>
            <a:r>
              <a:rPr lang="en-US" sz="7200" b="1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9840065" y="5401102"/>
            <a:ext cx="183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degree 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E0F13-1314-14D1-582B-3D9B26E946C0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7BDE75-AB69-D09B-01E7-77F0CACF8A89}"/>
              </a:ext>
            </a:extLst>
          </p:cNvPr>
          <p:cNvSpPr txBox="1"/>
          <p:nvPr/>
        </p:nvSpPr>
        <p:spPr>
          <a:xfrm>
            <a:off x="7737219" y="2880505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1F98C-D1E3-9F51-6AB7-C2E011F9AD5E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169A43-F8B1-F04F-48BD-F3EB9DE0B7A5}"/>
              </a:ext>
            </a:extLst>
          </p:cNvPr>
          <p:cNvSpPr/>
          <p:nvPr/>
        </p:nvSpPr>
        <p:spPr>
          <a:xfrm>
            <a:off x="1657350" y="28003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223E109-C364-B91C-5E9D-CCDFAE7E213F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6855-5D17-05D9-0A2F-326CC8C2DCE0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330612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0AE0-9FF5-634C-AD3D-61D5E607B1DD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2335"/>
            <a:ext cx="1112520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Dec. Tree.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94E4F-87F0-479A-99AF-1E9A42CA0C92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F0C4FF-EC51-C77A-C2E6-405F1B02CECB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D6137-889D-7A71-83EF-E3C551E3AB87}"/>
              </a:ext>
            </a:extLst>
          </p:cNvPr>
          <p:cNvSpPr txBox="1"/>
          <p:nvPr/>
        </p:nvSpPr>
        <p:spPr>
          <a:xfrm>
            <a:off x="9382833" y="5421830"/>
            <a:ext cx="216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tree depth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E0F13-1314-14D1-582B-3D9B26E946C0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7BDE75-AB69-D09B-01E7-77F0CACF8A89}"/>
              </a:ext>
            </a:extLst>
          </p:cNvPr>
          <p:cNvSpPr txBox="1"/>
          <p:nvPr/>
        </p:nvSpPr>
        <p:spPr>
          <a:xfrm>
            <a:off x="7737219" y="2880505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1F98C-D1E3-9F51-6AB7-C2E011F9AD5E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1169A43-F8B1-F04F-48BD-F3EB9DE0B7A5}"/>
              </a:ext>
            </a:extLst>
          </p:cNvPr>
          <p:cNvSpPr/>
          <p:nvPr/>
        </p:nvSpPr>
        <p:spPr>
          <a:xfrm>
            <a:off x="1657350" y="28003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223E109-C364-B91C-5E9D-CCDFAE7E213F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16855-5D17-05D9-0A2F-326CC8C2DCE0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95997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44FB-FD2C-494B-A1D4-A502D8A2D7C1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58035"/>
            <a:ext cx="1179195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Deep Learning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A5AB8-EE9D-2097-F532-A18A58F32900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D529-BD6E-0FF0-9881-8333AEDE94DE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D5CDF-971C-3248-EF1B-6376C45E5C3B}"/>
              </a:ext>
            </a:extLst>
          </p:cNvPr>
          <p:cNvSpPr txBox="1"/>
          <p:nvPr/>
        </p:nvSpPr>
        <p:spPr>
          <a:xfrm>
            <a:off x="9676655" y="5417235"/>
            <a:ext cx="226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nr of layers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5D913D-541A-22F8-4B90-18AB73709864}"/>
              </a:ext>
            </a:extLst>
          </p:cNvPr>
          <p:cNvSpPr/>
          <p:nvPr/>
        </p:nvSpPr>
        <p:spPr>
          <a:xfrm>
            <a:off x="1504950" y="26479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3B338-BB6C-CEFB-AE57-77D4EE015ECF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B9048-ED48-8B27-95E7-7FC58F9F25D5}"/>
              </a:ext>
            </a:extLst>
          </p:cNvPr>
          <p:cNvSpPr txBox="1"/>
          <p:nvPr/>
        </p:nvSpPr>
        <p:spPr>
          <a:xfrm>
            <a:off x="8871434" y="2417117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4FD4C-722E-C78A-C3B7-3652B44228FC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747F94A-1131-E1FF-A1BF-03A28958F1F1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5FE52-C5C5-D3BC-1217-DFDCDA1375F8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2239186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9FF6-1783-1247-B5D5-57BFE2C58B22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58035"/>
            <a:ext cx="1179195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Bias vs. Variance Grad. Desc.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A5AB8-EE9D-2097-F532-A18A58F32900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D529-BD6E-0FF0-9881-8333AEDE94DE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D5CDF-971C-3248-EF1B-6376C45E5C3B}"/>
              </a:ext>
            </a:extLst>
          </p:cNvPr>
          <p:cNvSpPr txBox="1"/>
          <p:nvPr/>
        </p:nvSpPr>
        <p:spPr>
          <a:xfrm>
            <a:off x="9982200" y="5415290"/>
            <a:ext cx="18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GD steps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5D913D-541A-22F8-4B90-18AB73709864}"/>
              </a:ext>
            </a:extLst>
          </p:cNvPr>
          <p:cNvSpPr/>
          <p:nvPr/>
        </p:nvSpPr>
        <p:spPr>
          <a:xfrm>
            <a:off x="1504950" y="26479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3B338-BB6C-CEFB-AE57-77D4EE015ECF}"/>
              </a:ext>
            </a:extLst>
          </p:cNvPr>
          <p:cNvCxnSpPr/>
          <p:nvPr/>
        </p:nvCxnSpPr>
        <p:spPr>
          <a:xfrm flipV="1">
            <a:off x="1695450" y="2647950"/>
            <a:ext cx="7010400" cy="22479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B9048-ED48-8B27-95E7-7FC58F9F25D5}"/>
              </a:ext>
            </a:extLst>
          </p:cNvPr>
          <p:cNvSpPr txBox="1"/>
          <p:nvPr/>
        </p:nvSpPr>
        <p:spPr>
          <a:xfrm>
            <a:off x="8871434" y="2417117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4FD4C-722E-C78A-C3B7-3652B44228FC}"/>
              </a:ext>
            </a:extLst>
          </p:cNvPr>
          <p:cNvSpPr txBox="1"/>
          <p:nvPr/>
        </p:nvSpPr>
        <p:spPr>
          <a:xfrm>
            <a:off x="8915398" y="450626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bias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9AB8EEF-C683-4DC1-1AA6-EB8609C1CE0B}"/>
              </a:ext>
            </a:extLst>
          </p:cNvPr>
          <p:cNvSpPr/>
          <p:nvPr/>
        </p:nvSpPr>
        <p:spPr>
          <a:xfrm>
            <a:off x="1861034" y="1850065"/>
            <a:ext cx="7010399" cy="1298453"/>
          </a:xfrm>
          <a:custGeom>
            <a:avLst/>
            <a:gdLst>
              <a:gd name="connsiteX0" fmla="*/ 0 w 4550735"/>
              <a:gd name="connsiteY0" fmla="*/ 191386 h 1298453"/>
              <a:gd name="connsiteX1" fmla="*/ 1254642 w 4550735"/>
              <a:gd name="connsiteY1" fmla="*/ 1297172 h 1298453"/>
              <a:gd name="connsiteX2" fmla="*/ 4550735 w 4550735"/>
              <a:gd name="connsiteY2" fmla="*/ 0 h 12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735" h="1298453">
                <a:moveTo>
                  <a:pt x="0" y="191386"/>
                </a:moveTo>
                <a:cubicBezTo>
                  <a:pt x="248093" y="760228"/>
                  <a:pt x="496186" y="1329070"/>
                  <a:pt x="1254642" y="1297172"/>
                </a:cubicBezTo>
                <a:cubicBezTo>
                  <a:pt x="2013098" y="1265274"/>
                  <a:pt x="3281916" y="632637"/>
                  <a:pt x="4550735" y="0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C2FBD-C477-DA7E-57F5-E6631B10022D}"/>
              </a:ext>
            </a:extLst>
          </p:cNvPr>
          <p:cNvSpPr txBox="1"/>
          <p:nvPr/>
        </p:nvSpPr>
        <p:spPr>
          <a:xfrm>
            <a:off x="8424966" y="1318612"/>
            <a:ext cx="283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average loss </a:t>
            </a:r>
          </a:p>
        </p:txBody>
      </p:sp>
    </p:spTree>
    <p:extLst>
      <p:ext uri="{BB962C8B-B14F-4D97-AF65-F5344CB8AC3E}">
        <p14:creationId xmlns:p14="http://schemas.microsoft.com/office/powerpoint/2010/main" val="3436904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1CC5-B871-D940-A6FA-A31953C82E5A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46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More 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200895" y="2518972"/>
            <a:ext cx="453390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dirty="0"/>
              <a:t>-&gt; smaller variance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1B243E0-9E47-27DB-0CCF-410EC8E029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7452" y="1690687"/>
            <a:ext cx="6406347" cy="42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01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DAA-343A-5041-ABA4-802CFDB15D21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Less 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413546" y="2643141"/>
            <a:ext cx="4533907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-&gt; larger variance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F705001-B1CC-F8A4-191F-F201D3A07F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9323" y="1690688"/>
            <a:ext cx="6468677" cy="42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Model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6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8ACE-28D9-D38D-D99E-011EDC36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4D49-6EC6-2945-BDC9-C8F78F6AC230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8471-F057-CD7B-0CBC-928E09601C6C}"/>
              </a:ext>
            </a:extLst>
          </p:cNvPr>
          <p:cNvSpPr txBox="1"/>
          <p:nvPr/>
        </p:nvSpPr>
        <p:spPr>
          <a:xfrm>
            <a:off x="601258" y="2523641"/>
            <a:ext cx="90832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How do we know a model</a:t>
            </a:r>
          </a:p>
          <a:p>
            <a:r>
              <a:rPr lang="en-GB" sz="6600" dirty="0"/>
              <a:t>is any good ? </a:t>
            </a:r>
          </a:p>
        </p:txBody>
      </p:sp>
    </p:spTree>
    <p:extLst>
      <p:ext uri="{BB962C8B-B14F-4D97-AF65-F5344CB8AC3E}">
        <p14:creationId xmlns:p14="http://schemas.microsoft.com/office/powerpoint/2010/main" val="1836617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7836-1AE3-5045-828C-2166B9D85402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C1F90D-F94B-842C-EE2C-F4546C0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58035"/>
            <a:ext cx="11791950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Learning Curve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A5AB8-EE9D-2097-F532-A18A58F32900}"/>
              </a:ext>
            </a:extLst>
          </p:cNvPr>
          <p:cNvCxnSpPr/>
          <p:nvPr/>
        </p:nvCxnSpPr>
        <p:spPr>
          <a:xfrm>
            <a:off x="838200" y="5276850"/>
            <a:ext cx="95821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D529-BD6E-0FF0-9881-8333AEDE94DE}"/>
              </a:ext>
            </a:extLst>
          </p:cNvPr>
          <p:cNvCxnSpPr>
            <a:cxnSpLocks/>
          </p:cNvCxnSpPr>
          <p:nvPr/>
        </p:nvCxnSpPr>
        <p:spPr>
          <a:xfrm flipV="1">
            <a:off x="1181100" y="2286000"/>
            <a:ext cx="0" cy="33909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FD5CDF-971C-3248-EF1B-6376C45E5C3B}"/>
              </a:ext>
            </a:extLst>
          </p:cNvPr>
          <p:cNvSpPr txBox="1"/>
          <p:nvPr/>
        </p:nvSpPr>
        <p:spPr>
          <a:xfrm>
            <a:off x="8990984" y="5401102"/>
            <a:ext cx="2858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nr. data points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B5D913D-541A-22F8-4B90-18AB73709864}"/>
              </a:ext>
            </a:extLst>
          </p:cNvPr>
          <p:cNvSpPr/>
          <p:nvPr/>
        </p:nvSpPr>
        <p:spPr>
          <a:xfrm>
            <a:off x="1504950" y="2647950"/>
            <a:ext cx="7200900" cy="2247900"/>
          </a:xfrm>
          <a:custGeom>
            <a:avLst/>
            <a:gdLst>
              <a:gd name="connsiteX0" fmla="*/ 0 w 7200900"/>
              <a:gd name="connsiteY0" fmla="*/ 0 h 2247900"/>
              <a:gd name="connsiteX1" fmla="*/ 2057400 w 7200900"/>
              <a:gd name="connsiteY1" fmla="*/ 1733550 h 2247900"/>
              <a:gd name="connsiteX2" fmla="*/ 7200900 w 7200900"/>
              <a:gd name="connsiteY2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0" h="2247900">
                <a:moveTo>
                  <a:pt x="0" y="0"/>
                </a:moveTo>
                <a:cubicBezTo>
                  <a:pt x="428625" y="679450"/>
                  <a:pt x="857250" y="1358900"/>
                  <a:pt x="2057400" y="1733550"/>
                </a:cubicBezTo>
                <a:cubicBezTo>
                  <a:pt x="3257550" y="2108200"/>
                  <a:pt x="5229225" y="2178050"/>
                  <a:pt x="7200900" y="2247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B9048-ED48-8B27-95E7-7FC58F9F25D5}"/>
              </a:ext>
            </a:extLst>
          </p:cNvPr>
          <p:cNvSpPr txBox="1"/>
          <p:nvPr/>
        </p:nvSpPr>
        <p:spPr>
          <a:xfrm>
            <a:off x="536319" y="1553489"/>
            <a:ext cx="1937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663095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EF1B-3380-0C4B-9E7E-FACC9B6AD2CA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Alex’ Rule of Thumb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EC2F1-30F3-7102-10C4-893FDAF7D97A}"/>
              </a:ext>
            </a:extLst>
          </p:cNvPr>
          <p:cNvSpPr txBox="1"/>
          <p:nvPr/>
        </p:nvSpPr>
        <p:spPr>
          <a:xfrm>
            <a:off x="242455" y="1690688"/>
            <a:ext cx="11454604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FF0000"/>
                </a:solidFill>
              </a:rPr>
              <a:t>effective</a:t>
            </a:r>
            <a:r>
              <a:rPr lang="en-GB" sz="4000" dirty="0"/>
              <a:t> number of training </a:t>
            </a:r>
            <a:r>
              <a:rPr lang="en-GB" sz="4000" dirty="0">
                <a:solidFill>
                  <a:srgbClr val="FF0000"/>
                </a:solidFill>
              </a:rPr>
              <a:t>data points </a:t>
            </a:r>
          </a:p>
          <a:p>
            <a:pPr algn="ctr">
              <a:lnSpc>
                <a:spcPct val="150000"/>
              </a:lnSpc>
            </a:pPr>
            <a:r>
              <a:rPr lang="en-GB" sz="4000" dirty="0"/>
              <a:t>&gt; </a:t>
            </a:r>
          </a:p>
          <a:p>
            <a:pPr algn="ctr">
              <a:lnSpc>
                <a:spcPct val="150000"/>
              </a:lnSpc>
            </a:pPr>
            <a:r>
              <a:rPr lang="en-GB" sz="4000" dirty="0"/>
              <a:t>10 * nr. </a:t>
            </a:r>
            <a:r>
              <a:rPr lang="en-GB" sz="4000" dirty="0" err="1"/>
              <a:t>tunable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FF0000"/>
                </a:solidFill>
              </a:rPr>
              <a:t>effective</a:t>
            </a:r>
            <a:r>
              <a:rPr lang="en-GB" sz="4000" dirty="0"/>
              <a:t> model </a:t>
            </a:r>
            <a:r>
              <a:rPr lang="en-GB" sz="4000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3BC79-A91D-6EAC-CD4F-05DA0D7B4518}"/>
              </a:ext>
            </a:extLst>
          </p:cNvPr>
          <p:cNvSpPr txBox="1"/>
          <p:nvPr/>
        </p:nvSpPr>
        <p:spPr>
          <a:xfrm>
            <a:off x="1617054" y="5200650"/>
            <a:ext cx="956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stretch the term “effective” as much as possible !  </a:t>
            </a:r>
          </a:p>
        </p:txBody>
      </p:sp>
    </p:spTree>
    <p:extLst>
      <p:ext uri="{BB962C8B-B14F-4D97-AF65-F5344CB8AC3E}">
        <p14:creationId xmlns:p14="http://schemas.microsoft.com/office/powerpoint/2010/main" val="1538177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749-0BD2-3747-B574-11BF952CE1E0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37" y="2766218"/>
            <a:ext cx="5668926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ML Diagnosis </a:t>
            </a:r>
          </a:p>
        </p:txBody>
      </p:sp>
    </p:spTree>
    <p:extLst>
      <p:ext uri="{BB962C8B-B14F-4D97-AF65-F5344CB8AC3E}">
        <p14:creationId xmlns:p14="http://schemas.microsoft.com/office/powerpoint/2010/main" val="2451745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7B7-86A5-9B4A-9B75-75827BCCB784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7" y="194488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Simple Recipe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B8B32-2312-DC60-73EA-6DE7CBCCA364}"/>
              </a:ext>
            </a:extLst>
          </p:cNvPr>
          <p:cNvSpPr txBox="1"/>
          <p:nvPr/>
        </p:nvSpPr>
        <p:spPr>
          <a:xfrm>
            <a:off x="513907" y="1520051"/>
            <a:ext cx="1116418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consider ML method with some hypothesis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learn hypothesis by min. average loss on </a:t>
            </a:r>
            <a:r>
              <a:rPr lang="en-GB" sz="4000" dirty="0" err="1"/>
              <a:t>train.set</a:t>
            </a:r>
            <a:endParaRPr lang="en-GB" sz="4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training error = average loss of learnt hypothesis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compute validation error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compare </a:t>
            </a:r>
            <a:r>
              <a:rPr lang="en-GB" sz="4000" dirty="0" err="1"/>
              <a:t>val</a:t>
            </a:r>
            <a:r>
              <a:rPr lang="en-GB" sz="4000" dirty="0"/>
              <a:t> err, train err with a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6814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1EBF-6900-0A44-AD40-39A6A2D06692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5FE1D6B-13B7-9624-5174-AFC2FB22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7" y="350985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Benchmark/Baseline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B8B32-2312-DC60-73EA-6DE7CBCCA364}"/>
              </a:ext>
            </a:extLst>
          </p:cNvPr>
          <p:cNvSpPr txBox="1"/>
          <p:nvPr/>
        </p:nvSpPr>
        <p:spPr>
          <a:xfrm>
            <a:off x="513907" y="1417232"/>
            <a:ext cx="11678093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could be obtained from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probabilistic models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domain expertise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existing ML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human performance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…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78AAE0-F0D7-9F5F-4634-9884AD16532F}"/>
                  </a:ext>
                </a:extLst>
              </p14:cNvPr>
              <p14:cNvContentPartPr/>
              <p14:nvPr/>
            </p14:nvContentPartPr>
            <p14:xfrm>
              <a:off x="5231160" y="1457640"/>
              <a:ext cx="4766040" cy="315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78AAE0-F0D7-9F5F-4634-9884AD1653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1800" y="1448280"/>
                <a:ext cx="4784760" cy="31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764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3603-3762-1A4B-BB6A-E531C4A80A7D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85480-2492-3A32-B595-7B78ED7972CB}"/>
              </a:ext>
            </a:extLst>
          </p:cNvPr>
          <p:cNvSpPr/>
          <p:nvPr/>
        </p:nvSpPr>
        <p:spPr>
          <a:xfrm>
            <a:off x="764646" y="4545298"/>
            <a:ext cx="1233377" cy="20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3B63-F81D-E214-CDE8-25FFF4229F41}"/>
              </a:ext>
            </a:extLst>
          </p:cNvPr>
          <p:cNvSpPr txBox="1"/>
          <p:nvPr/>
        </p:nvSpPr>
        <p:spPr>
          <a:xfrm>
            <a:off x="536711" y="1976520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9FDF5-F805-317B-BAE0-279B9F20AFCC}"/>
              </a:ext>
            </a:extLst>
          </p:cNvPr>
          <p:cNvSpPr/>
          <p:nvPr/>
        </p:nvSpPr>
        <p:spPr>
          <a:xfrm>
            <a:off x="2187046" y="2930627"/>
            <a:ext cx="1233377" cy="1812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5BF3-CFBD-C209-0F1D-5FA5EBFC13B0}"/>
              </a:ext>
            </a:extLst>
          </p:cNvPr>
          <p:cNvSpPr txBox="1"/>
          <p:nvPr/>
        </p:nvSpPr>
        <p:spPr>
          <a:xfrm>
            <a:off x="4038599" y="1360967"/>
            <a:ext cx="77848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small train error -&gt; hypothesis space is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large </a:t>
            </a:r>
            <a:r>
              <a:rPr lang="en-GB" sz="3200" dirty="0" err="1"/>
              <a:t>val</a:t>
            </a:r>
            <a:r>
              <a:rPr lang="en-GB" sz="3200" dirty="0"/>
              <a:t> err -&gt;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Workaround ?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762E81-C036-C20F-073F-01896B537E0B}"/>
              </a:ext>
            </a:extLst>
          </p:cNvPr>
          <p:cNvCxnSpPr>
            <a:cxnSpLocks/>
          </p:cNvCxnSpPr>
          <p:nvPr/>
        </p:nvCxnSpPr>
        <p:spPr>
          <a:xfrm>
            <a:off x="318977" y="4295553"/>
            <a:ext cx="3934046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23408D-091F-D72A-6D7B-682DDEA768EA}"/>
              </a:ext>
            </a:extLst>
          </p:cNvPr>
          <p:cNvSpPr txBox="1"/>
          <p:nvPr/>
        </p:nvSpPr>
        <p:spPr>
          <a:xfrm>
            <a:off x="26348" y="3837103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benchmark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0C8B18-6114-AAEB-F1AB-CF85C0092F33}"/>
                  </a:ext>
                </a:extLst>
              </p14:cNvPr>
              <p14:cNvContentPartPr/>
              <p14:nvPr/>
            </p14:nvContentPartPr>
            <p14:xfrm>
              <a:off x="588240" y="2924640"/>
              <a:ext cx="10366920" cy="182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0C8B18-6114-AAEB-F1AB-CF85C0092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880" y="2915280"/>
                <a:ext cx="10385640" cy="18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502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585480-2492-3A32-B595-7B78ED7972CB}"/>
              </a:ext>
            </a:extLst>
          </p:cNvPr>
          <p:cNvSpPr/>
          <p:nvPr/>
        </p:nvSpPr>
        <p:spPr>
          <a:xfrm>
            <a:off x="764646" y="2930627"/>
            <a:ext cx="1233377" cy="181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F892-0DF8-0E44-B21C-24E813696083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3B63-F81D-E214-CDE8-25FFF4229F41}"/>
              </a:ext>
            </a:extLst>
          </p:cNvPr>
          <p:cNvSpPr txBox="1"/>
          <p:nvPr/>
        </p:nvSpPr>
        <p:spPr>
          <a:xfrm>
            <a:off x="536711" y="1976520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9FDF5-F805-317B-BAE0-279B9F20AFCC}"/>
              </a:ext>
            </a:extLst>
          </p:cNvPr>
          <p:cNvSpPr/>
          <p:nvPr/>
        </p:nvSpPr>
        <p:spPr>
          <a:xfrm>
            <a:off x="2187046" y="2930627"/>
            <a:ext cx="1233377" cy="1812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5BF3-CFBD-C209-0F1D-5FA5EBFC13B0}"/>
              </a:ext>
            </a:extLst>
          </p:cNvPr>
          <p:cNvSpPr txBox="1"/>
          <p:nvPr/>
        </p:nvSpPr>
        <p:spPr>
          <a:xfrm>
            <a:off x="4038599" y="1360967"/>
            <a:ext cx="7784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large train error -&gt; no good hypothesis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Workaround ?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F4189-3266-5459-BA1F-D0433B8B0EA8}"/>
              </a:ext>
            </a:extLst>
          </p:cNvPr>
          <p:cNvCxnSpPr>
            <a:cxnSpLocks/>
          </p:cNvCxnSpPr>
          <p:nvPr/>
        </p:nvCxnSpPr>
        <p:spPr>
          <a:xfrm>
            <a:off x="372043" y="4385824"/>
            <a:ext cx="3934046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6C73B-3233-37E1-8355-B0F25FA9122A}"/>
                  </a:ext>
                </a:extLst>
              </p14:cNvPr>
              <p14:cNvContentPartPr/>
              <p14:nvPr/>
            </p14:nvContentPartPr>
            <p14:xfrm>
              <a:off x="401760" y="2635920"/>
              <a:ext cx="9351360" cy="273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6C73B-3233-37E1-8355-B0F25FA91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00" y="2626560"/>
                <a:ext cx="9370080" cy="27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936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585480-2492-3A32-B595-7B78ED7972CB}"/>
              </a:ext>
            </a:extLst>
          </p:cNvPr>
          <p:cNvSpPr/>
          <p:nvPr/>
        </p:nvSpPr>
        <p:spPr>
          <a:xfrm>
            <a:off x="764646" y="4210495"/>
            <a:ext cx="1233377" cy="535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6469-187D-18D0-7B75-B37008F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7F6F-F110-1DBE-5709-892FD9F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A598-ED49-F661-C051-A4F81B1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700D-F6F7-7646-8BA4-603090AC79FF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3B63-F81D-E214-CDE8-25FFF4229F41}"/>
              </a:ext>
            </a:extLst>
          </p:cNvPr>
          <p:cNvSpPr txBox="1"/>
          <p:nvPr/>
        </p:nvSpPr>
        <p:spPr>
          <a:xfrm>
            <a:off x="536711" y="1976520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9FDF5-F805-317B-BAE0-279B9F20AFCC}"/>
              </a:ext>
            </a:extLst>
          </p:cNvPr>
          <p:cNvSpPr/>
          <p:nvPr/>
        </p:nvSpPr>
        <p:spPr>
          <a:xfrm>
            <a:off x="2187046" y="4210495"/>
            <a:ext cx="1233377" cy="533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5BF3-CFBD-C209-0F1D-5FA5EBFC13B0}"/>
              </a:ext>
            </a:extLst>
          </p:cNvPr>
          <p:cNvSpPr txBox="1"/>
          <p:nvPr/>
        </p:nvSpPr>
        <p:spPr>
          <a:xfrm>
            <a:off x="6759648" y="362572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Case Solved !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EF4189-3266-5459-BA1F-D0433B8B0EA8}"/>
              </a:ext>
            </a:extLst>
          </p:cNvPr>
          <p:cNvCxnSpPr>
            <a:cxnSpLocks/>
          </p:cNvCxnSpPr>
          <p:nvPr/>
        </p:nvCxnSpPr>
        <p:spPr>
          <a:xfrm>
            <a:off x="372043" y="4385824"/>
            <a:ext cx="3934046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F5C331-ECC6-4A73-6032-BC16376B9552}"/>
                  </a:ext>
                </a:extLst>
              </p14:cNvPr>
              <p14:cNvContentPartPr/>
              <p14:nvPr/>
            </p14:nvContentPartPr>
            <p14:xfrm>
              <a:off x="5572440" y="1075680"/>
              <a:ext cx="2208240" cy="192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F5C331-ECC6-4A73-6032-BC16376B9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080" y="1066320"/>
                <a:ext cx="2226960" cy="19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420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6350-3172-F142-BF86-5B379FB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6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3223-0A49-6749-9D7B-23CE473C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27" y="1770519"/>
            <a:ext cx="11470945" cy="45858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large models (e.g. deep nets) often overfit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small training error does not mean much!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diagnosis by comparing train/</a:t>
            </a:r>
            <a:r>
              <a:rPr lang="en-US" sz="4000" dirty="0" err="1"/>
              <a:t>val</a:t>
            </a:r>
            <a:r>
              <a:rPr lang="en-US" sz="4000" dirty="0"/>
              <a:t> err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bias/variance analysis can guide model improvement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827CF-A74E-7AB1-CCE4-9799BF96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44C5-D5B1-894F-0A61-0AB55C6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83DB9D-B591-8A45-0161-15980CD9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4B7D-49F8-E744-A912-3381B8145B62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63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3ED380-86F8-D442-A1C9-A974E64AA190}"/>
              </a:ext>
            </a:extLst>
          </p:cNvPr>
          <p:cNvSpPr txBox="1"/>
          <p:nvPr/>
        </p:nvSpPr>
        <p:spPr>
          <a:xfrm>
            <a:off x="10683584" y="442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07B7C-AA70-3743-BA99-46938EC0CCA2}"/>
              </a:ext>
            </a:extLst>
          </p:cNvPr>
          <p:cNvSpPr txBox="1"/>
          <p:nvPr/>
        </p:nvSpPr>
        <p:spPr>
          <a:xfrm>
            <a:off x="2250052" y="2737158"/>
            <a:ext cx="619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 ! </a:t>
            </a:r>
          </a:p>
          <a:p>
            <a:endParaRPr lang="en-US" sz="6000" dirty="0"/>
          </a:p>
          <a:p>
            <a:endParaRPr lang="en-US" sz="6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DE2CB-0FB4-F3E6-4621-6CD7E55E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B062-5855-F027-B682-C0628E8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4DA2-144F-FB33-80E7-0753F5A0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8FCD-8B2C-184A-9069-92A2DCC988FE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Jung, Model Validation and Selection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7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08ACE-28D9-D38D-D99E-011EDC36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3E00-3DEB-734E-90C5-99B825A329FC}" type="datetime1">
              <a:rPr lang="en-US" smtClean="0"/>
              <a:t>6/28/23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48471-F057-CD7B-0CBC-928E09601C6C}"/>
              </a:ext>
            </a:extLst>
          </p:cNvPr>
          <p:cNvSpPr txBox="1"/>
          <p:nvPr/>
        </p:nvSpPr>
        <p:spPr>
          <a:xfrm>
            <a:off x="251195" y="2587437"/>
            <a:ext cx="116896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How to choose between different</a:t>
            </a:r>
          </a:p>
          <a:p>
            <a:r>
              <a:rPr lang="en-GB" sz="6600" dirty="0"/>
              <a:t>alternative models?</a:t>
            </a:r>
          </a:p>
        </p:txBody>
      </p:sp>
    </p:spTree>
    <p:extLst>
      <p:ext uri="{BB962C8B-B14F-4D97-AF65-F5344CB8AC3E}">
        <p14:creationId xmlns:p14="http://schemas.microsoft.com/office/powerpoint/2010/main" val="15922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B6A5-E808-0C49-89F9-6DC3D6D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7" y="278313"/>
            <a:ext cx="1099358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Model 1: </a:t>
            </a:r>
            <a:br>
              <a:rPr lang="en-US" sz="6000" b="1" dirty="0"/>
            </a:br>
            <a:r>
              <a:rPr lang="en-US" sz="6000" b="1" dirty="0"/>
              <a:t>Linear Predictors (Degree 1 Polyn.)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5F6F3-4809-D94C-807C-F4E2B10CB0EE}"/>
              </a:ext>
            </a:extLst>
          </p:cNvPr>
          <p:cNvSpPr txBox="1"/>
          <p:nvPr/>
        </p:nvSpPr>
        <p:spPr>
          <a:xfrm>
            <a:off x="4383358" y="5598873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33976D-4BC9-0047-A326-5E6CC7EA25E5}"/>
              </a:ext>
            </a:extLst>
          </p:cNvPr>
          <p:cNvCxnSpPr/>
          <p:nvPr/>
        </p:nvCxnSpPr>
        <p:spPr>
          <a:xfrm>
            <a:off x="982228" y="5492966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1F28C6-2F28-A142-A48E-066DD4A06693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76535-C1A1-704A-89C4-309A5482EA72}"/>
              </a:ext>
            </a:extLst>
          </p:cNvPr>
          <p:cNvSpPr txBox="1"/>
          <p:nvPr/>
        </p:nvSpPr>
        <p:spPr>
          <a:xfrm rot="16200000">
            <a:off x="273606" y="3329542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92DC3-C8FC-144B-AA35-A0D7141A0E47}"/>
              </a:ext>
            </a:extLst>
          </p:cNvPr>
          <p:cNvCxnSpPr/>
          <p:nvPr/>
        </p:nvCxnSpPr>
        <p:spPr>
          <a:xfrm flipV="1">
            <a:off x="982228" y="3269673"/>
            <a:ext cx="9838172" cy="20366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FB024-C997-C045-A481-29A08B9EE93B}"/>
              </a:ext>
            </a:extLst>
          </p:cNvPr>
          <p:cNvCxnSpPr/>
          <p:nvPr/>
        </p:nvCxnSpPr>
        <p:spPr>
          <a:xfrm flipV="1">
            <a:off x="1395548" y="2145458"/>
            <a:ext cx="9838172" cy="203661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6C3E3-C682-0B48-B0C4-182784305901}"/>
              </a:ext>
            </a:extLst>
          </p:cNvPr>
          <p:cNvCxnSpPr>
            <a:cxnSpLocks/>
          </p:cNvCxnSpPr>
          <p:nvPr/>
        </p:nvCxnSpPr>
        <p:spPr>
          <a:xfrm>
            <a:off x="982228" y="2487949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261FC-FC7C-3E45-BB47-49122238C460}"/>
              </a:ext>
            </a:extLst>
          </p:cNvPr>
          <p:cNvCxnSpPr>
            <a:cxnSpLocks/>
          </p:cNvCxnSpPr>
          <p:nvPr/>
        </p:nvCxnSpPr>
        <p:spPr>
          <a:xfrm flipV="1">
            <a:off x="982228" y="4484656"/>
            <a:ext cx="10251492" cy="49216"/>
          </a:xfrm>
          <a:prstGeom prst="line">
            <a:avLst/>
          </a:prstGeom>
          <a:ln w="635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641D2D-6A91-B540-98B3-C85036735884}"/>
              </a:ext>
            </a:extLst>
          </p:cNvPr>
          <p:cNvCxnSpPr>
            <a:cxnSpLocks/>
          </p:cNvCxnSpPr>
          <p:nvPr/>
        </p:nvCxnSpPr>
        <p:spPr>
          <a:xfrm flipV="1">
            <a:off x="1134628" y="1898567"/>
            <a:ext cx="10075144" cy="741782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B0E5E-6117-D14B-BBD3-EE695274B44C}"/>
              </a:ext>
            </a:extLst>
          </p:cNvPr>
          <p:cNvCxnSpPr>
            <a:cxnSpLocks/>
          </p:cNvCxnSpPr>
          <p:nvPr/>
        </p:nvCxnSpPr>
        <p:spPr>
          <a:xfrm>
            <a:off x="1359960" y="1770947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3CA59-21F7-FF7E-DA11-55CB3A4A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1EC66-D3EB-2C0A-D675-64D633B9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0BC7-28A4-585B-256B-F6B45E26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2015-53EC-A94E-AD06-D6BF3033AEF1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B6A5-E808-0C49-89F9-6DC3D6D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89" y="151356"/>
            <a:ext cx="1099358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Model 2: </a:t>
            </a:r>
            <a:br>
              <a:rPr lang="en-US" sz="6000" b="1" dirty="0"/>
            </a:br>
            <a:r>
              <a:rPr lang="en-US" sz="6000" b="1" dirty="0"/>
              <a:t>Degree 3 Polyn. Predictors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5F6F3-4809-D94C-807C-F4E2B10CB0EE}"/>
              </a:ext>
            </a:extLst>
          </p:cNvPr>
          <p:cNvSpPr txBox="1"/>
          <p:nvPr/>
        </p:nvSpPr>
        <p:spPr>
          <a:xfrm>
            <a:off x="4383358" y="5598873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33976D-4BC9-0047-A326-5E6CC7EA25E5}"/>
              </a:ext>
            </a:extLst>
          </p:cNvPr>
          <p:cNvCxnSpPr/>
          <p:nvPr/>
        </p:nvCxnSpPr>
        <p:spPr>
          <a:xfrm>
            <a:off x="982228" y="5492966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1F28C6-2F28-A142-A48E-066DD4A06693}"/>
              </a:ext>
            </a:extLst>
          </p:cNvPr>
          <p:cNvCxnSpPr/>
          <p:nvPr/>
        </p:nvCxnSpPr>
        <p:spPr>
          <a:xfrm flipV="1">
            <a:off x="1701209" y="1690688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76535-C1A1-704A-89C4-309A5482EA72}"/>
              </a:ext>
            </a:extLst>
          </p:cNvPr>
          <p:cNvSpPr txBox="1"/>
          <p:nvPr/>
        </p:nvSpPr>
        <p:spPr>
          <a:xfrm rot="16200000">
            <a:off x="273606" y="3329542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92DC3-C8FC-144B-AA35-A0D7141A0E47}"/>
              </a:ext>
            </a:extLst>
          </p:cNvPr>
          <p:cNvCxnSpPr/>
          <p:nvPr/>
        </p:nvCxnSpPr>
        <p:spPr>
          <a:xfrm flipV="1">
            <a:off x="982228" y="3269673"/>
            <a:ext cx="9838172" cy="20366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FB024-C997-C045-A481-29A08B9EE93B}"/>
              </a:ext>
            </a:extLst>
          </p:cNvPr>
          <p:cNvCxnSpPr/>
          <p:nvPr/>
        </p:nvCxnSpPr>
        <p:spPr>
          <a:xfrm flipV="1">
            <a:off x="1395548" y="2145458"/>
            <a:ext cx="9838172" cy="203661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46C3E3-C682-0B48-B0C4-182784305901}"/>
              </a:ext>
            </a:extLst>
          </p:cNvPr>
          <p:cNvCxnSpPr>
            <a:cxnSpLocks/>
          </p:cNvCxnSpPr>
          <p:nvPr/>
        </p:nvCxnSpPr>
        <p:spPr>
          <a:xfrm>
            <a:off x="982228" y="2487949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261FC-FC7C-3E45-BB47-49122238C460}"/>
              </a:ext>
            </a:extLst>
          </p:cNvPr>
          <p:cNvCxnSpPr>
            <a:cxnSpLocks/>
          </p:cNvCxnSpPr>
          <p:nvPr/>
        </p:nvCxnSpPr>
        <p:spPr>
          <a:xfrm flipV="1">
            <a:off x="982228" y="4484656"/>
            <a:ext cx="10251492" cy="49216"/>
          </a:xfrm>
          <a:prstGeom prst="line">
            <a:avLst/>
          </a:prstGeom>
          <a:ln w="635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641D2D-6A91-B540-98B3-C85036735884}"/>
              </a:ext>
            </a:extLst>
          </p:cNvPr>
          <p:cNvCxnSpPr>
            <a:cxnSpLocks/>
          </p:cNvCxnSpPr>
          <p:nvPr/>
        </p:nvCxnSpPr>
        <p:spPr>
          <a:xfrm flipV="1">
            <a:off x="1134628" y="1898567"/>
            <a:ext cx="10075144" cy="741782"/>
          </a:xfrm>
          <a:prstGeom prst="line">
            <a:avLst/>
          </a:prstGeom>
          <a:ln w="635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B0E5E-6117-D14B-BBD3-EE695274B44C}"/>
              </a:ext>
            </a:extLst>
          </p:cNvPr>
          <p:cNvCxnSpPr>
            <a:cxnSpLocks/>
          </p:cNvCxnSpPr>
          <p:nvPr/>
        </p:nvCxnSpPr>
        <p:spPr>
          <a:xfrm>
            <a:off x="1359960" y="1770947"/>
            <a:ext cx="10251492" cy="1703778"/>
          </a:xfrm>
          <a:prstGeom prst="line">
            <a:avLst/>
          </a:prstGeom>
          <a:ln w="635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48F27607-CF3B-9549-9CF4-2E8582CD5F55}"/>
              </a:ext>
            </a:extLst>
          </p:cNvPr>
          <p:cNvSpPr/>
          <p:nvPr/>
        </p:nvSpPr>
        <p:spPr>
          <a:xfrm>
            <a:off x="2255840" y="1805739"/>
            <a:ext cx="9312384" cy="3500551"/>
          </a:xfrm>
          <a:custGeom>
            <a:avLst/>
            <a:gdLst>
              <a:gd name="connsiteX0" fmla="*/ 0 w 4869711"/>
              <a:gd name="connsiteY0" fmla="*/ 1043786 h 2660674"/>
              <a:gd name="connsiteX1" fmla="*/ 1190846 w 4869711"/>
              <a:gd name="connsiteY1" fmla="*/ 2638669 h 2660674"/>
              <a:gd name="connsiteX2" fmla="*/ 3274828 w 4869711"/>
              <a:gd name="connsiteY2" fmla="*/ 1795 h 2660674"/>
              <a:gd name="connsiteX3" fmla="*/ 4869711 w 4869711"/>
              <a:gd name="connsiteY3" fmla="*/ 2192102 h 2660674"/>
              <a:gd name="connsiteX4" fmla="*/ 4869711 w 4869711"/>
              <a:gd name="connsiteY4" fmla="*/ 2192102 h 26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11" h="2660674">
                <a:moveTo>
                  <a:pt x="0" y="1043786"/>
                </a:moveTo>
                <a:cubicBezTo>
                  <a:pt x="322520" y="1928060"/>
                  <a:pt x="645041" y="2812334"/>
                  <a:pt x="1190846" y="2638669"/>
                </a:cubicBezTo>
                <a:cubicBezTo>
                  <a:pt x="1736651" y="2465004"/>
                  <a:pt x="2661684" y="76223"/>
                  <a:pt x="3274828" y="1795"/>
                </a:cubicBezTo>
                <a:cubicBezTo>
                  <a:pt x="3887972" y="-72633"/>
                  <a:pt x="4869711" y="2192102"/>
                  <a:pt x="4869711" y="2192102"/>
                </a:cubicBezTo>
                <a:lnTo>
                  <a:pt x="4869711" y="2192102"/>
                </a:ln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9DD88AB-ACEA-C544-A0A3-5AC2E82F2AB2}"/>
              </a:ext>
            </a:extLst>
          </p:cNvPr>
          <p:cNvSpPr/>
          <p:nvPr/>
        </p:nvSpPr>
        <p:spPr>
          <a:xfrm>
            <a:off x="647724" y="1330101"/>
            <a:ext cx="7028983" cy="5527899"/>
          </a:xfrm>
          <a:custGeom>
            <a:avLst/>
            <a:gdLst>
              <a:gd name="connsiteX0" fmla="*/ 0 w 4869711"/>
              <a:gd name="connsiteY0" fmla="*/ 1043786 h 2660674"/>
              <a:gd name="connsiteX1" fmla="*/ 1190846 w 4869711"/>
              <a:gd name="connsiteY1" fmla="*/ 2638669 h 2660674"/>
              <a:gd name="connsiteX2" fmla="*/ 3274828 w 4869711"/>
              <a:gd name="connsiteY2" fmla="*/ 1795 h 2660674"/>
              <a:gd name="connsiteX3" fmla="*/ 4869711 w 4869711"/>
              <a:gd name="connsiteY3" fmla="*/ 2192102 h 2660674"/>
              <a:gd name="connsiteX4" fmla="*/ 4869711 w 4869711"/>
              <a:gd name="connsiteY4" fmla="*/ 2192102 h 266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11" h="2660674">
                <a:moveTo>
                  <a:pt x="0" y="1043786"/>
                </a:moveTo>
                <a:cubicBezTo>
                  <a:pt x="322520" y="1928060"/>
                  <a:pt x="645041" y="2812334"/>
                  <a:pt x="1190846" y="2638669"/>
                </a:cubicBezTo>
                <a:cubicBezTo>
                  <a:pt x="1736651" y="2465004"/>
                  <a:pt x="2661684" y="76223"/>
                  <a:pt x="3274828" y="1795"/>
                </a:cubicBezTo>
                <a:cubicBezTo>
                  <a:pt x="3887972" y="-72633"/>
                  <a:pt x="4869711" y="2192102"/>
                  <a:pt x="4869711" y="2192102"/>
                </a:cubicBezTo>
                <a:lnTo>
                  <a:pt x="4869711" y="2192102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863EB97-AA45-594C-9A4C-F2821638C1DB}"/>
              </a:ext>
            </a:extLst>
          </p:cNvPr>
          <p:cNvSpPr/>
          <p:nvPr/>
        </p:nvSpPr>
        <p:spPr>
          <a:xfrm>
            <a:off x="997528" y="1105786"/>
            <a:ext cx="10187923" cy="5527898"/>
          </a:xfrm>
          <a:custGeom>
            <a:avLst/>
            <a:gdLst>
              <a:gd name="connsiteX0" fmla="*/ 0 w 3742660"/>
              <a:gd name="connsiteY0" fmla="*/ 489098 h 2619862"/>
              <a:gd name="connsiteX1" fmla="*/ 1339702 w 3742660"/>
              <a:gd name="connsiteY1" fmla="*/ 2615609 h 2619862"/>
              <a:gd name="connsiteX2" fmla="*/ 3742660 w 3742660"/>
              <a:gd name="connsiteY2" fmla="*/ 0 h 261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660" h="2619862">
                <a:moveTo>
                  <a:pt x="0" y="489098"/>
                </a:moveTo>
                <a:cubicBezTo>
                  <a:pt x="357962" y="1593111"/>
                  <a:pt x="715925" y="2697125"/>
                  <a:pt x="1339702" y="2615609"/>
                </a:cubicBezTo>
                <a:cubicBezTo>
                  <a:pt x="1963479" y="2534093"/>
                  <a:pt x="2853069" y="1267046"/>
                  <a:pt x="3742660" y="0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4BA16-2E98-7E36-4DCC-52B7167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Jung, Model Validation and Selection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56CEAD-D840-CED5-BFEB-8745F8FB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9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0CB2561-0E1B-5B3C-E142-17FBF2C0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DD6E-6CD3-D64D-ADCD-81196FAF6343}" type="datetime1">
              <a:rPr lang="en-US" smtClean="0"/>
              <a:t>6/28/23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3260</Words>
  <Application>Microsoft Macintosh PowerPoint</Application>
  <PresentationFormat>Widescreen</PresentationFormat>
  <Paragraphs>565</Paragraphs>
  <Slides>69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Office Theme</vt:lpstr>
      <vt:lpstr>Model Validation and Selection</vt:lpstr>
      <vt:lpstr>Reading. </vt:lpstr>
      <vt:lpstr>PowerPoint Presentation</vt:lpstr>
      <vt:lpstr>Learning Goals</vt:lpstr>
      <vt:lpstr>ML – In a Nutshell</vt:lpstr>
      <vt:lpstr>Model Validation</vt:lpstr>
      <vt:lpstr>Model Selection</vt:lpstr>
      <vt:lpstr>Model 1:  Linear Predictors (Degree 1 Polyn.)</vt:lpstr>
      <vt:lpstr>Model 2:  Degree 3 Polyn. Predictors</vt:lpstr>
      <vt:lpstr>Nested Model s – I </vt:lpstr>
      <vt:lpstr>Math Notation</vt:lpstr>
      <vt:lpstr>Nested Model s - II</vt:lpstr>
      <vt:lpstr>Nested Model s - III</vt:lpstr>
      <vt:lpstr>Learn Linear Predictor</vt:lpstr>
      <vt:lpstr>Learn Degree 3 Polyn. </vt:lpstr>
      <vt:lpstr>Training Errors </vt:lpstr>
      <vt:lpstr>Train Error vs. Degree</vt:lpstr>
      <vt:lpstr>Train Error vs. ANN Layers</vt:lpstr>
      <vt:lpstr>Train Error vs. Gradient Steps</vt:lpstr>
      <vt:lpstr>Overfitting</vt:lpstr>
      <vt:lpstr>PowerPoint Presentation</vt:lpstr>
      <vt:lpstr>PowerPoint Presentation</vt:lpstr>
      <vt:lpstr>A Case in Point </vt:lpstr>
      <vt:lpstr>m=2, n=1</vt:lpstr>
      <vt:lpstr>m=3, n=2</vt:lpstr>
      <vt:lpstr>Reminder: Probabilistic Model</vt:lpstr>
      <vt:lpstr>Why Can Train. Err. Mislead?</vt:lpstr>
      <vt:lpstr>Model Validation  </vt:lpstr>
      <vt:lpstr>Basic Idea of Validation</vt:lpstr>
      <vt:lpstr>Split into Training and Validation Set</vt:lpstr>
      <vt:lpstr>Train and Validate Model 1</vt:lpstr>
      <vt:lpstr>Train and Validate Model 2</vt:lpstr>
      <vt:lpstr>Basic Idea of Model Selection</vt:lpstr>
      <vt:lpstr>Train/Val Error vs Model Complexity</vt:lpstr>
      <vt:lpstr>Unlucky Train/Val Split</vt:lpstr>
      <vt:lpstr>k-Fold Cross Validation </vt:lpstr>
      <vt:lpstr>K-Fold Cross Validation</vt:lpstr>
      <vt:lpstr>k-Fold Cross Validation</vt:lpstr>
      <vt:lpstr>CAUTION!</vt:lpstr>
      <vt:lpstr>Imbalanced Classes and Group Structure</vt:lpstr>
      <vt:lpstr>Group-Preserving Splitting</vt:lpstr>
      <vt:lpstr>Class-Ratio Preserving Splitting</vt:lpstr>
      <vt:lpstr>Temporal Successive Splitting </vt:lpstr>
      <vt:lpstr>PowerPoint Presentation</vt:lpstr>
      <vt:lpstr>PowerPoint Presentation</vt:lpstr>
      <vt:lpstr>PowerPoint Presentation</vt:lpstr>
      <vt:lpstr>Toy Data</vt:lpstr>
      <vt:lpstr> Ensemble of Learnt Hypotheses</vt:lpstr>
      <vt:lpstr>Bias and Variance</vt:lpstr>
      <vt:lpstr>Bias and Variance Tradeoff</vt:lpstr>
      <vt:lpstr>Smaller Model (Poly.Degree)</vt:lpstr>
      <vt:lpstr>Larger Model (Poly. Degree) </vt:lpstr>
      <vt:lpstr>Bias vs. Variance Lin.Reg.</vt:lpstr>
      <vt:lpstr>Bias vs. Variance Poly.Reg.</vt:lpstr>
      <vt:lpstr>Bias vs. Variance Dec. Tree.</vt:lpstr>
      <vt:lpstr>Bias vs. Variance Deep Learning</vt:lpstr>
      <vt:lpstr>Bias vs. Variance Grad. Desc.</vt:lpstr>
      <vt:lpstr>More Data </vt:lpstr>
      <vt:lpstr>Less Data </vt:lpstr>
      <vt:lpstr>Learning Curve</vt:lpstr>
      <vt:lpstr>Alex’ Rule of Thumb</vt:lpstr>
      <vt:lpstr>ML Diagnosis </vt:lpstr>
      <vt:lpstr>Simple Recipe </vt:lpstr>
      <vt:lpstr>Benchmark/Baseline</vt:lpstr>
      <vt:lpstr>PowerPoint Presentation</vt:lpstr>
      <vt:lpstr>PowerPoint Presentation</vt:lpstr>
      <vt:lpstr>PowerPoint Presentation</vt:lpstr>
      <vt:lpstr>Take Home Messages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Components of Machine Learning</dc:title>
  <dc:creator>Jung Alex</dc:creator>
  <cp:lastModifiedBy>Jung Alex</cp:lastModifiedBy>
  <cp:revision>233</cp:revision>
  <cp:lastPrinted>2020-05-12T07:52:40Z</cp:lastPrinted>
  <dcterms:created xsi:type="dcterms:W3CDTF">2020-04-18T10:33:48Z</dcterms:created>
  <dcterms:modified xsi:type="dcterms:W3CDTF">2023-06-28T18:23:54Z</dcterms:modified>
</cp:coreProperties>
</file>